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41" autoAdjust="0"/>
  </p:normalViewPr>
  <p:slideViewPr>
    <p:cSldViewPr>
      <p:cViewPr varScale="1">
        <p:scale>
          <a:sx n="80" d="100"/>
          <a:sy n="80" d="100"/>
        </p:scale>
        <p:origin x="126" y="4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gan, Maggie" userId="cad34459-c979-4bf5-bc87-860f62c21d45" providerId="ADAL" clId="{4432E653-E446-403C-B8F9-5D60DE06C4B2}"/>
    <pc:docChg chg="undo custSel modSld modMainMaster">
      <pc:chgData name="Corrigan, Maggie" userId="cad34459-c979-4bf5-bc87-860f62c21d45" providerId="ADAL" clId="{4432E653-E446-403C-B8F9-5D60DE06C4B2}" dt="2026-04-07T14:23:15.855" v="383" actId="13244"/>
      <pc:docMkLst>
        <pc:docMk/>
      </pc:docMkLst>
      <pc:sldChg chg="addSp modSp mod setBg">
        <pc:chgData name="Corrigan, Maggie" userId="cad34459-c979-4bf5-bc87-860f62c21d45" providerId="ADAL" clId="{4432E653-E446-403C-B8F9-5D60DE06C4B2}" dt="2026-03-24T16:16:02.071" v="165" actId="962"/>
        <pc:sldMkLst>
          <pc:docMk/>
          <pc:sldMk cId="0" sldId="256"/>
        </pc:sldMkLst>
        <pc:spChg chg="mod">
          <ac:chgData name="Corrigan, Maggie" userId="cad34459-c979-4bf5-bc87-860f62c21d45" providerId="ADAL" clId="{4432E653-E446-403C-B8F9-5D60DE06C4B2}" dt="2026-03-24T15:57:14.268" v="4" actId="1076"/>
          <ac:spMkLst>
            <pc:docMk/>
            <pc:sldMk cId="0" sldId="256"/>
            <ac:spMk id="3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16:01.139" v="164" actId="962"/>
          <ac:grpSpMkLst>
            <pc:docMk/>
            <pc:sldMk cId="0" sldId="256"/>
            <ac:grpSpMk id="4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6:02.071" v="165" actId="962"/>
          <ac:picMkLst>
            <pc:docMk/>
            <pc:sldMk cId="0" sldId="256"/>
            <ac:picMk id="12" creationId="{C13596F8-5405-F4F7-3B95-DE5ABF3E747E}"/>
          </ac:picMkLst>
        </pc:picChg>
      </pc:sldChg>
      <pc:sldChg chg="addSp modSp mod">
        <pc:chgData name="Corrigan, Maggie" userId="cad34459-c979-4bf5-bc87-860f62c21d45" providerId="ADAL" clId="{4432E653-E446-403C-B8F9-5D60DE06C4B2}" dt="2026-04-07T14:19:46.259" v="379" actId="13244"/>
        <pc:sldMkLst>
          <pc:docMk/>
          <pc:sldMk cId="0" sldId="257"/>
        </pc:sldMkLst>
        <pc:spChg chg="mod">
          <ac:chgData name="Corrigan, Maggie" userId="cad34459-c979-4bf5-bc87-860f62c21d45" providerId="ADAL" clId="{4432E653-E446-403C-B8F9-5D60DE06C4B2}" dt="2026-03-24T16:31:30.496" v="363" actId="13244"/>
          <ac:spMkLst>
            <pc:docMk/>
            <pc:sldMk cId="0" sldId="257"/>
            <ac:spMk id="2" creationId="{00000000-0000-0000-0000-000000000000}"/>
          </ac:spMkLst>
        </pc:spChg>
        <pc:spChg chg="ord">
          <ac:chgData name="Corrigan, Maggie" userId="cad34459-c979-4bf5-bc87-860f62c21d45" providerId="ADAL" clId="{4432E653-E446-403C-B8F9-5D60DE06C4B2}" dt="2026-04-07T14:17:32.709" v="368" actId="13244"/>
          <ac:spMkLst>
            <pc:docMk/>
            <pc:sldMk cId="0" sldId="257"/>
            <ac:spMk id="6" creationId="{00000000-0000-0000-0000-000000000000}"/>
          </ac:spMkLst>
        </pc:spChg>
        <pc:spChg chg="mod ord">
          <ac:chgData name="Corrigan, Maggie" userId="cad34459-c979-4bf5-bc87-860f62c21d45" providerId="ADAL" clId="{4432E653-E446-403C-B8F9-5D60DE06C4B2}" dt="2026-04-07T14:17:29.592" v="367" actId="13244"/>
          <ac:spMkLst>
            <pc:docMk/>
            <pc:sldMk cId="0" sldId="257"/>
            <ac:spMk id="10" creationId="{00000000-0000-0000-0000-000000000000}"/>
          </ac:spMkLst>
        </pc:spChg>
        <pc:spChg chg="mod ord">
          <ac:chgData name="Corrigan, Maggie" userId="cad34459-c979-4bf5-bc87-860f62c21d45" providerId="ADAL" clId="{4432E653-E446-403C-B8F9-5D60DE06C4B2}" dt="2026-04-07T14:19:17.560" v="375" actId="13244"/>
          <ac:spMkLst>
            <pc:docMk/>
            <pc:sldMk cId="0" sldId="257"/>
            <ac:spMk id="14" creationId="{00000000-0000-0000-0000-000000000000}"/>
          </ac:spMkLst>
        </pc:spChg>
        <pc:spChg chg="ord">
          <ac:chgData name="Corrigan, Maggie" userId="cad34459-c979-4bf5-bc87-860f62c21d45" providerId="ADAL" clId="{4432E653-E446-403C-B8F9-5D60DE06C4B2}" dt="2026-04-07T14:19:46.259" v="379" actId="13244"/>
          <ac:spMkLst>
            <pc:docMk/>
            <pc:sldMk cId="0" sldId="257"/>
            <ac:spMk id="18" creationId="{00000000-0000-0000-0000-000000000000}"/>
          </ac:spMkLst>
        </pc:spChg>
        <pc:spChg chg="mod ord">
          <ac:chgData name="Corrigan, Maggie" userId="cad34459-c979-4bf5-bc87-860f62c21d45" providerId="ADAL" clId="{4432E653-E446-403C-B8F9-5D60DE06C4B2}" dt="2026-04-07T14:17:06.006" v="366" actId="13244"/>
          <ac:spMkLst>
            <pc:docMk/>
            <pc:sldMk cId="0" sldId="257"/>
            <ac:spMk id="30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31:46.510" v="365" actId="13244"/>
          <ac:spMkLst>
            <pc:docMk/>
            <pc:sldMk cId="0" sldId="257"/>
            <ac:spMk id="34" creationId="{00000000-0000-0000-0000-000000000000}"/>
          </ac:spMkLst>
        </pc:spChg>
        <pc:grpChg chg="mod ord">
          <ac:chgData name="Corrigan, Maggie" userId="cad34459-c979-4bf5-bc87-860f62c21d45" providerId="ADAL" clId="{4432E653-E446-403C-B8F9-5D60DE06C4B2}" dt="2026-04-07T14:18:31.263" v="374" actId="13244"/>
          <ac:grpSpMkLst>
            <pc:docMk/>
            <pc:sldMk cId="0" sldId="257"/>
            <ac:grpSpMk id="3" creationId="{00000000-0000-0000-0000-000000000000}"/>
          </ac:grpSpMkLst>
        </pc:grpChg>
        <pc:grpChg chg="mod ord">
          <ac:chgData name="Corrigan, Maggie" userId="cad34459-c979-4bf5-bc87-860f62c21d45" providerId="ADAL" clId="{4432E653-E446-403C-B8F9-5D60DE06C4B2}" dt="2026-04-07T14:18:29.266" v="373" actId="13244"/>
          <ac:grpSpMkLst>
            <pc:docMk/>
            <pc:sldMk cId="0" sldId="257"/>
            <ac:grpSpMk id="7" creationId="{00000000-0000-0000-0000-000000000000}"/>
          </ac:grpSpMkLst>
        </pc:grpChg>
        <pc:grpChg chg="mod ord">
          <ac:chgData name="Corrigan, Maggie" userId="cad34459-c979-4bf5-bc87-860f62c21d45" providerId="ADAL" clId="{4432E653-E446-403C-B8F9-5D60DE06C4B2}" dt="2026-04-07T14:19:25.344" v="376" actId="13244"/>
          <ac:grpSpMkLst>
            <pc:docMk/>
            <pc:sldMk cId="0" sldId="257"/>
            <ac:grpSpMk id="11" creationId="{00000000-0000-0000-0000-000000000000}"/>
          </ac:grpSpMkLst>
        </pc:grpChg>
        <pc:grpChg chg="mod ord">
          <ac:chgData name="Corrigan, Maggie" userId="cad34459-c979-4bf5-bc87-860f62c21d45" providerId="ADAL" clId="{4432E653-E446-403C-B8F9-5D60DE06C4B2}" dt="2026-04-07T14:19:43.418" v="378" actId="13244"/>
          <ac:grpSpMkLst>
            <pc:docMk/>
            <pc:sldMk cId="0" sldId="257"/>
            <ac:grpSpMk id="15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6:58.241" v="170" actId="962"/>
          <ac:grpSpMkLst>
            <pc:docMk/>
            <pc:sldMk cId="0" sldId="257"/>
            <ac:grpSpMk id="19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6:58.754" v="171" actId="962"/>
          <ac:grpSpMkLst>
            <pc:docMk/>
            <pc:sldMk cId="0" sldId="257"/>
            <ac:grpSpMk id="23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31:27.602" v="362" actId="13244"/>
          <ac:grpSpMkLst>
            <pc:docMk/>
            <pc:sldMk cId="0" sldId="257"/>
            <ac:grpSpMk id="27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31:42.102" v="364" actId="13244"/>
          <ac:grpSpMkLst>
            <pc:docMk/>
            <pc:sldMk cId="0" sldId="257"/>
            <ac:grpSpMk id="31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7:00.942" v="174" actId="962"/>
          <ac:picMkLst>
            <pc:docMk/>
            <pc:sldMk cId="0" sldId="257"/>
            <ac:picMk id="55" creationId="{BEACDCAF-E3C9-8CB7-95BA-98F2D67EFAF7}"/>
          </ac:picMkLst>
        </pc:picChg>
      </pc:sldChg>
      <pc:sldChg chg="addSp delSp modSp mod">
        <pc:chgData name="Corrigan, Maggie" userId="cad34459-c979-4bf5-bc87-860f62c21d45" providerId="ADAL" clId="{4432E653-E446-403C-B8F9-5D60DE06C4B2}" dt="2026-03-24T16:17:20.126" v="181" actId="962"/>
        <pc:sldMkLst>
          <pc:docMk/>
          <pc:sldMk cId="0" sldId="258"/>
        </pc:sldMkLst>
        <pc:grpChg chg="mod">
          <ac:chgData name="Corrigan, Maggie" userId="cad34459-c979-4bf5-bc87-860f62c21d45" providerId="ADAL" clId="{4432E653-E446-403C-B8F9-5D60DE06C4B2}" dt="2026-03-24T16:17:17.539" v="177" actId="962"/>
          <ac:grpSpMkLst>
            <pc:docMk/>
            <pc:sldMk cId="0" sldId="258"/>
            <ac:grpSpMk id="4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18.082" v="178" actId="962"/>
          <ac:grpSpMkLst>
            <pc:docMk/>
            <pc:sldMk cId="0" sldId="258"/>
            <ac:grpSpMk id="8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18.562" v="179" actId="962"/>
          <ac:grpSpMkLst>
            <pc:docMk/>
            <pc:sldMk cId="0" sldId="258"/>
            <ac:grpSpMk id="12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19.324" v="180" actId="962"/>
          <ac:grpSpMkLst>
            <pc:docMk/>
            <pc:sldMk cId="0" sldId="258"/>
            <ac:grpSpMk id="16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7:20.126" v="181" actId="962"/>
          <ac:picMkLst>
            <pc:docMk/>
            <pc:sldMk cId="0" sldId="258"/>
            <ac:picMk id="20" creationId="{F46FCCAF-8B11-24B1-5AA1-0CA663FD49CE}"/>
          </ac:picMkLst>
        </pc:picChg>
      </pc:sldChg>
      <pc:sldChg chg="modSp mod">
        <pc:chgData name="Corrigan, Maggie" userId="cad34459-c979-4bf5-bc87-860f62c21d45" providerId="ADAL" clId="{4432E653-E446-403C-B8F9-5D60DE06C4B2}" dt="2026-04-07T14:21:05.483" v="381" actId="13244"/>
        <pc:sldMkLst>
          <pc:docMk/>
          <pc:sldMk cId="0" sldId="259"/>
        </pc:sldMkLst>
        <pc:spChg chg="ord">
          <ac:chgData name="Corrigan, Maggie" userId="cad34459-c979-4bf5-bc87-860f62c21d45" providerId="ADAL" clId="{4432E653-E446-403C-B8F9-5D60DE06C4B2}" dt="2026-04-07T14:21:01.585" v="380" actId="13244"/>
          <ac:spMkLst>
            <pc:docMk/>
            <pc:sldMk cId="0" sldId="259"/>
            <ac:spMk id="10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17:22.304" v="182" actId="962"/>
          <ac:grpSpMkLst>
            <pc:docMk/>
            <pc:sldMk cId="0" sldId="259"/>
            <ac:grpSpMk id="3" creationId="{00000000-0000-0000-0000-000000000000}"/>
          </ac:grpSpMkLst>
        </pc:grpChg>
        <pc:grpChg chg="mod ord">
          <ac:chgData name="Corrigan, Maggie" userId="cad34459-c979-4bf5-bc87-860f62c21d45" providerId="ADAL" clId="{4432E653-E446-403C-B8F9-5D60DE06C4B2}" dt="2026-04-07T14:21:05.483" v="381" actId="13244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24.743" v="184" actId="962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25.273" v="185" actId="962"/>
          <ac:grpSpMkLst>
            <pc:docMk/>
            <pc:sldMk cId="0" sldId="259"/>
            <ac:grpSpMk id="17" creationId="{00000000-0000-0000-0000-000000000000}"/>
          </ac:grpSpMkLst>
        </pc:grpChg>
      </pc:sldChg>
      <pc:sldChg chg="addSp modSp mod">
        <pc:chgData name="Corrigan, Maggie" userId="cad34459-c979-4bf5-bc87-860f62c21d45" providerId="ADAL" clId="{4432E653-E446-403C-B8F9-5D60DE06C4B2}" dt="2026-03-24T16:17:31.347" v="187" actId="962"/>
        <pc:sldMkLst>
          <pc:docMk/>
          <pc:sldMk cId="0" sldId="260"/>
        </pc:sldMkLst>
        <pc:picChg chg="mod">
          <ac:chgData name="Corrigan, Maggie" userId="cad34459-c979-4bf5-bc87-860f62c21d45" providerId="ADAL" clId="{4432E653-E446-403C-B8F9-5D60DE06C4B2}" dt="2026-03-24T16:17:26.528" v="186" actId="962"/>
          <ac:picMkLst>
            <pc:docMk/>
            <pc:sldMk cId="0" sldId="260"/>
            <ac:picMk id="4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17:31.347" v="187" actId="962"/>
          <ac:picMkLst>
            <pc:docMk/>
            <pc:sldMk cId="0" sldId="260"/>
            <ac:picMk id="5" creationId="{9D2C1156-0849-8CBF-4327-1C911597DF53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7:39.786" v="192" actId="962"/>
        <pc:sldMkLst>
          <pc:docMk/>
          <pc:sldMk cId="0" sldId="261"/>
        </pc:sldMkLst>
        <pc:grpChg chg="mod">
          <ac:chgData name="Corrigan, Maggie" userId="cad34459-c979-4bf5-bc87-860f62c21d45" providerId="ADAL" clId="{4432E653-E446-403C-B8F9-5D60DE06C4B2}" dt="2026-03-24T16:17:35.825" v="188" actId="962"/>
          <ac:grpSpMkLst>
            <pc:docMk/>
            <pc:sldMk cId="0" sldId="261"/>
            <ac:grpSpMk id="2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36.915" v="189" actId="962"/>
          <ac:grpSpMkLst>
            <pc:docMk/>
            <pc:sldMk cId="0" sldId="261"/>
            <ac:grpSpMk id="7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37.464" v="190" actId="962"/>
          <ac:grpSpMkLst>
            <pc:docMk/>
            <pc:sldMk cId="0" sldId="261"/>
            <ac:grpSpMk id="13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17:38.809" v="191" actId="962"/>
          <ac:grpSpMkLst>
            <pc:docMk/>
            <pc:sldMk cId="0" sldId="261"/>
            <ac:grpSpMk id="19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7:39.786" v="192" actId="962"/>
          <ac:picMkLst>
            <pc:docMk/>
            <pc:sldMk cId="0" sldId="261"/>
            <ac:picMk id="22" creationId="{333227ED-095A-F8EC-2EAC-26A03D602B0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7:47.291" v="200" actId="962"/>
        <pc:sldMkLst>
          <pc:docMk/>
          <pc:sldMk cId="0" sldId="262"/>
        </pc:sldMkLst>
        <pc:spChg chg="mod">
          <ac:chgData name="Corrigan, Maggie" userId="cad34459-c979-4bf5-bc87-860f62c21d45" providerId="ADAL" clId="{4432E653-E446-403C-B8F9-5D60DE06C4B2}" dt="2026-03-24T16:12:38.019" v="161" actId="113"/>
          <ac:spMkLst>
            <pc:docMk/>
            <pc:sldMk cId="0" sldId="262"/>
            <ac:spMk id="3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3.101" v="193" actId="962"/>
          <ac:spMkLst>
            <pc:docMk/>
            <pc:sldMk cId="0" sldId="262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1:14.025" v="159" actId="207"/>
          <ac:spMkLst>
            <pc:docMk/>
            <pc:sldMk cId="0" sldId="262"/>
            <ac:spMk id="6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3.638" v="194" actId="962"/>
          <ac:spMkLst>
            <pc:docMk/>
            <pc:sldMk cId="0" sldId="262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4.256" v="195" actId="962"/>
          <ac:spMkLst>
            <pc:docMk/>
            <pc:sldMk cId="0" sldId="262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4.896" v="196" actId="962"/>
          <ac:spMkLst>
            <pc:docMk/>
            <pc:sldMk cId="0" sldId="262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5.378" v="197" actId="962"/>
          <ac:spMkLst>
            <pc:docMk/>
            <pc:sldMk cId="0" sldId="262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4:23.198" v="163" actId="113"/>
          <ac:spMkLst>
            <pc:docMk/>
            <pc:sldMk cId="0" sldId="262"/>
            <ac:spMk id="1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5.987" v="198" actId="962"/>
          <ac:spMkLst>
            <pc:docMk/>
            <pc:sldMk cId="0" sldId="262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7:46.662" v="199" actId="962"/>
          <ac:spMkLst>
            <pc:docMk/>
            <pc:sldMk cId="0" sldId="262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17:47.291" v="200" actId="962"/>
          <ac:picMkLst>
            <pc:docMk/>
            <pc:sldMk cId="0" sldId="262"/>
            <ac:picMk id="23" creationId="{F7D7A658-884A-0AF1-8D12-2830A4203F6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17.520" v="356" actId="33553"/>
        <pc:sldMkLst>
          <pc:docMk/>
          <pc:sldMk cId="0" sldId="263"/>
        </pc:sldMkLst>
        <pc:spChg chg="mod">
          <ac:chgData name="Corrigan, Maggie" userId="cad34459-c979-4bf5-bc87-860f62c21d45" providerId="ADAL" clId="{4432E653-E446-403C-B8F9-5D60DE06C4B2}" dt="2026-03-24T16:23:17.520" v="356" actId="33553"/>
          <ac:spMkLst>
            <pc:docMk/>
            <pc:sldMk cId="0" sldId="263"/>
            <ac:spMk id="2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18:08.281" v="204" actId="962"/>
          <ac:picMkLst>
            <pc:docMk/>
            <pc:sldMk cId="0" sldId="263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18:09.724" v="205" actId="962"/>
          <ac:picMkLst>
            <pc:docMk/>
            <pc:sldMk cId="0" sldId="263"/>
            <ac:picMk id="4" creationId="{32CEF22B-68D0-4C06-C72C-733CE32607B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8:16.374" v="213" actId="962"/>
        <pc:sldMkLst>
          <pc:docMk/>
          <pc:sldMk cId="0" sldId="264"/>
        </pc:sldMkLst>
        <pc:spChg chg="mod">
          <ac:chgData name="Corrigan, Maggie" userId="cad34459-c979-4bf5-bc87-860f62c21d45" providerId="ADAL" clId="{4432E653-E446-403C-B8F9-5D60DE06C4B2}" dt="2026-03-24T16:18:12.367" v="206" actId="962"/>
          <ac:spMkLst>
            <pc:docMk/>
            <pc:sldMk cId="0" sldId="264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2.897" v="207" actId="962"/>
          <ac:spMkLst>
            <pc:docMk/>
            <pc:sldMk cId="0" sldId="264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3.369" v="208" actId="962"/>
          <ac:spMkLst>
            <pc:docMk/>
            <pc:sldMk cId="0" sldId="264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4.027" v="209" actId="962"/>
          <ac:spMkLst>
            <pc:docMk/>
            <pc:sldMk cId="0" sldId="264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4.686" v="210" actId="962"/>
          <ac:spMkLst>
            <pc:docMk/>
            <pc:sldMk cId="0" sldId="264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5.171" v="211" actId="962"/>
          <ac:spMkLst>
            <pc:docMk/>
            <pc:sldMk cId="0" sldId="264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15.827" v="212" actId="962"/>
          <ac:spMkLst>
            <pc:docMk/>
            <pc:sldMk cId="0" sldId="264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18:16.374" v="213" actId="962"/>
          <ac:picMkLst>
            <pc:docMk/>
            <pc:sldMk cId="0" sldId="264"/>
            <ac:picMk id="23" creationId="{8CF13C3F-B38D-9691-B543-6090DFDC58A6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20.191" v="357" actId="33553"/>
        <pc:sldMkLst>
          <pc:docMk/>
          <pc:sldMk cId="0" sldId="265"/>
        </pc:sldMkLst>
        <pc:spChg chg="mod">
          <ac:chgData name="Corrigan, Maggie" userId="cad34459-c979-4bf5-bc87-860f62c21d45" providerId="ADAL" clId="{4432E653-E446-403C-B8F9-5D60DE06C4B2}" dt="2026-03-24T16:23:20.191" v="357" actId="33553"/>
          <ac:spMkLst>
            <pc:docMk/>
            <pc:sldMk cId="0" sldId="265"/>
            <ac:spMk id="2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18:46.601" v="245" actId="962"/>
          <ac:grpSpMkLst>
            <pc:docMk/>
            <pc:sldMk cId="0" sldId="265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8:54.889" v="246" actId="962"/>
          <ac:picMkLst>
            <pc:docMk/>
            <pc:sldMk cId="0" sldId="265"/>
            <ac:picMk id="6" creationId="{B5A2823C-FBC2-DA70-AC20-B8F0640BC02F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9:00.021" v="254" actId="962"/>
        <pc:sldMkLst>
          <pc:docMk/>
          <pc:sldMk cId="0" sldId="266"/>
        </pc:sldMkLst>
        <pc:spChg chg="mod">
          <ac:chgData name="Corrigan, Maggie" userId="cad34459-c979-4bf5-bc87-860f62c21d45" providerId="ADAL" clId="{4432E653-E446-403C-B8F9-5D60DE06C4B2}" dt="2026-03-24T16:18:55.987" v="247" actId="962"/>
          <ac:spMkLst>
            <pc:docMk/>
            <pc:sldMk cId="0" sldId="266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6.456" v="248" actId="962"/>
          <ac:spMkLst>
            <pc:docMk/>
            <pc:sldMk cId="0" sldId="266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7.158" v="249" actId="962"/>
          <ac:spMkLst>
            <pc:docMk/>
            <pc:sldMk cId="0" sldId="266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7.635" v="250" actId="962"/>
          <ac:spMkLst>
            <pc:docMk/>
            <pc:sldMk cId="0" sldId="266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8.287" v="251" actId="962"/>
          <ac:spMkLst>
            <pc:docMk/>
            <pc:sldMk cId="0" sldId="266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8.872" v="252" actId="962"/>
          <ac:spMkLst>
            <pc:docMk/>
            <pc:sldMk cId="0" sldId="266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8:59.340" v="253" actId="962"/>
          <ac:spMkLst>
            <pc:docMk/>
            <pc:sldMk cId="0" sldId="266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19:00.021" v="254" actId="962"/>
          <ac:picMkLst>
            <pc:docMk/>
            <pc:sldMk cId="0" sldId="266"/>
            <ac:picMk id="23" creationId="{F744A702-96C5-C211-6B7B-15132F09AE67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9:18.644" v="257" actId="962"/>
        <pc:sldMkLst>
          <pc:docMk/>
          <pc:sldMk cId="0" sldId="267"/>
        </pc:sldMkLst>
        <pc:grpChg chg="mod">
          <ac:chgData name="Corrigan, Maggie" userId="cad34459-c979-4bf5-bc87-860f62c21d45" providerId="ADAL" clId="{4432E653-E446-403C-B8F9-5D60DE06C4B2}" dt="2026-03-24T16:19:17.053" v="256" actId="962"/>
          <ac:grpSpMkLst>
            <pc:docMk/>
            <pc:sldMk cId="0" sldId="267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19:18.644" v="257" actId="962"/>
          <ac:picMkLst>
            <pc:docMk/>
            <pc:sldMk cId="0" sldId="267"/>
            <ac:picMk id="6" creationId="{57439C0B-E82F-7608-4B6A-610EF3D15578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9:25.881" v="265" actId="962"/>
        <pc:sldMkLst>
          <pc:docMk/>
          <pc:sldMk cId="0" sldId="268"/>
        </pc:sldMkLst>
        <pc:spChg chg="mod">
          <ac:chgData name="Corrigan, Maggie" userId="cad34459-c979-4bf5-bc87-860f62c21d45" providerId="ADAL" clId="{4432E653-E446-403C-B8F9-5D60DE06C4B2}" dt="2026-03-24T16:19:20.917" v="258" actId="962"/>
          <ac:spMkLst>
            <pc:docMk/>
            <pc:sldMk cId="0" sldId="268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1.351" v="259" actId="962"/>
          <ac:spMkLst>
            <pc:docMk/>
            <pc:sldMk cId="0" sldId="268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2.049" v="260" actId="962"/>
          <ac:spMkLst>
            <pc:docMk/>
            <pc:sldMk cId="0" sldId="268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2.739" v="261" actId="962"/>
          <ac:spMkLst>
            <pc:docMk/>
            <pc:sldMk cId="0" sldId="268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3.221" v="262" actId="962"/>
          <ac:spMkLst>
            <pc:docMk/>
            <pc:sldMk cId="0" sldId="268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3.879" v="263" actId="962"/>
          <ac:spMkLst>
            <pc:docMk/>
            <pc:sldMk cId="0" sldId="268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24.465" v="264" actId="962"/>
          <ac:spMkLst>
            <pc:docMk/>
            <pc:sldMk cId="0" sldId="268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19:25.881" v="265" actId="962"/>
          <ac:picMkLst>
            <pc:docMk/>
            <pc:sldMk cId="0" sldId="268"/>
            <ac:picMk id="23" creationId="{1E90968F-6FDF-D21D-07C9-DBB4C427F954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22.276" v="358" actId="33553"/>
        <pc:sldMkLst>
          <pc:docMk/>
          <pc:sldMk cId="0" sldId="269"/>
        </pc:sldMkLst>
        <pc:spChg chg="mod">
          <ac:chgData name="Corrigan, Maggie" userId="cad34459-c979-4bf5-bc87-860f62c21d45" providerId="ADAL" clId="{4432E653-E446-403C-B8F9-5D60DE06C4B2}" dt="2026-03-24T16:23:22.276" v="358" actId="33553"/>
          <ac:spMkLst>
            <pc:docMk/>
            <pc:sldMk cId="0" sldId="269"/>
            <ac:spMk id="2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19:45.978" v="267" actId="962"/>
          <ac:picMkLst>
            <pc:docMk/>
            <pc:sldMk cId="0" sldId="269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19:47.345" v="268" actId="962"/>
          <ac:picMkLst>
            <pc:docMk/>
            <pc:sldMk cId="0" sldId="269"/>
            <ac:picMk id="4" creationId="{56896532-BB6F-BF0B-2884-988EFC066A87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19:52.271" v="276" actId="962"/>
        <pc:sldMkLst>
          <pc:docMk/>
          <pc:sldMk cId="0" sldId="270"/>
        </pc:sldMkLst>
        <pc:spChg chg="mod">
          <ac:chgData name="Corrigan, Maggie" userId="cad34459-c979-4bf5-bc87-860f62c21d45" providerId="ADAL" clId="{4432E653-E446-403C-B8F9-5D60DE06C4B2}" dt="2026-03-24T16:19:48.194" v="269" actId="962"/>
          <ac:spMkLst>
            <pc:docMk/>
            <pc:sldMk cId="0" sldId="270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48.709" v="270" actId="962"/>
          <ac:spMkLst>
            <pc:docMk/>
            <pc:sldMk cId="0" sldId="270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49.275" v="271" actId="962"/>
          <ac:spMkLst>
            <pc:docMk/>
            <pc:sldMk cId="0" sldId="270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49.867" v="272" actId="962"/>
          <ac:spMkLst>
            <pc:docMk/>
            <pc:sldMk cId="0" sldId="270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50.415" v="273" actId="962"/>
          <ac:spMkLst>
            <pc:docMk/>
            <pc:sldMk cId="0" sldId="270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51.087" v="274" actId="962"/>
          <ac:spMkLst>
            <pc:docMk/>
            <pc:sldMk cId="0" sldId="270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19:51.705" v="275" actId="962"/>
          <ac:spMkLst>
            <pc:docMk/>
            <pc:sldMk cId="0" sldId="270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19:52.271" v="276" actId="962"/>
          <ac:picMkLst>
            <pc:docMk/>
            <pc:sldMk cId="0" sldId="270"/>
            <ac:picMk id="23" creationId="{F688AEFB-0FF5-6D85-1DBF-ED500A202C6E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0:03.476" v="278" actId="962"/>
        <pc:sldMkLst>
          <pc:docMk/>
          <pc:sldMk cId="0" sldId="271"/>
        </pc:sldMkLst>
        <pc:grpChg chg="mod">
          <ac:chgData name="Corrigan, Maggie" userId="cad34459-c979-4bf5-bc87-860f62c21d45" providerId="ADAL" clId="{4432E653-E446-403C-B8F9-5D60DE06C4B2}" dt="2026-03-24T16:20:02.647" v="277" actId="962"/>
          <ac:grpSpMkLst>
            <pc:docMk/>
            <pc:sldMk cId="0" sldId="271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0:03.476" v="278" actId="962"/>
          <ac:picMkLst>
            <pc:docMk/>
            <pc:sldMk cId="0" sldId="271"/>
            <ac:picMk id="9" creationId="{93F749D8-1103-C238-237B-674ADADE2302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0:08.956" v="286" actId="962"/>
        <pc:sldMkLst>
          <pc:docMk/>
          <pc:sldMk cId="0" sldId="272"/>
        </pc:sldMkLst>
        <pc:spChg chg="mod">
          <ac:chgData name="Corrigan, Maggie" userId="cad34459-c979-4bf5-bc87-860f62c21d45" providerId="ADAL" clId="{4432E653-E446-403C-B8F9-5D60DE06C4B2}" dt="2026-03-24T16:20:04.385" v="279" actId="962"/>
          <ac:spMkLst>
            <pc:docMk/>
            <pc:sldMk cId="0" sldId="272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4.885" v="280" actId="962"/>
          <ac:spMkLst>
            <pc:docMk/>
            <pc:sldMk cId="0" sldId="272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5.469" v="281" actId="962"/>
          <ac:spMkLst>
            <pc:docMk/>
            <pc:sldMk cId="0" sldId="272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5.962" v="282" actId="962"/>
          <ac:spMkLst>
            <pc:docMk/>
            <pc:sldMk cId="0" sldId="272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6.596" v="283" actId="962"/>
          <ac:spMkLst>
            <pc:docMk/>
            <pc:sldMk cId="0" sldId="272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7.096" v="284" actId="962"/>
          <ac:spMkLst>
            <pc:docMk/>
            <pc:sldMk cId="0" sldId="272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0:07.771" v="285" actId="962"/>
          <ac:spMkLst>
            <pc:docMk/>
            <pc:sldMk cId="0" sldId="272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20:08.956" v="286" actId="962"/>
          <ac:picMkLst>
            <pc:docMk/>
            <pc:sldMk cId="0" sldId="272"/>
            <ac:picMk id="23" creationId="{901D79FB-9009-493E-C6B6-23CEE9B897A2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25.309" v="359" actId="33553"/>
        <pc:sldMkLst>
          <pc:docMk/>
          <pc:sldMk cId="0" sldId="273"/>
        </pc:sldMkLst>
        <pc:spChg chg="mod">
          <ac:chgData name="Corrigan, Maggie" userId="cad34459-c979-4bf5-bc87-860f62c21d45" providerId="ADAL" clId="{4432E653-E446-403C-B8F9-5D60DE06C4B2}" dt="2026-03-24T16:23:25.309" v="359" actId="33553"/>
          <ac:spMkLst>
            <pc:docMk/>
            <pc:sldMk cId="0" sldId="273"/>
            <ac:spMk id="2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21:15.693" v="288" actId="962"/>
          <ac:picMkLst>
            <pc:docMk/>
            <pc:sldMk cId="0" sldId="273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1:17.668" v="289" actId="962"/>
          <ac:picMkLst>
            <pc:docMk/>
            <pc:sldMk cId="0" sldId="273"/>
            <ac:picMk id="4" creationId="{49122BFD-D4A0-45BA-6D90-5D575F8CB88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1:22.760" v="297" actId="962"/>
        <pc:sldMkLst>
          <pc:docMk/>
          <pc:sldMk cId="0" sldId="274"/>
        </pc:sldMkLst>
        <pc:spChg chg="mod">
          <ac:chgData name="Corrigan, Maggie" userId="cad34459-c979-4bf5-bc87-860f62c21d45" providerId="ADAL" clId="{4432E653-E446-403C-B8F9-5D60DE06C4B2}" dt="2026-03-24T16:21:18.370" v="290" actId="962"/>
          <ac:spMkLst>
            <pc:docMk/>
            <pc:sldMk cId="0" sldId="274"/>
            <ac:spMk id="4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18.914" v="291" actId="962"/>
          <ac:spMkLst>
            <pc:docMk/>
            <pc:sldMk cId="0" sldId="274"/>
            <ac:spMk id="7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19.603" v="292" actId="962"/>
          <ac:spMkLst>
            <pc:docMk/>
            <pc:sldMk cId="0" sldId="274"/>
            <ac:spMk id="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20.237" v="293" actId="962"/>
          <ac:spMkLst>
            <pc:docMk/>
            <pc:sldMk cId="0" sldId="274"/>
            <ac:spMk id="1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20.954" v="294" actId="962"/>
          <ac:spMkLst>
            <pc:docMk/>
            <pc:sldMk cId="0" sldId="274"/>
            <ac:spMk id="15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21.455" v="295" actId="962"/>
          <ac:spMkLst>
            <pc:docMk/>
            <pc:sldMk cId="0" sldId="274"/>
            <ac:spMk id="18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1:22.043" v="296" actId="962"/>
          <ac:spMkLst>
            <pc:docMk/>
            <pc:sldMk cId="0" sldId="274"/>
            <ac:spMk id="21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21:22.760" v="297" actId="962"/>
          <ac:picMkLst>
            <pc:docMk/>
            <pc:sldMk cId="0" sldId="274"/>
            <ac:picMk id="23" creationId="{02F14A18-5F11-3A71-89E7-E7A373106CB7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27.582" v="360" actId="33553"/>
        <pc:sldMkLst>
          <pc:docMk/>
          <pc:sldMk cId="0" sldId="275"/>
        </pc:sldMkLst>
        <pc:spChg chg="mod">
          <ac:chgData name="Corrigan, Maggie" userId="cad34459-c979-4bf5-bc87-860f62c21d45" providerId="ADAL" clId="{4432E653-E446-403C-B8F9-5D60DE06C4B2}" dt="2026-03-24T16:23:27.582" v="360" actId="33553"/>
          <ac:spMkLst>
            <pc:docMk/>
            <pc:sldMk cId="0" sldId="275"/>
            <ac:spMk id="2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22:02.193" v="299" actId="962"/>
          <ac:grpSpMkLst>
            <pc:docMk/>
            <pc:sldMk cId="0" sldId="275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10.650" v="300" actId="962"/>
          <ac:picMkLst>
            <pc:docMk/>
            <pc:sldMk cId="0" sldId="275"/>
            <ac:picMk id="6" creationId="{D5348E20-2EC6-E3AD-3437-4CFFF520AE39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18.861" v="308" actId="962"/>
        <pc:sldMkLst>
          <pc:docMk/>
          <pc:sldMk cId="0" sldId="276"/>
        </pc:sldMkLst>
        <pc:grpChg chg="mod">
          <ac:chgData name="Corrigan, Maggie" userId="cad34459-c979-4bf5-bc87-860f62c21d45" providerId="ADAL" clId="{4432E653-E446-403C-B8F9-5D60DE06C4B2}" dt="2026-03-24T16:22:14.878" v="302" actId="962"/>
          <ac:grpSpMkLst>
            <pc:docMk/>
            <pc:sldMk cId="0" sldId="276"/>
            <ac:grpSpMk id="4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22:15.356" v="303" actId="962"/>
          <ac:grpSpMkLst>
            <pc:docMk/>
            <pc:sldMk cId="0" sldId="276"/>
            <ac:grpSpMk id="9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22:15.990" v="304" actId="962"/>
          <ac:grpSpMkLst>
            <pc:docMk/>
            <pc:sldMk cId="0" sldId="276"/>
            <ac:grpSpMk id="14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22:16.508" v="305" actId="962"/>
          <ac:grpSpMkLst>
            <pc:docMk/>
            <pc:sldMk cId="0" sldId="276"/>
            <ac:grpSpMk id="19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22:17.101" v="306" actId="962"/>
          <ac:grpSpMkLst>
            <pc:docMk/>
            <pc:sldMk cId="0" sldId="276"/>
            <ac:grpSpMk id="24" creationId="{00000000-0000-0000-0000-000000000000}"/>
          </ac:grpSpMkLst>
        </pc:grpChg>
        <pc:grpChg chg="mod">
          <ac:chgData name="Corrigan, Maggie" userId="cad34459-c979-4bf5-bc87-860f62c21d45" providerId="ADAL" clId="{4432E653-E446-403C-B8F9-5D60DE06C4B2}" dt="2026-03-24T16:22:18.040" v="307" actId="962"/>
          <ac:grpSpMkLst>
            <pc:docMk/>
            <pc:sldMk cId="0" sldId="276"/>
            <ac:grpSpMk id="29" creationId="{00000000-0000-0000-0000-000000000000}"/>
          </ac:grpSpMkLst>
        </pc:grpChg>
        <pc:picChg chg="mod">
          <ac:chgData name="Corrigan, Maggie" userId="cad34459-c979-4bf5-bc87-860f62c21d45" providerId="ADAL" clId="{4432E653-E446-403C-B8F9-5D60DE06C4B2}" dt="2026-03-24T16:22:14.138" v="301" actId="962"/>
          <ac:picMkLst>
            <pc:docMk/>
            <pc:sldMk cId="0" sldId="276"/>
            <ac:picMk id="2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18.861" v="308" actId="962"/>
          <ac:picMkLst>
            <pc:docMk/>
            <pc:sldMk cId="0" sldId="276"/>
            <ac:picMk id="39" creationId="{BF022937-D3E6-CB5D-AC47-2F61CC2B389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20.246" v="309" actId="962"/>
        <pc:sldMkLst>
          <pc:docMk/>
          <pc:sldMk cId="0" sldId="277"/>
        </pc:sldMkLst>
        <pc:spChg chg="mod">
          <ac:chgData name="Corrigan, Maggie" userId="cad34459-c979-4bf5-bc87-860f62c21d45" providerId="ADAL" clId="{4432E653-E446-403C-B8F9-5D60DE06C4B2}" dt="2026-03-24T15:59:18.200" v="27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5:59:26.561" v="28" actId="1076"/>
          <ac:spMkLst>
            <pc:docMk/>
            <pc:sldMk cId="0" sldId="277"/>
            <ac:spMk id="3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5:59:07.147" v="26" actId="1076"/>
          <ac:spMkLst>
            <pc:docMk/>
            <pc:sldMk cId="0" sldId="277"/>
            <ac:spMk id="4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5:59:29.577" v="29" actId="1076"/>
          <ac:picMkLst>
            <pc:docMk/>
            <pc:sldMk cId="0" sldId="277"/>
            <ac:picMk id="5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20.246" v="309" actId="962"/>
          <ac:picMkLst>
            <pc:docMk/>
            <pc:sldMk cId="0" sldId="277"/>
            <ac:picMk id="6" creationId="{11092A8C-0CE4-17D1-9115-5B376C75E8E2}"/>
          </ac:picMkLst>
        </pc:picChg>
      </pc:sldChg>
      <pc:sldChg chg="addSp modSp mod">
        <pc:chgData name="Corrigan, Maggie" userId="cad34459-c979-4bf5-bc87-860f62c21d45" providerId="ADAL" clId="{4432E653-E446-403C-B8F9-5D60DE06C4B2}" dt="2026-04-07T14:22:29.110" v="382" actId="13244"/>
        <pc:sldMkLst>
          <pc:docMk/>
          <pc:sldMk cId="0" sldId="278"/>
        </pc:sldMkLst>
        <pc:spChg chg="mod">
          <ac:chgData name="Corrigan, Maggie" userId="cad34459-c979-4bf5-bc87-860f62c21d45" providerId="ADAL" clId="{4432E653-E446-403C-B8F9-5D60DE06C4B2}" dt="2026-03-24T15:59:53.275" v="31" actId="1076"/>
          <ac:spMkLst>
            <pc:docMk/>
            <pc:sldMk cId="0" sldId="278"/>
            <ac:spMk id="7" creationId="{00000000-0000-0000-0000-000000000000}"/>
          </ac:spMkLst>
        </pc:spChg>
        <pc:spChg chg="ord">
          <ac:chgData name="Corrigan, Maggie" userId="cad34459-c979-4bf5-bc87-860f62c21d45" providerId="ADAL" clId="{4432E653-E446-403C-B8F9-5D60DE06C4B2}" dt="2026-04-07T14:22:29.110" v="382" actId="13244"/>
          <ac:spMkLst>
            <pc:docMk/>
            <pc:sldMk cId="0" sldId="278"/>
            <ac:spMk id="8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22:22.837" v="310" actId="962"/>
          <ac:grpSpMkLst>
            <pc:docMk/>
            <pc:sldMk cId="0" sldId="278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23.569" v="311" actId="962"/>
          <ac:picMkLst>
            <pc:docMk/>
            <pc:sldMk cId="0" sldId="278"/>
            <ac:picMk id="9" creationId="{8F26D87F-9144-2F31-EE30-35DABD2E6848}"/>
          </ac:picMkLst>
        </pc:picChg>
      </pc:sldChg>
      <pc:sldChg chg="addSp delSp modSp mod">
        <pc:chgData name="Corrigan, Maggie" userId="cad34459-c979-4bf5-bc87-860f62c21d45" providerId="ADAL" clId="{4432E653-E446-403C-B8F9-5D60DE06C4B2}" dt="2026-03-24T16:22:25.789" v="313" actId="962"/>
        <pc:sldMkLst>
          <pc:docMk/>
          <pc:sldMk cId="0" sldId="279"/>
        </pc:sldMkLst>
        <pc:spChg chg="mod">
          <ac:chgData name="Corrigan, Maggie" userId="cad34459-c979-4bf5-bc87-860f62c21d45" providerId="ADAL" clId="{4432E653-E446-403C-B8F9-5D60DE06C4B2}" dt="2026-03-24T16:22:24.753" v="312" actId="962"/>
          <ac:spMkLst>
            <pc:docMk/>
            <pc:sldMk cId="0" sldId="279"/>
            <ac:spMk id="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02:56.383" v="54" actId="207"/>
          <ac:spMkLst>
            <pc:docMk/>
            <pc:sldMk cId="0" sldId="279"/>
            <ac:spMk id="29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03:10.988" v="57" actId="207"/>
          <ac:spMkLst>
            <pc:docMk/>
            <pc:sldMk cId="0" sldId="279"/>
            <ac:spMk id="30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22:25.789" v="313" actId="962"/>
          <ac:picMkLst>
            <pc:docMk/>
            <pc:sldMk cId="0" sldId="279"/>
            <ac:picMk id="31" creationId="{DA7642E4-6AB0-65FA-86AB-BD5C1343B4B5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26.849" v="314" actId="962"/>
        <pc:sldMkLst>
          <pc:docMk/>
          <pc:sldMk cId="0" sldId="280"/>
        </pc:sldMkLst>
        <pc:spChg chg="mod">
          <ac:chgData name="Corrigan, Maggie" userId="cad34459-c979-4bf5-bc87-860f62c21d45" providerId="ADAL" clId="{4432E653-E446-403C-B8F9-5D60DE06C4B2}" dt="2026-03-24T16:03:19.233" v="58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03:22.587" v="59" actId="1076"/>
          <ac:spMkLst>
            <pc:docMk/>
            <pc:sldMk cId="0" sldId="280"/>
            <ac:spMk id="3" creationId="{00000000-0000-0000-0000-000000000000}"/>
          </ac:spMkLst>
        </pc:spChg>
        <pc:picChg chg="add mod">
          <ac:chgData name="Corrigan, Maggie" userId="cad34459-c979-4bf5-bc87-860f62c21d45" providerId="ADAL" clId="{4432E653-E446-403C-B8F9-5D60DE06C4B2}" dt="2026-03-24T16:22:26.849" v="314" actId="962"/>
          <ac:picMkLst>
            <pc:docMk/>
            <pc:sldMk cId="0" sldId="280"/>
            <ac:picMk id="4" creationId="{F28D3701-577B-8B86-1FC4-843013C3E2F0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28.578" v="316" actId="962"/>
        <pc:sldMkLst>
          <pc:docMk/>
          <pc:sldMk cId="0" sldId="281"/>
        </pc:sldMkLst>
        <pc:spChg chg="mod">
          <ac:chgData name="Corrigan, Maggie" userId="cad34459-c979-4bf5-bc87-860f62c21d45" providerId="ADAL" clId="{4432E653-E446-403C-B8F9-5D60DE06C4B2}" dt="2026-03-24T16:03:28.950" v="60" actId="1076"/>
          <ac:spMkLst>
            <pc:docMk/>
            <pc:sldMk cId="0" sldId="281"/>
            <ac:spMk id="3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03:31.502" v="61" actId="1076"/>
          <ac:spMkLst>
            <pc:docMk/>
            <pc:sldMk cId="0" sldId="281"/>
            <ac:spMk id="4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22:27.969" v="315" actId="962"/>
          <ac:picMkLst>
            <pc:docMk/>
            <pc:sldMk cId="0" sldId="281"/>
            <ac:picMk id="5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28.578" v="316" actId="962"/>
          <ac:picMkLst>
            <pc:docMk/>
            <pc:sldMk cId="0" sldId="281"/>
            <ac:picMk id="6" creationId="{1B569431-7E33-8A81-687E-8412683547C2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30.089" v="318" actId="962"/>
        <pc:sldMkLst>
          <pc:docMk/>
          <pc:sldMk cId="0" sldId="282"/>
        </pc:sldMkLst>
        <pc:spChg chg="mod">
          <ac:chgData name="Corrigan, Maggie" userId="cad34459-c979-4bf5-bc87-860f62c21d45" providerId="ADAL" clId="{4432E653-E446-403C-B8F9-5D60DE06C4B2}" dt="2026-03-24T16:07:36.981" v="119" actId="1076"/>
          <ac:spMkLst>
            <pc:docMk/>
            <pc:sldMk cId="0" sldId="282"/>
            <ac:spMk id="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07:34.421" v="118" actId="1076"/>
          <ac:spMkLst>
            <pc:docMk/>
            <pc:sldMk cId="0" sldId="282"/>
            <ac:spMk id="3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22:29.148" v="317" actId="962"/>
          <ac:grpSpMkLst>
            <pc:docMk/>
            <pc:sldMk cId="0" sldId="282"/>
            <ac:grpSpMk id="4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30.089" v="318" actId="962"/>
          <ac:picMkLst>
            <pc:docMk/>
            <pc:sldMk cId="0" sldId="282"/>
            <ac:picMk id="7" creationId="{05A926F4-E1A2-3653-DBB3-607EC269BFD3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31.394" v="320" actId="962"/>
        <pc:sldMkLst>
          <pc:docMk/>
          <pc:sldMk cId="0" sldId="283"/>
        </pc:sldMkLst>
        <pc:picChg chg="mod">
          <ac:chgData name="Corrigan, Maggie" userId="cad34459-c979-4bf5-bc87-860f62c21d45" providerId="ADAL" clId="{4432E653-E446-403C-B8F9-5D60DE06C4B2}" dt="2026-03-24T16:22:30.675" v="319" actId="962"/>
          <ac:picMkLst>
            <pc:docMk/>
            <pc:sldMk cId="0" sldId="283"/>
            <ac:picMk id="4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31.394" v="320" actId="962"/>
          <ac:picMkLst>
            <pc:docMk/>
            <pc:sldMk cId="0" sldId="283"/>
            <ac:picMk id="5" creationId="{33453238-EEDC-86CE-28C3-BC7BEA7AE860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32.488" v="322" actId="962"/>
        <pc:sldMkLst>
          <pc:docMk/>
          <pc:sldMk cId="0" sldId="284"/>
        </pc:sldMkLst>
        <pc:grpChg chg="mod">
          <ac:chgData name="Corrigan, Maggie" userId="cad34459-c979-4bf5-bc87-860f62c21d45" providerId="ADAL" clId="{4432E653-E446-403C-B8F9-5D60DE06C4B2}" dt="2026-03-24T16:22:31.966" v="321" actId="962"/>
          <ac:grpSpMkLst>
            <pc:docMk/>
            <pc:sldMk cId="0" sldId="284"/>
            <ac:grpSpMk id="5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32.488" v="322" actId="962"/>
          <ac:picMkLst>
            <pc:docMk/>
            <pc:sldMk cId="0" sldId="284"/>
            <ac:picMk id="8" creationId="{490CF93F-9AF8-159F-BBE8-0C43BAC81FDB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34.016" v="324" actId="962"/>
        <pc:sldMkLst>
          <pc:docMk/>
          <pc:sldMk cId="0" sldId="285"/>
        </pc:sldMkLst>
        <pc:picChg chg="mod">
          <ac:chgData name="Corrigan, Maggie" userId="cad34459-c979-4bf5-bc87-860f62c21d45" providerId="ADAL" clId="{4432E653-E446-403C-B8F9-5D60DE06C4B2}" dt="2026-03-24T16:22:33.454" v="323" actId="962"/>
          <ac:picMkLst>
            <pc:docMk/>
            <pc:sldMk cId="0" sldId="285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34.016" v="324" actId="962"/>
          <ac:picMkLst>
            <pc:docMk/>
            <pc:sldMk cId="0" sldId="285"/>
            <ac:picMk id="4" creationId="{596781F4-5B99-A775-CAB8-6347E9ED8766}"/>
          </ac:picMkLst>
        </pc:picChg>
      </pc:sldChg>
      <pc:sldChg chg="modSp mod">
        <pc:chgData name="Corrigan, Maggie" userId="cad34459-c979-4bf5-bc87-860f62c21d45" providerId="ADAL" clId="{4432E653-E446-403C-B8F9-5D60DE06C4B2}" dt="2026-04-07T14:23:15.855" v="383" actId="13244"/>
        <pc:sldMkLst>
          <pc:docMk/>
          <pc:sldMk cId="0" sldId="286"/>
        </pc:sldMkLst>
        <pc:spChg chg="ord">
          <ac:chgData name="Corrigan, Maggie" userId="cad34459-c979-4bf5-bc87-860f62c21d45" providerId="ADAL" clId="{4432E653-E446-403C-B8F9-5D60DE06C4B2}" dt="2026-04-07T14:23:15.855" v="383" actId="13244"/>
          <ac:spMkLst>
            <pc:docMk/>
            <pc:sldMk cId="0" sldId="286"/>
            <ac:spMk id="8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22:34.585" v="325" actId="962"/>
          <ac:grpSpMkLst>
            <pc:docMk/>
            <pc:sldMk cId="0" sldId="286"/>
            <ac:grpSpMk id="4" creationId="{00000000-0000-0000-0000-000000000000}"/>
          </ac:grpSpMkLst>
        </pc:grpChg>
      </pc:sldChg>
      <pc:sldChg chg="addSp modSp mod">
        <pc:chgData name="Corrigan, Maggie" userId="cad34459-c979-4bf5-bc87-860f62c21d45" providerId="ADAL" clId="{4432E653-E446-403C-B8F9-5D60DE06C4B2}" dt="2026-03-24T16:22:36.456" v="327" actId="962"/>
        <pc:sldMkLst>
          <pc:docMk/>
          <pc:sldMk cId="0" sldId="287"/>
        </pc:sldMkLst>
        <pc:picChg chg="mod">
          <ac:chgData name="Corrigan, Maggie" userId="cad34459-c979-4bf5-bc87-860f62c21d45" providerId="ADAL" clId="{4432E653-E446-403C-B8F9-5D60DE06C4B2}" dt="2026-03-24T16:22:35.505" v="326" actId="962"/>
          <ac:picMkLst>
            <pc:docMk/>
            <pc:sldMk cId="0" sldId="287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36.456" v="327" actId="962"/>
          <ac:picMkLst>
            <pc:docMk/>
            <pc:sldMk cId="0" sldId="287"/>
            <ac:picMk id="4" creationId="{F2DC6ABC-AF53-3988-08FA-9606CDF562B4}"/>
          </ac:picMkLst>
        </pc:picChg>
      </pc:sldChg>
      <pc:sldChg chg="addSp delSp modSp mod">
        <pc:chgData name="Corrigan, Maggie" userId="cad34459-c979-4bf5-bc87-860f62c21d45" providerId="ADAL" clId="{4432E653-E446-403C-B8F9-5D60DE06C4B2}" dt="2026-03-24T16:22:37.849" v="329" actId="962"/>
        <pc:sldMkLst>
          <pc:docMk/>
          <pc:sldMk cId="0" sldId="288"/>
        </pc:sldMkLst>
        <pc:grpChg chg="mod">
          <ac:chgData name="Corrigan, Maggie" userId="cad34459-c979-4bf5-bc87-860f62c21d45" providerId="ADAL" clId="{4432E653-E446-403C-B8F9-5D60DE06C4B2}" dt="2026-03-24T16:22:37.111" v="328" actId="962"/>
          <ac:grpSpMkLst>
            <pc:docMk/>
            <pc:sldMk cId="0" sldId="288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37.849" v="329" actId="962"/>
          <ac:picMkLst>
            <pc:docMk/>
            <pc:sldMk cId="0" sldId="288"/>
            <ac:picMk id="13" creationId="{45323AEC-F359-6CA7-CA5B-BCAA5E933A16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39.336" v="331" actId="962"/>
        <pc:sldMkLst>
          <pc:docMk/>
          <pc:sldMk cId="0" sldId="289"/>
        </pc:sldMkLst>
        <pc:spChg chg="mod">
          <ac:chgData name="Corrigan, Maggie" userId="cad34459-c979-4bf5-bc87-860f62c21d45" providerId="ADAL" clId="{4432E653-E446-403C-B8F9-5D60DE06C4B2}" dt="2026-03-24T16:04:15.053" v="69" actId="1076"/>
          <ac:spMkLst>
            <pc:docMk/>
            <pc:sldMk cId="0" sldId="289"/>
            <ac:spMk id="4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22:38.546" v="330" actId="962"/>
          <ac:picMkLst>
            <pc:docMk/>
            <pc:sldMk cId="0" sldId="289"/>
            <ac:picMk id="5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39.336" v="331" actId="962"/>
          <ac:picMkLst>
            <pc:docMk/>
            <pc:sldMk cId="0" sldId="289"/>
            <ac:picMk id="6" creationId="{78A0261E-0E83-8504-06BD-D11797101EA6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42" v="333" actId="962"/>
        <pc:sldMkLst>
          <pc:docMk/>
          <pc:sldMk cId="0" sldId="290"/>
        </pc:sldMkLst>
        <pc:picChg chg="mod">
          <ac:chgData name="Corrigan, Maggie" userId="cad34459-c979-4bf5-bc87-860f62c21d45" providerId="ADAL" clId="{4432E653-E446-403C-B8F9-5D60DE06C4B2}" dt="2026-03-24T16:22:41.413" v="332" actId="962"/>
          <ac:picMkLst>
            <pc:docMk/>
            <pc:sldMk cId="0" sldId="290"/>
            <ac:picMk id="4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42" v="333" actId="962"/>
          <ac:picMkLst>
            <pc:docMk/>
            <pc:sldMk cId="0" sldId="290"/>
            <ac:picMk id="5" creationId="{A29B5E7F-A11E-A2B1-76B7-E81C56DDE303}"/>
          </ac:picMkLst>
        </pc:picChg>
      </pc:sldChg>
      <pc:sldChg chg="modSp mod">
        <pc:chgData name="Corrigan, Maggie" userId="cad34459-c979-4bf5-bc87-860f62c21d45" providerId="ADAL" clId="{4432E653-E446-403C-B8F9-5D60DE06C4B2}" dt="2026-03-24T16:22:42.949" v="334" actId="962"/>
        <pc:sldMkLst>
          <pc:docMk/>
          <pc:sldMk cId="0" sldId="291"/>
        </pc:sldMkLst>
        <pc:spChg chg="mod">
          <ac:chgData name="Corrigan, Maggie" userId="cad34459-c979-4bf5-bc87-860f62c21d45" providerId="ADAL" clId="{4432E653-E446-403C-B8F9-5D60DE06C4B2}" dt="2026-03-24T16:04:29.179" v="71" actId="1076"/>
          <ac:spMkLst>
            <pc:docMk/>
            <pc:sldMk cId="0" sldId="291"/>
            <ac:spMk id="3" creationId="{00000000-0000-0000-0000-000000000000}"/>
          </ac:spMkLst>
        </pc:spChg>
        <pc:grpChg chg="mod">
          <ac:chgData name="Corrigan, Maggie" userId="cad34459-c979-4bf5-bc87-860f62c21d45" providerId="ADAL" clId="{4432E653-E446-403C-B8F9-5D60DE06C4B2}" dt="2026-03-24T16:22:42.949" v="334" actId="962"/>
          <ac:grpSpMkLst>
            <pc:docMk/>
            <pc:sldMk cId="0" sldId="291"/>
            <ac:grpSpMk id="4" creationId="{00000000-0000-0000-0000-000000000000}"/>
          </ac:grpSpMkLst>
        </pc:grpChg>
      </pc:sldChg>
      <pc:sldChg chg="addSp modSp mod">
        <pc:chgData name="Corrigan, Maggie" userId="cad34459-c979-4bf5-bc87-860f62c21d45" providerId="ADAL" clId="{4432E653-E446-403C-B8F9-5D60DE06C4B2}" dt="2026-03-24T16:22:44.517" v="336" actId="962"/>
        <pc:sldMkLst>
          <pc:docMk/>
          <pc:sldMk cId="0" sldId="292"/>
        </pc:sldMkLst>
        <pc:grpChg chg="mod">
          <ac:chgData name="Corrigan, Maggie" userId="cad34459-c979-4bf5-bc87-860f62c21d45" providerId="ADAL" clId="{4432E653-E446-403C-B8F9-5D60DE06C4B2}" dt="2026-03-24T16:22:43.504" v="335" actId="962"/>
          <ac:grpSpMkLst>
            <pc:docMk/>
            <pc:sldMk cId="0" sldId="292"/>
            <ac:grpSpMk id="5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44.517" v="336" actId="962"/>
          <ac:picMkLst>
            <pc:docMk/>
            <pc:sldMk cId="0" sldId="292"/>
            <ac:picMk id="8" creationId="{4CE23A61-1B08-2276-2455-1B86802D32F2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45.994" v="338" actId="962"/>
        <pc:sldMkLst>
          <pc:docMk/>
          <pc:sldMk cId="0" sldId="293"/>
        </pc:sldMkLst>
        <pc:picChg chg="mod">
          <ac:chgData name="Corrigan, Maggie" userId="cad34459-c979-4bf5-bc87-860f62c21d45" providerId="ADAL" clId="{4432E653-E446-403C-B8F9-5D60DE06C4B2}" dt="2026-03-24T16:22:45.321" v="337" actId="962"/>
          <ac:picMkLst>
            <pc:docMk/>
            <pc:sldMk cId="0" sldId="293"/>
            <ac:picMk id="4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45.994" v="338" actId="962"/>
          <ac:picMkLst>
            <pc:docMk/>
            <pc:sldMk cId="0" sldId="293"/>
            <ac:picMk id="5" creationId="{199250E9-FAA6-3327-3E0C-270CFBF68D71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47.414" v="340" actId="962"/>
        <pc:sldMkLst>
          <pc:docMk/>
          <pc:sldMk cId="0" sldId="294"/>
        </pc:sldMkLst>
        <pc:picChg chg="mod">
          <ac:chgData name="Corrigan, Maggie" userId="cad34459-c979-4bf5-bc87-860f62c21d45" providerId="ADAL" clId="{4432E653-E446-403C-B8F9-5D60DE06C4B2}" dt="2026-03-24T16:22:46.746" v="339" actId="962"/>
          <ac:picMkLst>
            <pc:docMk/>
            <pc:sldMk cId="0" sldId="294"/>
            <ac:picMk id="3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47.414" v="340" actId="962"/>
          <ac:picMkLst>
            <pc:docMk/>
            <pc:sldMk cId="0" sldId="294"/>
            <ac:picMk id="4" creationId="{CAEAE8C4-9A8E-979E-C309-D53C046F3F99}"/>
          </ac:picMkLst>
        </pc:picChg>
      </pc:sldChg>
      <pc:sldChg chg="modSp mod">
        <pc:chgData name="Corrigan, Maggie" userId="cad34459-c979-4bf5-bc87-860f62c21d45" providerId="ADAL" clId="{4432E653-E446-403C-B8F9-5D60DE06C4B2}" dt="2026-03-24T16:22:47.992" v="341" actId="962"/>
        <pc:sldMkLst>
          <pc:docMk/>
          <pc:sldMk cId="0" sldId="295"/>
        </pc:sldMkLst>
        <pc:picChg chg="mod">
          <ac:chgData name="Corrigan, Maggie" userId="cad34459-c979-4bf5-bc87-860f62c21d45" providerId="ADAL" clId="{4432E653-E446-403C-B8F9-5D60DE06C4B2}" dt="2026-03-24T16:22:47.992" v="341" actId="962"/>
          <ac:picMkLst>
            <pc:docMk/>
            <pc:sldMk cId="0" sldId="295"/>
            <ac:picMk id="3" creationId="{00000000-0000-0000-0000-000000000000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49.451" v="343" actId="962"/>
        <pc:sldMkLst>
          <pc:docMk/>
          <pc:sldMk cId="0" sldId="296"/>
        </pc:sldMkLst>
        <pc:grpChg chg="mod">
          <ac:chgData name="Corrigan, Maggie" userId="cad34459-c979-4bf5-bc87-860f62c21d45" providerId="ADAL" clId="{4432E653-E446-403C-B8F9-5D60DE06C4B2}" dt="2026-03-24T16:22:48.610" v="342" actId="962"/>
          <ac:grpSpMkLst>
            <pc:docMk/>
            <pc:sldMk cId="0" sldId="296"/>
            <ac:grpSpMk id="3" creationId="{00000000-0000-0000-0000-000000000000}"/>
          </ac:grpSpMkLst>
        </pc:grpChg>
        <pc:picChg chg="add mod">
          <ac:chgData name="Corrigan, Maggie" userId="cad34459-c979-4bf5-bc87-860f62c21d45" providerId="ADAL" clId="{4432E653-E446-403C-B8F9-5D60DE06C4B2}" dt="2026-03-24T16:22:49.451" v="343" actId="962"/>
          <ac:picMkLst>
            <pc:docMk/>
            <pc:sldMk cId="0" sldId="296"/>
            <ac:picMk id="7" creationId="{CD2796A8-CE3E-CD57-BDF3-38266791D353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51.396" v="345" actId="962"/>
        <pc:sldMkLst>
          <pc:docMk/>
          <pc:sldMk cId="0" sldId="297"/>
        </pc:sldMkLst>
        <pc:spChg chg="mod">
          <ac:chgData name="Corrigan, Maggie" userId="cad34459-c979-4bf5-bc87-860f62c21d45" providerId="ADAL" clId="{4432E653-E446-403C-B8F9-5D60DE06C4B2}" dt="2026-03-24T16:05:09.828" v="79" actId="1076"/>
          <ac:spMkLst>
            <pc:docMk/>
            <pc:sldMk cId="0" sldId="297"/>
            <ac:spMk id="3" creationId="{00000000-0000-0000-0000-000000000000}"/>
          </ac:spMkLst>
        </pc:spChg>
        <pc:picChg chg="mod">
          <ac:chgData name="Corrigan, Maggie" userId="cad34459-c979-4bf5-bc87-860f62c21d45" providerId="ADAL" clId="{4432E653-E446-403C-B8F9-5D60DE06C4B2}" dt="2026-03-24T16:22:50.141" v="344" actId="962"/>
          <ac:picMkLst>
            <pc:docMk/>
            <pc:sldMk cId="0" sldId="297"/>
            <ac:picMk id="4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51.396" v="345" actId="962"/>
          <ac:picMkLst>
            <pc:docMk/>
            <pc:sldMk cId="0" sldId="297"/>
            <ac:picMk id="5" creationId="{A220F749-B40A-126F-4754-48190A43C77E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53.113" v="347" actId="962"/>
        <pc:sldMkLst>
          <pc:docMk/>
          <pc:sldMk cId="0" sldId="298"/>
        </pc:sldMkLst>
        <pc:picChg chg="mod">
          <ac:chgData name="Corrigan, Maggie" userId="cad34459-c979-4bf5-bc87-860f62c21d45" providerId="ADAL" clId="{4432E653-E446-403C-B8F9-5D60DE06C4B2}" dt="2026-03-24T16:22:52.625" v="346" actId="962"/>
          <ac:picMkLst>
            <pc:docMk/>
            <pc:sldMk cId="0" sldId="298"/>
            <ac:picMk id="2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53.113" v="347" actId="962"/>
          <ac:picMkLst>
            <pc:docMk/>
            <pc:sldMk cId="0" sldId="298"/>
            <ac:picMk id="4" creationId="{3029C27D-EF7A-8E77-C20B-46517805D4A6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2:54.472" v="349" actId="962"/>
        <pc:sldMkLst>
          <pc:docMk/>
          <pc:sldMk cId="0" sldId="299"/>
        </pc:sldMkLst>
        <pc:picChg chg="mod">
          <ac:chgData name="Corrigan, Maggie" userId="cad34459-c979-4bf5-bc87-860f62c21d45" providerId="ADAL" clId="{4432E653-E446-403C-B8F9-5D60DE06C4B2}" dt="2026-03-24T16:22:53.837" v="348" actId="962"/>
          <ac:picMkLst>
            <pc:docMk/>
            <pc:sldMk cId="0" sldId="299"/>
            <ac:picMk id="2" creationId="{00000000-0000-0000-0000-000000000000}"/>
          </ac:picMkLst>
        </pc:picChg>
        <pc:picChg chg="add mod">
          <ac:chgData name="Corrigan, Maggie" userId="cad34459-c979-4bf5-bc87-860f62c21d45" providerId="ADAL" clId="{4432E653-E446-403C-B8F9-5D60DE06C4B2}" dt="2026-03-24T16:22:54.472" v="349" actId="962"/>
          <ac:picMkLst>
            <pc:docMk/>
            <pc:sldMk cId="0" sldId="299"/>
            <ac:picMk id="4" creationId="{2156D4BD-359C-7714-0051-A9682BED4C4B}"/>
          </ac:picMkLst>
        </pc:picChg>
      </pc:sldChg>
      <pc:sldChg chg="addSp modSp mod">
        <pc:chgData name="Corrigan, Maggie" userId="cad34459-c979-4bf5-bc87-860f62c21d45" providerId="ADAL" clId="{4432E653-E446-403C-B8F9-5D60DE06C4B2}" dt="2026-03-24T16:23:01.322" v="355" actId="962"/>
        <pc:sldMkLst>
          <pc:docMk/>
          <pc:sldMk cId="0" sldId="300"/>
        </pc:sldMkLst>
        <pc:spChg chg="mod">
          <ac:chgData name="Corrigan, Maggie" userId="cad34459-c979-4bf5-bc87-860f62c21d45" providerId="ADAL" clId="{4432E653-E446-403C-B8F9-5D60DE06C4B2}" dt="2026-03-24T16:22:55.275" v="350" actId="962"/>
          <ac:spMkLst>
            <pc:docMk/>
            <pc:sldMk cId="0" sldId="300"/>
            <ac:spMk id="2" creationId="{00000000-0000-0000-0000-000000000000}"/>
          </ac:spMkLst>
        </pc:spChg>
        <pc:spChg chg="mod">
          <ac:chgData name="Corrigan, Maggie" userId="cad34459-c979-4bf5-bc87-860f62c21d45" providerId="ADAL" clId="{4432E653-E446-403C-B8F9-5D60DE06C4B2}" dt="2026-03-24T16:22:56.169" v="351" actId="962"/>
          <ac:spMkLst>
            <pc:docMk/>
            <pc:sldMk cId="0" sldId="300"/>
            <ac:spMk id="3" creationId="{00000000-0000-0000-0000-000000000000}"/>
          </ac:spMkLst>
        </pc:spChg>
        <pc:spChg chg="add mod ord">
          <ac:chgData name="Corrigan, Maggie" userId="cad34459-c979-4bf5-bc87-860f62c21d45" providerId="ADAL" clId="{4432E653-E446-403C-B8F9-5D60DE06C4B2}" dt="2026-03-24T16:23:00.576" v="354" actId="962"/>
          <ac:spMkLst>
            <pc:docMk/>
            <pc:sldMk cId="0" sldId="300"/>
            <ac:spMk id="15" creationId="{5B0C5E47-6834-5BFA-EEDB-4CDAFBEBBBA1}"/>
          </ac:spMkLst>
        </pc:spChg>
        <pc:grpChg chg="mod">
          <ac:chgData name="Corrigan, Maggie" userId="cad34459-c979-4bf5-bc87-860f62c21d45" providerId="ADAL" clId="{4432E653-E446-403C-B8F9-5D60DE06C4B2}" dt="2026-03-24T16:22:58.371" v="352" actId="962"/>
          <ac:grpSpMkLst>
            <pc:docMk/>
            <pc:sldMk cId="0" sldId="300"/>
            <ac:grpSpMk id="4" creationId="{00000000-0000-0000-0000-000000000000}"/>
          </ac:grpSpMkLst>
        </pc:grpChg>
        <pc:picChg chg="mod">
          <ac:chgData name="Corrigan, Maggie" userId="cad34459-c979-4bf5-bc87-860f62c21d45" providerId="ADAL" clId="{4432E653-E446-403C-B8F9-5D60DE06C4B2}" dt="2026-03-24T16:22:59.378" v="353" actId="962"/>
          <ac:picMkLst>
            <pc:docMk/>
            <pc:sldMk cId="0" sldId="300"/>
            <ac:picMk id="13" creationId="{00000000-0000-0000-0000-000000000000}"/>
          </ac:picMkLst>
        </pc:picChg>
        <pc:picChg chg="add mod ord">
          <ac:chgData name="Corrigan, Maggie" userId="cad34459-c979-4bf5-bc87-860f62c21d45" providerId="ADAL" clId="{4432E653-E446-403C-B8F9-5D60DE06C4B2}" dt="2026-03-24T16:23:01.322" v="355" actId="962"/>
          <ac:picMkLst>
            <pc:docMk/>
            <pc:sldMk cId="0" sldId="300"/>
            <ac:picMk id="14" creationId="{1F878444-F8D6-6EF9-B9BA-23371C723B9D}"/>
          </ac:picMkLst>
        </pc:picChg>
      </pc:sldChg>
      <pc:sldMasterChg chg="setBg modSldLayout">
        <pc:chgData name="Corrigan, Maggie" userId="cad34459-c979-4bf5-bc87-860f62c21d45" providerId="ADAL" clId="{4432E653-E446-403C-B8F9-5D60DE06C4B2}" dt="2026-03-24T15:57:23.272" v="8"/>
        <pc:sldMasterMkLst>
          <pc:docMk/>
          <pc:sldMasterMk cId="0" sldId="2147483648"/>
        </pc:sldMasterMkLst>
        <pc:sldLayoutChg chg="setBg">
          <pc:chgData name="Corrigan, Maggie" userId="cad34459-c979-4bf5-bc87-860f62c21d45" providerId="ADAL" clId="{4432E653-E446-403C-B8F9-5D60DE06C4B2}" dt="2026-03-24T15:57:23.272" v="8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Corrigan, Maggie" userId="cad34459-c979-4bf5-bc87-860f62c21d45" providerId="ADAL" clId="{4432E653-E446-403C-B8F9-5D60DE06C4B2}" dt="2026-03-24T15:57:23.272" v="8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Corrigan, Maggie" userId="cad34459-c979-4bf5-bc87-860f62c21d45" providerId="ADAL" clId="{4432E653-E446-403C-B8F9-5D60DE06C4B2}" dt="2026-03-24T15:57:23.272" v="8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Corrigan, Maggie" userId="cad34459-c979-4bf5-bc87-860f62c21d45" providerId="ADAL" clId="{4432E653-E446-403C-B8F9-5D60DE06C4B2}" dt="2026-03-24T15:57:23.272" v="8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Corrigan, Maggie" userId="cad34459-c979-4bf5-bc87-860f62c21d45" providerId="ADAL" clId="{4432E653-E446-403C-B8F9-5D60DE06C4B2}" dt="2026-03-24T15:57:23.272" v="8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8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8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D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D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444" y="113677"/>
            <a:ext cx="10675111" cy="1210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2604" y="2299207"/>
            <a:ext cx="7471409" cy="347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8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power-bi/whitepapers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learn.microsoft.com/en-us/training/paths/power-bi-effective/" TargetMode="External"/><Relationship Id="rId7" Type="http://schemas.openxmlformats.org/officeDocument/2006/relationships/hyperlink" Target="https://docs.microsoft.com/en-us/power-bi/webinars" TargetMode="External"/><Relationship Id="rId12" Type="http://schemas.openxmlformats.org/officeDocument/2006/relationships/hyperlink" Target="https://ttu.udemy.com/organization/home/" TargetMode="External"/><Relationship Id="rId2" Type="http://schemas.openxmlformats.org/officeDocument/2006/relationships/hyperlink" Target="https://docs.microsoft.com/en-us/power-b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microsoft.com/en-us/training/modules/build-simple-dashboard/5-build-dashboard" TargetMode="External"/><Relationship Id="rId11" Type="http://schemas.openxmlformats.org/officeDocument/2006/relationships/hyperlink" Target="https://youtu.be/_3YAB6dNQ18?si=Kw3mw9HZyQAZk5Ii" TargetMode="External"/><Relationship Id="rId5" Type="http://schemas.openxmlformats.org/officeDocument/2006/relationships/hyperlink" Target="https://learn.microsoft.com/en-us/power-bi/create-reports/service-dashboard-create?source=recommendations" TargetMode="External"/><Relationship Id="rId10" Type="http://schemas.openxmlformats.org/officeDocument/2006/relationships/hyperlink" Target="https://youtu.be/lJKgWnvl6bQ" TargetMode="External"/><Relationship Id="rId4" Type="http://schemas.openxmlformats.org/officeDocument/2006/relationships/hyperlink" Target="https://docs.microsoft.com/en-us/power-bi/guided-learning/" TargetMode="External"/><Relationship Id="rId9" Type="http://schemas.openxmlformats.org/officeDocument/2006/relationships/hyperlink" Target="https://powerbi.microsoft.com/en-us/blo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download.microsoft.com/download/1/4/E/14EDED28-6C58-4055-A65C-23B4DA81C4DE/Products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services.odata.org/V3/Northwind/Northwind.sv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docs.microsoft.com/en-us/power-bi/desktop-create-and-manage-relationsh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docs.microsoft.com/en-us/power-bi/service-interact-with-a-report-in-editing-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microsoft.com/en-us/videoplayer/embed/RWO1bQ?postJsllMsg=tru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717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Franklin Gothic Book"/>
                <a:cs typeface="Franklin Gothic Book"/>
              </a:rPr>
              <a:t>Bring</a:t>
            </a:r>
            <a:r>
              <a:rPr sz="4000" b="0" spc="-85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your</a:t>
            </a:r>
            <a:r>
              <a:rPr sz="4000" b="0" spc="-85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data</a:t>
            </a:r>
            <a:r>
              <a:rPr sz="4000" b="0" spc="-90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to</a:t>
            </a:r>
            <a:r>
              <a:rPr sz="4000" b="0" spc="-75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life</a:t>
            </a:r>
            <a:r>
              <a:rPr sz="4000" b="0" spc="-80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with</a:t>
            </a:r>
            <a:r>
              <a:rPr sz="4000" b="0" spc="-75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Microsoft</a:t>
            </a:r>
            <a:r>
              <a:rPr sz="4000" b="0" spc="-95" dirty="0">
                <a:latin typeface="Franklin Gothic Book"/>
                <a:cs typeface="Franklin Gothic Book"/>
              </a:rPr>
              <a:t> </a:t>
            </a:r>
            <a:r>
              <a:rPr sz="4000" b="0" dirty="0">
                <a:latin typeface="Franklin Gothic Book"/>
                <a:cs typeface="Franklin Gothic Book"/>
              </a:rPr>
              <a:t>Power</a:t>
            </a:r>
            <a:r>
              <a:rPr sz="4000" b="0" spc="-60" dirty="0">
                <a:latin typeface="Franklin Gothic Book"/>
                <a:cs typeface="Franklin Gothic Book"/>
              </a:rPr>
              <a:t> </a:t>
            </a:r>
            <a:r>
              <a:rPr sz="4000" b="0" spc="-25" dirty="0">
                <a:latin typeface="Franklin Gothic Book"/>
                <a:cs typeface="Franklin Gothic Book"/>
              </a:rPr>
              <a:t>BI</a:t>
            </a:r>
            <a:endParaRPr sz="40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971800"/>
            <a:ext cx="475488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95"/>
              </a:spcBef>
              <a:tabLst>
                <a:tab pos="1231265" algn="l"/>
              </a:tabLst>
            </a:pPr>
            <a:r>
              <a:rPr sz="2000" spc="-10" dirty="0">
                <a:latin typeface="Franklin Gothic Book"/>
                <a:cs typeface="Franklin Gothic Book"/>
              </a:rPr>
              <a:t>Instructor:</a:t>
            </a:r>
            <a:r>
              <a:rPr sz="2000" dirty="0">
                <a:latin typeface="Franklin Gothic Book"/>
                <a:cs typeface="Franklin Gothic Book"/>
              </a:rPr>
              <a:t>	Peggy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Jones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–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Associate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Director Technology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Support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Services</a:t>
            </a:r>
            <a:endParaRPr sz="2000" dirty="0">
              <a:latin typeface="Franklin Gothic Book"/>
              <a:cs typeface="Franklin Gothic Book"/>
            </a:endParaRPr>
          </a:p>
          <a:p>
            <a:pPr marL="1270" algn="ctr">
              <a:lnSpc>
                <a:spcPct val="100000"/>
              </a:lnSpc>
              <a:spcBef>
                <a:spcPts val="3120"/>
              </a:spcBef>
            </a:pPr>
            <a:r>
              <a:rPr sz="2000" dirty="0">
                <a:latin typeface="Franklin Gothic Book"/>
                <a:cs typeface="Franklin Gothic Book"/>
              </a:rPr>
              <a:t>Introduction</a:t>
            </a:r>
            <a:r>
              <a:rPr sz="2000" spc="-8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to</a:t>
            </a:r>
            <a:r>
              <a:rPr sz="2000" spc="-8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Microsoft</a:t>
            </a:r>
            <a:r>
              <a:rPr sz="2000" spc="-7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Power</a:t>
            </a:r>
            <a:r>
              <a:rPr sz="2000" spc="-105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BI</a:t>
            </a:r>
            <a:endParaRPr sz="2000" dirty="0">
              <a:latin typeface="Franklin Gothic Book"/>
              <a:cs typeface="Franklin Gothic Book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7800" y="1828800"/>
            <a:ext cx="5486400" cy="4269105"/>
            <a:chOff x="6019800" y="2001011"/>
            <a:chExt cx="5975985" cy="4650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203" y="6362471"/>
              <a:ext cx="196584" cy="1818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08564" y="6413728"/>
              <a:ext cx="31115" cy="130810"/>
            </a:xfrm>
            <a:custGeom>
              <a:avLst/>
              <a:gdLst/>
              <a:ahLst/>
              <a:cxnLst/>
              <a:rect l="l" t="t" r="r" b="b"/>
              <a:pathLst>
                <a:path w="31115" h="130809">
                  <a:moveTo>
                    <a:pt x="30645" y="0"/>
                  </a:moveTo>
                  <a:lnTo>
                    <a:pt x="0" y="0"/>
                  </a:lnTo>
                  <a:lnTo>
                    <a:pt x="0" y="130403"/>
                  </a:lnTo>
                  <a:lnTo>
                    <a:pt x="30645" y="130403"/>
                  </a:lnTo>
                  <a:lnTo>
                    <a:pt x="30645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5850" y="6358874"/>
              <a:ext cx="156898" cy="1879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85285" y="6348983"/>
              <a:ext cx="624205" cy="198120"/>
            </a:xfrm>
            <a:custGeom>
              <a:avLst/>
              <a:gdLst/>
              <a:ahLst/>
              <a:cxnLst/>
              <a:rect l="l" t="t" r="r" b="b"/>
              <a:pathLst>
                <a:path w="624204" h="198120">
                  <a:moveTo>
                    <a:pt x="75768" y="89941"/>
                  </a:moveTo>
                  <a:lnTo>
                    <a:pt x="75755" y="87236"/>
                  </a:lnTo>
                  <a:lnTo>
                    <a:pt x="75755" y="64757"/>
                  </a:lnTo>
                  <a:lnTo>
                    <a:pt x="73050" y="62953"/>
                  </a:lnTo>
                  <a:lnTo>
                    <a:pt x="55918" y="62953"/>
                  </a:lnTo>
                  <a:lnTo>
                    <a:pt x="48704" y="64757"/>
                  </a:lnTo>
                  <a:lnTo>
                    <a:pt x="43281" y="70154"/>
                  </a:lnTo>
                  <a:lnTo>
                    <a:pt x="37896" y="74650"/>
                  </a:lnTo>
                  <a:lnTo>
                    <a:pt x="34277" y="80048"/>
                  </a:lnTo>
                  <a:lnTo>
                    <a:pt x="31572" y="87236"/>
                  </a:lnTo>
                  <a:lnTo>
                    <a:pt x="30683" y="87236"/>
                  </a:lnTo>
                  <a:lnTo>
                    <a:pt x="30683" y="64757"/>
                  </a:lnTo>
                  <a:lnTo>
                    <a:pt x="0" y="64757"/>
                  </a:lnTo>
                  <a:lnTo>
                    <a:pt x="0" y="195160"/>
                  </a:lnTo>
                  <a:lnTo>
                    <a:pt x="30683" y="195160"/>
                  </a:lnTo>
                  <a:lnTo>
                    <a:pt x="30683" y="128612"/>
                  </a:lnTo>
                  <a:lnTo>
                    <a:pt x="31191" y="120332"/>
                  </a:lnTo>
                  <a:lnTo>
                    <a:pt x="50495" y="89941"/>
                  </a:lnTo>
                  <a:lnTo>
                    <a:pt x="61341" y="89941"/>
                  </a:lnTo>
                  <a:lnTo>
                    <a:pt x="64046" y="90830"/>
                  </a:lnTo>
                  <a:lnTo>
                    <a:pt x="71259" y="92633"/>
                  </a:lnTo>
                  <a:lnTo>
                    <a:pt x="74853" y="94437"/>
                  </a:lnTo>
                  <a:lnTo>
                    <a:pt x="75768" y="95338"/>
                  </a:lnTo>
                  <a:lnTo>
                    <a:pt x="75768" y="89941"/>
                  </a:lnTo>
                  <a:close/>
                </a:path>
                <a:path w="624204" h="198120">
                  <a:moveTo>
                    <a:pt x="211937" y="128612"/>
                  </a:moveTo>
                  <a:lnTo>
                    <a:pt x="210781" y="113931"/>
                  </a:lnTo>
                  <a:lnTo>
                    <a:pt x="207429" y="100952"/>
                  </a:lnTo>
                  <a:lnTo>
                    <a:pt x="202057" y="89649"/>
                  </a:lnTo>
                  <a:lnTo>
                    <a:pt x="200228" y="87236"/>
                  </a:lnTo>
                  <a:lnTo>
                    <a:pt x="194805" y="80035"/>
                  </a:lnTo>
                  <a:lnTo>
                    <a:pt x="185178" y="71920"/>
                  </a:lnTo>
                  <a:lnTo>
                    <a:pt x="179412" y="69049"/>
                  </a:lnTo>
                  <a:lnTo>
                    <a:pt x="179412" y="128612"/>
                  </a:lnTo>
                  <a:lnTo>
                    <a:pt x="179374" y="131305"/>
                  </a:lnTo>
                  <a:lnTo>
                    <a:pt x="160312" y="169976"/>
                  </a:lnTo>
                  <a:lnTo>
                    <a:pt x="145186" y="172669"/>
                  </a:lnTo>
                  <a:lnTo>
                    <a:pt x="137439" y="171996"/>
                  </a:lnTo>
                  <a:lnTo>
                    <a:pt x="109778" y="139992"/>
                  </a:lnTo>
                  <a:lnTo>
                    <a:pt x="109181" y="131305"/>
                  </a:lnTo>
                  <a:lnTo>
                    <a:pt x="109245" y="128600"/>
                  </a:lnTo>
                  <a:lnTo>
                    <a:pt x="124282" y="93306"/>
                  </a:lnTo>
                  <a:lnTo>
                    <a:pt x="145186" y="87236"/>
                  </a:lnTo>
                  <a:lnTo>
                    <a:pt x="152819" y="87909"/>
                  </a:lnTo>
                  <a:lnTo>
                    <a:pt x="159524" y="89928"/>
                  </a:lnTo>
                  <a:lnTo>
                    <a:pt x="179412" y="128612"/>
                  </a:lnTo>
                  <a:lnTo>
                    <a:pt x="179412" y="69049"/>
                  </a:lnTo>
                  <a:lnTo>
                    <a:pt x="173951" y="66319"/>
                  </a:lnTo>
                  <a:lnTo>
                    <a:pt x="161201" y="63093"/>
                  </a:lnTo>
                  <a:lnTo>
                    <a:pt x="147015" y="62052"/>
                  </a:lnTo>
                  <a:lnTo>
                    <a:pt x="105930" y="72301"/>
                  </a:lnTo>
                  <a:lnTo>
                    <a:pt x="82194" y="102298"/>
                  </a:lnTo>
                  <a:lnTo>
                    <a:pt x="77558" y="131305"/>
                  </a:lnTo>
                  <a:lnTo>
                    <a:pt x="78727" y="145973"/>
                  </a:lnTo>
                  <a:lnTo>
                    <a:pt x="105232" y="187604"/>
                  </a:lnTo>
                  <a:lnTo>
                    <a:pt x="143395" y="197853"/>
                  </a:lnTo>
                  <a:lnTo>
                    <a:pt x="158254" y="196672"/>
                  </a:lnTo>
                  <a:lnTo>
                    <a:pt x="171589" y="193128"/>
                  </a:lnTo>
                  <a:lnTo>
                    <a:pt x="183222" y="187223"/>
                  </a:lnTo>
                  <a:lnTo>
                    <a:pt x="193001" y="178968"/>
                  </a:lnTo>
                  <a:lnTo>
                    <a:pt x="198081" y="172669"/>
                  </a:lnTo>
                  <a:lnTo>
                    <a:pt x="201295" y="168694"/>
                  </a:lnTo>
                  <a:lnTo>
                    <a:pt x="207213" y="156819"/>
                  </a:lnTo>
                  <a:lnTo>
                    <a:pt x="210756" y="143433"/>
                  </a:lnTo>
                  <a:lnTo>
                    <a:pt x="211937" y="128612"/>
                  </a:lnTo>
                  <a:close/>
                </a:path>
                <a:path w="624204" h="198120">
                  <a:moveTo>
                    <a:pt x="312966" y="148386"/>
                  </a:moveTo>
                  <a:lnTo>
                    <a:pt x="279577" y="118706"/>
                  </a:lnTo>
                  <a:lnTo>
                    <a:pt x="269646" y="115112"/>
                  </a:lnTo>
                  <a:lnTo>
                    <a:pt x="263347" y="111518"/>
                  </a:lnTo>
                  <a:lnTo>
                    <a:pt x="261556" y="108813"/>
                  </a:lnTo>
                  <a:lnTo>
                    <a:pt x="258851" y="107022"/>
                  </a:lnTo>
                  <a:lnTo>
                    <a:pt x="257048" y="103416"/>
                  </a:lnTo>
                  <a:lnTo>
                    <a:pt x="257048" y="95326"/>
                  </a:lnTo>
                  <a:lnTo>
                    <a:pt x="258851" y="92633"/>
                  </a:lnTo>
                  <a:lnTo>
                    <a:pt x="262432" y="89928"/>
                  </a:lnTo>
                  <a:lnTo>
                    <a:pt x="265150" y="87236"/>
                  </a:lnTo>
                  <a:lnTo>
                    <a:pt x="269646" y="86334"/>
                  </a:lnTo>
                  <a:lnTo>
                    <a:pt x="280479" y="86334"/>
                  </a:lnTo>
                  <a:lnTo>
                    <a:pt x="291287" y="88125"/>
                  </a:lnTo>
                  <a:lnTo>
                    <a:pt x="296710" y="89928"/>
                  </a:lnTo>
                  <a:lnTo>
                    <a:pt x="301218" y="92633"/>
                  </a:lnTo>
                  <a:lnTo>
                    <a:pt x="304838" y="94424"/>
                  </a:lnTo>
                  <a:lnTo>
                    <a:pt x="305739" y="95326"/>
                  </a:lnTo>
                  <a:lnTo>
                    <a:pt x="305739" y="86334"/>
                  </a:lnTo>
                  <a:lnTo>
                    <a:pt x="305752" y="67449"/>
                  </a:lnTo>
                  <a:lnTo>
                    <a:pt x="302120" y="65646"/>
                  </a:lnTo>
                  <a:lnTo>
                    <a:pt x="297624" y="64744"/>
                  </a:lnTo>
                  <a:lnTo>
                    <a:pt x="291287" y="62953"/>
                  </a:lnTo>
                  <a:lnTo>
                    <a:pt x="285902" y="62052"/>
                  </a:lnTo>
                  <a:lnTo>
                    <a:pt x="275983" y="62052"/>
                  </a:lnTo>
                  <a:lnTo>
                    <a:pt x="265671" y="62725"/>
                  </a:lnTo>
                  <a:lnTo>
                    <a:pt x="229857" y="85547"/>
                  </a:lnTo>
                  <a:lnTo>
                    <a:pt x="226364" y="101625"/>
                  </a:lnTo>
                  <a:lnTo>
                    <a:pt x="226364" y="107911"/>
                  </a:lnTo>
                  <a:lnTo>
                    <a:pt x="227279" y="113309"/>
                  </a:lnTo>
                  <a:lnTo>
                    <a:pt x="229082" y="117805"/>
                  </a:lnTo>
                  <a:lnTo>
                    <a:pt x="234492" y="126796"/>
                  </a:lnTo>
                  <a:lnTo>
                    <a:pt x="239001" y="129501"/>
                  </a:lnTo>
                  <a:lnTo>
                    <a:pt x="242595" y="133096"/>
                  </a:lnTo>
                  <a:lnTo>
                    <a:pt x="248920" y="136702"/>
                  </a:lnTo>
                  <a:lnTo>
                    <a:pt x="264261" y="142989"/>
                  </a:lnTo>
                  <a:lnTo>
                    <a:pt x="282282" y="157378"/>
                  </a:lnTo>
                  <a:lnTo>
                    <a:pt x="282282" y="169075"/>
                  </a:lnTo>
                  <a:lnTo>
                    <a:pt x="275983" y="173570"/>
                  </a:lnTo>
                  <a:lnTo>
                    <a:pt x="257035" y="173570"/>
                  </a:lnTo>
                  <a:lnTo>
                    <a:pt x="251625" y="172669"/>
                  </a:lnTo>
                  <a:lnTo>
                    <a:pt x="245300" y="170878"/>
                  </a:lnTo>
                  <a:lnTo>
                    <a:pt x="232689" y="165481"/>
                  </a:lnTo>
                  <a:lnTo>
                    <a:pt x="228155" y="161886"/>
                  </a:lnTo>
                  <a:lnTo>
                    <a:pt x="226364" y="160985"/>
                  </a:lnTo>
                  <a:lnTo>
                    <a:pt x="226364" y="190665"/>
                  </a:lnTo>
                  <a:lnTo>
                    <a:pt x="227279" y="190665"/>
                  </a:lnTo>
                  <a:lnTo>
                    <a:pt x="230873" y="193357"/>
                  </a:lnTo>
                  <a:lnTo>
                    <a:pt x="237197" y="194259"/>
                  </a:lnTo>
                  <a:lnTo>
                    <a:pt x="243497" y="196062"/>
                  </a:lnTo>
                  <a:lnTo>
                    <a:pt x="256133" y="197853"/>
                  </a:lnTo>
                  <a:lnTo>
                    <a:pt x="260642" y="197853"/>
                  </a:lnTo>
                  <a:lnTo>
                    <a:pt x="272135" y="197180"/>
                  </a:lnTo>
                  <a:lnTo>
                    <a:pt x="309448" y="173570"/>
                  </a:lnTo>
                  <a:lnTo>
                    <a:pt x="312102" y="165811"/>
                  </a:lnTo>
                  <a:lnTo>
                    <a:pt x="312966" y="157378"/>
                  </a:lnTo>
                  <a:lnTo>
                    <a:pt x="312966" y="148386"/>
                  </a:lnTo>
                  <a:close/>
                </a:path>
                <a:path w="624204" h="198120">
                  <a:moveTo>
                    <a:pt x="459930" y="128612"/>
                  </a:moveTo>
                  <a:lnTo>
                    <a:pt x="458901" y="113931"/>
                  </a:lnTo>
                  <a:lnTo>
                    <a:pt x="455764" y="100952"/>
                  </a:lnTo>
                  <a:lnTo>
                    <a:pt x="450418" y="89649"/>
                  </a:lnTo>
                  <a:lnTo>
                    <a:pt x="448500" y="87236"/>
                  </a:lnTo>
                  <a:lnTo>
                    <a:pt x="442798" y="80035"/>
                  </a:lnTo>
                  <a:lnTo>
                    <a:pt x="433679" y="71920"/>
                  </a:lnTo>
                  <a:lnTo>
                    <a:pt x="428320" y="69215"/>
                  </a:lnTo>
                  <a:lnTo>
                    <a:pt x="428320" y="128612"/>
                  </a:lnTo>
                  <a:lnTo>
                    <a:pt x="428282" y="131305"/>
                  </a:lnTo>
                  <a:lnTo>
                    <a:pt x="408762" y="169976"/>
                  </a:lnTo>
                  <a:lnTo>
                    <a:pt x="394093" y="172669"/>
                  </a:lnTo>
                  <a:lnTo>
                    <a:pt x="385953" y="171996"/>
                  </a:lnTo>
                  <a:lnTo>
                    <a:pt x="358686" y="139992"/>
                  </a:lnTo>
                  <a:lnTo>
                    <a:pt x="358089" y="131305"/>
                  </a:lnTo>
                  <a:lnTo>
                    <a:pt x="358152" y="128600"/>
                  </a:lnTo>
                  <a:lnTo>
                    <a:pt x="373049" y="93306"/>
                  </a:lnTo>
                  <a:lnTo>
                    <a:pt x="394093" y="87236"/>
                  </a:lnTo>
                  <a:lnTo>
                    <a:pt x="401726" y="87909"/>
                  </a:lnTo>
                  <a:lnTo>
                    <a:pt x="408419" y="89928"/>
                  </a:lnTo>
                  <a:lnTo>
                    <a:pt x="428320" y="128612"/>
                  </a:lnTo>
                  <a:lnTo>
                    <a:pt x="428320" y="69215"/>
                  </a:lnTo>
                  <a:lnTo>
                    <a:pt x="422617" y="66319"/>
                  </a:lnTo>
                  <a:lnTo>
                    <a:pt x="409702" y="63093"/>
                  </a:lnTo>
                  <a:lnTo>
                    <a:pt x="395008" y="62052"/>
                  </a:lnTo>
                  <a:lnTo>
                    <a:pt x="354799" y="72301"/>
                  </a:lnTo>
                  <a:lnTo>
                    <a:pt x="331089" y="102298"/>
                  </a:lnTo>
                  <a:lnTo>
                    <a:pt x="326466" y="131305"/>
                  </a:lnTo>
                  <a:lnTo>
                    <a:pt x="327634" y="145973"/>
                  </a:lnTo>
                  <a:lnTo>
                    <a:pt x="354126" y="187604"/>
                  </a:lnTo>
                  <a:lnTo>
                    <a:pt x="392303" y="197853"/>
                  </a:lnTo>
                  <a:lnTo>
                    <a:pt x="407149" y="196672"/>
                  </a:lnTo>
                  <a:lnTo>
                    <a:pt x="441909" y="178968"/>
                  </a:lnTo>
                  <a:lnTo>
                    <a:pt x="458889" y="143433"/>
                  </a:lnTo>
                  <a:lnTo>
                    <a:pt x="459930" y="128612"/>
                  </a:lnTo>
                  <a:close/>
                </a:path>
                <a:path w="624204" h="198120">
                  <a:moveTo>
                    <a:pt x="624078" y="172681"/>
                  </a:moveTo>
                  <a:lnTo>
                    <a:pt x="604240" y="172681"/>
                  </a:lnTo>
                  <a:lnTo>
                    <a:pt x="599732" y="170878"/>
                  </a:lnTo>
                  <a:lnTo>
                    <a:pt x="597027" y="168186"/>
                  </a:lnTo>
                  <a:lnTo>
                    <a:pt x="594309" y="164592"/>
                  </a:lnTo>
                  <a:lnTo>
                    <a:pt x="592518" y="159194"/>
                  </a:lnTo>
                  <a:lnTo>
                    <a:pt x="592518" y="89941"/>
                  </a:lnTo>
                  <a:lnTo>
                    <a:pt x="561835" y="89941"/>
                  </a:lnTo>
                  <a:lnTo>
                    <a:pt x="561835" y="156489"/>
                  </a:lnTo>
                  <a:lnTo>
                    <a:pt x="564222" y="174713"/>
                  </a:lnTo>
                  <a:lnTo>
                    <a:pt x="571423" y="187629"/>
                  </a:lnTo>
                  <a:lnTo>
                    <a:pt x="583526" y="195313"/>
                  </a:lnTo>
                  <a:lnTo>
                    <a:pt x="600608" y="197866"/>
                  </a:lnTo>
                  <a:lnTo>
                    <a:pt x="608736" y="197866"/>
                  </a:lnTo>
                  <a:lnTo>
                    <a:pt x="613244" y="196964"/>
                  </a:lnTo>
                  <a:lnTo>
                    <a:pt x="621372" y="194271"/>
                  </a:lnTo>
                  <a:lnTo>
                    <a:pt x="623163" y="193370"/>
                  </a:lnTo>
                  <a:lnTo>
                    <a:pt x="624078" y="193370"/>
                  </a:lnTo>
                  <a:lnTo>
                    <a:pt x="624078" y="172681"/>
                  </a:lnTo>
                  <a:close/>
                </a:path>
                <a:path w="624204" h="198120">
                  <a:moveTo>
                    <a:pt x="624078" y="168186"/>
                  </a:moveTo>
                  <a:lnTo>
                    <a:pt x="618655" y="170878"/>
                  </a:lnTo>
                  <a:lnTo>
                    <a:pt x="613232" y="172669"/>
                  </a:lnTo>
                  <a:lnTo>
                    <a:pt x="624078" y="172669"/>
                  </a:lnTo>
                  <a:lnTo>
                    <a:pt x="624078" y="168186"/>
                  </a:lnTo>
                  <a:close/>
                </a:path>
                <a:path w="624204" h="198120">
                  <a:moveTo>
                    <a:pt x="624078" y="64744"/>
                  </a:moveTo>
                  <a:lnTo>
                    <a:pt x="592518" y="64744"/>
                  </a:lnTo>
                  <a:lnTo>
                    <a:pt x="592518" y="26085"/>
                  </a:lnTo>
                  <a:lnTo>
                    <a:pt x="591604" y="26085"/>
                  </a:lnTo>
                  <a:lnTo>
                    <a:pt x="562749" y="35077"/>
                  </a:lnTo>
                  <a:lnTo>
                    <a:pt x="561835" y="35979"/>
                  </a:lnTo>
                  <a:lnTo>
                    <a:pt x="561835" y="64744"/>
                  </a:lnTo>
                  <a:lnTo>
                    <a:pt x="515848" y="64744"/>
                  </a:lnTo>
                  <a:lnTo>
                    <a:pt x="515848" y="41363"/>
                  </a:lnTo>
                  <a:lnTo>
                    <a:pt x="517677" y="35077"/>
                  </a:lnTo>
                  <a:lnTo>
                    <a:pt x="521271" y="31470"/>
                  </a:lnTo>
                  <a:lnTo>
                    <a:pt x="523976" y="26974"/>
                  </a:lnTo>
                  <a:lnTo>
                    <a:pt x="529399" y="25184"/>
                  </a:lnTo>
                  <a:lnTo>
                    <a:pt x="539305" y="25184"/>
                  </a:lnTo>
                  <a:lnTo>
                    <a:pt x="543814" y="26073"/>
                  </a:lnTo>
                  <a:lnTo>
                    <a:pt x="548309" y="28778"/>
                  </a:lnTo>
                  <a:lnTo>
                    <a:pt x="550100" y="28778"/>
                  </a:lnTo>
                  <a:lnTo>
                    <a:pt x="550100" y="25184"/>
                  </a:lnTo>
                  <a:lnTo>
                    <a:pt x="550125" y="2692"/>
                  </a:lnTo>
                  <a:lnTo>
                    <a:pt x="549236" y="2692"/>
                  </a:lnTo>
                  <a:lnTo>
                    <a:pt x="544703" y="901"/>
                  </a:lnTo>
                  <a:lnTo>
                    <a:pt x="539318" y="0"/>
                  </a:lnTo>
                  <a:lnTo>
                    <a:pt x="523062" y="0"/>
                  </a:lnTo>
                  <a:lnTo>
                    <a:pt x="514972" y="2692"/>
                  </a:lnTo>
                  <a:lnTo>
                    <a:pt x="486994" y="29679"/>
                  </a:lnTo>
                  <a:lnTo>
                    <a:pt x="485203" y="37769"/>
                  </a:lnTo>
                  <a:lnTo>
                    <a:pt x="485203" y="64744"/>
                  </a:lnTo>
                  <a:lnTo>
                    <a:pt x="463550" y="64744"/>
                  </a:lnTo>
                  <a:lnTo>
                    <a:pt x="463550" y="89928"/>
                  </a:lnTo>
                  <a:lnTo>
                    <a:pt x="485203" y="89928"/>
                  </a:lnTo>
                  <a:lnTo>
                    <a:pt x="485203" y="195148"/>
                  </a:lnTo>
                  <a:lnTo>
                    <a:pt x="515848" y="195148"/>
                  </a:lnTo>
                  <a:lnTo>
                    <a:pt x="515848" y="89928"/>
                  </a:lnTo>
                  <a:lnTo>
                    <a:pt x="624078" y="89928"/>
                  </a:lnTo>
                  <a:lnTo>
                    <a:pt x="624078" y="6474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8903" y="6348983"/>
              <a:ext cx="303275" cy="3017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2001011"/>
              <a:ext cx="5975603" cy="424737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13596F8-5405-F4F7-3B95-DE5ABF3E7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287576" y="4865183"/>
            <a:ext cx="5650865" cy="756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TIME</a:t>
            </a:r>
            <a:r>
              <a:rPr kumimoji="0" lang="en-US" sz="4800" b="0" i="0" u="none" strike="noStrike" kern="0" cap="none" spc="-5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SERIES</a:t>
            </a:r>
            <a:r>
              <a:rPr kumimoji="0" lang="en-US" sz="4800" b="0" i="0" u="none" strike="noStrike" kern="0" cap="none" spc="-3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48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VISUALS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grpSp>
        <p:nvGrpSpPr>
          <p:cNvPr id="3" name="object 3" descr="two lined graphs"/>
          <p:cNvGrpSpPr/>
          <p:nvPr/>
        </p:nvGrpSpPr>
        <p:grpSpPr>
          <a:xfrm>
            <a:off x="643140" y="1292364"/>
            <a:ext cx="10906125" cy="2245360"/>
            <a:chOff x="643140" y="1292364"/>
            <a:chExt cx="10906125" cy="2245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40" y="1292364"/>
              <a:ext cx="5131294" cy="2244839"/>
            </a:xfrm>
            <a:prstGeom prst="rect">
              <a:avLst/>
            </a:prstGeom>
          </p:spPr>
        </p:pic>
        <p:pic>
          <p:nvPicPr>
            <p:cNvPr id="5" name="object 5" descr="Image shows a line chart of sales in April extended with projected sales into May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7563" y="1312164"/>
              <a:ext cx="5131307" cy="220675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A2823C-FBC2-DA70-AC20-B8F0640BC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44A702-96C5-C211-6B7B-15132F09A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428614" y="3344640"/>
            <a:ext cx="2805430" cy="9766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58495" marR="5080" indent="-646430">
              <a:lnSpc>
                <a:spcPts val="3529"/>
              </a:lnSpc>
              <a:spcBef>
                <a:spcPts val="575"/>
              </a:spcBef>
            </a:pPr>
            <a:r>
              <a:rPr sz="33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PROPORTIONAL </a:t>
            </a:r>
            <a:r>
              <a:rPr sz="33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3300">
              <a:latin typeface="Franklin Gothic Book"/>
              <a:cs typeface="Franklin Gothic Book"/>
            </a:endParaRPr>
          </a:p>
        </p:txBody>
      </p:sp>
      <p:grpSp>
        <p:nvGrpSpPr>
          <p:cNvPr id="3" name="object 3" descr="two stacked bar charts"/>
          <p:cNvGrpSpPr/>
          <p:nvPr/>
        </p:nvGrpSpPr>
        <p:grpSpPr>
          <a:xfrm>
            <a:off x="1783080" y="1341120"/>
            <a:ext cx="5255260" cy="3863340"/>
            <a:chOff x="1783080" y="1341120"/>
            <a:chExt cx="5255260" cy="3863340"/>
          </a:xfrm>
        </p:grpSpPr>
        <p:pic>
          <p:nvPicPr>
            <p:cNvPr id="4" name="object 4" descr="Image shows a stacked column chart showing product sales by store. Each column height totals 100 per cen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80" y="1341120"/>
              <a:ext cx="1941575" cy="2743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8536" y="3485388"/>
              <a:ext cx="2749295" cy="171907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439C0B-E82F-7608-4B6A-610EF3D1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90968F-6FDF-D21D-07C9-DBB4C427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488225" y="4539255"/>
            <a:ext cx="7207884" cy="11226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NUMERIC</a:t>
            </a:r>
            <a:r>
              <a:rPr kumimoji="0" lang="en-US" sz="7200" b="0" i="0" u="none" strike="noStrike" kern="0" cap="none" spc="-30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VISUALS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3" name="object 3" descr="$669,3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0984" y="1150620"/>
            <a:ext cx="5561075" cy="2584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96532-BB6F-BF0B-2884-988EFC06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88AEFB-0FF5-6D85-1DBF-ED500A202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8813" y="4865183"/>
            <a:ext cx="3647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1B0E"/>
                </a:solidFill>
                <a:latin typeface="Franklin Gothic Book"/>
                <a:cs typeface="Franklin Gothic Book"/>
              </a:rPr>
              <a:t>GRID</a:t>
            </a:r>
            <a:r>
              <a:rPr sz="4800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8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8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0520" y="309584"/>
            <a:ext cx="11841480" cy="4511040"/>
            <a:chOff x="350520" y="347472"/>
            <a:chExt cx="11841480" cy="4511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347472"/>
              <a:ext cx="5131295" cy="2129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2404872"/>
              <a:ext cx="5131307" cy="1911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9512" y="4358639"/>
              <a:ext cx="3142488" cy="499871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29304" y="2565104"/>
            <a:ext cx="494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Franklin Gothic Book"/>
                <a:cs typeface="Franklin Gothic Book"/>
              </a:rPr>
              <a:t>A</a:t>
            </a:r>
            <a:r>
              <a:rPr sz="1800" b="0" spc="-55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matrix</a:t>
            </a:r>
            <a:r>
              <a:rPr sz="1800" b="0" spc="-55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visual</a:t>
            </a:r>
            <a:r>
              <a:rPr sz="1800" b="0" spc="-60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displays</a:t>
            </a:r>
            <a:r>
              <a:rPr sz="1800" b="0" spc="-30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inventory</a:t>
            </a:r>
            <a:r>
              <a:rPr sz="1800" b="0" spc="-55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by</a:t>
            </a:r>
            <a:r>
              <a:rPr sz="1800" b="0" spc="-60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product</a:t>
            </a:r>
            <a:r>
              <a:rPr sz="1800" b="0" spc="-55" dirty="0">
                <a:latin typeface="Franklin Gothic Book"/>
                <a:cs typeface="Franklin Gothic Book"/>
              </a:rPr>
              <a:t> </a:t>
            </a:r>
            <a:r>
              <a:rPr sz="1800" b="0" dirty="0">
                <a:latin typeface="Franklin Gothic Book"/>
                <a:cs typeface="Franklin Gothic Book"/>
              </a:rPr>
              <a:t>and</a:t>
            </a:r>
            <a:r>
              <a:rPr sz="1800" b="0" spc="-45" dirty="0">
                <a:latin typeface="Franklin Gothic Book"/>
                <a:cs typeface="Franklin Gothic Book"/>
              </a:rPr>
              <a:t> </a:t>
            </a:r>
            <a:r>
              <a:rPr sz="1800" b="0" spc="-25" dirty="0">
                <a:latin typeface="Franklin Gothic Book"/>
                <a:cs typeface="Franklin Gothic Book"/>
              </a:rPr>
              <a:t>by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304" y="2839423"/>
            <a:ext cx="4232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store.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It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uses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conditional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formatting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show </a:t>
            </a:r>
            <a:r>
              <a:rPr sz="1800" dirty="0">
                <a:latin typeface="Franklin Gothic Book"/>
                <a:cs typeface="Franklin Gothic Book"/>
              </a:rPr>
              <a:t>indicators,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which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provide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visual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cues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to </a:t>
            </a:r>
            <a:r>
              <a:rPr sz="1800" dirty="0">
                <a:latin typeface="Franklin Gothic Book"/>
                <a:cs typeface="Franklin Gothic Book"/>
              </a:rPr>
              <a:t>understanding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data.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F749D8-1103-C238-237B-674ADADE2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1D79FB-9009-493E-C6B6-23CEE9B89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95192" y="4539255"/>
            <a:ext cx="8997315" cy="11226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PERFORMANCE</a:t>
            </a:r>
            <a:r>
              <a:rPr kumimoji="0" lang="en-US" sz="7200" b="0" i="0" u="none" strike="noStrike" kern="0" cap="none" spc="-39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VISUAL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3" name="object 3" descr="Contoso Sales&#10;$52,370 (check mark)&#10;Target: $50,000 (+4.74%)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660" y="1127760"/>
            <a:ext cx="6173723" cy="211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22BFD-D4A0-45BA-6D90-5D575F8CB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F14A18-5F11-3A71-89E7-E7A37310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Course</a:t>
            </a:r>
            <a:r>
              <a:rPr sz="4400" b="0" spc="-7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Takeaways</a:t>
            </a:r>
            <a:endParaRPr sz="4400" dirty="0">
              <a:latin typeface="Franklin Gothic Book"/>
              <a:cs typeface="Franklin Gothic Book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6675" y="2281936"/>
            <a:ext cx="2470150" cy="1057910"/>
            <a:chOff x="1337436" y="2253362"/>
            <a:chExt cx="2470150" cy="1057910"/>
          </a:xfrm>
        </p:grpSpPr>
        <p:sp>
          <p:nvSpPr>
            <p:cNvPr id="28" name="object 28"/>
            <p:cNvSpPr/>
            <p:nvPr/>
          </p:nvSpPr>
          <p:spPr>
            <a:xfrm>
              <a:off x="1372361" y="2288287"/>
              <a:ext cx="2400300" cy="988060"/>
            </a:xfrm>
            <a:custGeom>
              <a:avLst/>
              <a:gdLst/>
              <a:ahLst/>
              <a:cxnLst/>
              <a:rect l="l" t="t" r="r" b="b"/>
              <a:pathLst>
                <a:path w="2400300" h="988060">
                  <a:moveTo>
                    <a:pt x="2400300" y="0"/>
                  </a:moveTo>
                  <a:lnTo>
                    <a:pt x="0" y="0"/>
                  </a:lnTo>
                  <a:lnTo>
                    <a:pt x="0" y="641680"/>
                  </a:lnTo>
                  <a:lnTo>
                    <a:pt x="1175461" y="641680"/>
                  </a:lnTo>
                  <a:lnTo>
                    <a:pt x="1175461" y="839419"/>
                  </a:lnTo>
                  <a:lnTo>
                    <a:pt x="1101394" y="839419"/>
                  </a:lnTo>
                  <a:lnTo>
                    <a:pt x="1200150" y="987552"/>
                  </a:lnTo>
                  <a:lnTo>
                    <a:pt x="1298905" y="839419"/>
                  </a:lnTo>
                  <a:lnTo>
                    <a:pt x="1224838" y="839419"/>
                  </a:lnTo>
                  <a:lnTo>
                    <a:pt x="1224838" y="641680"/>
                  </a:lnTo>
                  <a:lnTo>
                    <a:pt x="2400300" y="64168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361" y="2288287"/>
              <a:ext cx="2400300" cy="988060"/>
            </a:xfrm>
            <a:custGeom>
              <a:avLst/>
              <a:gdLst/>
              <a:ahLst/>
              <a:cxnLst/>
              <a:rect l="l" t="t" r="r" b="b"/>
              <a:pathLst>
                <a:path w="2400300" h="988060">
                  <a:moveTo>
                    <a:pt x="2400300" y="641680"/>
                  </a:moveTo>
                  <a:lnTo>
                    <a:pt x="1224838" y="641680"/>
                  </a:lnTo>
                  <a:lnTo>
                    <a:pt x="1224838" y="839419"/>
                  </a:lnTo>
                  <a:lnTo>
                    <a:pt x="1298905" y="839419"/>
                  </a:lnTo>
                  <a:lnTo>
                    <a:pt x="1200150" y="987552"/>
                  </a:lnTo>
                  <a:lnTo>
                    <a:pt x="1101394" y="839419"/>
                  </a:lnTo>
                  <a:lnTo>
                    <a:pt x="1175461" y="839419"/>
                  </a:lnTo>
                  <a:lnTo>
                    <a:pt x="1175461" y="641680"/>
                  </a:lnTo>
                  <a:lnTo>
                    <a:pt x="0" y="641680"/>
                  </a:lnTo>
                  <a:lnTo>
                    <a:pt x="0" y="0"/>
                  </a:lnTo>
                  <a:lnTo>
                    <a:pt x="2400300" y="0"/>
                  </a:lnTo>
                  <a:lnTo>
                    <a:pt x="2400300" y="641680"/>
                  </a:lnTo>
                  <a:close/>
                </a:path>
              </a:pathLst>
            </a:custGeom>
            <a:ln w="69849">
              <a:solidFill>
                <a:srgbClr val="77A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4303" y="2268494"/>
            <a:ext cx="7273925" cy="715010"/>
            <a:chOff x="3736213" y="2251836"/>
            <a:chExt cx="7273925" cy="715010"/>
          </a:xfrm>
        </p:grpSpPr>
        <p:sp>
          <p:nvSpPr>
            <p:cNvPr id="32" name="object 32"/>
            <p:cNvSpPr/>
            <p:nvPr/>
          </p:nvSpPr>
          <p:spPr>
            <a:xfrm>
              <a:off x="3772662" y="2288285"/>
              <a:ext cx="7200900" cy="641985"/>
            </a:xfrm>
            <a:custGeom>
              <a:avLst/>
              <a:gdLst/>
              <a:ahLst/>
              <a:cxnLst/>
              <a:rect l="l" t="t" r="r" b="b"/>
              <a:pathLst>
                <a:path w="7200900" h="641985">
                  <a:moveTo>
                    <a:pt x="7200900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7200900" y="641603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D5DFE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1138" y="2286761"/>
              <a:ext cx="7204075" cy="645160"/>
            </a:xfrm>
            <a:custGeom>
              <a:avLst/>
              <a:gdLst/>
              <a:ahLst/>
              <a:cxnLst/>
              <a:rect l="l" t="t" r="r" b="b"/>
              <a:pathLst>
                <a:path w="7204075" h="645160">
                  <a:moveTo>
                    <a:pt x="0" y="0"/>
                  </a:moveTo>
                  <a:lnTo>
                    <a:pt x="7203948" y="0"/>
                  </a:lnTo>
                  <a:lnTo>
                    <a:pt x="7203948" y="644651"/>
                  </a:lnTo>
                  <a:lnTo>
                    <a:pt x="0" y="644651"/>
                  </a:lnTo>
                  <a:lnTo>
                    <a:pt x="0" y="0"/>
                  </a:lnTo>
                  <a:close/>
                </a:path>
              </a:pathLst>
            </a:custGeom>
            <a:ln w="69849">
              <a:solidFill>
                <a:srgbClr val="D5DF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72519" y="2398327"/>
            <a:ext cx="1397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Understand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6063" y="2469987"/>
            <a:ext cx="7134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Book"/>
                <a:cs typeface="Franklin Gothic Book"/>
              </a:rPr>
              <a:t>Understand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how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connect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different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types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sources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shape 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fields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7436" y="3231770"/>
            <a:ext cx="2470150" cy="1059180"/>
            <a:chOff x="1337436" y="3231770"/>
            <a:chExt cx="2470150" cy="1059180"/>
          </a:xfrm>
        </p:grpSpPr>
        <p:sp>
          <p:nvSpPr>
            <p:cNvPr id="20" name="object 20"/>
            <p:cNvSpPr/>
            <p:nvPr/>
          </p:nvSpPr>
          <p:spPr>
            <a:xfrm>
              <a:off x="1372361" y="3266695"/>
              <a:ext cx="2400300" cy="989330"/>
            </a:xfrm>
            <a:custGeom>
              <a:avLst/>
              <a:gdLst/>
              <a:ahLst/>
              <a:cxnLst/>
              <a:rect l="l" t="t" r="r" b="b"/>
              <a:pathLst>
                <a:path w="2400300" h="989329">
                  <a:moveTo>
                    <a:pt x="2400300" y="0"/>
                  </a:moveTo>
                  <a:lnTo>
                    <a:pt x="0" y="0"/>
                  </a:lnTo>
                  <a:lnTo>
                    <a:pt x="0" y="642670"/>
                  </a:lnTo>
                  <a:lnTo>
                    <a:pt x="1175423" y="642670"/>
                  </a:lnTo>
                  <a:lnTo>
                    <a:pt x="1175423" y="840714"/>
                  </a:lnTo>
                  <a:lnTo>
                    <a:pt x="1101242" y="840714"/>
                  </a:lnTo>
                  <a:lnTo>
                    <a:pt x="1200150" y="989075"/>
                  </a:lnTo>
                  <a:lnTo>
                    <a:pt x="1299057" y="840714"/>
                  </a:lnTo>
                  <a:lnTo>
                    <a:pt x="1224876" y="840714"/>
                  </a:lnTo>
                  <a:lnTo>
                    <a:pt x="1224876" y="642670"/>
                  </a:lnTo>
                  <a:lnTo>
                    <a:pt x="2400300" y="64267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8D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2361" y="3266695"/>
              <a:ext cx="2400300" cy="989330"/>
            </a:xfrm>
            <a:custGeom>
              <a:avLst/>
              <a:gdLst/>
              <a:ahLst/>
              <a:cxnLst/>
              <a:rect l="l" t="t" r="r" b="b"/>
              <a:pathLst>
                <a:path w="2400300" h="989329">
                  <a:moveTo>
                    <a:pt x="2400300" y="642670"/>
                  </a:moveTo>
                  <a:lnTo>
                    <a:pt x="1224876" y="642670"/>
                  </a:lnTo>
                  <a:lnTo>
                    <a:pt x="1224876" y="840714"/>
                  </a:lnTo>
                  <a:lnTo>
                    <a:pt x="1299057" y="840714"/>
                  </a:lnTo>
                  <a:lnTo>
                    <a:pt x="1200150" y="989075"/>
                  </a:lnTo>
                  <a:lnTo>
                    <a:pt x="1101242" y="840714"/>
                  </a:lnTo>
                  <a:lnTo>
                    <a:pt x="1175423" y="840714"/>
                  </a:lnTo>
                  <a:lnTo>
                    <a:pt x="1175423" y="642670"/>
                  </a:lnTo>
                  <a:lnTo>
                    <a:pt x="0" y="642670"/>
                  </a:lnTo>
                  <a:lnTo>
                    <a:pt x="0" y="0"/>
                  </a:lnTo>
                  <a:lnTo>
                    <a:pt x="2400300" y="0"/>
                  </a:lnTo>
                  <a:lnTo>
                    <a:pt x="2400300" y="642670"/>
                  </a:lnTo>
                  <a:close/>
                </a:path>
              </a:pathLst>
            </a:custGeom>
            <a:ln w="69850">
              <a:solidFill>
                <a:srgbClr val="8DAB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87435" y="3377097"/>
            <a:ext cx="969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</a:t>
            </a:r>
            <a:endParaRPr sz="2200">
              <a:latin typeface="Franklin Gothic Book"/>
              <a:cs typeface="Franklin Gothic Book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6213" y="3230245"/>
            <a:ext cx="7273925" cy="716280"/>
            <a:chOff x="3736213" y="3230245"/>
            <a:chExt cx="7273925" cy="716280"/>
          </a:xfrm>
        </p:grpSpPr>
        <p:sp>
          <p:nvSpPr>
            <p:cNvPr id="24" name="object 24"/>
            <p:cNvSpPr/>
            <p:nvPr/>
          </p:nvSpPr>
          <p:spPr>
            <a:xfrm>
              <a:off x="3772662" y="3266694"/>
              <a:ext cx="7200900" cy="643255"/>
            </a:xfrm>
            <a:custGeom>
              <a:avLst/>
              <a:gdLst/>
              <a:ahLst/>
              <a:cxnLst/>
              <a:rect l="l" t="t" r="r" b="b"/>
              <a:pathLst>
                <a:path w="7200900" h="643254">
                  <a:moveTo>
                    <a:pt x="72009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7200900" y="643127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DBE1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1138" y="3265170"/>
              <a:ext cx="7204075" cy="646430"/>
            </a:xfrm>
            <a:custGeom>
              <a:avLst/>
              <a:gdLst/>
              <a:ahLst/>
              <a:cxnLst/>
              <a:rect l="l" t="t" r="r" b="b"/>
              <a:pathLst>
                <a:path w="7204075" h="646429">
                  <a:moveTo>
                    <a:pt x="0" y="0"/>
                  </a:moveTo>
                  <a:lnTo>
                    <a:pt x="7203948" y="0"/>
                  </a:lnTo>
                  <a:lnTo>
                    <a:pt x="7203948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DB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5266" y="3448756"/>
            <a:ext cx="3183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Book"/>
                <a:cs typeface="Franklin Gothic Book"/>
              </a:rPr>
              <a:t>Develop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variety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sets</a:t>
            </a:r>
            <a:endParaRPr sz="1400" dirty="0">
              <a:latin typeface="Franklin Gothic Book"/>
              <a:cs typeface="Franklin Gothic Book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7436" y="4210178"/>
            <a:ext cx="2470150" cy="1059180"/>
            <a:chOff x="1337436" y="4210178"/>
            <a:chExt cx="2470150" cy="1059180"/>
          </a:xfrm>
        </p:grpSpPr>
        <p:sp>
          <p:nvSpPr>
            <p:cNvPr id="12" name="object 12"/>
            <p:cNvSpPr/>
            <p:nvPr/>
          </p:nvSpPr>
          <p:spPr>
            <a:xfrm>
              <a:off x="1372361" y="4245103"/>
              <a:ext cx="2400300" cy="989330"/>
            </a:xfrm>
            <a:custGeom>
              <a:avLst/>
              <a:gdLst/>
              <a:ahLst/>
              <a:cxnLst/>
              <a:rect l="l" t="t" r="r" b="b"/>
              <a:pathLst>
                <a:path w="2400300" h="989329">
                  <a:moveTo>
                    <a:pt x="2400300" y="0"/>
                  </a:moveTo>
                  <a:lnTo>
                    <a:pt x="0" y="0"/>
                  </a:lnTo>
                  <a:lnTo>
                    <a:pt x="0" y="642670"/>
                  </a:lnTo>
                  <a:lnTo>
                    <a:pt x="1175423" y="642670"/>
                  </a:lnTo>
                  <a:lnTo>
                    <a:pt x="1175423" y="840714"/>
                  </a:lnTo>
                  <a:lnTo>
                    <a:pt x="1101242" y="840714"/>
                  </a:lnTo>
                  <a:lnTo>
                    <a:pt x="1200150" y="989075"/>
                  </a:lnTo>
                  <a:lnTo>
                    <a:pt x="1299057" y="840714"/>
                  </a:lnTo>
                  <a:lnTo>
                    <a:pt x="1224876" y="840714"/>
                  </a:lnTo>
                  <a:lnTo>
                    <a:pt x="1224876" y="642670"/>
                  </a:lnTo>
                  <a:lnTo>
                    <a:pt x="2400300" y="64267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2361" y="4245103"/>
              <a:ext cx="2400300" cy="989330"/>
            </a:xfrm>
            <a:custGeom>
              <a:avLst/>
              <a:gdLst/>
              <a:ahLst/>
              <a:cxnLst/>
              <a:rect l="l" t="t" r="r" b="b"/>
              <a:pathLst>
                <a:path w="2400300" h="989329">
                  <a:moveTo>
                    <a:pt x="2400300" y="642670"/>
                  </a:moveTo>
                  <a:lnTo>
                    <a:pt x="1224876" y="642670"/>
                  </a:lnTo>
                  <a:lnTo>
                    <a:pt x="1224876" y="840714"/>
                  </a:lnTo>
                  <a:lnTo>
                    <a:pt x="1299057" y="840714"/>
                  </a:lnTo>
                  <a:lnTo>
                    <a:pt x="1200150" y="989075"/>
                  </a:lnTo>
                  <a:lnTo>
                    <a:pt x="1101242" y="840714"/>
                  </a:lnTo>
                  <a:lnTo>
                    <a:pt x="1175423" y="840714"/>
                  </a:lnTo>
                  <a:lnTo>
                    <a:pt x="1175423" y="642670"/>
                  </a:lnTo>
                  <a:lnTo>
                    <a:pt x="0" y="642670"/>
                  </a:lnTo>
                  <a:lnTo>
                    <a:pt x="0" y="0"/>
                  </a:lnTo>
                  <a:lnTo>
                    <a:pt x="2400300" y="0"/>
                  </a:lnTo>
                  <a:lnTo>
                    <a:pt x="2400300" y="642670"/>
                  </a:lnTo>
                  <a:close/>
                </a:path>
              </a:pathLst>
            </a:custGeom>
            <a:ln w="69850">
              <a:solidFill>
                <a:srgbClr val="887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50987" y="4355866"/>
            <a:ext cx="2040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Franklin Gothic Book"/>
                <a:cs typeface="Franklin Gothic Book"/>
              </a:rPr>
              <a:t>Save</a:t>
            </a:r>
            <a:r>
              <a:rPr sz="2200" spc="-8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sz="22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publish</a:t>
            </a:r>
            <a:endParaRPr sz="2200">
              <a:latin typeface="Franklin Gothic Book"/>
              <a:cs typeface="Franklin Gothic Book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6213" y="4208653"/>
            <a:ext cx="7273925" cy="716280"/>
            <a:chOff x="3736213" y="4208653"/>
            <a:chExt cx="7273925" cy="716280"/>
          </a:xfrm>
        </p:grpSpPr>
        <p:sp>
          <p:nvSpPr>
            <p:cNvPr id="16" name="object 16"/>
            <p:cNvSpPr/>
            <p:nvPr/>
          </p:nvSpPr>
          <p:spPr>
            <a:xfrm>
              <a:off x="3772662" y="4245102"/>
              <a:ext cx="7200900" cy="643255"/>
            </a:xfrm>
            <a:custGeom>
              <a:avLst/>
              <a:gdLst/>
              <a:ahLst/>
              <a:cxnLst/>
              <a:rect l="l" t="t" r="r" b="b"/>
              <a:pathLst>
                <a:path w="7200900" h="643254">
                  <a:moveTo>
                    <a:pt x="72009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7200900" y="643127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DAD6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71138" y="4243578"/>
              <a:ext cx="7204075" cy="646430"/>
            </a:xfrm>
            <a:custGeom>
              <a:avLst/>
              <a:gdLst/>
              <a:ahLst/>
              <a:cxnLst/>
              <a:rect l="l" t="t" r="r" b="b"/>
              <a:pathLst>
                <a:path w="7204075" h="646429">
                  <a:moveTo>
                    <a:pt x="0" y="0"/>
                  </a:moveTo>
                  <a:lnTo>
                    <a:pt x="7203948" y="0"/>
                  </a:lnTo>
                  <a:lnTo>
                    <a:pt x="7203948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DAD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05266" y="4427524"/>
            <a:ext cx="4407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ranklin Gothic Book"/>
                <a:cs typeface="Franklin Gothic Book"/>
              </a:rPr>
              <a:t>Know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how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save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publish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reports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share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others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5913" y="5188584"/>
            <a:ext cx="2473325" cy="715010"/>
            <a:chOff x="1335913" y="5188584"/>
            <a:chExt cx="2473325" cy="715010"/>
          </a:xfrm>
        </p:grpSpPr>
        <p:sp>
          <p:nvSpPr>
            <p:cNvPr id="4" name="object 4"/>
            <p:cNvSpPr/>
            <p:nvPr/>
          </p:nvSpPr>
          <p:spPr>
            <a:xfrm>
              <a:off x="1372362" y="5225033"/>
              <a:ext cx="2400300" cy="641985"/>
            </a:xfrm>
            <a:custGeom>
              <a:avLst/>
              <a:gdLst/>
              <a:ahLst/>
              <a:cxnLst/>
              <a:rect l="l" t="t" r="r" b="b"/>
              <a:pathLst>
                <a:path w="2400300" h="641985">
                  <a:moveTo>
                    <a:pt x="2400300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2400300" y="641604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0838" y="5223509"/>
              <a:ext cx="2403475" cy="645160"/>
            </a:xfrm>
            <a:custGeom>
              <a:avLst/>
              <a:gdLst/>
              <a:ahLst/>
              <a:cxnLst/>
              <a:rect l="l" t="t" r="r" b="b"/>
              <a:pathLst>
                <a:path w="2403475" h="645160">
                  <a:moveTo>
                    <a:pt x="0" y="0"/>
                  </a:moveTo>
                  <a:lnTo>
                    <a:pt x="2403348" y="0"/>
                  </a:lnTo>
                  <a:lnTo>
                    <a:pt x="2403348" y="644651"/>
                  </a:lnTo>
                  <a:lnTo>
                    <a:pt x="0" y="644651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E6C0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15807" y="5334730"/>
            <a:ext cx="11112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Generate</a:t>
            </a:r>
            <a:endParaRPr sz="2200" dirty="0">
              <a:latin typeface="Franklin Gothic Book"/>
              <a:cs typeface="Franklin Gothic Book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6213" y="5188584"/>
            <a:ext cx="7273925" cy="715010"/>
            <a:chOff x="3736213" y="5188584"/>
            <a:chExt cx="7273925" cy="715010"/>
          </a:xfrm>
        </p:grpSpPr>
        <p:sp>
          <p:nvSpPr>
            <p:cNvPr id="8" name="object 8"/>
            <p:cNvSpPr/>
            <p:nvPr/>
          </p:nvSpPr>
          <p:spPr>
            <a:xfrm>
              <a:off x="3772662" y="5225033"/>
              <a:ext cx="7200900" cy="641985"/>
            </a:xfrm>
            <a:custGeom>
              <a:avLst/>
              <a:gdLst/>
              <a:ahLst/>
              <a:cxnLst/>
              <a:rect l="l" t="t" r="r" b="b"/>
              <a:pathLst>
                <a:path w="7200900" h="641985">
                  <a:moveTo>
                    <a:pt x="7200900" y="0"/>
                  </a:moveTo>
                  <a:lnTo>
                    <a:pt x="0" y="0"/>
                  </a:lnTo>
                  <a:lnTo>
                    <a:pt x="0" y="641604"/>
                  </a:lnTo>
                  <a:lnTo>
                    <a:pt x="7200900" y="641604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F5E8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1138" y="5223509"/>
              <a:ext cx="7204075" cy="645160"/>
            </a:xfrm>
            <a:custGeom>
              <a:avLst/>
              <a:gdLst/>
              <a:ahLst/>
              <a:cxnLst/>
              <a:rect l="l" t="t" r="r" b="b"/>
              <a:pathLst>
                <a:path w="7204075" h="645160">
                  <a:moveTo>
                    <a:pt x="0" y="0"/>
                  </a:moveTo>
                  <a:lnTo>
                    <a:pt x="7203948" y="0"/>
                  </a:lnTo>
                  <a:lnTo>
                    <a:pt x="7203948" y="644651"/>
                  </a:lnTo>
                  <a:lnTo>
                    <a:pt x="0" y="644651"/>
                  </a:lnTo>
                  <a:lnTo>
                    <a:pt x="0" y="0"/>
                  </a:lnTo>
                  <a:close/>
                </a:path>
              </a:pathLst>
            </a:custGeom>
            <a:ln w="69849">
              <a:solidFill>
                <a:srgbClr val="F5E8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06063" y="5406390"/>
            <a:ext cx="7134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Franklin Gothic Book"/>
                <a:cs typeface="Franklin Gothic Book"/>
              </a:rPr>
              <a:t>Know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process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generate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report</a:t>
            </a:r>
            <a:endParaRPr sz="1400" dirty="0">
              <a:latin typeface="Franklin Gothic Book"/>
              <a:cs typeface="Franklin Gothic Book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EACDCAF-E3C9-8CB7-95BA-98F2D67EF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77493" y="4865183"/>
            <a:ext cx="5471160" cy="756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-4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GEOSPATIAL</a:t>
            </a:r>
            <a:r>
              <a:rPr kumimoji="0" lang="en-US" sz="4800" b="0" i="0" u="none" strike="noStrike" kern="0" cap="none" spc="-204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48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VISUALS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grpSp>
        <p:nvGrpSpPr>
          <p:cNvPr id="3" name="object 3" descr="Alt text:&#10;&#10;Graphic comparing two map styles of the United States. The top row shows a map with scattered point markers labeled with a red X (incorrect) and a filled choropleth map shaded by state labeled with a green check (correct). The bottom row reverses the comparison: a filled map is marked incorrect with a red X, while a point-based map with individual location markers is marked correct with a green check. The image emphasizes choosing the appropriate map type for the data being displayed.&#10;"/>
          <p:cNvGrpSpPr/>
          <p:nvPr/>
        </p:nvGrpSpPr>
        <p:grpSpPr>
          <a:xfrm>
            <a:off x="228600" y="530352"/>
            <a:ext cx="11015980" cy="4356100"/>
            <a:chOff x="228600" y="530352"/>
            <a:chExt cx="11015980" cy="435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30352"/>
              <a:ext cx="6248399" cy="20619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6447" y="2662428"/>
              <a:ext cx="6897623" cy="22235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348E20-2EC6-E3AD-3437-4CFFF520A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9327" y="1170432"/>
            <a:ext cx="2791968" cy="89001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4433570">
              <a:lnSpc>
                <a:spcPct val="100000"/>
              </a:lnSpc>
              <a:spcBef>
                <a:spcPts val="105"/>
              </a:spcBef>
            </a:pPr>
            <a:r>
              <a:rPr sz="4400" b="0" spc="-325" dirty="0">
                <a:solidFill>
                  <a:srgbClr val="181B0E"/>
                </a:solidFill>
                <a:latin typeface="Franklin Gothic Book"/>
                <a:cs typeface="Franklin Gothic Book"/>
              </a:rPr>
              <a:t>Publish</a:t>
            </a:r>
            <a:endParaRPr sz="4400">
              <a:latin typeface="Franklin Gothic Book"/>
              <a:cs typeface="Franklin Gothic Book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41391" y="1837944"/>
            <a:ext cx="2098675" cy="1275715"/>
            <a:chOff x="5041391" y="1837944"/>
            <a:chExt cx="2098675" cy="12757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391" y="1837944"/>
              <a:ext cx="2049779" cy="1275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40" y="2129027"/>
              <a:ext cx="2095499" cy="728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0827" y="1877567"/>
              <a:ext cx="1930907" cy="11582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05487" y="2197418"/>
            <a:ext cx="172085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44195" marR="5080" indent="-53213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Power</a:t>
            </a:r>
            <a:r>
              <a:rPr sz="16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BI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Service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64324" y="1810511"/>
            <a:ext cx="2049780" cy="1275715"/>
            <a:chOff x="7164324" y="1810511"/>
            <a:chExt cx="2049780" cy="12757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324" y="1810511"/>
              <a:ext cx="2049779" cy="1275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8811" y="1997964"/>
              <a:ext cx="1914143" cy="9357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60" y="1850135"/>
              <a:ext cx="1930907" cy="11582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20193" y="2066249"/>
            <a:ext cx="1539240" cy="6838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Publish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directly</a:t>
            </a:r>
            <a:r>
              <a:rPr sz="1600" spc="-4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cloud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or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premise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46107" y="1810511"/>
            <a:ext cx="2186940" cy="1275715"/>
            <a:chOff x="9246107" y="1810511"/>
            <a:chExt cx="2186940" cy="12757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7256" y="1810511"/>
              <a:ext cx="2049779" cy="12755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6107" y="1997964"/>
              <a:ext cx="2186939" cy="9357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6691" y="1850135"/>
              <a:ext cx="1930907" cy="11582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407824" y="2066249"/>
            <a:ext cx="1810385" cy="6838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Data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refresh,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so</a:t>
            </a:r>
            <a:r>
              <a:rPr sz="16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your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reports are</a:t>
            </a:r>
            <a:r>
              <a:rPr sz="16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always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up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date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332" y="3162300"/>
            <a:ext cx="2135505" cy="1275715"/>
            <a:chOff x="6085332" y="3162300"/>
            <a:chExt cx="2135505" cy="127571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3619" y="3162300"/>
              <a:ext cx="2048255" cy="12755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5332" y="3244596"/>
              <a:ext cx="2135123" cy="11445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3056" y="3201923"/>
              <a:ext cx="1929383" cy="115823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163055" y="3201923"/>
            <a:ext cx="1929764" cy="115824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96520" marR="90170" indent="1270" algn="ctr">
              <a:lnSpc>
                <a:spcPts val="1630"/>
              </a:lnSpc>
              <a:spcBef>
                <a:spcPts val="127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Package</a:t>
            </a:r>
            <a:r>
              <a:rPr sz="16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your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reports in mobile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for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easy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consumption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control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6552" y="3162300"/>
            <a:ext cx="2048510" cy="1275715"/>
            <a:chOff x="8226552" y="3162300"/>
            <a:chExt cx="2048510" cy="127571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552" y="3162300"/>
              <a:ext cx="2048255" cy="12755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48472" y="3244596"/>
              <a:ext cx="1853183" cy="11445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85988" y="3201923"/>
              <a:ext cx="1929383" cy="11582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285988" y="3201923"/>
            <a:ext cx="1929764" cy="115824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36854" marR="230504" indent="1905" algn="ctr">
              <a:lnSpc>
                <a:spcPts val="1630"/>
              </a:lnSpc>
              <a:spcBef>
                <a:spcPts val="1270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Manage</a:t>
            </a:r>
            <a:r>
              <a:rPr sz="1600" spc="-5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your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analytics</a:t>
            </a:r>
            <a:r>
              <a:rPr sz="1600" spc="-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content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admin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governance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tools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3097" y="2099015"/>
            <a:ext cx="9269730" cy="4759325"/>
            <a:chOff x="873097" y="2099015"/>
            <a:chExt cx="9269730" cy="4759325"/>
          </a:xfrm>
        </p:grpSpPr>
        <p:sp>
          <p:nvSpPr>
            <p:cNvPr id="30" name="object 30"/>
            <p:cNvSpPr/>
            <p:nvPr/>
          </p:nvSpPr>
          <p:spPr>
            <a:xfrm>
              <a:off x="1845503" y="2114961"/>
              <a:ext cx="1661160" cy="1075055"/>
            </a:xfrm>
            <a:custGeom>
              <a:avLst/>
              <a:gdLst/>
              <a:ahLst/>
              <a:cxnLst/>
              <a:rect l="l" t="t" r="r" b="b"/>
              <a:pathLst>
                <a:path w="1661160" h="1075055">
                  <a:moveTo>
                    <a:pt x="1339047" y="1074808"/>
                  </a:moveTo>
                  <a:lnTo>
                    <a:pt x="382584" y="1074808"/>
                  </a:lnTo>
                  <a:lnTo>
                    <a:pt x="334766" y="1071811"/>
                  </a:lnTo>
                  <a:lnTo>
                    <a:pt x="288671" y="1063056"/>
                  </a:lnTo>
                  <a:lnTo>
                    <a:pt x="244666" y="1048900"/>
                  </a:lnTo>
                  <a:lnTo>
                    <a:pt x="203116" y="1029702"/>
                  </a:lnTo>
                  <a:lnTo>
                    <a:pt x="164387" y="1005817"/>
                  </a:lnTo>
                  <a:lnTo>
                    <a:pt x="128845" y="977604"/>
                  </a:lnTo>
                  <a:lnTo>
                    <a:pt x="96856" y="945419"/>
                  </a:lnTo>
                  <a:lnTo>
                    <a:pt x="68785" y="909619"/>
                  </a:lnTo>
                  <a:lnTo>
                    <a:pt x="44997" y="870561"/>
                  </a:lnTo>
                  <a:lnTo>
                    <a:pt x="25859" y="828603"/>
                  </a:lnTo>
                  <a:lnTo>
                    <a:pt x="11737" y="784102"/>
                  </a:lnTo>
                  <a:lnTo>
                    <a:pt x="2995" y="737414"/>
                  </a:lnTo>
                  <a:lnTo>
                    <a:pt x="63" y="689926"/>
                  </a:lnTo>
                  <a:lnTo>
                    <a:pt x="0" y="688898"/>
                  </a:lnTo>
                  <a:lnTo>
                    <a:pt x="3252" y="638436"/>
                  </a:lnTo>
                  <a:lnTo>
                    <a:pt x="12743" y="589959"/>
                  </a:lnTo>
                  <a:lnTo>
                    <a:pt x="28068" y="543868"/>
                  </a:lnTo>
                  <a:lnTo>
                    <a:pt x="48749" y="500726"/>
                  </a:lnTo>
                  <a:lnTo>
                    <a:pt x="48826" y="500566"/>
                  </a:lnTo>
                  <a:lnTo>
                    <a:pt x="74615" y="460456"/>
                  </a:lnTo>
                  <a:lnTo>
                    <a:pt x="105031" y="423940"/>
                  </a:lnTo>
                  <a:lnTo>
                    <a:pt x="139672" y="391421"/>
                  </a:lnTo>
                  <a:lnTo>
                    <a:pt x="178137" y="363302"/>
                  </a:lnTo>
                  <a:lnTo>
                    <a:pt x="220022" y="339985"/>
                  </a:lnTo>
                  <a:lnTo>
                    <a:pt x="264925" y="321872"/>
                  </a:lnTo>
                  <a:lnTo>
                    <a:pt x="312444" y="309366"/>
                  </a:lnTo>
                  <a:lnTo>
                    <a:pt x="327475" y="265760"/>
                  </a:lnTo>
                  <a:lnTo>
                    <a:pt x="346879" y="224435"/>
                  </a:lnTo>
                  <a:lnTo>
                    <a:pt x="370380" y="185679"/>
                  </a:lnTo>
                  <a:lnTo>
                    <a:pt x="397699" y="149781"/>
                  </a:lnTo>
                  <a:lnTo>
                    <a:pt x="428561" y="117027"/>
                  </a:lnTo>
                  <a:lnTo>
                    <a:pt x="462688" y="87706"/>
                  </a:lnTo>
                  <a:lnTo>
                    <a:pt x="499805" y="62107"/>
                  </a:lnTo>
                  <a:lnTo>
                    <a:pt x="539633" y="40516"/>
                  </a:lnTo>
                  <a:lnTo>
                    <a:pt x="581897" y="23222"/>
                  </a:lnTo>
                  <a:lnTo>
                    <a:pt x="626320" y="10513"/>
                  </a:lnTo>
                  <a:lnTo>
                    <a:pt x="672625" y="2676"/>
                  </a:lnTo>
                  <a:lnTo>
                    <a:pt x="720534" y="0"/>
                  </a:lnTo>
                  <a:lnTo>
                    <a:pt x="767925" y="2676"/>
                  </a:lnTo>
                  <a:lnTo>
                    <a:pt x="769285" y="2676"/>
                  </a:lnTo>
                  <a:lnTo>
                    <a:pt x="817576" y="10963"/>
                  </a:lnTo>
                  <a:lnTo>
                    <a:pt x="863107" y="24219"/>
                  </a:lnTo>
                  <a:lnTo>
                    <a:pt x="906248" y="42258"/>
                  </a:lnTo>
                  <a:lnTo>
                    <a:pt x="946698" y="64783"/>
                  </a:lnTo>
                  <a:lnTo>
                    <a:pt x="984159" y="91494"/>
                  </a:lnTo>
                  <a:lnTo>
                    <a:pt x="1018333" y="122092"/>
                  </a:lnTo>
                  <a:lnTo>
                    <a:pt x="1048920" y="156277"/>
                  </a:lnTo>
                  <a:lnTo>
                    <a:pt x="1143638" y="156277"/>
                  </a:lnTo>
                  <a:lnTo>
                    <a:pt x="1146042" y="156453"/>
                  </a:lnTo>
                  <a:lnTo>
                    <a:pt x="1190298" y="166228"/>
                  </a:lnTo>
                  <a:lnTo>
                    <a:pt x="1232181" y="181936"/>
                  </a:lnTo>
                  <a:lnTo>
                    <a:pt x="1249548" y="191360"/>
                  </a:lnTo>
                  <a:lnTo>
                    <a:pt x="720534" y="191360"/>
                  </a:lnTo>
                  <a:lnTo>
                    <a:pt x="706188" y="191908"/>
                  </a:lnTo>
                  <a:lnTo>
                    <a:pt x="663147" y="197739"/>
                  </a:lnTo>
                  <a:lnTo>
                    <a:pt x="617592" y="212997"/>
                  </a:lnTo>
                  <a:lnTo>
                    <a:pt x="577056" y="236234"/>
                  </a:lnTo>
                  <a:lnTo>
                    <a:pt x="542264" y="266445"/>
                  </a:lnTo>
                  <a:lnTo>
                    <a:pt x="513942" y="302625"/>
                  </a:lnTo>
                  <a:lnTo>
                    <a:pt x="492815" y="343770"/>
                  </a:lnTo>
                  <a:lnTo>
                    <a:pt x="479606" y="388876"/>
                  </a:lnTo>
                  <a:lnTo>
                    <a:pt x="475042" y="436940"/>
                  </a:lnTo>
                  <a:lnTo>
                    <a:pt x="475042" y="487969"/>
                  </a:lnTo>
                  <a:lnTo>
                    <a:pt x="385773" y="487969"/>
                  </a:lnTo>
                  <a:lnTo>
                    <a:pt x="341188" y="493251"/>
                  </a:lnTo>
                  <a:lnTo>
                    <a:pt x="299293" y="508700"/>
                  </a:lnTo>
                  <a:lnTo>
                    <a:pt x="261582" y="533716"/>
                  </a:lnTo>
                  <a:lnTo>
                    <a:pt x="229550" y="567703"/>
                  </a:lnTo>
                  <a:lnTo>
                    <a:pt x="203209" y="615721"/>
                  </a:lnTo>
                  <a:lnTo>
                    <a:pt x="190893" y="667370"/>
                  </a:lnTo>
                  <a:lnTo>
                    <a:pt x="192338" y="720193"/>
                  </a:lnTo>
                  <a:lnTo>
                    <a:pt x="207233" y="771821"/>
                  </a:lnTo>
                  <a:lnTo>
                    <a:pt x="236774" y="815275"/>
                  </a:lnTo>
                  <a:lnTo>
                    <a:pt x="276178" y="849162"/>
                  </a:lnTo>
                  <a:lnTo>
                    <a:pt x="323354" y="872285"/>
                  </a:lnTo>
                  <a:lnTo>
                    <a:pt x="376208" y="883448"/>
                  </a:lnTo>
                  <a:lnTo>
                    <a:pt x="1631070" y="883448"/>
                  </a:lnTo>
                  <a:lnTo>
                    <a:pt x="1610964" y="922288"/>
                  </a:lnTo>
                  <a:lnTo>
                    <a:pt x="1584465" y="959647"/>
                  </a:lnTo>
                  <a:lnTo>
                    <a:pt x="1553179" y="992679"/>
                  </a:lnTo>
                  <a:lnTo>
                    <a:pt x="1517510" y="1020865"/>
                  </a:lnTo>
                  <a:lnTo>
                    <a:pt x="1477860" y="1043689"/>
                  </a:lnTo>
                  <a:lnTo>
                    <a:pt x="1434631" y="1060632"/>
                  </a:lnTo>
                  <a:lnTo>
                    <a:pt x="1388226" y="1071178"/>
                  </a:lnTo>
                  <a:lnTo>
                    <a:pt x="1339047" y="1074808"/>
                  </a:lnTo>
                  <a:close/>
                </a:path>
                <a:path w="1661160" h="1075055">
                  <a:moveTo>
                    <a:pt x="1143638" y="156277"/>
                  </a:moveTo>
                  <a:lnTo>
                    <a:pt x="1048920" y="156277"/>
                  </a:lnTo>
                  <a:lnTo>
                    <a:pt x="1061374" y="155779"/>
                  </a:lnTo>
                  <a:lnTo>
                    <a:pt x="1087477" y="153586"/>
                  </a:lnTo>
                  <a:lnTo>
                    <a:pt x="1099931" y="153088"/>
                  </a:lnTo>
                  <a:lnTo>
                    <a:pt x="1143638" y="156277"/>
                  </a:lnTo>
                  <a:close/>
                </a:path>
                <a:path w="1661160" h="1075055">
                  <a:moveTo>
                    <a:pt x="956462" y="363585"/>
                  </a:moveTo>
                  <a:lnTo>
                    <a:pt x="937333" y="325313"/>
                  </a:lnTo>
                  <a:lnTo>
                    <a:pt x="913303" y="286597"/>
                  </a:lnTo>
                  <a:lnTo>
                    <a:pt x="883251" y="253730"/>
                  </a:lnTo>
                  <a:lnTo>
                    <a:pt x="848063" y="227240"/>
                  </a:lnTo>
                  <a:lnTo>
                    <a:pt x="808623" y="207661"/>
                  </a:lnTo>
                  <a:lnTo>
                    <a:pt x="765819" y="195524"/>
                  </a:lnTo>
                  <a:lnTo>
                    <a:pt x="720534" y="191360"/>
                  </a:lnTo>
                  <a:lnTo>
                    <a:pt x="1249548" y="191360"/>
                  </a:lnTo>
                  <a:lnTo>
                    <a:pt x="1306766" y="229234"/>
                  </a:lnTo>
                  <a:lnTo>
                    <a:pt x="1338435" y="259867"/>
                  </a:lnTo>
                  <a:lnTo>
                    <a:pt x="1365665" y="294519"/>
                  </a:lnTo>
                  <a:lnTo>
                    <a:pt x="1387941" y="332712"/>
                  </a:lnTo>
                  <a:lnTo>
                    <a:pt x="1390124" y="338070"/>
                  </a:lnTo>
                  <a:lnTo>
                    <a:pt x="1061673" y="338070"/>
                  </a:lnTo>
                  <a:lnTo>
                    <a:pt x="1044984" y="338668"/>
                  </a:lnTo>
                  <a:lnTo>
                    <a:pt x="1029050" y="340412"/>
                  </a:lnTo>
                  <a:lnTo>
                    <a:pt x="1028858" y="340412"/>
                  </a:lnTo>
                  <a:lnTo>
                    <a:pt x="1012803" y="343452"/>
                  </a:lnTo>
                  <a:lnTo>
                    <a:pt x="997909" y="347638"/>
                  </a:lnTo>
                  <a:lnTo>
                    <a:pt x="956462" y="363585"/>
                  </a:lnTo>
                  <a:close/>
                </a:path>
                <a:path w="1661160" h="1075055">
                  <a:moveTo>
                    <a:pt x="1631070" y="883448"/>
                  </a:moveTo>
                  <a:lnTo>
                    <a:pt x="1319918" y="883448"/>
                  </a:lnTo>
                  <a:lnTo>
                    <a:pt x="1367358" y="875844"/>
                  </a:lnTo>
                  <a:lnTo>
                    <a:pt x="1408677" y="854769"/>
                  </a:lnTo>
                  <a:lnTo>
                    <a:pt x="1441580" y="822825"/>
                  </a:lnTo>
                  <a:lnTo>
                    <a:pt x="1463770" y="782613"/>
                  </a:lnTo>
                  <a:lnTo>
                    <a:pt x="1472952" y="736738"/>
                  </a:lnTo>
                  <a:lnTo>
                    <a:pt x="1465425" y="689926"/>
                  </a:lnTo>
                  <a:lnTo>
                    <a:pt x="1465325" y="689306"/>
                  </a:lnTo>
                  <a:lnTo>
                    <a:pt x="1444079" y="648151"/>
                  </a:lnTo>
                  <a:lnTo>
                    <a:pt x="1411661" y="615721"/>
                  </a:lnTo>
                  <a:lnTo>
                    <a:pt x="1370521" y="594468"/>
                  </a:lnTo>
                  <a:lnTo>
                    <a:pt x="1323106" y="586839"/>
                  </a:lnTo>
                  <a:lnTo>
                    <a:pt x="1259342" y="586839"/>
                  </a:lnTo>
                  <a:lnTo>
                    <a:pt x="1259342" y="535809"/>
                  </a:lnTo>
                  <a:lnTo>
                    <a:pt x="1253618" y="489315"/>
                  </a:lnTo>
                  <a:lnTo>
                    <a:pt x="1253563" y="488866"/>
                  </a:lnTo>
                  <a:lnTo>
                    <a:pt x="1237024" y="444913"/>
                  </a:lnTo>
                  <a:lnTo>
                    <a:pt x="1210921" y="405744"/>
                  </a:lnTo>
                  <a:lnTo>
                    <a:pt x="1176448" y="373153"/>
                  </a:lnTo>
                  <a:lnTo>
                    <a:pt x="1121452" y="347239"/>
                  </a:lnTo>
                  <a:lnTo>
                    <a:pt x="1061673" y="338070"/>
                  </a:lnTo>
                  <a:lnTo>
                    <a:pt x="1390124" y="338070"/>
                  </a:lnTo>
                  <a:lnTo>
                    <a:pt x="1404746" y="373966"/>
                  </a:lnTo>
                  <a:lnTo>
                    <a:pt x="1415564" y="417804"/>
                  </a:lnTo>
                  <a:lnTo>
                    <a:pt x="1460929" y="434730"/>
                  </a:lnTo>
                  <a:lnTo>
                    <a:pt x="1503119" y="457537"/>
                  </a:lnTo>
                  <a:lnTo>
                    <a:pt x="1541557" y="485725"/>
                  </a:lnTo>
                  <a:lnTo>
                    <a:pt x="1575665" y="518795"/>
                  </a:lnTo>
                  <a:lnTo>
                    <a:pt x="1604866" y="556249"/>
                  </a:lnTo>
                  <a:lnTo>
                    <a:pt x="1628583" y="597588"/>
                  </a:lnTo>
                  <a:lnTo>
                    <a:pt x="1646239" y="642313"/>
                  </a:lnTo>
                  <a:lnTo>
                    <a:pt x="1657255" y="689926"/>
                  </a:lnTo>
                  <a:lnTo>
                    <a:pt x="1661056" y="739927"/>
                  </a:lnTo>
                  <a:lnTo>
                    <a:pt x="1657724" y="789421"/>
                  </a:lnTo>
                  <a:lnTo>
                    <a:pt x="1647996" y="836657"/>
                  </a:lnTo>
                  <a:lnTo>
                    <a:pt x="1632276" y="881119"/>
                  </a:lnTo>
                  <a:lnTo>
                    <a:pt x="1631070" y="883448"/>
                  </a:lnTo>
                  <a:close/>
                </a:path>
                <a:path w="1661160" h="1075055">
                  <a:moveTo>
                    <a:pt x="475042" y="500726"/>
                  </a:moveTo>
                  <a:lnTo>
                    <a:pt x="417655" y="491158"/>
                  </a:lnTo>
                  <a:lnTo>
                    <a:pt x="409983" y="489315"/>
                  </a:lnTo>
                  <a:lnTo>
                    <a:pt x="401714" y="488368"/>
                  </a:lnTo>
                  <a:lnTo>
                    <a:pt x="392263" y="487969"/>
                  </a:lnTo>
                  <a:lnTo>
                    <a:pt x="475042" y="487969"/>
                  </a:lnTo>
                  <a:lnTo>
                    <a:pt x="475042" y="500726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45503" y="2114960"/>
              <a:ext cx="1661160" cy="1075055"/>
            </a:xfrm>
            <a:custGeom>
              <a:avLst/>
              <a:gdLst/>
              <a:ahLst/>
              <a:cxnLst/>
              <a:rect l="l" t="t" r="r" b="b"/>
              <a:pathLst>
                <a:path w="1661160" h="1075055">
                  <a:moveTo>
                    <a:pt x="1415564" y="417804"/>
                  </a:moveTo>
                  <a:lnTo>
                    <a:pt x="1404746" y="373966"/>
                  </a:lnTo>
                  <a:lnTo>
                    <a:pt x="1387941" y="332712"/>
                  </a:lnTo>
                  <a:lnTo>
                    <a:pt x="1365665" y="294519"/>
                  </a:lnTo>
                  <a:lnTo>
                    <a:pt x="1338435" y="259867"/>
                  </a:lnTo>
                  <a:lnTo>
                    <a:pt x="1306766" y="229234"/>
                  </a:lnTo>
                  <a:lnTo>
                    <a:pt x="1271176" y="203097"/>
                  </a:lnTo>
                  <a:lnTo>
                    <a:pt x="1232181" y="181936"/>
                  </a:lnTo>
                  <a:lnTo>
                    <a:pt x="1190298" y="166228"/>
                  </a:lnTo>
                  <a:lnTo>
                    <a:pt x="1146042" y="156453"/>
                  </a:lnTo>
                  <a:lnTo>
                    <a:pt x="1099931" y="153088"/>
                  </a:lnTo>
                  <a:lnTo>
                    <a:pt x="1087477" y="153586"/>
                  </a:lnTo>
                  <a:lnTo>
                    <a:pt x="1074426" y="154683"/>
                  </a:lnTo>
                  <a:lnTo>
                    <a:pt x="1061374" y="155779"/>
                  </a:lnTo>
                  <a:lnTo>
                    <a:pt x="1048920" y="156277"/>
                  </a:lnTo>
                  <a:lnTo>
                    <a:pt x="1018333" y="122092"/>
                  </a:lnTo>
                  <a:lnTo>
                    <a:pt x="984159" y="91494"/>
                  </a:lnTo>
                  <a:lnTo>
                    <a:pt x="946698" y="64783"/>
                  </a:lnTo>
                  <a:lnTo>
                    <a:pt x="906248" y="42258"/>
                  </a:lnTo>
                  <a:lnTo>
                    <a:pt x="863107" y="24219"/>
                  </a:lnTo>
                  <a:lnTo>
                    <a:pt x="817576" y="10963"/>
                  </a:lnTo>
                  <a:lnTo>
                    <a:pt x="769952" y="2790"/>
                  </a:lnTo>
                  <a:lnTo>
                    <a:pt x="720534" y="0"/>
                  </a:lnTo>
                  <a:lnTo>
                    <a:pt x="672625" y="2676"/>
                  </a:lnTo>
                  <a:lnTo>
                    <a:pt x="626320" y="10513"/>
                  </a:lnTo>
                  <a:lnTo>
                    <a:pt x="581897" y="23222"/>
                  </a:lnTo>
                  <a:lnTo>
                    <a:pt x="539633" y="40516"/>
                  </a:lnTo>
                  <a:lnTo>
                    <a:pt x="499805" y="62107"/>
                  </a:lnTo>
                  <a:lnTo>
                    <a:pt x="462688" y="87706"/>
                  </a:lnTo>
                  <a:lnTo>
                    <a:pt x="428561" y="117027"/>
                  </a:lnTo>
                  <a:lnTo>
                    <a:pt x="397699" y="149781"/>
                  </a:lnTo>
                  <a:lnTo>
                    <a:pt x="370380" y="185679"/>
                  </a:lnTo>
                  <a:lnTo>
                    <a:pt x="346879" y="224435"/>
                  </a:lnTo>
                  <a:lnTo>
                    <a:pt x="327475" y="265760"/>
                  </a:lnTo>
                  <a:lnTo>
                    <a:pt x="312444" y="309366"/>
                  </a:lnTo>
                  <a:lnTo>
                    <a:pt x="264925" y="321872"/>
                  </a:lnTo>
                  <a:lnTo>
                    <a:pt x="220022" y="339985"/>
                  </a:lnTo>
                  <a:lnTo>
                    <a:pt x="178137" y="363302"/>
                  </a:lnTo>
                  <a:lnTo>
                    <a:pt x="139672" y="391421"/>
                  </a:lnTo>
                  <a:lnTo>
                    <a:pt x="105031" y="423940"/>
                  </a:lnTo>
                  <a:lnTo>
                    <a:pt x="74615" y="460456"/>
                  </a:lnTo>
                  <a:lnTo>
                    <a:pt x="48826" y="500566"/>
                  </a:lnTo>
                  <a:lnTo>
                    <a:pt x="28068" y="543868"/>
                  </a:lnTo>
                  <a:lnTo>
                    <a:pt x="12743" y="589959"/>
                  </a:lnTo>
                  <a:lnTo>
                    <a:pt x="3252" y="638436"/>
                  </a:lnTo>
                  <a:lnTo>
                    <a:pt x="0" y="688898"/>
                  </a:lnTo>
                  <a:lnTo>
                    <a:pt x="2995" y="737414"/>
                  </a:lnTo>
                  <a:lnTo>
                    <a:pt x="11737" y="784102"/>
                  </a:lnTo>
                  <a:lnTo>
                    <a:pt x="25859" y="828603"/>
                  </a:lnTo>
                  <a:lnTo>
                    <a:pt x="44997" y="870561"/>
                  </a:lnTo>
                  <a:lnTo>
                    <a:pt x="68785" y="909619"/>
                  </a:lnTo>
                  <a:lnTo>
                    <a:pt x="96856" y="945419"/>
                  </a:lnTo>
                  <a:lnTo>
                    <a:pt x="128845" y="977604"/>
                  </a:lnTo>
                  <a:lnTo>
                    <a:pt x="164387" y="1005817"/>
                  </a:lnTo>
                  <a:lnTo>
                    <a:pt x="203116" y="1029702"/>
                  </a:lnTo>
                  <a:lnTo>
                    <a:pt x="244666" y="1048900"/>
                  </a:lnTo>
                  <a:lnTo>
                    <a:pt x="288671" y="1063056"/>
                  </a:lnTo>
                  <a:lnTo>
                    <a:pt x="334766" y="1071811"/>
                  </a:lnTo>
                  <a:lnTo>
                    <a:pt x="382584" y="1074808"/>
                  </a:lnTo>
                  <a:lnTo>
                    <a:pt x="1339047" y="1074808"/>
                  </a:lnTo>
                  <a:lnTo>
                    <a:pt x="1388226" y="1071178"/>
                  </a:lnTo>
                  <a:lnTo>
                    <a:pt x="1434631" y="1060632"/>
                  </a:lnTo>
                  <a:lnTo>
                    <a:pt x="1477860" y="1043689"/>
                  </a:lnTo>
                  <a:lnTo>
                    <a:pt x="1517510" y="1020865"/>
                  </a:lnTo>
                  <a:lnTo>
                    <a:pt x="1553179" y="992679"/>
                  </a:lnTo>
                  <a:lnTo>
                    <a:pt x="1584465" y="959647"/>
                  </a:lnTo>
                  <a:lnTo>
                    <a:pt x="1610964" y="922288"/>
                  </a:lnTo>
                  <a:lnTo>
                    <a:pt x="1632276" y="881119"/>
                  </a:lnTo>
                  <a:lnTo>
                    <a:pt x="1647996" y="836657"/>
                  </a:lnTo>
                  <a:lnTo>
                    <a:pt x="1657724" y="789421"/>
                  </a:lnTo>
                  <a:lnTo>
                    <a:pt x="1661056" y="739927"/>
                  </a:lnTo>
                  <a:lnTo>
                    <a:pt x="1657255" y="689926"/>
                  </a:lnTo>
                  <a:lnTo>
                    <a:pt x="1646239" y="642313"/>
                  </a:lnTo>
                  <a:lnTo>
                    <a:pt x="1628583" y="597588"/>
                  </a:lnTo>
                  <a:lnTo>
                    <a:pt x="1604866" y="556249"/>
                  </a:lnTo>
                  <a:lnTo>
                    <a:pt x="1575665" y="518795"/>
                  </a:lnTo>
                  <a:lnTo>
                    <a:pt x="1541557" y="485725"/>
                  </a:lnTo>
                  <a:lnTo>
                    <a:pt x="1503119" y="457537"/>
                  </a:lnTo>
                  <a:lnTo>
                    <a:pt x="1460929" y="434730"/>
                  </a:lnTo>
                  <a:lnTo>
                    <a:pt x="1415564" y="417804"/>
                  </a:lnTo>
                  <a:close/>
                </a:path>
                <a:path w="1661160" h="1075055">
                  <a:moveTo>
                    <a:pt x="1319918" y="883448"/>
                  </a:moveTo>
                  <a:lnTo>
                    <a:pt x="376208" y="883448"/>
                  </a:lnTo>
                  <a:lnTo>
                    <a:pt x="323354" y="872285"/>
                  </a:lnTo>
                  <a:lnTo>
                    <a:pt x="276178" y="849162"/>
                  </a:lnTo>
                  <a:lnTo>
                    <a:pt x="236774" y="815276"/>
                  </a:lnTo>
                  <a:lnTo>
                    <a:pt x="207233" y="771821"/>
                  </a:lnTo>
                  <a:lnTo>
                    <a:pt x="192338" y="720193"/>
                  </a:lnTo>
                  <a:lnTo>
                    <a:pt x="190893" y="667370"/>
                  </a:lnTo>
                  <a:lnTo>
                    <a:pt x="203198" y="615742"/>
                  </a:lnTo>
                  <a:lnTo>
                    <a:pt x="229550" y="567703"/>
                  </a:lnTo>
                  <a:lnTo>
                    <a:pt x="261582" y="533716"/>
                  </a:lnTo>
                  <a:lnTo>
                    <a:pt x="299293" y="508700"/>
                  </a:lnTo>
                  <a:lnTo>
                    <a:pt x="341188" y="493251"/>
                  </a:lnTo>
                  <a:lnTo>
                    <a:pt x="385773" y="487969"/>
                  </a:lnTo>
                  <a:lnTo>
                    <a:pt x="393444" y="488019"/>
                  </a:lnTo>
                  <a:lnTo>
                    <a:pt x="401714" y="488368"/>
                  </a:lnTo>
                  <a:lnTo>
                    <a:pt x="409983" y="489315"/>
                  </a:lnTo>
                  <a:lnTo>
                    <a:pt x="417655" y="491158"/>
                  </a:lnTo>
                  <a:lnTo>
                    <a:pt x="475042" y="500726"/>
                  </a:lnTo>
                  <a:lnTo>
                    <a:pt x="475042" y="436940"/>
                  </a:lnTo>
                  <a:lnTo>
                    <a:pt x="479606" y="388876"/>
                  </a:lnTo>
                  <a:lnTo>
                    <a:pt x="492815" y="343770"/>
                  </a:lnTo>
                  <a:lnTo>
                    <a:pt x="513942" y="302625"/>
                  </a:lnTo>
                  <a:lnTo>
                    <a:pt x="542264" y="266445"/>
                  </a:lnTo>
                  <a:lnTo>
                    <a:pt x="577056" y="236234"/>
                  </a:lnTo>
                  <a:lnTo>
                    <a:pt x="617592" y="212997"/>
                  </a:lnTo>
                  <a:lnTo>
                    <a:pt x="663147" y="197739"/>
                  </a:lnTo>
                  <a:lnTo>
                    <a:pt x="706188" y="191908"/>
                  </a:lnTo>
                  <a:lnTo>
                    <a:pt x="720534" y="191360"/>
                  </a:lnTo>
                  <a:lnTo>
                    <a:pt x="765819" y="195524"/>
                  </a:lnTo>
                  <a:lnTo>
                    <a:pt x="808623" y="207661"/>
                  </a:lnTo>
                  <a:lnTo>
                    <a:pt x="848063" y="227240"/>
                  </a:lnTo>
                  <a:lnTo>
                    <a:pt x="883251" y="253730"/>
                  </a:lnTo>
                  <a:lnTo>
                    <a:pt x="913303" y="286597"/>
                  </a:lnTo>
                  <a:lnTo>
                    <a:pt x="937333" y="325313"/>
                  </a:lnTo>
                  <a:lnTo>
                    <a:pt x="956462" y="363585"/>
                  </a:lnTo>
                  <a:lnTo>
                    <a:pt x="997909" y="347638"/>
                  </a:lnTo>
                  <a:lnTo>
                    <a:pt x="1012803" y="343452"/>
                  </a:lnTo>
                  <a:lnTo>
                    <a:pt x="1028595" y="340462"/>
                  </a:lnTo>
                  <a:lnTo>
                    <a:pt x="1044984" y="338668"/>
                  </a:lnTo>
                  <a:lnTo>
                    <a:pt x="1061673" y="338070"/>
                  </a:lnTo>
                  <a:lnTo>
                    <a:pt x="1092160" y="340412"/>
                  </a:lnTo>
                  <a:lnTo>
                    <a:pt x="1149548" y="358253"/>
                  </a:lnTo>
                  <a:lnTo>
                    <a:pt x="1210921" y="405744"/>
                  </a:lnTo>
                  <a:lnTo>
                    <a:pt x="1237024" y="444913"/>
                  </a:lnTo>
                  <a:lnTo>
                    <a:pt x="1253563" y="488866"/>
                  </a:lnTo>
                  <a:lnTo>
                    <a:pt x="1259342" y="535809"/>
                  </a:lnTo>
                  <a:lnTo>
                    <a:pt x="1259342" y="586839"/>
                  </a:lnTo>
                  <a:lnTo>
                    <a:pt x="1323106" y="586839"/>
                  </a:lnTo>
                  <a:lnTo>
                    <a:pt x="1370521" y="594468"/>
                  </a:lnTo>
                  <a:lnTo>
                    <a:pt x="1411661" y="615721"/>
                  </a:lnTo>
                  <a:lnTo>
                    <a:pt x="1444079" y="648151"/>
                  </a:lnTo>
                  <a:lnTo>
                    <a:pt x="1465325" y="689306"/>
                  </a:lnTo>
                  <a:lnTo>
                    <a:pt x="1472951" y="736738"/>
                  </a:lnTo>
                  <a:lnTo>
                    <a:pt x="1463769" y="782613"/>
                  </a:lnTo>
                  <a:lnTo>
                    <a:pt x="1441580" y="822825"/>
                  </a:lnTo>
                  <a:lnTo>
                    <a:pt x="1408677" y="854769"/>
                  </a:lnTo>
                  <a:lnTo>
                    <a:pt x="1367358" y="875844"/>
                  </a:lnTo>
                  <a:lnTo>
                    <a:pt x="1319918" y="883448"/>
                  </a:lnTo>
                  <a:close/>
                </a:path>
              </a:pathLst>
            </a:custGeom>
            <a:ln w="31887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9041" y="3317342"/>
              <a:ext cx="1530350" cy="1435735"/>
            </a:xfrm>
            <a:custGeom>
              <a:avLst/>
              <a:gdLst/>
              <a:ahLst/>
              <a:cxnLst/>
              <a:rect l="l" t="t" r="r" b="b"/>
              <a:pathLst>
                <a:path w="1530350" h="1435735">
                  <a:moveTo>
                    <a:pt x="1428317" y="1116270"/>
                  </a:moveTo>
                  <a:lnTo>
                    <a:pt x="102022" y="1116270"/>
                  </a:lnTo>
                  <a:lnTo>
                    <a:pt x="61871" y="1108396"/>
                  </a:lnTo>
                  <a:lnTo>
                    <a:pt x="29490" y="1086768"/>
                  </a:lnTo>
                  <a:lnTo>
                    <a:pt x="7870" y="1054377"/>
                  </a:lnTo>
                  <a:lnTo>
                    <a:pt x="0" y="1014211"/>
                  </a:lnTo>
                  <a:lnTo>
                    <a:pt x="0" y="102059"/>
                  </a:lnTo>
                  <a:lnTo>
                    <a:pt x="7870" y="61893"/>
                  </a:lnTo>
                  <a:lnTo>
                    <a:pt x="29490" y="29501"/>
                  </a:lnTo>
                  <a:lnTo>
                    <a:pt x="61871" y="7873"/>
                  </a:lnTo>
                  <a:lnTo>
                    <a:pt x="102022" y="0"/>
                  </a:lnTo>
                  <a:lnTo>
                    <a:pt x="1428317" y="0"/>
                  </a:lnTo>
                  <a:lnTo>
                    <a:pt x="1468468" y="7873"/>
                  </a:lnTo>
                  <a:lnTo>
                    <a:pt x="1500848" y="29501"/>
                  </a:lnTo>
                  <a:lnTo>
                    <a:pt x="1522468" y="61893"/>
                  </a:lnTo>
                  <a:lnTo>
                    <a:pt x="1530339" y="102059"/>
                  </a:lnTo>
                  <a:lnTo>
                    <a:pt x="1530339" y="191360"/>
                  </a:lnTo>
                  <a:lnTo>
                    <a:pt x="191292" y="191360"/>
                  </a:lnTo>
                  <a:lnTo>
                    <a:pt x="191292" y="924909"/>
                  </a:lnTo>
                  <a:lnTo>
                    <a:pt x="1530339" y="924909"/>
                  </a:lnTo>
                  <a:lnTo>
                    <a:pt x="1530339" y="1014211"/>
                  </a:lnTo>
                  <a:lnTo>
                    <a:pt x="1522468" y="1054377"/>
                  </a:lnTo>
                  <a:lnTo>
                    <a:pt x="1500848" y="1086768"/>
                  </a:lnTo>
                  <a:lnTo>
                    <a:pt x="1468468" y="1108396"/>
                  </a:lnTo>
                  <a:lnTo>
                    <a:pt x="1428317" y="1116270"/>
                  </a:lnTo>
                  <a:close/>
                </a:path>
                <a:path w="1530350" h="1435735">
                  <a:moveTo>
                    <a:pt x="1530339" y="924909"/>
                  </a:moveTo>
                  <a:lnTo>
                    <a:pt x="1339047" y="924909"/>
                  </a:lnTo>
                  <a:lnTo>
                    <a:pt x="1339047" y="191360"/>
                  </a:lnTo>
                  <a:lnTo>
                    <a:pt x="1530339" y="191360"/>
                  </a:lnTo>
                  <a:lnTo>
                    <a:pt x="1530339" y="924909"/>
                  </a:lnTo>
                  <a:close/>
                </a:path>
                <a:path w="1530350" h="1435735">
                  <a:moveTo>
                    <a:pt x="924580" y="1243844"/>
                  </a:moveTo>
                  <a:lnTo>
                    <a:pt x="605759" y="1243844"/>
                  </a:lnTo>
                  <a:lnTo>
                    <a:pt x="605759" y="1116270"/>
                  </a:lnTo>
                  <a:lnTo>
                    <a:pt x="924580" y="1116270"/>
                  </a:lnTo>
                  <a:lnTo>
                    <a:pt x="924580" y="1243844"/>
                  </a:lnTo>
                  <a:close/>
                </a:path>
                <a:path w="1530350" h="1435735">
                  <a:moveTo>
                    <a:pt x="1147754" y="1435204"/>
                  </a:moveTo>
                  <a:lnTo>
                    <a:pt x="382584" y="1435204"/>
                  </a:lnTo>
                  <a:lnTo>
                    <a:pt x="382584" y="1243844"/>
                  </a:lnTo>
                  <a:lnTo>
                    <a:pt x="1147754" y="1243844"/>
                  </a:lnTo>
                  <a:lnTo>
                    <a:pt x="1147754" y="1435204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89041" y="3317341"/>
              <a:ext cx="1530350" cy="1435735"/>
            </a:xfrm>
            <a:custGeom>
              <a:avLst/>
              <a:gdLst/>
              <a:ahLst/>
              <a:cxnLst/>
              <a:rect l="l" t="t" r="r" b="b"/>
              <a:pathLst>
                <a:path w="1530350" h="1435735">
                  <a:moveTo>
                    <a:pt x="1428317" y="0"/>
                  </a:moveTo>
                  <a:lnTo>
                    <a:pt x="102022" y="0"/>
                  </a:lnTo>
                  <a:lnTo>
                    <a:pt x="61871" y="7873"/>
                  </a:lnTo>
                  <a:lnTo>
                    <a:pt x="29490" y="29501"/>
                  </a:lnTo>
                  <a:lnTo>
                    <a:pt x="7870" y="61893"/>
                  </a:lnTo>
                  <a:lnTo>
                    <a:pt x="0" y="102059"/>
                  </a:lnTo>
                  <a:lnTo>
                    <a:pt x="0" y="1014211"/>
                  </a:lnTo>
                  <a:lnTo>
                    <a:pt x="7870" y="1054377"/>
                  </a:lnTo>
                  <a:lnTo>
                    <a:pt x="29490" y="1086768"/>
                  </a:lnTo>
                  <a:lnTo>
                    <a:pt x="61871" y="1108396"/>
                  </a:lnTo>
                  <a:lnTo>
                    <a:pt x="102022" y="1116270"/>
                  </a:lnTo>
                  <a:lnTo>
                    <a:pt x="605759" y="1116270"/>
                  </a:lnTo>
                  <a:lnTo>
                    <a:pt x="605759" y="1243844"/>
                  </a:lnTo>
                  <a:lnTo>
                    <a:pt x="382584" y="1243844"/>
                  </a:lnTo>
                  <a:lnTo>
                    <a:pt x="382584" y="1435204"/>
                  </a:lnTo>
                  <a:lnTo>
                    <a:pt x="1147754" y="1435204"/>
                  </a:lnTo>
                  <a:lnTo>
                    <a:pt x="1147754" y="1243844"/>
                  </a:lnTo>
                  <a:lnTo>
                    <a:pt x="924580" y="1243844"/>
                  </a:lnTo>
                  <a:lnTo>
                    <a:pt x="924580" y="1116270"/>
                  </a:lnTo>
                  <a:lnTo>
                    <a:pt x="1428317" y="1116270"/>
                  </a:lnTo>
                  <a:lnTo>
                    <a:pt x="1468468" y="1108396"/>
                  </a:lnTo>
                  <a:lnTo>
                    <a:pt x="1500848" y="1086768"/>
                  </a:lnTo>
                  <a:lnTo>
                    <a:pt x="1522468" y="1054377"/>
                  </a:lnTo>
                  <a:lnTo>
                    <a:pt x="1530339" y="1014211"/>
                  </a:lnTo>
                  <a:lnTo>
                    <a:pt x="1530339" y="102059"/>
                  </a:lnTo>
                  <a:lnTo>
                    <a:pt x="1522468" y="61893"/>
                  </a:lnTo>
                  <a:lnTo>
                    <a:pt x="1500848" y="29501"/>
                  </a:lnTo>
                  <a:lnTo>
                    <a:pt x="1468468" y="7873"/>
                  </a:lnTo>
                  <a:lnTo>
                    <a:pt x="1428317" y="0"/>
                  </a:lnTo>
                  <a:close/>
                </a:path>
                <a:path w="1530350" h="1435735">
                  <a:moveTo>
                    <a:pt x="1339047" y="924909"/>
                  </a:moveTo>
                  <a:lnTo>
                    <a:pt x="191292" y="924909"/>
                  </a:lnTo>
                  <a:lnTo>
                    <a:pt x="191292" y="191360"/>
                  </a:lnTo>
                  <a:lnTo>
                    <a:pt x="1339047" y="191360"/>
                  </a:lnTo>
                  <a:lnTo>
                    <a:pt x="1339047" y="924909"/>
                  </a:lnTo>
                  <a:close/>
                </a:path>
              </a:pathLst>
            </a:custGeom>
            <a:ln w="31887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9227" y="3317341"/>
              <a:ext cx="561975" cy="708660"/>
            </a:xfrm>
            <a:custGeom>
              <a:avLst/>
              <a:gdLst/>
              <a:ahLst/>
              <a:cxnLst/>
              <a:rect l="l" t="t" r="r" b="b"/>
              <a:pathLst>
                <a:path w="561975" h="708660">
                  <a:moveTo>
                    <a:pt x="232739" y="708034"/>
                  </a:moveTo>
                  <a:lnTo>
                    <a:pt x="0" y="478401"/>
                  </a:lnTo>
                  <a:lnTo>
                    <a:pt x="232739" y="242390"/>
                  </a:lnTo>
                  <a:lnTo>
                    <a:pt x="232739" y="373153"/>
                  </a:lnTo>
                  <a:lnTo>
                    <a:pt x="271676" y="347520"/>
                  </a:lnTo>
                  <a:lnTo>
                    <a:pt x="305123" y="315863"/>
                  </a:lnTo>
                  <a:lnTo>
                    <a:pt x="332370" y="279067"/>
                  </a:lnTo>
                  <a:lnTo>
                    <a:pt x="352710" y="238019"/>
                  </a:lnTo>
                  <a:lnTo>
                    <a:pt x="365433" y="193604"/>
                  </a:lnTo>
                  <a:lnTo>
                    <a:pt x="369832" y="146709"/>
                  </a:lnTo>
                  <a:lnTo>
                    <a:pt x="366843" y="108088"/>
                  </a:lnTo>
                  <a:lnTo>
                    <a:pt x="357876" y="69766"/>
                  </a:lnTo>
                  <a:lnTo>
                    <a:pt x="342931" y="33238"/>
                  </a:lnTo>
                  <a:lnTo>
                    <a:pt x="322008" y="0"/>
                  </a:lnTo>
                  <a:lnTo>
                    <a:pt x="535618" y="0"/>
                  </a:lnTo>
                  <a:lnTo>
                    <a:pt x="545183" y="28704"/>
                  </a:lnTo>
                  <a:lnTo>
                    <a:pt x="555843" y="76573"/>
                  </a:lnTo>
                  <a:lnTo>
                    <a:pt x="561168" y="124278"/>
                  </a:lnTo>
                  <a:lnTo>
                    <a:pt x="561354" y="171484"/>
                  </a:lnTo>
                  <a:lnTo>
                    <a:pt x="556591" y="217857"/>
                  </a:lnTo>
                  <a:lnTo>
                    <a:pt x="547072" y="263061"/>
                  </a:lnTo>
                  <a:lnTo>
                    <a:pt x="532991" y="306763"/>
                  </a:lnTo>
                  <a:lnTo>
                    <a:pt x="514540" y="348628"/>
                  </a:lnTo>
                  <a:lnTo>
                    <a:pt x="491912" y="388322"/>
                  </a:lnTo>
                  <a:lnTo>
                    <a:pt x="465299" y="425509"/>
                  </a:lnTo>
                  <a:lnTo>
                    <a:pt x="434895" y="459856"/>
                  </a:lnTo>
                  <a:lnTo>
                    <a:pt x="400891" y="491027"/>
                  </a:lnTo>
                  <a:lnTo>
                    <a:pt x="363481" y="518689"/>
                  </a:lnTo>
                  <a:lnTo>
                    <a:pt x="322857" y="542506"/>
                  </a:lnTo>
                  <a:lnTo>
                    <a:pt x="279212" y="562145"/>
                  </a:lnTo>
                  <a:lnTo>
                    <a:pt x="232739" y="577271"/>
                  </a:lnTo>
                  <a:lnTo>
                    <a:pt x="232739" y="708034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69227" y="3317340"/>
              <a:ext cx="561975" cy="708660"/>
            </a:xfrm>
            <a:custGeom>
              <a:avLst/>
              <a:gdLst/>
              <a:ahLst/>
              <a:cxnLst/>
              <a:rect l="l" t="t" r="r" b="b"/>
              <a:pathLst>
                <a:path w="561975" h="708660">
                  <a:moveTo>
                    <a:pt x="322008" y="0"/>
                  </a:moveTo>
                  <a:lnTo>
                    <a:pt x="342931" y="33238"/>
                  </a:lnTo>
                  <a:lnTo>
                    <a:pt x="357876" y="69766"/>
                  </a:lnTo>
                  <a:lnTo>
                    <a:pt x="366843" y="108088"/>
                  </a:lnTo>
                  <a:lnTo>
                    <a:pt x="369832" y="146709"/>
                  </a:lnTo>
                  <a:lnTo>
                    <a:pt x="365433" y="193604"/>
                  </a:lnTo>
                  <a:lnTo>
                    <a:pt x="352710" y="238019"/>
                  </a:lnTo>
                  <a:lnTo>
                    <a:pt x="332370" y="279067"/>
                  </a:lnTo>
                  <a:lnTo>
                    <a:pt x="305123" y="315863"/>
                  </a:lnTo>
                  <a:lnTo>
                    <a:pt x="271676" y="347520"/>
                  </a:lnTo>
                  <a:lnTo>
                    <a:pt x="232739" y="373153"/>
                  </a:lnTo>
                  <a:lnTo>
                    <a:pt x="232739" y="242390"/>
                  </a:lnTo>
                  <a:lnTo>
                    <a:pt x="0" y="478401"/>
                  </a:lnTo>
                  <a:lnTo>
                    <a:pt x="232739" y="708034"/>
                  </a:lnTo>
                  <a:lnTo>
                    <a:pt x="232739" y="577271"/>
                  </a:lnTo>
                  <a:lnTo>
                    <a:pt x="279212" y="562145"/>
                  </a:lnTo>
                  <a:lnTo>
                    <a:pt x="322857" y="542506"/>
                  </a:lnTo>
                  <a:lnTo>
                    <a:pt x="363481" y="518689"/>
                  </a:lnTo>
                  <a:lnTo>
                    <a:pt x="400891" y="491027"/>
                  </a:lnTo>
                  <a:lnTo>
                    <a:pt x="434895" y="459856"/>
                  </a:lnTo>
                  <a:lnTo>
                    <a:pt x="465299" y="425509"/>
                  </a:lnTo>
                  <a:lnTo>
                    <a:pt x="491912" y="388322"/>
                  </a:lnTo>
                  <a:lnTo>
                    <a:pt x="514540" y="348628"/>
                  </a:lnTo>
                  <a:lnTo>
                    <a:pt x="532991" y="306763"/>
                  </a:lnTo>
                  <a:lnTo>
                    <a:pt x="547072" y="263061"/>
                  </a:lnTo>
                  <a:lnTo>
                    <a:pt x="556591" y="217857"/>
                  </a:lnTo>
                  <a:lnTo>
                    <a:pt x="561354" y="171484"/>
                  </a:lnTo>
                  <a:lnTo>
                    <a:pt x="561168" y="124278"/>
                  </a:lnTo>
                  <a:lnTo>
                    <a:pt x="555843" y="76573"/>
                  </a:lnTo>
                  <a:lnTo>
                    <a:pt x="545183" y="28704"/>
                  </a:lnTo>
                  <a:lnTo>
                    <a:pt x="542792" y="21528"/>
                  </a:lnTo>
                  <a:lnTo>
                    <a:pt x="540401" y="14352"/>
                  </a:lnTo>
                  <a:lnTo>
                    <a:pt x="538010" y="7176"/>
                  </a:lnTo>
                  <a:lnTo>
                    <a:pt x="535618" y="0"/>
                  </a:lnTo>
                  <a:lnTo>
                    <a:pt x="322008" y="0"/>
                  </a:lnTo>
                  <a:close/>
                </a:path>
              </a:pathLst>
            </a:custGeom>
            <a:ln w="31886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6622" y="2481731"/>
              <a:ext cx="561975" cy="708660"/>
            </a:xfrm>
            <a:custGeom>
              <a:avLst/>
              <a:gdLst/>
              <a:ahLst/>
              <a:cxnLst/>
              <a:rect l="l" t="t" r="r" b="b"/>
              <a:pathLst>
                <a:path w="561975" h="708660">
                  <a:moveTo>
                    <a:pt x="239345" y="708034"/>
                  </a:moveTo>
                  <a:lnTo>
                    <a:pt x="25735" y="708034"/>
                  </a:lnTo>
                  <a:lnTo>
                    <a:pt x="16170" y="679330"/>
                  </a:lnTo>
                  <a:lnTo>
                    <a:pt x="5511" y="631460"/>
                  </a:lnTo>
                  <a:lnTo>
                    <a:pt x="185" y="583755"/>
                  </a:lnTo>
                  <a:lnTo>
                    <a:pt x="0" y="536549"/>
                  </a:lnTo>
                  <a:lnTo>
                    <a:pt x="4762" y="490177"/>
                  </a:lnTo>
                  <a:lnTo>
                    <a:pt x="14281" y="444972"/>
                  </a:lnTo>
                  <a:lnTo>
                    <a:pt x="28362" y="401270"/>
                  </a:lnTo>
                  <a:lnTo>
                    <a:pt x="46813" y="359405"/>
                  </a:lnTo>
                  <a:lnTo>
                    <a:pt x="69441" y="319712"/>
                  </a:lnTo>
                  <a:lnTo>
                    <a:pt x="96054" y="282524"/>
                  </a:lnTo>
                  <a:lnTo>
                    <a:pt x="126458" y="248178"/>
                  </a:lnTo>
                  <a:lnTo>
                    <a:pt x="160462" y="217006"/>
                  </a:lnTo>
                  <a:lnTo>
                    <a:pt x="197872" y="189344"/>
                  </a:lnTo>
                  <a:lnTo>
                    <a:pt x="238496" y="165527"/>
                  </a:lnTo>
                  <a:lnTo>
                    <a:pt x="282141" y="145888"/>
                  </a:lnTo>
                  <a:lnTo>
                    <a:pt x="328614" y="130763"/>
                  </a:lnTo>
                  <a:lnTo>
                    <a:pt x="328614" y="0"/>
                  </a:lnTo>
                  <a:lnTo>
                    <a:pt x="561354" y="229632"/>
                  </a:lnTo>
                  <a:lnTo>
                    <a:pt x="328614" y="465644"/>
                  </a:lnTo>
                  <a:lnTo>
                    <a:pt x="328614" y="334881"/>
                  </a:lnTo>
                  <a:lnTo>
                    <a:pt x="289677" y="360513"/>
                  </a:lnTo>
                  <a:lnTo>
                    <a:pt x="256230" y="392171"/>
                  </a:lnTo>
                  <a:lnTo>
                    <a:pt x="228983" y="428966"/>
                  </a:lnTo>
                  <a:lnTo>
                    <a:pt x="208643" y="470014"/>
                  </a:lnTo>
                  <a:lnTo>
                    <a:pt x="195920" y="514429"/>
                  </a:lnTo>
                  <a:lnTo>
                    <a:pt x="191522" y="561324"/>
                  </a:lnTo>
                  <a:lnTo>
                    <a:pt x="195407" y="601290"/>
                  </a:lnTo>
                  <a:lnTo>
                    <a:pt x="205868" y="641855"/>
                  </a:lnTo>
                  <a:lnTo>
                    <a:pt x="221112" y="678831"/>
                  </a:lnTo>
                  <a:lnTo>
                    <a:pt x="239345" y="708034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6622" y="2481730"/>
              <a:ext cx="561975" cy="708660"/>
            </a:xfrm>
            <a:custGeom>
              <a:avLst/>
              <a:gdLst/>
              <a:ahLst/>
              <a:cxnLst/>
              <a:rect l="l" t="t" r="r" b="b"/>
              <a:pathLst>
                <a:path w="561975" h="708660">
                  <a:moveTo>
                    <a:pt x="239345" y="708034"/>
                  </a:moveTo>
                  <a:lnTo>
                    <a:pt x="221112" y="678831"/>
                  </a:lnTo>
                  <a:lnTo>
                    <a:pt x="205868" y="641855"/>
                  </a:lnTo>
                  <a:lnTo>
                    <a:pt x="195407" y="601290"/>
                  </a:lnTo>
                  <a:lnTo>
                    <a:pt x="191522" y="561324"/>
                  </a:lnTo>
                  <a:lnTo>
                    <a:pt x="195920" y="514429"/>
                  </a:lnTo>
                  <a:lnTo>
                    <a:pt x="208643" y="470014"/>
                  </a:lnTo>
                  <a:lnTo>
                    <a:pt x="228983" y="428966"/>
                  </a:lnTo>
                  <a:lnTo>
                    <a:pt x="256230" y="392171"/>
                  </a:lnTo>
                  <a:lnTo>
                    <a:pt x="289677" y="360513"/>
                  </a:lnTo>
                  <a:lnTo>
                    <a:pt x="328614" y="334881"/>
                  </a:lnTo>
                  <a:lnTo>
                    <a:pt x="328614" y="465644"/>
                  </a:lnTo>
                  <a:lnTo>
                    <a:pt x="561354" y="229632"/>
                  </a:lnTo>
                  <a:lnTo>
                    <a:pt x="328614" y="0"/>
                  </a:lnTo>
                  <a:lnTo>
                    <a:pt x="328614" y="130763"/>
                  </a:lnTo>
                  <a:lnTo>
                    <a:pt x="282141" y="145888"/>
                  </a:lnTo>
                  <a:lnTo>
                    <a:pt x="238496" y="165527"/>
                  </a:lnTo>
                  <a:lnTo>
                    <a:pt x="197872" y="189344"/>
                  </a:lnTo>
                  <a:lnTo>
                    <a:pt x="160462" y="217006"/>
                  </a:lnTo>
                  <a:lnTo>
                    <a:pt x="126458" y="248178"/>
                  </a:lnTo>
                  <a:lnTo>
                    <a:pt x="96054" y="282524"/>
                  </a:lnTo>
                  <a:lnTo>
                    <a:pt x="69441" y="319712"/>
                  </a:lnTo>
                  <a:lnTo>
                    <a:pt x="46813" y="359405"/>
                  </a:lnTo>
                  <a:lnTo>
                    <a:pt x="28362" y="401270"/>
                  </a:lnTo>
                  <a:lnTo>
                    <a:pt x="14281" y="444972"/>
                  </a:lnTo>
                  <a:lnTo>
                    <a:pt x="4762" y="490177"/>
                  </a:lnTo>
                  <a:lnTo>
                    <a:pt x="0" y="536549"/>
                  </a:lnTo>
                  <a:lnTo>
                    <a:pt x="185" y="583755"/>
                  </a:lnTo>
                  <a:lnTo>
                    <a:pt x="5511" y="631460"/>
                  </a:lnTo>
                  <a:lnTo>
                    <a:pt x="16170" y="679330"/>
                  </a:lnTo>
                  <a:lnTo>
                    <a:pt x="18561" y="686506"/>
                  </a:lnTo>
                  <a:lnTo>
                    <a:pt x="20952" y="693682"/>
                  </a:lnTo>
                  <a:lnTo>
                    <a:pt x="23344" y="700858"/>
                  </a:lnTo>
                  <a:lnTo>
                    <a:pt x="25735" y="708034"/>
                  </a:lnTo>
                  <a:lnTo>
                    <a:pt x="239345" y="708034"/>
                  </a:lnTo>
                  <a:close/>
                </a:path>
              </a:pathLst>
            </a:custGeom>
            <a:ln w="31886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 descr="10.3 How to Publish Report to Power BI Service | Power BI Tutorial for Beginners | By Pavan Lalwani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5999" y="4572000"/>
              <a:ext cx="4046219" cy="2285999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F022937-D3E6-CB5D-AC47-2F61CC2B3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12" y="6236419"/>
            <a:ext cx="1612393" cy="507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43200" y="0"/>
            <a:ext cx="401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</a:t>
            </a:r>
            <a:r>
              <a:rPr sz="4000" b="0" spc="-9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0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BI</a:t>
            </a:r>
            <a:r>
              <a:rPr sz="4000" b="0" spc="-9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0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Service</a:t>
            </a:r>
            <a:r>
              <a:rPr sz="4000" b="0" spc="-9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000" b="0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–</a:t>
            </a:r>
            <a:endParaRPr sz="40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585977"/>
            <a:ext cx="4184650" cy="11772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680"/>
              </a:spcBef>
              <a:tabLst>
                <a:tab pos="1635760" algn="l"/>
              </a:tabLst>
            </a:pPr>
            <a:r>
              <a:rPr sz="40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Online</a:t>
            </a:r>
            <a:r>
              <a:rPr sz="4000" dirty="0">
                <a:solidFill>
                  <a:srgbClr val="181B0E"/>
                </a:solidFill>
                <a:latin typeface="Franklin Gothic Book"/>
                <a:cs typeface="Franklin Gothic Book"/>
              </a:rPr>
              <a:t>	Software</a:t>
            </a:r>
            <a:r>
              <a:rPr sz="40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0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as </a:t>
            </a:r>
            <a:r>
              <a:rPr sz="4000" dirty="0">
                <a:solidFill>
                  <a:srgbClr val="181B0E"/>
                </a:solidFill>
                <a:latin typeface="Franklin Gothic Book"/>
                <a:cs typeface="Franklin Gothic Book"/>
              </a:rPr>
              <a:t>a</a:t>
            </a:r>
            <a:r>
              <a:rPr sz="40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 Service</a:t>
            </a:r>
            <a:endParaRPr sz="4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600" y="1763267"/>
            <a:ext cx="2819400" cy="352532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96240" marR="288925" indent="-384175">
              <a:lnSpc>
                <a:spcPts val="1510"/>
              </a:lnSpc>
              <a:spcBef>
                <a:spcPts val="390"/>
              </a:spcBef>
              <a:buChar char="■"/>
              <a:tabLst>
                <a:tab pos="396240" algn="l"/>
              </a:tabLst>
            </a:pP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We</a:t>
            </a:r>
            <a:r>
              <a:rPr sz="15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have</a:t>
            </a:r>
            <a:r>
              <a:rPr sz="15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been</a:t>
            </a:r>
            <a:r>
              <a:rPr sz="1500" spc="-6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learning</a:t>
            </a:r>
            <a:r>
              <a:rPr sz="1500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how</a:t>
            </a:r>
            <a:r>
              <a:rPr sz="1500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5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use</a:t>
            </a:r>
            <a:r>
              <a:rPr sz="15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</a:t>
            </a:r>
            <a:r>
              <a:rPr sz="15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BI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Desktop</a:t>
            </a:r>
            <a:r>
              <a:rPr sz="1500" spc="-6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500" spc="-6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create</a:t>
            </a:r>
            <a:r>
              <a:rPr sz="1500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reports</a:t>
            </a:r>
            <a:endParaRPr sz="1500" dirty="0">
              <a:latin typeface="Franklin Gothic Book"/>
              <a:cs typeface="Franklin Gothic Book"/>
            </a:endParaRPr>
          </a:p>
          <a:p>
            <a:pPr marL="396240" marR="205104" indent="-384175">
              <a:lnSpc>
                <a:spcPts val="151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Once</a:t>
            </a:r>
            <a:r>
              <a:rPr sz="15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you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publish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your</a:t>
            </a:r>
            <a:r>
              <a:rPr sz="15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report,</a:t>
            </a:r>
            <a:r>
              <a:rPr sz="1500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you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can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create dashboards.</a:t>
            </a:r>
            <a:endParaRPr sz="1500" dirty="0">
              <a:latin typeface="Franklin Gothic Book"/>
              <a:cs typeface="Franklin Gothic Book"/>
            </a:endParaRPr>
          </a:p>
          <a:p>
            <a:pPr marL="396240" marR="135255" indent="-384175">
              <a:lnSpc>
                <a:spcPts val="151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Dashboards</a:t>
            </a:r>
            <a:r>
              <a:rPr sz="150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are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used</a:t>
            </a:r>
            <a:r>
              <a:rPr sz="1500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by</a:t>
            </a:r>
            <a:r>
              <a:rPr sz="1500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the</a:t>
            </a:r>
            <a:r>
              <a:rPr sz="15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</a:t>
            </a:r>
            <a:r>
              <a:rPr sz="1500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BI</a:t>
            </a:r>
            <a:r>
              <a:rPr sz="1500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Service (online)</a:t>
            </a:r>
            <a:endParaRPr sz="1500" dirty="0">
              <a:latin typeface="Franklin Gothic Book"/>
              <a:cs typeface="Franklin Gothic Book"/>
            </a:endParaRPr>
          </a:p>
          <a:p>
            <a:pPr marL="927100" marR="5080" indent="-384175">
              <a:lnSpc>
                <a:spcPts val="1510"/>
              </a:lnSpc>
              <a:spcBef>
                <a:spcPts val="710"/>
              </a:spcBef>
              <a:tabLst>
                <a:tab pos="926465" algn="l"/>
              </a:tabLst>
            </a:pPr>
            <a:r>
              <a:rPr sz="1500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–</a:t>
            </a:r>
            <a:r>
              <a:rPr sz="1500" dirty="0">
                <a:solidFill>
                  <a:srgbClr val="181B0E"/>
                </a:solidFill>
                <a:latin typeface="Franklin Gothic Book"/>
                <a:cs typeface="Franklin Gothic Book"/>
              </a:rPr>
              <a:t>	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From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here,</a:t>
            </a:r>
            <a:r>
              <a:rPr sz="1500" i="1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you</a:t>
            </a:r>
            <a:r>
              <a:rPr sz="1500" i="1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can</a:t>
            </a:r>
            <a:r>
              <a:rPr sz="1500" i="1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pin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the</a:t>
            </a:r>
            <a:r>
              <a:rPr sz="1500" i="1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r>
              <a:rPr sz="1500" i="1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from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one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or</a:t>
            </a:r>
            <a:r>
              <a:rPr sz="1500" i="1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more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reports</a:t>
            </a:r>
            <a:r>
              <a:rPr sz="1500" i="1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that</a:t>
            </a:r>
            <a:r>
              <a:rPr sz="1500" i="1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you</a:t>
            </a:r>
            <a:r>
              <a:rPr sz="1500" i="1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 have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published</a:t>
            </a:r>
            <a:r>
              <a:rPr sz="1500" i="1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500" i="1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a</a:t>
            </a:r>
            <a:r>
              <a:rPr sz="1500" i="1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single</a:t>
            </a:r>
            <a:r>
              <a:rPr sz="1500" i="1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dashboard</a:t>
            </a:r>
            <a:r>
              <a:rPr sz="1500" i="1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500" i="1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allow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easy</a:t>
            </a:r>
            <a:r>
              <a:rPr sz="1500" i="1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consumption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and</a:t>
            </a:r>
            <a:r>
              <a:rPr sz="1500" i="1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quick</a:t>
            </a:r>
            <a:r>
              <a:rPr sz="1500" i="1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5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answers</a:t>
            </a:r>
            <a:r>
              <a:rPr sz="15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to </a:t>
            </a:r>
            <a:r>
              <a:rPr sz="1500" i="1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questions.</a:t>
            </a:r>
            <a:endParaRPr sz="15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 descr="Pin a tile on a dashboard (4-2)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763267"/>
            <a:ext cx="8292070" cy="5000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92A8C-0CE4-17D1-9115-5B376C75E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40739" y="113677"/>
            <a:ext cx="2604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Franklin Gothic Book"/>
                <a:cs typeface="Franklin Gothic Book"/>
              </a:rPr>
              <a:t>Dashboards</a:t>
            </a:r>
            <a:endParaRPr sz="40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400" y="982980"/>
            <a:ext cx="10902950" cy="4892040"/>
            <a:chOff x="975360" y="717804"/>
            <a:chExt cx="10902950" cy="4892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444" y="2543555"/>
              <a:ext cx="3715511" cy="30662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" y="1981200"/>
              <a:ext cx="5123675" cy="3532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2732" y="717804"/>
              <a:ext cx="3735323" cy="18166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3870" y="1180605"/>
            <a:ext cx="5266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dashboard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is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single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page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that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is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used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tell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story </a:t>
            </a:r>
            <a:r>
              <a:rPr sz="1800" dirty="0">
                <a:latin typeface="Franklin Gothic Book"/>
                <a:cs typeface="Franklin Gothic Book"/>
              </a:rPr>
              <a:t>through</a:t>
            </a:r>
            <a:r>
              <a:rPr sz="1800" spc="-10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visualizations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6200" y="1153427"/>
            <a:ext cx="3171190" cy="12515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227329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Franklin Gothic Book"/>
                <a:cs typeface="Franklin Gothic Book"/>
              </a:rPr>
              <a:t>Pin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Tiles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from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one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or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more </a:t>
            </a:r>
            <a:r>
              <a:rPr sz="1800" dirty="0">
                <a:latin typeface="Franklin Gothic Book"/>
                <a:cs typeface="Franklin Gothic Book"/>
              </a:rPr>
              <a:t>reports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create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dashboard.</a:t>
            </a:r>
            <a:endParaRPr sz="1800" dirty="0">
              <a:latin typeface="Franklin Gothic Book"/>
              <a:cs typeface="Franklin Gothic Book"/>
            </a:endParaRPr>
          </a:p>
          <a:p>
            <a:pPr marL="131445" indent="-122555">
              <a:lnSpc>
                <a:spcPct val="100000"/>
              </a:lnSpc>
              <a:spcBef>
                <a:spcPts val="570"/>
              </a:spcBef>
              <a:buSzPct val="92857"/>
              <a:buChar char="•"/>
              <a:tabLst>
                <a:tab pos="131445" algn="l"/>
              </a:tabLst>
            </a:pPr>
            <a:r>
              <a:rPr sz="1400" dirty="0">
                <a:latin typeface="Franklin Gothic Book"/>
                <a:cs typeface="Franklin Gothic Book"/>
              </a:rPr>
              <a:t>Gives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quick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view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information</a:t>
            </a:r>
            <a:endParaRPr sz="1400" dirty="0">
              <a:latin typeface="Franklin Gothic Book"/>
              <a:cs typeface="Franklin Gothic Book"/>
            </a:endParaRPr>
          </a:p>
          <a:p>
            <a:pPr marL="126364" marR="5080" indent="-118110">
              <a:lnSpc>
                <a:spcPts val="1510"/>
              </a:lnSpc>
              <a:spcBef>
                <a:spcPts val="275"/>
              </a:spcBef>
              <a:buSzPct val="92857"/>
              <a:buChar char="•"/>
              <a:tabLst>
                <a:tab pos="126364" algn="l"/>
                <a:tab pos="1308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If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more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detail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need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click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will </a:t>
            </a:r>
            <a:r>
              <a:rPr sz="1400" dirty="0">
                <a:latin typeface="Franklin Gothic Book"/>
                <a:cs typeface="Franklin Gothic Book"/>
              </a:rPr>
              <a:t>open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corresponding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report</a:t>
            </a:r>
            <a:endParaRPr sz="1400" dirty="0">
              <a:latin typeface="Franklin Gothic Book"/>
              <a:cs typeface="Franklin Gothic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D87F-9144-2F31-EE30-35DABD2E6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D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16939" y="-49276"/>
            <a:ext cx="2258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Resources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52800" y="1066800"/>
            <a:ext cx="6776720" cy="5386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Documentation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https://docs.microsoft.com/en-us/power-</a:t>
            </a:r>
            <a:r>
              <a:rPr sz="1100" u="sng" spc="-25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bi/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1605"/>
              </a:spcBef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Guided</a:t>
            </a:r>
            <a:r>
              <a:rPr sz="1100" b="1" spc="-3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Learning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70485" marR="2562860" indent="-62865">
              <a:lnSpc>
                <a:spcPts val="2620"/>
              </a:lnSpc>
              <a:spcBef>
                <a:spcPts val="50"/>
              </a:spcBef>
              <a:buClr>
                <a:srgbClr val="000000"/>
              </a:buClr>
              <a:buSzPct val="90909"/>
              <a:buChar char="•"/>
              <a:tabLst>
                <a:tab pos="70485" algn="l"/>
                <a:tab pos="104775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https://learn.microsoft.com/en-us/training/paths/power-bi-effective/</a:t>
            </a:r>
            <a:r>
              <a:rPr sz="1100" u="none" spc="-10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https://docs.microsoft.com/en-us/power-bi/guided-learning/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1410"/>
              </a:spcBef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1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Dashboards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ts val="1315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https://learn.microsoft.com/en-us/power-bi/create-reports/service-dashboard-create?source=recommendations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ts val="1315"/>
              </a:lnSpc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https://learn.microsoft.com/en-us/training/modules/build-simple-dashboard/5-build-dashboard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5"/>
              </a:spcBef>
              <a:buFont typeface="Franklin Gothic Book"/>
              <a:buChar char="•"/>
            </a:pP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1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Webinars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https://docs.microsoft.com/en-us/power-bi/webinars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1610"/>
              </a:spcBef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1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Whitepapers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https://docs.microsoft.com/en-us/power-bi/whitepapers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1605"/>
              </a:spcBef>
            </a:pP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Power</a:t>
            </a:r>
            <a:r>
              <a:rPr sz="1100" b="1" spc="-1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dirty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1100" b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Blogs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https://powerbi.microsoft.com/en-us/blog/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1610"/>
              </a:spcBef>
            </a:pPr>
            <a:r>
              <a:rPr sz="1100"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YouTube</a:t>
            </a:r>
            <a:endParaRPr sz="11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ts val="1315"/>
              </a:lnSpc>
              <a:spcBef>
                <a:spcPts val="1045"/>
              </a:spcBef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https://youtu.be/lJKgWnvl6bQ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  <a:p>
            <a:pPr marL="105410" indent="-97155">
              <a:lnSpc>
                <a:spcPts val="1315"/>
              </a:lnSpc>
              <a:buClr>
                <a:srgbClr val="000000"/>
              </a:buClr>
              <a:buSzPct val="90909"/>
              <a:buChar char="•"/>
              <a:tabLst>
                <a:tab pos="105410" algn="l"/>
              </a:tabLst>
            </a:pPr>
            <a:r>
              <a:rPr sz="1100" u="sng" spc="-10" dirty="0">
                <a:solidFill>
                  <a:schemeClr val="tx1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https://youtu.be/_3YAB6dNQ18?si=Kw3mw9HZyQAZk5Ii</a:t>
            </a:r>
            <a:endParaRPr sz="11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33800" y="239077"/>
            <a:ext cx="3424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Udemy</a:t>
            </a:r>
            <a:r>
              <a:rPr sz="20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TTU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</a:t>
            </a:r>
            <a:r>
              <a:rPr sz="20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Paced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20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7642E4-6AB0-65FA-86AB-BD5C1343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186930" cy="10052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580"/>
              </a:spcBef>
            </a:pP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Lab</a:t>
            </a:r>
            <a:r>
              <a:rPr sz="3400" b="0" spc="-7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1:</a:t>
            </a:r>
            <a:r>
              <a:rPr sz="3400" b="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Combine</a:t>
            </a:r>
            <a:r>
              <a:rPr sz="3400" b="0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data</a:t>
            </a:r>
            <a:r>
              <a:rPr sz="3400" b="0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from</a:t>
            </a:r>
            <a:r>
              <a:rPr sz="3400" b="0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Excel</a:t>
            </a:r>
            <a:r>
              <a:rPr sz="3400" b="0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and</a:t>
            </a:r>
            <a:r>
              <a:rPr sz="3400" b="0" spc="-6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an </a:t>
            </a:r>
            <a:r>
              <a:rPr sz="3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OData</a:t>
            </a:r>
            <a:r>
              <a:rPr sz="3400" b="0" spc="-8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3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feed</a:t>
            </a:r>
            <a:endParaRPr sz="34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43000" y="1905000"/>
            <a:ext cx="7471409" cy="34766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6240" marR="292735" indent="-384175">
              <a:lnSpc>
                <a:spcPct val="94000"/>
              </a:lnSpc>
              <a:spcBef>
                <a:spcPts val="210"/>
              </a:spcBef>
              <a:buChar char="■"/>
              <a:tabLst>
                <a:tab pos="396240" algn="l"/>
              </a:tabLst>
            </a:pPr>
            <a:r>
              <a:rPr dirty="0"/>
              <a:t>It's</a:t>
            </a:r>
            <a:r>
              <a:rPr spc="-45" dirty="0"/>
              <a:t> </a:t>
            </a:r>
            <a:r>
              <a:rPr dirty="0"/>
              <a:t>common</a:t>
            </a:r>
            <a:r>
              <a:rPr spc="-1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spread</a:t>
            </a:r>
            <a:r>
              <a:rPr spc="-35" dirty="0"/>
              <a:t> </a:t>
            </a:r>
            <a:r>
              <a:rPr dirty="0"/>
              <a:t>across</a:t>
            </a:r>
            <a:r>
              <a:rPr spc="-30" dirty="0"/>
              <a:t> </a:t>
            </a:r>
            <a:r>
              <a:rPr dirty="0"/>
              <a:t>multiple</a:t>
            </a:r>
            <a:r>
              <a:rPr spc="-70" dirty="0"/>
              <a:t> </a:t>
            </a:r>
            <a:r>
              <a:rPr dirty="0"/>
              <a:t>data</a:t>
            </a:r>
            <a:r>
              <a:rPr spc="-25" dirty="0"/>
              <a:t> </a:t>
            </a:r>
            <a:r>
              <a:rPr dirty="0"/>
              <a:t>sources,</a:t>
            </a:r>
            <a:r>
              <a:rPr spc="-35" dirty="0"/>
              <a:t> </a:t>
            </a:r>
            <a:r>
              <a:rPr dirty="0"/>
              <a:t>such</a:t>
            </a:r>
            <a:r>
              <a:rPr spc="-45" dirty="0"/>
              <a:t> </a:t>
            </a:r>
            <a:r>
              <a:rPr dirty="0"/>
              <a:t>as</a:t>
            </a:r>
            <a:r>
              <a:rPr spc="-35" dirty="0"/>
              <a:t> </a:t>
            </a:r>
            <a:r>
              <a:rPr spc="-10" dirty="0"/>
              <a:t>product </a:t>
            </a:r>
            <a:r>
              <a:rPr dirty="0"/>
              <a:t>information</a:t>
            </a:r>
            <a:r>
              <a:rPr spc="-50" dirty="0"/>
              <a:t> </a:t>
            </a:r>
            <a:r>
              <a:rPr dirty="0"/>
              <a:t>in</a:t>
            </a:r>
            <a:r>
              <a:rPr spc="31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dirty="0"/>
              <a:t>database</a:t>
            </a:r>
            <a:r>
              <a:rPr spc="-2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sales</a:t>
            </a:r>
            <a:r>
              <a:rPr spc="-45" dirty="0"/>
              <a:t> </a:t>
            </a:r>
            <a:r>
              <a:rPr dirty="0"/>
              <a:t>information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another.</a:t>
            </a:r>
            <a:r>
              <a:rPr spc="-30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dirty="0"/>
              <a:t>Power</a:t>
            </a:r>
            <a:r>
              <a:rPr spc="-45" dirty="0"/>
              <a:t> </a:t>
            </a:r>
            <a:r>
              <a:rPr spc="-25" dirty="0"/>
              <a:t>BI </a:t>
            </a:r>
            <a:r>
              <a:rPr dirty="0"/>
              <a:t>Desktop,</a:t>
            </a:r>
            <a:r>
              <a:rPr spc="-85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combine</a:t>
            </a:r>
            <a:r>
              <a:rPr spc="-20" dirty="0"/>
              <a:t> </a:t>
            </a:r>
            <a:r>
              <a:rPr dirty="0"/>
              <a:t>data</a:t>
            </a:r>
            <a:r>
              <a:rPr spc="325" dirty="0"/>
              <a:t> </a:t>
            </a:r>
            <a:r>
              <a:rPr dirty="0"/>
              <a:t>from</a:t>
            </a:r>
            <a:r>
              <a:rPr spc="-50" dirty="0"/>
              <a:t> </a:t>
            </a:r>
            <a:r>
              <a:rPr dirty="0"/>
              <a:t>different</a:t>
            </a:r>
            <a:r>
              <a:rPr spc="-45" dirty="0"/>
              <a:t> </a:t>
            </a:r>
            <a:r>
              <a:rPr dirty="0"/>
              <a:t>sources</a:t>
            </a:r>
            <a:r>
              <a:rPr spc="-3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create</a:t>
            </a:r>
            <a:r>
              <a:rPr spc="-20" dirty="0"/>
              <a:t> </a:t>
            </a:r>
            <a:r>
              <a:rPr spc="-10" dirty="0"/>
              <a:t>interesting, </a:t>
            </a:r>
            <a:r>
              <a:rPr dirty="0"/>
              <a:t>compelling</a:t>
            </a:r>
            <a:r>
              <a:rPr spc="-5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dirty="0"/>
              <a:t>analyses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visualizations</a:t>
            </a:r>
          </a:p>
          <a:p>
            <a:pPr marL="396240" marR="5080" indent="-384175">
              <a:lnSpc>
                <a:spcPct val="94100"/>
              </a:lnSpc>
              <a:spcBef>
                <a:spcPts val="1195"/>
              </a:spcBef>
              <a:buChar char="■"/>
              <a:tabLst>
                <a:tab pos="396240" algn="l"/>
              </a:tabLst>
            </a:pP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this</a:t>
            </a:r>
            <a:r>
              <a:rPr spc="-55" dirty="0"/>
              <a:t> </a:t>
            </a:r>
            <a:r>
              <a:rPr dirty="0"/>
              <a:t>lab</a:t>
            </a:r>
            <a:r>
              <a:rPr spc="-35" dirty="0"/>
              <a:t> </a:t>
            </a:r>
            <a:r>
              <a:rPr dirty="0"/>
              <a:t>you</a:t>
            </a:r>
            <a:r>
              <a:rPr spc="-20" dirty="0"/>
              <a:t> </a:t>
            </a:r>
            <a:r>
              <a:rPr dirty="0"/>
              <a:t>learn</a:t>
            </a:r>
            <a:r>
              <a:rPr spc="-30" dirty="0"/>
              <a:t> </a:t>
            </a:r>
            <a:r>
              <a:rPr dirty="0"/>
              <a:t>how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combine</a:t>
            </a:r>
            <a:r>
              <a:rPr spc="-10" dirty="0"/>
              <a:t> </a:t>
            </a:r>
            <a:r>
              <a:rPr dirty="0"/>
              <a:t>data</a:t>
            </a:r>
            <a:r>
              <a:rPr spc="-35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data</a:t>
            </a:r>
            <a:r>
              <a:rPr spc="-25" dirty="0"/>
              <a:t> </a:t>
            </a:r>
            <a:r>
              <a:rPr dirty="0"/>
              <a:t>sources:</a:t>
            </a:r>
            <a:r>
              <a:rPr spc="-3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spc="-10" dirty="0"/>
              <a:t>Excel </a:t>
            </a:r>
            <a:r>
              <a:rPr dirty="0"/>
              <a:t>workbook that</a:t>
            </a:r>
            <a:r>
              <a:rPr spc="325" dirty="0"/>
              <a:t> </a:t>
            </a:r>
            <a:r>
              <a:rPr dirty="0"/>
              <a:t>includes</a:t>
            </a:r>
            <a:r>
              <a:rPr spc="-55" dirty="0"/>
              <a:t> </a:t>
            </a:r>
            <a:r>
              <a:rPr dirty="0"/>
              <a:t>product</a:t>
            </a:r>
            <a:r>
              <a:rPr spc="-40" dirty="0"/>
              <a:t> </a:t>
            </a:r>
            <a:r>
              <a:rPr spc="-10" dirty="0"/>
              <a:t>information,</a:t>
            </a:r>
            <a:r>
              <a:rPr spc="-5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dirty="0"/>
              <a:t>OData</a:t>
            </a:r>
            <a:r>
              <a:rPr spc="-15" dirty="0"/>
              <a:t> </a:t>
            </a:r>
            <a:r>
              <a:rPr dirty="0"/>
              <a:t>feed</a:t>
            </a:r>
            <a:r>
              <a:rPr spc="-30" dirty="0"/>
              <a:t> </a:t>
            </a:r>
            <a:r>
              <a:rPr dirty="0"/>
              <a:t>that</a:t>
            </a:r>
            <a:r>
              <a:rPr spc="-45" dirty="0"/>
              <a:t> </a:t>
            </a:r>
            <a:r>
              <a:rPr spc="-10" dirty="0"/>
              <a:t>contains </a:t>
            </a:r>
            <a:r>
              <a:rPr dirty="0"/>
              <a:t>orders</a:t>
            </a:r>
            <a:r>
              <a:rPr spc="-45" dirty="0"/>
              <a:t> </a:t>
            </a:r>
            <a:r>
              <a:rPr dirty="0"/>
              <a:t>data.</a:t>
            </a:r>
            <a:r>
              <a:rPr spc="-25" dirty="0"/>
              <a:t> </a:t>
            </a:r>
            <a:r>
              <a:rPr dirty="0"/>
              <a:t>After</a:t>
            </a:r>
            <a:r>
              <a:rPr spc="-25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import</a:t>
            </a:r>
            <a:r>
              <a:rPr spc="330" dirty="0"/>
              <a:t> </a:t>
            </a:r>
            <a:r>
              <a:rPr dirty="0"/>
              <a:t>each</a:t>
            </a:r>
            <a:r>
              <a:rPr spc="-20" dirty="0"/>
              <a:t> </a:t>
            </a:r>
            <a:r>
              <a:rPr dirty="0"/>
              <a:t>dataset</a:t>
            </a:r>
            <a:r>
              <a:rPr spc="-2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perform</a:t>
            </a:r>
            <a:r>
              <a:rPr spc="-20" dirty="0"/>
              <a:t> </a:t>
            </a:r>
            <a:r>
              <a:rPr dirty="0"/>
              <a:t>transformation</a:t>
            </a:r>
            <a:r>
              <a:rPr spc="-35" dirty="0"/>
              <a:t> </a:t>
            </a:r>
            <a:r>
              <a:rPr spc="-25" dirty="0"/>
              <a:t>and </a:t>
            </a:r>
            <a:r>
              <a:rPr dirty="0"/>
              <a:t>aggregation</a:t>
            </a:r>
            <a:r>
              <a:rPr spc="-5" dirty="0"/>
              <a:t> </a:t>
            </a:r>
            <a:r>
              <a:rPr dirty="0"/>
              <a:t>steps,</a:t>
            </a:r>
            <a:r>
              <a:rPr spc="-55" dirty="0"/>
              <a:t> </a:t>
            </a:r>
            <a:r>
              <a:rPr dirty="0"/>
              <a:t>you</a:t>
            </a:r>
            <a:r>
              <a:rPr spc="-25" dirty="0"/>
              <a:t> </a:t>
            </a:r>
            <a:r>
              <a:rPr dirty="0"/>
              <a:t>will</a:t>
            </a:r>
            <a:r>
              <a:rPr spc="-65" dirty="0"/>
              <a:t> </a:t>
            </a:r>
            <a:r>
              <a:rPr dirty="0"/>
              <a:t>use</a:t>
            </a:r>
            <a:r>
              <a:rPr spc="-30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both</a:t>
            </a:r>
            <a:r>
              <a:rPr spc="335" dirty="0"/>
              <a:t> </a:t>
            </a:r>
            <a:r>
              <a:rPr dirty="0"/>
              <a:t>sources</a:t>
            </a:r>
            <a:r>
              <a:rPr spc="-3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produce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sales</a:t>
            </a:r>
            <a:r>
              <a:rPr spc="-45" dirty="0"/>
              <a:t> </a:t>
            </a:r>
            <a:r>
              <a:rPr spc="-10" dirty="0"/>
              <a:t>analysis </a:t>
            </a:r>
            <a:r>
              <a:rPr dirty="0"/>
              <a:t>report</a:t>
            </a:r>
            <a:r>
              <a:rPr spc="-3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interactive</a:t>
            </a:r>
            <a:r>
              <a:rPr spc="-30" dirty="0"/>
              <a:t> </a:t>
            </a:r>
            <a:r>
              <a:rPr dirty="0"/>
              <a:t>visualizations.</a:t>
            </a:r>
            <a:r>
              <a:rPr spc="-65" dirty="0"/>
              <a:t> </a:t>
            </a:r>
            <a:r>
              <a:rPr dirty="0"/>
              <a:t>These</a:t>
            </a:r>
            <a:r>
              <a:rPr spc="-25" dirty="0"/>
              <a:t> </a:t>
            </a:r>
            <a:r>
              <a:rPr dirty="0"/>
              <a:t>techniques</a:t>
            </a:r>
            <a:r>
              <a:rPr spc="-25" dirty="0"/>
              <a:t> </a:t>
            </a:r>
            <a:r>
              <a:rPr dirty="0"/>
              <a:t>can</a:t>
            </a:r>
            <a:r>
              <a:rPr spc="345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dirty="0"/>
              <a:t>applied</a:t>
            </a:r>
            <a:r>
              <a:rPr spc="-35" dirty="0"/>
              <a:t> </a:t>
            </a:r>
            <a:r>
              <a:rPr dirty="0"/>
              <a:t>to</a:t>
            </a:r>
            <a:r>
              <a:rPr spc="-25" dirty="0"/>
              <a:t> SQL </a:t>
            </a:r>
            <a:r>
              <a:rPr dirty="0"/>
              <a:t>Server</a:t>
            </a:r>
            <a:r>
              <a:rPr spc="-25" dirty="0"/>
              <a:t> </a:t>
            </a:r>
            <a:r>
              <a:rPr dirty="0"/>
              <a:t>queries,</a:t>
            </a:r>
            <a:r>
              <a:rPr spc="-35" dirty="0"/>
              <a:t> </a:t>
            </a:r>
            <a:r>
              <a:rPr dirty="0"/>
              <a:t>CSV</a:t>
            </a:r>
            <a:r>
              <a:rPr spc="-30" dirty="0"/>
              <a:t> </a:t>
            </a:r>
            <a:r>
              <a:rPr dirty="0"/>
              <a:t>files,</a:t>
            </a:r>
            <a:r>
              <a:rPr spc="-7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any</a:t>
            </a:r>
            <a:r>
              <a:rPr spc="-25" dirty="0"/>
              <a:t> </a:t>
            </a:r>
            <a:r>
              <a:rPr dirty="0"/>
              <a:t>other</a:t>
            </a:r>
            <a:r>
              <a:rPr spc="-35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sources</a:t>
            </a:r>
            <a:r>
              <a:rPr spc="-3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Power BI</a:t>
            </a:r>
            <a:r>
              <a:rPr spc="320" dirty="0"/>
              <a:t> </a:t>
            </a:r>
            <a:r>
              <a:rPr spc="-10" dirty="0"/>
              <a:t>Desktop.</a:t>
            </a:r>
          </a:p>
          <a:p>
            <a:pPr>
              <a:lnSpc>
                <a:spcPct val="100000"/>
              </a:lnSpc>
              <a:spcBef>
                <a:spcPts val="515"/>
              </a:spcBef>
              <a:buClr>
                <a:srgbClr val="181B0E"/>
              </a:buClr>
              <a:buFont typeface="Franklin Gothic Book"/>
              <a:buChar char="■"/>
            </a:pPr>
            <a:endParaRPr spc="-10" dirty="0"/>
          </a:p>
          <a:p>
            <a:pPr marL="396240" marR="180975" indent="-384175">
              <a:lnSpc>
                <a:spcPts val="1810"/>
              </a:lnSpc>
              <a:buChar char="■"/>
              <a:tabLst>
                <a:tab pos="396240" algn="l"/>
              </a:tabLst>
            </a:pPr>
            <a:r>
              <a:rPr dirty="0"/>
              <a:t>For</a:t>
            </a:r>
            <a:r>
              <a:rPr spc="-15" dirty="0"/>
              <a:t> </a:t>
            </a:r>
            <a:r>
              <a:rPr dirty="0"/>
              <a:t>this</a:t>
            </a:r>
            <a:r>
              <a:rPr spc="-35" dirty="0"/>
              <a:t> </a:t>
            </a:r>
            <a:r>
              <a:rPr dirty="0"/>
              <a:t>lab</a:t>
            </a:r>
            <a:r>
              <a:rPr spc="-2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need</a:t>
            </a:r>
            <a:r>
              <a:rPr spc="-1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open</a:t>
            </a:r>
            <a:r>
              <a:rPr spc="-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link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file</a:t>
            </a:r>
            <a:r>
              <a:rPr spc="-40" dirty="0"/>
              <a:t> </a:t>
            </a:r>
            <a:r>
              <a:rPr dirty="0"/>
              <a:t>explorer</a:t>
            </a:r>
            <a:r>
              <a:rPr spc="-1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“X”</a:t>
            </a:r>
            <a:r>
              <a:rPr spc="-10" dirty="0"/>
              <a:t> </a:t>
            </a:r>
            <a:r>
              <a:rPr dirty="0"/>
              <a:t>short</a:t>
            </a:r>
            <a:r>
              <a:rPr spc="-25" dirty="0"/>
              <a:t> </a:t>
            </a:r>
            <a:r>
              <a:rPr spc="-10" dirty="0"/>
              <a:t>courses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open</a:t>
            </a:r>
            <a:r>
              <a:rPr spc="-1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files</a:t>
            </a:r>
            <a:r>
              <a:rPr spc="-35" dirty="0"/>
              <a:t>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using</a:t>
            </a:r>
            <a:r>
              <a:rPr spc="-3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this</a:t>
            </a:r>
            <a:r>
              <a:rPr spc="-45" dirty="0"/>
              <a:t> </a:t>
            </a:r>
            <a:r>
              <a:rPr dirty="0"/>
              <a:t>lab</a:t>
            </a:r>
            <a:r>
              <a:rPr spc="-10" dirty="0"/>
              <a:t> exercise.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D3701-577B-8B86-1FC4-843013C3E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957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Import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55" dirty="0"/>
              <a:t> </a:t>
            </a:r>
            <a:r>
              <a:rPr sz="2400" dirty="0"/>
              <a:t>product</a:t>
            </a:r>
            <a:r>
              <a:rPr sz="2400" spc="-90" dirty="0"/>
              <a:t> </a:t>
            </a:r>
            <a:r>
              <a:rPr sz="2400" dirty="0"/>
              <a:t>data</a:t>
            </a:r>
            <a:r>
              <a:rPr sz="2400" spc="-45" dirty="0"/>
              <a:t> </a:t>
            </a:r>
            <a:r>
              <a:rPr sz="2400" dirty="0"/>
              <a:t>from</a:t>
            </a:r>
            <a:r>
              <a:rPr sz="2400" spc="-120" dirty="0"/>
              <a:t> </a:t>
            </a:r>
            <a:r>
              <a:rPr sz="2400" spc="-10" dirty="0"/>
              <a:t>Excel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85626" y="1219200"/>
            <a:ext cx="40239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7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Franklin Gothic Book"/>
                <a:cs typeface="Franklin Gothic Book"/>
              </a:rPr>
              <a:t>First,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import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product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data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from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Excel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Products.xlsx workbook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Power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BI</a:t>
            </a:r>
            <a:r>
              <a:rPr sz="1200" spc="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Desktop.</a:t>
            </a:r>
            <a:endParaRPr sz="1200" dirty="0">
              <a:latin typeface="Franklin Gothic Book"/>
              <a:cs typeface="Franklin Gothic Book"/>
            </a:endParaRPr>
          </a:p>
          <a:p>
            <a:pPr marL="257175" marR="5080" indent="-155575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AutoNum type="arabicPeriod"/>
              <a:tabLst>
                <a:tab pos="259079" algn="l"/>
              </a:tabLst>
            </a:pPr>
            <a:r>
              <a:rPr sz="12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Download</a:t>
            </a:r>
            <a:r>
              <a:rPr sz="1200" u="sng" spc="-2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 </a:t>
            </a:r>
            <a:r>
              <a:rPr sz="12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the</a:t>
            </a:r>
            <a:r>
              <a:rPr sz="1200" u="sng" spc="-15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 </a:t>
            </a:r>
            <a:r>
              <a:rPr sz="1200" u="sng" spc="-1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Products.xlsx</a:t>
            </a:r>
            <a:r>
              <a:rPr sz="1200" u="sng" spc="-15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 </a:t>
            </a:r>
            <a:r>
              <a:rPr sz="12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Excel</a:t>
            </a:r>
            <a:r>
              <a:rPr sz="1200" u="sng" spc="-3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 </a:t>
            </a:r>
            <a:r>
              <a:rPr sz="1200" u="sng" spc="-1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2"/>
              </a:rPr>
              <a:t>workbook</a:t>
            </a:r>
            <a:r>
              <a:rPr sz="1200" u="none" spc="-10" dirty="0">
                <a:latin typeface="Franklin Gothic Book"/>
                <a:cs typeface="Franklin Gothic Book"/>
              </a:rPr>
              <a:t>,</a:t>
            </a:r>
            <a:r>
              <a:rPr sz="1200" u="none" spc="-4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and</a:t>
            </a:r>
            <a:r>
              <a:rPr sz="1200" u="none" spc="-10" dirty="0">
                <a:latin typeface="Franklin Gothic Book"/>
                <a:cs typeface="Franklin Gothic Book"/>
              </a:rPr>
              <a:t> save</a:t>
            </a:r>
            <a:r>
              <a:rPr sz="1200" u="none" spc="-3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it</a:t>
            </a:r>
            <a:r>
              <a:rPr sz="1200" u="none" spc="-20" dirty="0">
                <a:latin typeface="Franklin Gothic Book"/>
                <a:cs typeface="Franklin Gothic Book"/>
              </a:rPr>
              <a:t> </a:t>
            </a:r>
            <a:r>
              <a:rPr sz="1200" u="none" spc="-25" dirty="0">
                <a:latin typeface="Franklin Gothic Book"/>
                <a:cs typeface="Franklin Gothic Book"/>
              </a:rPr>
              <a:t>as 	</a:t>
            </a:r>
            <a:r>
              <a:rPr sz="1200" u="none" dirty="0">
                <a:latin typeface="Franklin Gothic Book"/>
                <a:cs typeface="Franklin Gothic Book"/>
              </a:rPr>
              <a:t>Products.xlsx.</a:t>
            </a:r>
            <a:r>
              <a:rPr sz="1200" u="none" spc="21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(This</a:t>
            </a:r>
            <a:r>
              <a:rPr sz="1200" u="none" spc="-4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is</a:t>
            </a:r>
            <a:r>
              <a:rPr sz="1200" u="none" spc="-25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saved</a:t>
            </a:r>
            <a:r>
              <a:rPr sz="1200" u="none" spc="-3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in</a:t>
            </a:r>
            <a:r>
              <a:rPr sz="1200" u="none" spc="-3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file</a:t>
            </a:r>
            <a:r>
              <a:rPr sz="1200" u="none" spc="-35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location)</a:t>
            </a:r>
            <a:endParaRPr sz="1200" dirty="0">
              <a:latin typeface="Franklin Gothic Book"/>
              <a:cs typeface="Franklin Gothic Book"/>
            </a:endParaRPr>
          </a:p>
          <a:p>
            <a:pPr marL="257810" indent="-155575">
              <a:lnSpc>
                <a:spcPts val="1380"/>
              </a:lnSpc>
              <a:buAutoNum type="arabicPeriod"/>
              <a:tabLst>
                <a:tab pos="257810" algn="l"/>
              </a:tabLst>
            </a:pP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dropdown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arrow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next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Get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Data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Home</a:t>
            </a:r>
            <a:endParaRPr sz="1200" dirty="0">
              <a:latin typeface="Franklin Gothic Book"/>
              <a:cs typeface="Franklin Gothic Book"/>
            </a:endParaRPr>
          </a:p>
          <a:p>
            <a:pPr marL="259079" marR="37465">
              <a:lnSpc>
                <a:spcPts val="1480"/>
              </a:lnSpc>
              <a:spcBef>
                <a:spcPts val="40"/>
              </a:spcBef>
            </a:pPr>
            <a:r>
              <a:rPr sz="1200" dirty="0">
                <a:latin typeface="Franklin Gothic Book"/>
                <a:cs typeface="Franklin Gothic Book"/>
              </a:rPr>
              <a:t>tab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Power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BI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Desktop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ribbon,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2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Excel </a:t>
            </a:r>
            <a:r>
              <a:rPr sz="1200" dirty="0">
                <a:latin typeface="Franklin Gothic Book"/>
                <a:cs typeface="Franklin Gothic Book"/>
              </a:rPr>
              <a:t>from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Most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Common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dropdown.</a:t>
            </a:r>
            <a:endParaRPr sz="12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14" y="3048000"/>
            <a:ext cx="3507740" cy="19627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34"/>
              </a:spcBef>
            </a:pPr>
            <a:r>
              <a:rPr sz="1200" spc="-20" dirty="0">
                <a:latin typeface="Franklin Gothic Book"/>
                <a:cs typeface="Franklin Gothic Book"/>
              </a:rPr>
              <a:t>Note</a:t>
            </a:r>
            <a:endParaRPr sz="1200" dirty="0">
              <a:latin typeface="Franklin Gothic Book"/>
              <a:cs typeface="Franklin Gothic Book"/>
            </a:endParaRPr>
          </a:p>
          <a:p>
            <a:pPr marL="167640" marR="189230">
              <a:lnSpc>
                <a:spcPct val="101899"/>
              </a:lnSpc>
              <a:spcBef>
                <a:spcPts val="309"/>
              </a:spcBef>
            </a:pPr>
            <a:r>
              <a:rPr sz="1200" spc="-20" dirty="0">
                <a:latin typeface="Franklin Gothic Book"/>
                <a:cs typeface="Franklin Gothic Book"/>
              </a:rPr>
              <a:t>You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also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Get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Data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item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itself,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or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Get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Data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from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Power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BI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Get</a:t>
            </a:r>
            <a:r>
              <a:rPr sz="1200" spc="26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started </a:t>
            </a:r>
            <a:r>
              <a:rPr sz="1200" dirty="0">
                <a:latin typeface="Franklin Gothic Book"/>
                <a:cs typeface="Franklin Gothic Book"/>
              </a:rPr>
              <a:t>dialog,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then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Excel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&gt;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Excel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Get </a:t>
            </a:r>
            <a:r>
              <a:rPr sz="1200" dirty="0">
                <a:latin typeface="Franklin Gothic Book"/>
                <a:cs typeface="Franklin Gothic Book"/>
              </a:rPr>
              <a:t>Data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dialog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box,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then</a:t>
            </a:r>
            <a:r>
              <a:rPr sz="1200" spc="2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Connect.</a:t>
            </a:r>
            <a:endParaRPr sz="1200" dirty="0">
              <a:latin typeface="Franklin Gothic Book"/>
              <a:cs typeface="Franklin Gothic Book"/>
            </a:endParaRPr>
          </a:p>
          <a:p>
            <a:pPr marL="166370" marR="170180" indent="-154305">
              <a:lnSpc>
                <a:spcPct val="100000"/>
              </a:lnSpc>
              <a:spcBef>
                <a:spcPts val="1535"/>
              </a:spcBef>
              <a:buAutoNum type="arabicPeriod" startAt="3"/>
              <a:tabLst>
                <a:tab pos="167640" algn="l"/>
              </a:tabLst>
            </a:pP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Open</a:t>
            </a:r>
            <a:r>
              <a:rPr sz="1200" spc="-7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dialog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box,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navigate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the 	</a:t>
            </a:r>
            <a:r>
              <a:rPr sz="1200" spc="-10" dirty="0">
                <a:latin typeface="Franklin Gothic Book"/>
                <a:cs typeface="Franklin Gothic Book"/>
              </a:rPr>
              <a:t>Products.xlsx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file,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 then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3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Open.</a:t>
            </a:r>
            <a:endParaRPr sz="1200" dirty="0">
              <a:latin typeface="Franklin Gothic Book"/>
              <a:cs typeface="Franklin Gothic Book"/>
            </a:endParaRPr>
          </a:p>
          <a:p>
            <a:pPr marL="166370" marR="5080" indent="-154305">
              <a:lnSpc>
                <a:spcPct val="100000"/>
              </a:lnSpc>
              <a:buAutoNum type="arabicPeriod" startAt="3"/>
              <a:tabLst>
                <a:tab pos="167640" algn="l"/>
              </a:tabLst>
            </a:pP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 </a:t>
            </a:r>
            <a:r>
              <a:rPr sz="1200" spc="-10" dirty="0">
                <a:latin typeface="Franklin Gothic Book"/>
                <a:cs typeface="Franklin Gothic Book"/>
              </a:rPr>
              <a:t>Navigator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pane,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Products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table</a:t>
            </a:r>
            <a:r>
              <a:rPr sz="1200" spc="-25" dirty="0">
                <a:latin typeface="Franklin Gothic Book"/>
                <a:cs typeface="Franklin Gothic Book"/>
              </a:rPr>
              <a:t> and 	</a:t>
            </a:r>
            <a:r>
              <a:rPr sz="1200" dirty="0">
                <a:latin typeface="Franklin Gothic Book"/>
                <a:cs typeface="Franklin Gothic Book"/>
              </a:rPr>
              <a:t>then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select</a:t>
            </a:r>
            <a:r>
              <a:rPr sz="1200" spc="2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Transform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Data.</a:t>
            </a:r>
            <a:endParaRPr sz="1200" dirty="0">
              <a:latin typeface="Franklin Gothic Book"/>
              <a:cs typeface="Franklin Gothic Book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631" y="1066800"/>
            <a:ext cx="4773155" cy="4952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69431-7E33-8A81-687E-841268354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62000"/>
            <a:ext cx="3837304" cy="6756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preview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Query Editor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where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transformations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clean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266" y="3886200"/>
            <a:ext cx="5038725" cy="11963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20" dirty="0">
                <a:latin typeface="Calibri"/>
                <a:cs typeface="Calibri"/>
              </a:rPr>
              <a:t>Note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400" spc="-20" dirty="0">
                <a:latin typeface="Calibri"/>
                <a:cs typeface="Calibri"/>
              </a:rPr>
              <a:t>You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Editor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Edit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Queries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&gt; </a:t>
            </a:r>
            <a:r>
              <a:rPr sz="1400" b="1" dirty="0">
                <a:latin typeface="Calibri"/>
                <a:cs typeface="Calibri"/>
              </a:rPr>
              <a:t>Edit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Queries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Home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Desktop,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right-</a:t>
            </a:r>
            <a:r>
              <a:rPr sz="1400" dirty="0">
                <a:latin typeface="Calibri"/>
                <a:cs typeface="Calibri"/>
              </a:rPr>
              <a:t>clicking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choosing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More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options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next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Report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View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selecting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Edit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Query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9200" y="228600"/>
            <a:ext cx="5337913" cy="5996940"/>
            <a:chOff x="5715000" y="304800"/>
            <a:chExt cx="5867400" cy="63017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0" y="304800"/>
              <a:ext cx="5867387" cy="3886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4343400"/>
              <a:ext cx="5257799" cy="226313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A926F4-E1A2-3653-DBB3-607EC269B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12269"/>
            <a:ext cx="1371600" cy="4320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51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Clean</a:t>
            </a:r>
            <a:r>
              <a:rPr sz="2000" spc="-25" dirty="0"/>
              <a:t> </a:t>
            </a:r>
            <a:r>
              <a:rPr sz="2000" dirty="0"/>
              <a:t>up</a:t>
            </a:r>
            <a:r>
              <a:rPr sz="2000" spc="-20" dirty="0"/>
              <a:t> </a:t>
            </a:r>
            <a:r>
              <a:rPr sz="2000" dirty="0"/>
              <a:t>the</a:t>
            </a:r>
            <a:r>
              <a:rPr sz="2000" spc="-35" dirty="0"/>
              <a:t> </a:t>
            </a:r>
            <a:r>
              <a:rPr sz="2000" spc="-10" dirty="0"/>
              <a:t>products</a:t>
            </a:r>
            <a:r>
              <a:rPr sz="2000" spc="-80" dirty="0"/>
              <a:t> </a:t>
            </a:r>
            <a:r>
              <a:rPr sz="2000" spc="-10" dirty="0"/>
              <a:t>columns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910665" y="1420648"/>
            <a:ext cx="3985260" cy="4123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5052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combined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report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ProductID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b="1" spc="-10" dirty="0">
                <a:latin typeface="Calibri"/>
                <a:cs typeface="Calibri"/>
              </a:rPr>
              <a:t>ProductName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QuantityPerUnit</a:t>
            </a:r>
            <a:r>
              <a:rPr sz="1400" spc="-10" dirty="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UnitsInStock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Excel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workbook,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so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remove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columns.</a:t>
            </a:r>
            <a:endParaRPr sz="1400">
              <a:latin typeface="Calibri"/>
              <a:cs typeface="Calibri"/>
            </a:endParaRPr>
          </a:p>
          <a:p>
            <a:pPr marL="257810" marR="488950" indent="-155575">
              <a:lnSpc>
                <a:spcPct val="100000"/>
              </a:lnSpc>
              <a:spcBef>
                <a:spcPts val="1675"/>
              </a:spcBef>
              <a:buAutoNum type="arabicPeriod"/>
              <a:tabLst>
                <a:tab pos="259715" algn="l"/>
              </a:tabLst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Editor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ProductID</a:t>
            </a:r>
            <a:r>
              <a:rPr sz="1400" spc="-10" dirty="0">
                <a:latin typeface="Calibri"/>
                <a:cs typeface="Calibri"/>
              </a:rPr>
              <a:t>, 	</a:t>
            </a:r>
            <a:r>
              <a:rPr sz="1400" b="1" dirty="0">
                <a:latin typeface="Calibri"/>
                <a:cs typeface="Calibri"/>
              </a:rPr>
              <a:t>ProductName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QuantityPerUnit</a:t>
            </a:r>
            <a:r>
              <a:rPr sz="1400" spc="-10" dirty="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59715" marR="106680">
              <a:lnSpc>
                <a:spcPts val="172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UnitsInStock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(use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Ctrl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b="1" dirty="0">
                <a:latin typeface="Calibri"/>
                <a:cs typeface="Calibri"/>
              </a:rPr>
              <a:t>Click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 one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Shift</a:t>
            </a:r>
            <a:r>
              <a:rPr sz="1400" spc="-10" dirty="0">
                <a:latin typeface="Calibri"/>
                <a:cs typeface="Calibri"/>
              </a:rPr>
              <a:t>+</a:t>
            </a:r>
            <a:r>
              <a:rPr sz="1400" b="1" spc="-10" dirty="0">
                <a:latin typeface="Calibri"/>
                <a:cs typeface="Calibri"/>
              </a:rPr>
              <a:t>Click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next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other).</a:t>
            </a:r>
            <a:endParaRPr sz="1400">
              <a:latin typeface="Calibri"/>
              <a:cs typeface="Calibri"/>
            </a:endParaRPr>
          </a:p>
          <a:p>
            <a:pPr marL="257810" indent="-155575">
              <a:lnSpc>
                <a:spcPts val="1645"/>
              </a:lnSpc>
              <a:buAutoNum type="arabicPeriod" startAt="2"/>
              <a:tabLst>
                <a:tab pos="257810" algn="l"/>
              </a:tabLst>
            </a:pPr>
            <a:r>
              <a:rPr sz="1400" spc="-10" dirty="0">
                <a:latin typeface="Calibri"/>
                <a:cs typeface="Calibri"/>
              </a:rPr>
              <a:t>Right-</a:t>
            </a: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headers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</a:t>
            </a:r>
            <a:endParaRPr sz="1400">
              <a:latin typeface="Calibri"/>
              <a:cs typeface="Calibri"/>
            </a:endParaRPr>
          </a:p>
          <a:p>
            <a:pPr marL="259715" marR="215900">
              <a:lnSpc>
                <a:spcPts val="1720"/>
              </a:lnSpc>
              <a:spcBef>
                <a:spcPts val="50"/>
              </a:spcBef>
            </a:pPr>
            <a:r>
              <a:rPr sz="1400" b="1" spc="-10" dirty="0">
                <a:latin typeface="Calibri"/>
                <a:cs typeface="Calibri"/>
              </a:rPr>
              <a:t>Remove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Other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dropdown,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remove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selected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table.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4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Note: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You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Remove</a:t>
            </a:r>
            <a:endParaRPr sz="1400">
              <a:latin typeface="Calibri"/>
              <a:cs typeface="Calibri"/>
            </a:endParaRPr>
          </a:p>
          <a:p>
            <a:pPr marL="259715">
              <a:lnSpc>
                <a:spcPct val="100000"/>
              </a:lnSpc>
              <a:spcBef>
                <a:spcPts val="60"/>
              </a:spcBef>
            </a:pP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&gt;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Remove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Other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Columns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25971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Manage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Home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tab.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990600"/>
            <a:ext cx="5000230" cy="4459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53238-EEDC-86CE-28C3-BC7BEA7AE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08882" y="251605"/>
            <a:ext cx="533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Import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dirty="0"/>
              <a:t>order</a:t>
            </a:r>
            <a:r>
              <a:rPr sz="2400" spc="-80" dirty="0"/>
              <a:t> </a:t>
            </a:r>
            <a:r>
              <a:rPr sz="2400" dirty="0"/>
              <a:t>data</a:t>
            </a:r>
            <a:r>
              <a:rPr sz="2400" spc="-45" dirty="0"/>
              <a:t> </a:t>
            </a:r>
            <a:r>
              <a:rPr sz="2400" dirty="0"/>
              <a:t>from</a:t>
            </a:r>
            <a:r>
              <a:rPr sz="2400" spc="-80" dirty="0"/>
              <a:t> </a:t>
            </a:r>
            <a:r>
              <a:rPr sz="2400" dirty="0"/>
              <a:t>an</a:t>
            </a:r>
            <a:r>
              <a:rPr sz="2400" spc="-60" dirty="0"/>
              <a:t> </a:t>
            </a:r>
            <a:r>
              <a:rPr sz="2400" spc="-10" dirty="0"/>
              <a:t>OData</a:t>
            </a:r>
            <a:r>
              <a:rPr sz="2400" spc="-90" dirty="0"/>
              <a:t> </a:t>
            </a:r>
            <a:r>
              <a:rPr sz="2400" spc="-20" dirty="0"/>
              <a:t>feed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03802" y="898166"/>
            <a:ext cx="5888990" cy="88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Next,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import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sample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Northwind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system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OData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feed.</a:t>
            </a:r>
            <a:endParaRPr sz="1400">
              <a:latin typeface="Calibri"/>
              <a:cs typeface="Calibri"/>
            </a:endParaRPr>
          </a:p>
          <a:p>
            <a:pPr marL="259715" marR="161925" indent="-157480">
              <a:lnSpc>
                <a:spcPct val="102099"/>
              </a:lnSpc>
              <a:spcBef>
                <a:spcPts val="1620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Editor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New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Source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OData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feed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Most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Common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dropdown</a:t>
            </a:r>
            <a:r>
              <a:rPr sz="750" spc="-10" dirty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6902" y="2261713"/>
            <a:ext cx="4847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lnSpc>
                <a:spcPct val="108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Feed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dialog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box,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URL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Northwind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OData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feed, </a:t>
            </a:r>
            <a:r>
              <a:rPr sz="12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Calibri"/>
                <a:cs typeface="Calibri"/>
                <a:hlinkClick r:id="rId2"/>
              </a:rPr>
              <a:t>http://services.odata.org/V3/Northwind/Northwind.svc/</a:t>
            </a:r>
            <a:r>
              <a:rPr sz="1200" u="none" spc="-50" dirty="0">
                <a:solidFill>
                  <a:srgbClr val="77A1BA"/>
                </a:solidFill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,</a:t>
            </a:r>
            <a:r>
              <a:rPr sz="1200" u="none" spc="-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and</a:t>
            </a:r>
            <a:r>
              <a:rPr sz="1200" u="none" spc="-20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select</a:t>
            </a:r>
            <a:r>
              <a:rPr sz="1200" u="none" spc="-10" dirty="0">
                <a:latin typeface="Calibri"/>
                <a:cs typeface="Calibri"/>
              </a:rPr>
              <a:t> </a:t>
            </a:r>
            <a:r>
              <a:rPr sz="1200" b="1" u="none" spc="-25" dirty="0">
                <a:latin typeface="Calibri"/>
                <a:cs typeface="Calibri"/>
              </a:rPr>
              <a:t>OK</a:t>
            </a:r>
            <a:r>
              <a:rPr sz="750" u="none" spc="-25" dirty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1200" y="394925"/>
            <a:ext cx="4975860" cy="5562600"/>
            <a:chOff x="6851904" y="275843"/>
            <a:chExt cx="4975860" cy="5562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0" y="275843"/>
              <a:ext cx="2057399" cy="3630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1904" y="4267199"/>
              <a:ext cx="4975859" cy="157124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90CF93F-9AF8-159F-BBE8-0C43BAC81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31079" y="2727711"/>
            <a:ext cx="2353945" cy="12941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dirty="0">
                <a:solidFill>
                  <a:srgbClr val="181B0E"/>
                </a:solidFill>
                <a:latin typeface="Franklin Gothic Book"/>
                <a:cs typeface="Franklin Gothic Book"/>
              </a:rPr>
              <a:t>What</a:t>
            </a:r>
            <a:r>
              <a:rPr sz="44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is </a:t>
            </a:r>
            <a:r>
              <a:rPr sz="440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</a:t>
            </a:r>
            <a:r>
              <a:rPr sz="4400" spc="-254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BI?</a:t>
            </a:r>
            <a:endParaRPr sz="4400">
              <a:latin typeface="Franklin Gothic Book"/>
              <a:cs typeface="Franklin Gothic Book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859" y="644654"/>
            <a:ext cx="5958840" cy="969644"/>
            <a:chOff x="784859" y="644654"/>
            <a:chExt cx="5958840" cy="969644"/>
          </a:xfrm>
        </p:grpSpPr>
        <p:sp>
          <p:nvSpPr>
            <p:cNvPr id="5" name="object 5"/>
            <p:cNvSpPr/>
            <p:nvPr/>
          </p:nvSpPr>
          <p:spPr>
            <a:xfrm>
              <a:off x="784859" y="644654"/>
              <a:ext cx="5958840" cy="969644"/>
            </a:xfrm>
            <a:custGeom>
              <a:avLst/>
              <a:gdLst/>
              <a:ahLst/>
              <a:cxnLst/>
              <a:rect l="l" t="t" r="r" b="b"/>
              <a:pathLst>
                <a:path w="5958840" h="969644">
                  <a:moveTo>
                    <a:pt x="5861913" y="0"/>
                  </a:moveTo>
                  <a:lnTo>
                    <a:pt x="96926" y="0"/>
                  </a:lnTo>
                  <a:lnTo>
                    <a:pt x="59198" y="7617"/>
                  </a:lnTo>
                  <a:lnTo>
                    <a:pt x="28389" y="28389"/>
                  </a:lnTo>
                  <a:lnTo>
                    <a:pt x="7617" y="59198"/>
                  </a:lnTo>
                  <a:lnTo>
                    <a:pt x="0" y="96926"/>
                  </a:lnTo>
                  <a:lnTo>
                    <a:pt x="0" y="872337"/>
                  </a:lnTo>
                  <a:lnTo>
                    <a:pt x="7617" y="910065"/>
                  </a:lnTo>
                  <a:lnTo>
                    <a:pt x="28389" y="940874"/>
                  </a:lnTo>
                  <a:lnTo>
                    <a:pt x="59198" y="961646"/>
                  </a:lnTo>
                  <a:lnTo>
                    <a:pt x="96926" y="969264"/>
                  </a:lnTo>
                  <a:lnTo>
                    <a:pt x="5861913" y="969264"/>
                  </a:lnTo>
                  <a:lnTo>
                    <a:pt x="5899641" y="961646"/>
                  </a:lnTo>
                  <a:lnTo>
                    <a:pt x="5930450" y="940874"/>
                  </a:lnTo>
                  <a:lnTo>
                    <a:pt x="5951222" y="910065"/>
                  </a:lnTo>
                  <a:lnTo>
                    <a:pt x="5958840" y="872337"/>
                  </a:lnTo>
                  <a:lnTo>
                    <a:pt x="5958840" y="96926"/>
                  </a:lnTo>
                  <a:lnTo>
                    <a:pt x="5951222" y="59198"/>
                  </a:lnTo>
                  <a:lnTo>
                    <a:pt x="5930450" y="28389"/>
                  </a:lnTo>
                  <a:lnTo>
                    <a:pt x="5899641" y="7617"/>
                  </a:lnTo>
                  <a:lnTo>
                    <a:pt x="58619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9675" y="939545"/>
              <a:ext cx="378460" cy="386080"/>
            </a:xfrm>
            <a:custGeom>
              <a:avLst/>
              <a:gdLst/>
              <a:ahLst/>
              <a:cxnLst/>
              <a:rect l="l" t="t" r="r" b="b"/>
              <a:pathLst>
                <a:path w="378459" h="386080">
                  <a:moveTo>
                    <a:pt x="361759" y="38519"/>
                  </a:moveTo>
                  <a:lnTo>
                    <a:pt x="358762" y="23533"/>
                  </a:lnTo>
                  <a:lnTo>
                    <a:pt x="350545" y="11290"/>
                  </a:lnTo>
                  <a:lnTo>
                    <a:pt x="338366" y="3035"/>
                  </a:lnTo>
                  <a:lnTo>
                    <a:pt x="323430" y="0"/>
                  </a:lnTo>
                  <a:lnTo>
                    <a:pt x="308495" y="3009"/>
                  </a:lnTo>
                  <a:lnTo>
                    <a:pt x="296291" y="11252"/>
                  </a:lnTo>
                  <a:lnTo>
                    <a:pt x="288048" y="23469"/>
                  </a:lnTo>
                  <a:lnTo>
                    <a:pt x="285026" y="38455"/>
                  </a:lnTo>
                  <a:lnTo>
                    <a:pt x="286219" y="47993"/>
                  </a:lnTo>
                  <a:lnTo>
                    <a:pt x="289661" y="56819"/>
                  </a:lnTo>
                  <a:lnTo>
                    <a:pt x="295148" y="64528"/>
                  </a:lnTo>
                  <a:lnTo>
                    <a:pt x="302463" y="70739"/>
                  </a:lnTo>
                  <a:lnTo>
                    <a:pt x="274066" y="154000"/>
                  </a:lnTo>
                  <a:lnTo>
                    <a:pt x="266230" y="153987"/>
                  </a:lnTo>
                  <a:lnTo>
                    <a:pt x="258572" y="156387"/>
                  </a:lnTo>
                  <a:lnTo>
                    <a:pt x="252145" y="160870"/>
                  </a:lnTo>
                  <a:lnTo>
                    <a:pt x="194919" y="117817"/>
                  </a:lnTo>
                  <a:lnTo>
                    <a:pt x="185178" y="76403"/>
                  </a:lnTo>
                  <a:lnTo>
                    <a:pt x="157149" y="66027"/>
                  </a:lnTo>
                  <a:lnTo>
                    <a:pt x="142862" y="69519"/>
                  </a:lnTo>
                  <a:lnTo>
                    <a:pt x="130924" y="78143"/>
                  </a:lnTo>
                  <a:lnTo>
                    <a:pt x="122923" y="91160"/>
                  </a:lnTo>
                  <a:lnTo>
                    <a:pt x="120548" y="103847"/>
                  </a:lnTo>
                  <a:lnTo>
                    <a:pt x="122402" y="116293"/>
                  </a:lnTo>
                  <a:lnTo>
                    <a:pt x="128155" y="127482"/>
                  </a:lnTo>
                  <a:lnTo>
                    <a:pt x="137477" y="136398"/>
                  </a:lnTo>
                  <a:lnTo>
                    <a:pt x="100914" y="252971"/>
                  </a:lnTo>
                  <a:lnTo>
                    <a:pt x="98666" y="252971"/>
                  </a:lnTo>
                  <a:lnTo>
                    <a:pt x="83718" y="255968"/>
                  </a:lnTo>
                  <a:lnTo>
                    <a:pt x="71513" y="264185"/>
                  </a:lnTo>
                  <a:lnTo>
                    <a:pt x="63258" y="276402"/>
                  </a:lnTo>
                  <a:lnTo>
                    <a:pt x="60198" y="291376"/>
                  </a:lnTo>
                  <a:lnTo>
                    <a:pt x="63182" y="306362"/>
                  </a:lnTo>
                  <a:lnTo>
                    <a:pt x="71374" y="318617"/>
                  </a:lnTo>
                  <a:lnTo>
                    <a:pt x="83553" y="326898"/>
                  </a:lnTo>
                  <a:lnTo>
                    <a:pt x="98488" y="329958"/>
                  </a:lnTo>
                  <a:lnTo>
                    <a:pt x="113423" y="326974"/>
                  </a:lnTo>
                  <a:lnTo>
                    <a:pt x="125641" y="318757"/>
                  </a:lnTo>
                  <a:lnTo>
                    <a:pt x="133896" y="306539"/>
                  </a:lnTo>
                  <a:lnTo>
                    <a:pt x="136944" y="291566"/>
                  </a:lnTo>
                  <a:lnTo>
                    <a:pt x="135915" y="282613"/>
                  </a:lnTo>
                  <a:lnTo>
                    <a:pt x="132892" y="274256"/>
                  </a:lnTo>
                  <a:lnTo>
                    <a:pt x="128041" y="266814"/>
                  </a:lnTo>
                  <a:lnTo>
                    <a:pt x="121526" y="260616"/>
                  </a:lnTo>
                  <a:lnTo>
                    <a:pt x="158407" y="143002"/>
                  </a:lnTo>
                  <a:lnTo>
                    <a:pt x="167170" y="142976"/>
                  </a:lnTo>
                  <a:lnTo>
                    <a:pt x="175171" y="140322"/>
                  </a:lnTo>
                  <a:lnTo>
                    <a:pt x="181762" y="135407"/>
                  </a:lnTo>
                  <a:lnTo>
                    <a:pt x="238493" y="178028"/>
                  </a:lnTo>
                  <a:lnTo>
                    <a:pt x="236664" y="182626"/>
                  </a:lnTo>
                  <a:lnTo>
                    <a:pt x="235712" y="187528"/>
                  </a:lnTo>
                  <a:lnTo>
                    <a:pt x="235699" y="192493"/>
                  </a:lnTo>
                  <a:lnTo>
                    <a:pt x="238709" y="207467"/>
                  </a:lnTo>
                  <a:lnTo>
                    <a:pt x="246926" y="219710"/>
                  </a:lnTo>
                  <a:lnTo>
                    <a:pt x="259118" y="227965"/>
                  </a:lnTo>
                  <a:lnTo>
                    <a:pt x="274053" y="231000"/>
                  </a:lnTo>
                  <a:lnTo>
                    <a:pt x="288988" y="227977"/>
                  </a:lnTo>
                  <a:lnTo>
                    <a:pt x="301180" y="219735"/>
                  </a:lnTo>
                  <a:lnTo>
                    <a:pt x="309410" y="207492"/>
                  </a:lnTo>
                  <a:lnTo>
                    <a:pt x="312432" y="192519"/>
                  </a:lnTo>
                  <a:lnTo>
                    <a:pt x="311251" y="183019"/>
                  </a:lnTo>
                  <a:lnTo>
                    <a:pt x="307835" y="174218"/>
                  </a:lnTo>
                  <a:lnTo>
                    <a:pt x="302387" y="166522"/>
                  </a:lnTo>
                  <a:lnTo>
                    <a:pt x="295109" y="160324"/>
                  </a:lnTo>
                  <a:lnTo>
                    <a:pt x="323392" y="77012"/>
                  </a:lnTo>
                  <a:lnTo>
                    <a:pt x="338328" y="73990"/>
                  </a:lnTo>
                  <a:lnTo>
                    <a:pt x="350520" y="65735"/>
                  </a:lnTo>
                  <a:lnTo>
                    <a:pt x="358749" y="53505"/>
                  </a:lnTo>
                  <a:lnTo>
                    <a:pt x="361759" y="38519"/>
                  </a:lnTo>
                  <a:close/>
                </a:path>
                <a:path w="378459" h="386080">
                  <a:moveTo>
                    <a:pt x="378206" y="352386"/>
                  </a:moveTo>
                  <a:lnTo>
                    <a:pt x="32893" y="352386"/>
                  </a:lnTo>
                  <a:lnTo>
                    <a:pt x="32893" y="25"/>
                  </a:lnTo>
                  <a:lnTo>
                    <a:pt x="0" y="25"/>
                  </a:lnTo>
                  <a:lnTo>
                    <a:pt x="0" y="352386"/>
                  </a:lnTo>
                  <a:lnTo>
                    <a:pt x="0" y="385457"/>
                  </a:lnTo>
                  <a:lnTo>
                    <a:pt x="378206" y="385457"/>
                  </a:lnTo>
                  <a:lnTo>
                    <a:pt x="378206" y="352386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018251" y="683376"/>
            <a:ext cx="3914140" cy="844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95"/>
              </a:spcBef>
            </a:pPr>
            <a:r>
              <a:rPr sz="1400" b="0" dirty="0">
                <a:latin typeface="Franklin Gothic Book"/>
                <a:cs typeface="Franklin Gothic Book"/>
              </a:rPr>
              <a:t>Microsoft</a:t>
            </a:r>
            <a:r>
              <a:rPr sz="1400" b="0" spc="-40" dirty="0">
                <a:latin typeface="Franklin Gothic Book"/>
                <a:cs typeface="Franklin Gothic Book"/>
              </a:rPr>
              <a:t> </a:t>
            </a:r>
            <a:r>
              <a:rPr sz="1400" b="0" spc="-10" dirty="0">
                <a:latin typeface="Franklin Gothic Book"/>
                <a:cs typeface="Franklin Gothic Book"/>
              </a:rPr>
              <a:t>Power</a:t>
            </a:r>
            <a:r>
              <a:rPr sz="1400" b="0" spc="-2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BI</a:t>
            </a:r>
            <a:r>
              <a:rPr sz="1400" b="0" spc="-1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is</a:t>
            </a:r>
            <a:r>
              <a:rPr sz="1400" b="0" spc="-2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</a:t>
            </a:r>
            <a:r>
              <a:rPr sz="1400" b="0" spc="-1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business</a:t>
            </a:r>
            <a:r>
              <a:rPr sz="1400" b="0" spc="-2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analytics</a:t>
            </a:r>
            <a:r>
              <a:rPr sz="1400" b="0" spc="-25" dirty="0">
                <a:latin typeface="Franklin Gothic Book"/>
                <a:cs typeface="Franklin Gothic Book"/>
              </a:rPr>
              <a:t> </a:t>
            </a:r>
            <a:r>
              <a:rPr sz="1400" b="0" spc="-10" dirty="0">
                <a:latin typeface="Franklin Gothic Book"/>
                <a:cs typeface="Franklin Gothic Book"/>
              </a:rPr>
              <a:t>collection </a:t>
            </a:r>
            <a:r>
              <a:rPr sz="1400" b="0" dirty="0">
                <a:latin typeface="Franklin Gothic Book"/>
                <a:cs typeface="Franklin Gothic Book"/>
              </a:rPr>
              <a:t>of</a:t>
            </a:r>
            <a:r>
              <a:rPr sz="1400" b="0" spc="-1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services,</a:t>
            </a:r>
            <a:r>
              <a:rPr sz="1400" b="0" spc="-3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apps</a:t>
            </a:r>
            <a:r>
              <a:rPr sz="1400" b="0" spc="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and</a:t>
            </a:r>
            <a:r>
              <a:rPr sz="1400" b="0" spc="-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visualizations</a:t>
            </a:r>
            <a:r>
              <a:rPr sz="1400" b="0" spc="-4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that</a:t>
            </a:r>
            <a:r>
              <a:rPr sz="1400" b="0" spc="-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allows</a:t>
            </a:r>
            <a:r>
              <a:rPr sz="1400" b="0" spc="-20" dirty="0">
                <a:latin typeface="Franklin Gothic Book"/>
                <a:cs typeface="Franklin Gothic Book"/>
              </a:rPr>
              <a:t> </a:t>
            </a:r>
            <a:r>
              <a:rPr sz="1400" b="0" spc="-25" dirty="0">
                <a:latin typeface="Franklin Gothic Book"/>
                <a:cs typeface="Franklin Gothic Book"/>
              </a:rPr>
              <a:t>the </a:t>
            </a:r>
            <a:r>
              <a:rPr sz="1400" b="0" dirty="0">
                <a:latin typeface="Franklin Gothic Book"/>
                <a:cs typeface="Franklin Gothic Book"/>
              </a:rPr>
              <a:t>users</a:t>
            </a:r>
            <a:r>
              <a:rPr sz="1400" b="0" spc="-3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to</a:t>
            </a:r>
            <a:r>
              <a:rPr sz="1400" b="0" spc="-10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visualize</a:t>
            </a:r>
            <a:r>
              <a:rPr sz="1400" b="0" spc="-2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and</a:t>
            </a:r>
            <a:r>
              <a:rPr sz="1400" b="0" spc="-1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share</a:t>
            </a:r>
            <a:r>
              <a:rPr sz="1400" b="0" spc="-2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data</a:t>
            </a:r>
            <a:r>
              <a:rPr sz="1400" b="0" spc="-25" dirty="0">
                <a:latin typeface="Franklin Gothic Book"/>
                <a:cs typeface="Franklin Gothic Book"/>
              </a:rPr>
              <a:t> </a:t>
            </a:r>
            <a:r>
              <a:rPr sz="1400" b="0" dirty="0">
                <a:latin typeface="Franklin Gothic Book"/>
                <a:cs typeface="Franklin Gothic Book"/>
              </a:rPr>
              <a:t>for</a:t>
            </a:r>
            <a:r>
              <a:rPr sz="1400" b="0" spc="-10" dirty="0">
                <a:latin typeface="Franklin Gothic Book"/>
                <a:cs typeface="Franklin Gothic Book"/>
              </a:rPr>
              <a:t> </a:t>
            </a:r>
            <a:r>
              <a:rPr sz="1400" b="0" spc="-20" dirty="0">
                <a:latin typeface="Franklin Gothic Book"/>
                <a:cs typeface="Franklin Gothic Book"/>
              </a:rPr>
              <a:t>easy </a:t>
            </a:r>
            <a:r>
              <a:rPr sz="1400" b="0" spc="-10" dirty="0">
                <a:latin typeface="Franklin Gothic Book"/>
                <a:cs typeface="Franklin Gothic Book"/>
              </a:rPr>
              <a:t>consumption.</a:t>
            </a:r>
            <a:endParaRPr sz="1400" dirty="0">
              <a:latin typeface="Franklin Gothic Book"/>
              <a:cs typeface="Franklin Gothic Book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859" y="2097026"/>
            <a:ext cx="5958840" cy="969644"/>
            <a:chOff x="784859" y="2097026"/>
            <a:chExt cx="5958840" cy="969644"/>
          </a:xfrm>
        </p:grpSpPr>
        <p:sp>
          <p:nvSpPr>
            <p:cNvPr id="9" name="object 9"/>
            <p:cNvSpPr/>
            <p:nvPr/>
          </p:nvSpPr>
          <p:spPr>
            <a:xfrm>
              <a:off x="784859" y="2097026"/>
              <a:ext cx="5958840" cy="969644"/>
            </a:xfrm>
            <a:custGeom>
              <a:avLst/>
              <a:gdLst/>
              <a:ahLst/>
              <a:cxnLst/>
              <a:rect l="l" t="t" r="r" b="b"/>
              <a:pathLst>
                <a:path w="5958840" h="969644">
                  <a:moveTo>
                    <a:pt x="5861913" y="0"/>
                  </a:moveTo>
                  <a:lnTo>
                    <a:pt x="96926" y="0"/>
                  </a:lnTo>
                  <a:lnTo>
                    <a:pt x="59198" y="7617"/>
                  </a:lnTo>
                  <a:lnTo>
                    <a:pt x="28389" y="28389"/>
                  </a:lnTo>
                  <a:lnTo>
                    <a:pt x="7617" y="59198"/>
                  </a:lnTo>
                  <a:lnTo>
                    <a:pt x="0" y="96926"/>
                  </a:lnTo>
                  <a:lnTo>
                    <a:pt x="0" y="872337"/>
                  </a:lnTo>
                  <a:lnTo>
                    <a:pt x="7617" y="910065"/>
                  </a:lnTo>
                  <a:lnTo>
                    <a:pt x="28389" y="940874"/>
                  </a:lnTo>
                  <a:lnTo>
                    <a:pt x="59198" y="961646"/>
                  </a:lnTo>
                  <a:lnTo>
                    <a:pt x="96926" y="969264"/>
                  </a:lnTo>
                  <a:lnTo>
                    <a:pt x="5861913" y="969264"/>
                  </a:lnTo>
                  <a:lnTo>
                    <a:pt x="5899641" y="961646"/>
                  </a:lnTo>
                  <a:lnTo>
                    <a:pt x="5930450" y="940874"/>
                  </a:lnTo>
                  <a:lnTo>
                    <a:pt x="5951222" y="910065"/>
                  </a:lnTo>
                  <a:lnTo>
                    <a:pt x="5958840" y="872337"/>
                  </a:lnTo>
                  <a:lnTo>
                    <a:pt x="5958840" y="96926"/>
                  </a:lnTo>
                  <a:lnTo>
                    <a:pt x="5951222" y="59198"/>
                  </a:lnTo>
                  <a:lnTo>
                    <a:pt x="5930450" y="28389"/>
                  </a:lnTo>
                  <a:lnTo>
                    <a:pt x="5899641" y="7617"/>
                  </a:lnTo>
                  <a:lnTo>
                    <a:pt x="586191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2568" y="2375445"/>
              <a:ext cx="307340" cy="418465"/>
            </a:xfrm>
            <a:custGeom>
              <a:avLst/>
              <a:gdLst/>
              <a:ahLst/>
              <a:cxnLst/>
              <a:rect l="l" t="t" r="r" b="b"/>
              <a:pathLst>
                <a:path w="307340" h="418464">
                  <a:moveTo>
                    <a:pt x="306946" y="285940"/>
                  </a:moveTo>
                  <a:lnTo>
                    <a:pt x="294830" y="303022"/>
                  </a:lnTo>
                  <a:lnTo>
                    <a:pt x="274053" y="311848"/>
                  </a:lnTo>
                  <a:lnTo>
                    <a:pt x="274053" y="356323"/>
                  </a:lnTo>
                  <a:lnTo>
                    <a:pt x="274053" y="369531"/>
                  </a:lnTo>
                  <a:lnTo>
                    <a:pt x="269671" y="373926"/>
                  </a:lnTo>
                  <a:lnTo>
                    <a:pt x="256514" y="373926"/>
                  </a:lnTo>
                  <a:lnTo>
                    <a:pt x="252133" y="369531"/>
                  </a:lnTo>
                  <a:lnTo>
                    <a:pt x="252133" y="356323"/>
                  </a:lnTo>
                  <a:lnTo>
                    <a:pt x="256514" y="351929"/>
                  </a:lnTo>
                  <a:lnTo>
                    <a:pt x="269671" y="351929"/>
                  </a:lnTo>
                  <a:lnTo>
                    <a:pt x="274053" y="356323"/>
                  </a:lnTo>
                  <a:lnTo>
                    <a:pt x="274053" y="311848"/>
                  </a:lnTo>
                  <a:lnTo>
                    <a:pt x="261861" y="317017"/>
                  </a:lnTo>
                  <a:lnTo>
                    <a:pt x="213067" y="326466"/>
                  </a:lnTo>
                  <a:lnTo>
                    <a:pt x="153466" y="329933"/>
                  </a:lnTo>
                  <a:lnTo>
                    <a:pt x="93878" y="326466"/>
                  </a:lnTo>
                  <a:lnTo>
                    <a:pt x="45085" y="317017"/>
                  </a:lnTo>
                  <a:lnTo>
                    <a:pt x="12103" y="303022"/>
                  </a:lnTo>
                  <a:lnTo>
                    <a:pt x="0" y="285940"/>
                  </a:lnTo>
                  <a:lnTo>
                    <a:pt x="0" y="373926"/>
                  </a:lnTo>
                  <a:lnTo>
                    <a:pt x="12103" y="391007"/>
                  </a:lnTo>
                  <a:lnTo>
                    <a:pt x="45085" y="404990"/>
                  </a:lnTo>
                  <a:lnTo>
                    <a:pt x="93878" y="414439"/>
                  </a:lnTo>
                  <a:lnTo>
                    <a:pt x="153466" y="417918"/>
                  </a:lnTo>
                  <a:lnTo>
                    <a:pt x="213067" y="414439"/>
                  </a:lnTo>
                  <a:lnTo>
                    <a:pt x="261861" y="404990"/>
                  </a:lnTo>
                  <a:lnTo>
                    <a:pt x="294830" y="391007"/>
                  </a:lnTo>
                  <a:lnTo>
                    <a:pt x="306946" y="373926"/>
                  </a:lnTo>
                  <a:lnTo>
                    <a:pt x="306946" y="351929"/>
                  </a:lnTo>
                  <a:lnTo>
                    <a:pt x="306946" y="329933"/>
                  </a:lnTo>
                  <a:lnTo>
                    <a:pt x="306946" y="285940"/>
                  </a:lnTo>
                  <a:close/>
                </a:path>
                <a:path w="307340" h="418464">
                  <a:moveTo>
                    <a:pt x="306946" y="175971"/>
                  </a:moveTo>
                  <a:lnTo>
                    <a:pt x="294830" y="193052"/>
                  </a:lnTo>
                  <a:lnTo>
                    <a:pt x="274053" y="201866"/>
                  </a:lnTo>
                  <a:lnTo>
                    <a:pt x="274053" y="246354"/>
                  </a:lnTo>
                  <a:lnTo>
                    <a:pt x="274053" y="259549"/>
                  </a:lnTo>
                  <a:lnTo>
                    <a:pt x="269671" y="263944"/>
                  </a:lnTo>
                  <a:lnTo>
                    <a:pt x="256514" y="263944"/>
                  </a:lnTo>
                  <a:lnTo>
                    <a:pt x="252133" y="259549"/>
                  </a:lnTo>
                  <a:lnTo>
                    <a:pt x="252133" y="246354"/>
                  </a:lnTo>
                  <a:lnTo>
                    <a:pt x="256514" y="241947"/>
                  </a:lnTo>
                  <a:lnTo>
                    <a:pt x="269671" y="241947"/>
                  </a:lnTo>
                  <a:lnTo>
                    <a:pt x="274053" y="246354"/>
                  </a:lnTo>
                  <a:lnTo>
                    <a:pt x="274053" y="201866"/>
                  </a:lnTo>
                  <a:lnTo>
                    <a:pt x="261861" y="207035"/>
                  </a:lnTo>
                  <a:lnTo>
                    <a:pt x="213067" y="216484"/>
                  </a:lnTo>
                  <a:lnTo>
                    <a:pt x="153466" y="219951"/>
                  </a:lnTo>
                  <a:lnTo>
                    <a:pt x="93878" y="216484"/>
                  </a:lnTo>
                  <a:lnTo>
                    <a:pt x="45085" y="207035"/>
                  </a:lnTo>
                  <a:lnTo>
                    <a:pt x="12103" y="193052"/>
                  </a:lnTo>
                  <a:lnTo>
                    <a:pt x="0" y="175971"/>
                  </a:lnTo>
                  <a:lnTo>
                    <a:pt x="0" y="263944"/>
                  </a:lnTo>
                  <a:lnTo>
                    <a:pt x="12103" y="281025"/>
                  </a:lnTo>
                  <a:lnTo>
                    <a:pt x="45085" y="295021"/>
                  </a:lnTo>
                  <a:lnTo>
                    <a:pt x="93878" y="304469"/>
                  </a:lnTo>
                  <a:lnTo>
                    <a:pt x="153466" y="307936"/>
                  </a:lnTo>
                  <a:lnTo>
                    <a:pt x="213067" y="304469"/>
                  </a:lnTo>
                  <a:lnTo>
                    <a:pt x="261861" y="295021"/>
                  </a:lnTo>
                  <a:lnTo>
                    <a:pt x="294830" y="281025"/>
                  </a:lnTo>
                  <a:lnTo>
                    <a:pt x="306946" y="263944"/>
                  </a:lnTo>
                  <a:lnTo>
                    <a:pt x="306946" y="241947"/>
                  </a:lnTo>
                  <a:lnTo>
                    <a:pt x="306946" y="219951"/>
                  </a:lnTo>
                  <a:lnTo>
                    <a:pt x="306946" y="175971"/>
                  </a:lnTo>
                  <a:close/>
                </a:path>
                <a:path w="307340" h="418464">
                  <a:moveTo>
                    <a:pt x="306946" y="65989"/>
                  </a:moveTo>
                  <a:lnTo>
                    <a:pt x="294830" y="83070"/>
                  </a:lnTo>
                  <a:lnTo>
                    <a:pt x="274053" y="91884"/>
                  </a:lnTo>
                  <a:lnTo>
                    <a:pt x="274053" y="136372"/>
                  </a:lnTo>
                  <a:lnTo>
                    <a:pt x="274053" y="149567"/>
                  </a:lnTo>
                  <a:lnTo>
                    <a:pt x="269671" y="153974"/>
                  </a:lnTo>
                  <a:lnTo>
                    <a:pt x="256514" y="153974"/>
                  </a:lnTo>
                  <a:lnTo>
                    <a:pt x="252133" y="149567"/>
                  </a:lnTo>
                  <a:lnTo>
                    <a:pt x="252133" y="136372"/>
                  </a:lnTo>
                  <a:lnTo>
                    <a:pt x="256514" y="131978"/>
                  </a:lnTo>
                  <a:lnTo>
                    <a:pt x="269671" y="131978"/>
                  </a:lnTo>
                  <a:lnTo>
                    <a:pt x="274053" y="136372"/>
                  </a:lnTo>
                  <a:lnTo>
                    <a:pt x="274053" y="91884"/>
                  </a:lnTo>
                  <a:lnTo>
                    <a:pt x="261861" y="97053"/>
                  </a:lnTo>
                  <a:lnTo>
                    <a:pt x="213067" y="106514"/>
                  </a:lnTo>
                  <a:lnTo>
                    <a:pt x="153466" y="109982"/>
                  </a:lnTo>
                  <a:lnTo>
                    <a:pt x="93878" y="106514"/>
                  </a:lnTo>
                  <a:lnTo>
                    <a:pt x="45085" y="97053"/>
                  </a:lnTo>
                  <a:lnTo>
                    <a:pt x="12103" y="83070"/>
                  </a:lnTo>
                  <a:lnTo>
                    <a:pt x="0" y="65989"/>
                  </a:lnTo>
                  <a:lnTo>
                    <a:pt x="0" y="153974"/>
                  </a:lnTo>
                  <a:lnTo>
                    <a:pt x="12103" y="171056"/>
                  </a:lnTo>
                  <a:lnTo>
                    <a:pt x="45085" y="185039"/>
                  </a:lnTo>
                  <a:lnTo>
                    <a:pt x="93878" y="194487"/>
                  </a:lnTo>
                  <a:lnTo>
                    <a:pt x="153466" y="197967"/>
                  </a:lnTo>
                  <a:lnTo>
                    <a:pt x="213067" y="194487"/>
                  </a:lnTo>
                  <a:lnTo>
                    <a:pt x="261861" y="185039"/>
                  </a:lnTo>
                  <a:lnTo>
                    <a:pt x="294830" y="171056"/>
                  </a:lnTo>
                  <a:lnTo>
                    <a:pt x="306946" y="153974"/>
                  </a:lnTo>
                  <a:lnTo>
                    <a:pt x="306946" y="131978"/>
                  </a:lnTo>
                  <a:lnTo>
                    <a:pt x="306946" y="109982"/>
                  </a:lnTo>
                  <a:lnTo>
                    <a:pt x="306946" y="65989"/>
                  </a:lnTo>
                  <a:close/>
                </a:path>
                <a:path w="307340" h="418464">
                  <a:moveTo>
                    <a:pt x="306946" y="43992"/>
                  </a:moveTo>
                  <a:lnTo>
                    <a:pt x="294881" y="26873"/>
                  </a:lnTo>
                  <a:lnTo>
                    <a:pt x="261988" y="12890"/>
                  </a:lnTo>
                  <a:lnTo>
                    <a:pt x="213207" y="3454"/>
                  </a:lnTo>
                  <a:lnTo>
                    <a:pt x="153466" y="0"/>
                  </a:lnTo>
                  <a:lnTo>
                    <a:pt x="93738" y="3454"/>
                  </a:lnTo>
                  <a:lnTo>
                    <a:pt x="44945" y="12890"/>
                  </a:lnTo>
                  <a:lnTo>
                    <a:pt x="12065" y="26873"/>
                  </a:lnTo>
                  <a:lnTo>
                    <a:pt x="0" y="43992"/>
                  </a:lnTo>
                  <a:lnTo>
                    <a:pt x="12065" y="61112"/>
                  </a:lnTo>
                  <a:lnTo>
                    <a:pt x="44945" y="75095"/>
                  </a:lnTo>
                  <a:lnTo>
                    <a:pt x="93738" y="84531"/>
                  </a:lnTo>
                  <a:lnTo>
                    <a:pt x="153466" y="87985"/>
                  </a:lnTo>
                  <a:lnTo>
                    <a:pt x="213207" y="84531"/>
                  </a:lnTo>
                  <a:lnTo>
                    <a:pt x="261988" y="75095"/>
                  </a:lnTo>
                  <a:lnTo>
                    <a:pt x="294881" y="61112"/>
                  </a:lnTo>
                  <a:lnTo>
                    <a:pt x="306946" y="43992"/>
                  </a:lnTo>
                  <a:close/>
                </a:path>
              </a:pathLst>
            </a:custGeom>
            <a:solidFill>
              <a:srgbClr val="887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18251" y="2372325"/>
            <a:ext cx="3786504" cy="6419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40"/>
              </a:spcBef>
            </a:pPr>
            <a:r>
              <a:rPr sz="1400" dirty="0">
                <a:latin typeface="Franklin Gothic Book"/>
                <a:cs typeface="Franklin Gothic Book"/>
              </a:rPr>
              <a:t>Intuitive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tool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easy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learn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allows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for </a:t>
            </a:r>
            <a:r>
              <a:rPr sz="1400" dirty="0">
                <a:latin typeface="Franklin Gothic Book"/>
                <a:cs typeface="Franklin Gothic Book"/>
              </a:rPr>
              <a:t>users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easily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connect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datasets,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transform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that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tell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story..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859" y="3549394"/>
            <a:ext cx="5958840" cy="967740"/>
            <a:chOff x="784859" y="3549394"/>
            <a:chExt cx="5958840" cy="967740"/>
          </a:xfrm>
        </p:grpSpPr>
        <p:sp>
          <p:nvSpPr>
            <p:cNvPr id="13" name="object 13"/>
            <p:cNvSpPr/>
            <p:nvPr/>
          </p:nvSpPr>
          <p:spPr>
            <a:xfrm>
              <a:off x="784859" y="3549394"/>
              <a:ext cx="5958840" cy="967740"/>
            </a:xfrm>
            <a:custGeom>
              <a:avLst/>
              <a:gdLst/>
              <a:ahLst/>
              <a:cxnLst/>
              <a:rect l="l" t="t" r="r" b="b"/>
              <a:pathLst>
                <a:path w="5958840" h="967739">
                  <a:moveTo>
                    <a:pt x="5862066" y="0"/>
                  </a:moveTo>
                  <a:lnTo>
                    <a:pt x="96774" y="0"/>
                  </a:lnTo>
                  <a:lnTo>
                    <a:pt x="59107" y="7605"/>
                  </a:lnTo>
                  <a:lnTo>
                    <a:pt x="28346" y="28346"/>
                  </a:lnTo>
                  <a:lnTo>
                    <a:pt x="7605" y="59107"/>
                  </a:lnTo>
                  <a:lnTo>
                    <a:pt x="0" y="96774"/>
                  </a:lnTo>
                  <a:lnTo>
                    <a:pt x="0" y="870966"/>
                  </a:lnTo>
                  <a:lnTo>
                    <a:pt x="7605" y="908637"/>
                  </a:lnTo>
                  <a:lnTo>
                    <a:pt x="28346" y="939398"/>
                  </a:lnTo>
                  <a:lnTo>
                    <a:pt x="59107" y="960136"/>
                  </a:lnTo>
                  <a:lnTo>
                    <a:pt x="96774" y="967740"/>
                  </a:lnTo>
                  <a:lnTo>
                    <a:pt x="5862066" y="967740"/>
                  </a:lnTo>
                  <a:lnTo>
                    <a:pt x="5899737" y="960136"/>
                  </a:lnTo>
                  <a:lnTo>
                    <a:pt x="5930498" y="939398"/>
                  </a:lnTo>
                  <a:lnTo>
                    <a:pt x="5951236" y="908637"/>
                  </a:lnTo>
                  <a:lnTo>
                    <a:pt x="5958840" y="870966"/>
                  </a:lnTo>
                  <a:lnTo>
                    <a:pt x="5958840" y="96774"/>
                  </a:lnTo>
                  <a:lnTo>
                    <a:pt x="5951236" y="59107"/>
                  </a:lnTo>
                  <a:lnTo>
                    <a:pt x="5930498" y="28346"/>
                  </a:lnTo>
                  <a:lnTo>
                    <a:pt x="5899737" y="7605"/>
                  </a:lnTo>
                  <a:lnTo>
                    <a:pt x="58620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3901" y="3882478"/>
              <a:ext cx="504825" cy="307340"/>
            </a:xfrm>
            <a:custGeom>
              <a:avLst/>
              <a:gdLst/>
              <a:ahLst/>
              <a:cxnLst/>
              <a:rect l="l" t="t" r="r" b="b"/>
              <a:pathLst>
                <a:path w="504825" h="307339">
                  <a:moveTo>
                    <a:pt x="328879" y="21932"/>
                  </a:moveTo>
                  <a:lnTo>
                    <a:pt x="327139" y="13411"/>
                  </a:lnTo>
                  <a:lnTo>
                    <a:pt x="322440" y="6438"/>
                  </a:lnTo>
                  <a:lnTo>
                    <a:pt x="315468" y="1727"/>
                  </a:lnTo>
                  <a:lnTo>
                    <a:pt x="306946" y="0"/>
                  </a:lnTo>
                  <a:lnTo>
                    <a:pt x="295986" y="0"/>
                  </a:lnTo>
                  <a:lnTo>
                    <a:pt x="295986" y="32893"/>
                  </a:lnTo>
                  <a:lnTo>
                    <a:pt x="295986" y="208356"/>
                  </a:lnTo>
                  <a:lnTo>
                    <a:pt x="32893" y="208356"/>
                  </a:lnTo>
                  <a:lnTo>
                    <a:pt x="32893" y="32893"/>
                  </a:lnTo>
                  <a:lnTo>
                    <a:pt x="295986" y="32893"/>
                  </a:lnTo>
                  <a:lnTo>
                    <a:pt x="295986" y="0"/>
                  </a:lnTo>
                  <a:lnTo>
                    <a:pt x="21932" y="0"/>
                  </a:lnTo>
                  <a:lnTo>
                    <a:pt x="13411" y="1727"/>
                  </a:lnTo>
                  <a:lnTo>
                    <a:pt x="6438" y="6438"/>
                  </a:lnTo>
                  <a:lnTo>
                    <a:pt x="1727" y="13411"/>
                  </a:lnTo>
                  <a:lnTo>
                    <a:pt x="0" y="21932"/>
                  </a:lnTo>
                  <a:lnTo>
                    <a:pt x="0" y="219329"/>
                  </a:lnTo>
                  <a:lnTo>
                    <a:pt x="1727" y="227838"/>
                  </a:lnTo>
                  <a:lnTo>
                    <a:pt x="6438" y="234823"/>
                  </a:lnTo>
                  <a:lnTo>
                    <a:pt x="13411" y="239522"/>
                  </a:lnTo>
                  <a:lnTo>
                    <a:pt x="21932" y="241261"/>
                  </a:lnTo>
                  <a:lnTo>
                    <a:pt x="131546" y="241261"/>
                  </a:lnTo>
                  <a:lnTo>
                    <a:pt x="131546" y="274154"/>
                  </a:lnTo>
                  <a:lnTo>
                    <a:pt x="82219" y="274154"/>
                  </a:lnTo>
                  <a:lnTo>
                    <a:pt x="82219" y="307060"/>
                  </a:lnTo>
                  <a:lnTo>
                    <a:pt x="246659" y="307060"/>
                  </a:lnTo>
                  <a:lnTo>
                    <a:pt x="246659" y="274154"/>
                  </a:lnTo>
                  <a:lnTo>
                    <a:pt x="197332" y="274154"/>
                  </a:lnTo>
                  <a:lnTo>
                    <a:pt x="197332" y="241261"/>
                  </a:lnTo>
                  <a:lnTo>
                    <a:pt x="306946" y="241261"/>
                  </a:lnTo>
                  <a:lnTo>
                    <a:pt x="315468" y="239522"/>
                  </a:lnTo>
                  <a:lnTo>
                    <a:pt x="322440" y="234823"/>
                  </a:lnTo>
                  <a:lnTo>
                    <a:pt x="327139" y="227838"/>
                  </a:lnTo>
                  <a:lnTo>
                    <a:pt x="328879" y="219329"/>
                  </a:lnTo>
                  <a:lnTo>
                    <a:pt x="328879" y="208356"/>
                  </a:lnTo>
                  <a:lnTo>
                    <a:pt x="328879" y="32893"/>
                  </a:lnTo>
                  <a:lnTo>
                    <a:pt x="328879" y="21932"/>
                  </a:lnTo>
                  <a:close/>
                </a:path>
                <a:path w="504825" h="307339">
                  <a:moveTo>
                    <a:pt x="504278" y="21932"/>
                  </a:moveTo>
                  <a:lnTo>
                    <a:pt x="502539" y="13411"/>
                  </a:lnTo>
                  <a:lnTo>
                    <a:pt x="497827" y="6438"/>
                  </a:lnTo>
                  <a:lnTo>
                    <a:pt x="490867" y="1727"/>
                  </a:lnTo>
                  <a:lnTo>
                    <a:pt x="482346" y="0"/>
                  </a:lnTo>
                  <a:lnTo>
                    <a:pt x="482346" y="21932"/>
                  </a:lnTo>
                  <a:lnTo>
                    <a:pt x="482346" y="54825"/>
                  </a:lnTo>
                  <a:lnTo>
                    <a:pt x="482346" y="76758"/>
                  </a:lnTo>
                  <a:lnTo>
                    <a:pt x="482346" y="109664"/>
                  </a:lnTo>
                  <a:lnTo>
                    <a:pt x="443979" y="109664"/>
                  </a:lnTo>
                  <a:lnTo>
                    <a:pt x="443979" y="248386"/>
                  </a:lnTo>
                  <a:lnTo>
                    <a:pt x="443979" y="267030"/>
                  </a:lnTo>
                  <a:lnTo>
                    <a:pt x="436854" y="274154"/>
                  </a:lnTo>
                  <a:lnTo>
                    <a:pt x="418223" y="274154"/>
                  </a:lnTo>
                  <a:lnTo>
                    <a:pt x="411099" y="267030"/>
                  </a:lnTo>
                  <a:lnTo>
                    <a:pt x="411099" y="248386"/>
                  </a:lnTo>
                  <a:lnTo>
                    <a:pt x="418223" y="241261"/>
                  </a:lnTo>
                  <a:lnTo>
                    <a:pt x="436854" y="241261"/>
                  </a:lnTo>
                  <a:lnTo>
                    <a:pt x="443979" y="248386"/>
                  </a:lnTo>
                  <a:lnTo>
                    <a:pt x="443979" y="109664"/>
                  </a:lnTo>
                  <a:lnTo>
                    <a:pt x="372719" y="109664"/>
                  </a:lnTo>
                  <a:lnTo>
                    <a:pt x="372719" y="76758"/>
                  </a:lnTo>
                  <a:lnTo>
                    <a:pt x="482346" y="76758"/>
                  </a:lnTo>
                  <a:lnTo>
                    <a:pt x="482346" y="54825"/>
                  </a:lnTo>
                  <a:lnTo>
                    <a:pt x="372719" y="54825"/>
                  </a:lnTo>
                  <a:lnTo>
                    <a:pt x="372719" y="21932"/>
                  </a:lnTo>
                  <a:lnTo>
                    <a:pt x="482346" y="21932"/>
                  </a:lnTo>
                  <a:lnTo>
                    <a:pt x="482346" y="0"/>
                  </a:lnTo>
                  <a:lnTo>
                    <a:pt x="372719" y="0"/>
                  </a:lnTo>
                  <a:lnTo>
                    <a:pt x="364210" y="1727"/>
                  </a:lnTo>
                  <a:lnTo>
                    <a:pt x="357238" y="6438"/>
                  </a:lnTo>
                  <a:lnTo>
                    <a:pt x="352526" y="13411"/>
                  </a:lnTo>
                  <a:lnTo>
                    <a:pt x="350799" y="21932"/>
                  </a:lnTo>
                  <a:lnTo>
                    <a:pt x="350799" y="285127"/>
                  </a:lnTo>
                  <a:lnTo>
                    <a:pt x="352526" y="293636"/>
                  </a:lnTo>
                  <a:lnTo>
                    <a:pt x="357238" y="300609"/>
                  </a:lnTo>
                  <a:lnTo>
                    <a:pt x="364210" y="305320"/>
                  </a:lnTo>
                  <a:lnTo>
                    <a:pt x="372719" y="307060"/>
                  </a:lnTo>
                  <a:lnTo>
                    <a:pt x="482346" y="307060"/>
                  </a:lnTo>
                  <a:lnTo>
                    <a:pt x="490867" y="305320"/>
                  </a:lnTo>
                  <a:lnTo>
                    <a:pt x="497827" y="300609"/>
                  </a:lnTo>
                  <a:lnTo>
                    <a:pt x="502539" y="293636"/>
                  </a:lnTo>
                  <a:lnTo>
                    <a:pt x="504278" y="285127"/>
                  </a:lnTo>
                  <a:lnTo>
                    <a:pt x="504278" y="274154"/>
                  </a:lnTo>
                  <a:lnTo>
                    <a:pt x="504278" y="241261"/>
                  </a:lnTo>
                  <a:lnTo>
                    <a:pt x="504278" y="109664"/>
                  </a:lnTo>
                  <a:lnTo>
                    <a:pt x="504278" y="76758"/>
                  </a:lnTo>
                  <a:lnTo>
                    <a:pt x="504278" y="54825"/>
                  </a:lnTo>
                  <a:lnTo>
                    <a:pt x="504278" y="21932"/>
                  </a:lnTo>
                  <a:close/>
                </a:path>
              </a:pathLst>
            </a:custGeom>
            <a:solidFill>
              <a:srgbClr val="8D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18251" y="3824452"/>
            <a:ext cx="3811270" cy="6419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40"/>
              </a:spcBef>
            </a:pP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BI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consist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Windows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desktop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application </a:t>
            </a:r>
            <a:r>
              <a:rPr sz="1400" dirty="0">
                <a:latin typeface="Franklin Gothic Book"/>
                <a:cs typeface="Franklin Gothic Book"/>
              </a:rPr>
              <a:t>called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BI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Desktop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online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SaaS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service </a:t>
            </a:r>
            <a:r>
              <a:rPr sz="1400" dirty="0">
                <a:latin typeface="Franklin Gothic Book"/>
                <a:cs typeface="Franklin Gothic Book"/>
              </a:rPr>
              <a:t>called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BI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Service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859" y="5001766"/>
            <a:ext cx="5958840" cy="967740"/>
            <a:chOff x="784859" y="5001766"/>
            <a:chExt cx="5958840" cy="967740"/>
          </a:xfrm>
        </p:grpSpPr>
        <p:sp>
          <p:nvSpPr>
            <p:cNvPr id="17" name="object 17"/>
            <p:cNvSpPr/>
            <p:nvPr/>
          </p:nvSpPr>
          <p:spPr>
            <a:xfrm>
              <a:off x="784859" y="5001766"/>
              <a:ext cx="5958840" cy="967740"/>
            </a:xfrm>
            <a:custGeom>
              <a:avLst/>
              <a:gdLst/>
              <a:ahLst/>
              <a:cxnLst/>
              <a:rect l="l" t="t" r="r" b="b"/>
              <a:pathLst>
                <a:path w="5958840" h="967739">
                  <a:moveTo>
                    <a:pt x="5862066" y="0"/>
                  </a:moveTo>
                  <a:lnTo>
                    <a:pt x="96774" y="0"/>
                  </a:lnTo>
                  <a:lnTo>
                    <a:pt x="59107" y="7605"/>
                  </a:lnTo>
                  <a:lnTo>
                    <a:pt x="28346" y="28346"/>
                  </a:lnTo>
                  <a:lnTo>
                    <a:pt x="7605" y="59107"/>
                  </a:lnTo>
                  <a:lnTo>
                    <a:pt x="0" y="96774"/>
                  </a:lnTo>
                  <a:lnTo>
                    <a:pt x="0" y="870966"/>
                  </a:lnTo>
                  <a:lnTo>
                    <a:pt x="7605" y="908637"/>
                  </a:lnTo>
                  <a:lnTo>
                    <a:pt x="28346" y="939398"/>
                  </a:lnTo>
                  <a:lnTo>
                    <a:pt x="59107" y="960136"/>
                  </a:lnTo>
                  <a:lnTo>
                    <a:pt x="96774" y="967740"/>
                  </a:lnTo>
                  <a:lnTo>
                    <a:pt x="5862066" y="967740"/>
                  </a:lnTo>
                  <a:lnTo>
                    <a:pt x="5899737" y="960136"/>
                  </a:lnTo>
                  <a:lnTo>
                    <a:pt x="5930498" y="939398"/>
                  </a:lnTo>
                  <a:lnTo>
                    <a:pt x="5951236" y="908637"/>
                  </a:lnTo>
                  <a:lnTo>
                    <a:pt x="5958840" y="870966"/>
                  </a:lnTo>
                  <a:lnTo>
                    <a:pt x="5958840" y="96774"/>
                  </a:lnTo>
                  <a:lnTo>
                    <a:pt x="5951236" y="59107"/>
                  </a:lnTo>
                  <a:lnTo>
                    <a:pt x="5930498" y="28346"/>
                  </a:lnTo>
                  <a:lnTo>
                    <a:pt x="5899737" y="7605"/>
                  </a:lnTo>
                  <a:lnTo>
                    <a:pt x="58620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6794" y="5335003"/>
              <a:ext cx="438784" cy="307975"/>
            </a:xfrm>
            <a:custGeom>
              <a:avLst/>
              <a:gdLst/>
              <a:ahLst/>
              <a:cxnLst/>
              <a:rect l="l" t="t" r="r" b="b"/>
              <a:pathLst>
                <a:path w="438784" h="307975">
                  <a:moveTo>
                    <a:pt x="438492" y="0"/>
                  </a:moveTo>
                  <a:lnTo>
                    <a:pt x="0" y="0"/>
                  </a:lnTo>
                  <a:lnTo>
                    <a:pt x="0" y="33032"/>
                  </a:lnTo>
                  <a:lnTo>
                    <a:pt x="0" y="99085"/>
                  </a:lnTo>
                  <a:lnTo>
                    <a:pt x="0" y="307390"/>
                  </a:lnTo>
                  <a:lnTo>
                    <a:pt x="438492" y="307390"/>
                  </a:lnTo>
                  <a:lnTo>
                    <a:pt x="438492" y="274370"/>
                  </a:lnTo>
                  <a:lnTo>
                    <a:pt x="32880" y="274370"/>
                  </a:lnTo>
                  <a:lnTo>
                    <a:pt x="32880" y="208318"/>
                  </a:lnTo>
                  <a:lnTo>
                    <a:pt x="142519" y="208318"/>
                  </a:lnTo>
                  <a:lnTo>
                    <a:pt x="142519" y="274015"/>
                  </a:lnTo>
                  <a:lnTo>
                    <a:pt x="164439" y="274015"/>
                  </a:lnTo>
                  <a:lnTo>
                    <a:pt x="164439" y="208318"/>
                  </a:lnTo>
                  <a:lnTo>
                    <a:pt x="274053" y="208318"/>
                  </a:lnTo>
                  <a:lnTo>
                    <a:pt x="274053" y="274015"/>
                  </a:lnTo>
                  <a:lnTo>
                    <a:pt x="295986" y="274015"/>
                  </a:lnTo>
                  <a:lnTo>
                    <a:pt x="295986" y="208318"/>
                  </a:lnTo>
                  <a:lnTo>
                    <a:pt x="405612" y="208318"/>
                  </a:lnTo>
                  <a:lnTo>
                    <a:pt x="405612" y="274015"/>
                  </a:lnTo>
                  <a:lnTo>
                    <a:pt x="438492" y="274015"/>
                  </a:lnTo>
                  <a:lnTo>
                    <a:pt x="438492" y="208318"/>
                  </a:lnTo>
                  <a:lnTo>
                    <a:pt x="438492" y="186728"/>
                  </a:lnTo>
                  <a:lnTo>
                    <a:pt x="32880" y="186728"/>
                  </a:lnTo>
                  <a:lnTo>
                    <a:pt x="32880" y="120675"/>
                  </a:lnTo>
                  <a:lnTo>
                    <a:pt x="142519" y="120675"/>
                  </a:lnTo>
                  <a:lnTo>
                    <a:pt x="142519" y="186270"/>
                  </a:lnTo>
                  <a:lnTo>
                    <a:pt x="164439" y="186270"/>
                  </a:lnTo>
                  <a:lnTo>
                    <a:pt x="164439" y="120675"/>
                  </a:lnTo>
                  <a:lnTo>
                    <a:pt x="274053" y="120675"/>
                  </a:lnTo>
                  <a:lnTo>
                    <a:pt x="274053" y="186270"/>
                  </a:lnTo>
                  <a:lnTo>
                    <a:pt x="295986" y="186270"/>
                  </a:lnTo>
                  <a:lnTo>
                    <a:pt x="295986" y="120675"/>
                  </a:lnTo>
                  <a:lnTo>
                    <a:pt x="405612" y="120675"/>
                  </a:lnTo>
                  <a:lnTo>
                    <a:pt x="405612" y="186270"/>
                  </a:lnTo>
                  <a:lnTo>
                    <a:pt x="438492" y="186270"/>
                  </a:lnTo>
                  <a:lnTo>
                    <a:pt x="438492" y="120675"/>
                  </a:lnTo>
                  <a:lnTo>
                    <a:pt x="438492" y="120472"/>
                  </a:lnTo>
                  <a:lnTo>
                    <a:pt x="438492" y="99085"/>
                  </a:lnTo>
                  <a:lnTo>
                    <a:pt x="32880" y="99085"/>
                  </a:lnTo>
                  <a:lnTo>
                    <a:pt x="32880" y="33032"/>
                  </a:lnTo>
                  <a:lnTo>
                    <a:pt x="142519" y="33032"/>
                  </a:lnTo>
                  <a:lnTo>
                    <a:pt x="142519" y="98539"/>
                  </a:lnTo>
                  <a:lnTo>
                    <a:pt x="164439" y="98539"/>
                  </a:lnTo>
                  <a:lnTo>
                    <a:pt x="164439" y="33032"/>
                  </a:lnTo>
                  <a:lnTo>
                    <a:pt x="274053" y="33032"/>
                  </a:lnTo>
                  <a:lnTo>
                    <a:pt x="274053" y="98539"/>
                  </a:lnTo>
                  <a:lnTo>
                    <a:pt x="295986" y="98539"/>
                  </a:lnTo>
                  <a:lnTo>
                    <a:pt x="295986" y="33032"/>
                  </a:lnTo>
                  <a:lnTo>
                    <a:pt x="405612" y="33032"/>
                  </a:lnTo>
                  <a:lnTo>
                    <a:pt x="405612" y="98539"/>
                  </a:lnTo>
                  <a:lnTo>
                    <a:pt x="438492" y="98539"/>
                  </a:lnTo>
                  <a:lnTo>
                    <a:pt x="438492" y="33032"/>
                  </a:lnTo>
                  <a:lnTo>
                    <a:pt x="438492" y="32740"/>
                  </a:lnTo>
                  <a:lnTo>
                    <a:pt x="438492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07355" y="5044578"/>
            <a:ext cx="3902075" cy="844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95"/>
              </a:spcBef>
            </a:pPr>
            <a:r>
              <a:rPr sz="1400" spc="-10" dirty="0">
                <a:latin typeface="Franklin Gothic Book"/>
                <a:cs typeface="Franklin Gothic Book"/>
              </a:rPr>
              <a:t>Workspaces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are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simply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put,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containers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your </a:t>
            </a:r>
            <a:r>
              <a:rPr sz="1400" dirty="0">
                <a:latin typeface="Franklin Gothic Book"/>
                <a:cs typeface="Franklin Gothic Book"/>
              </a:rPr>
              <a:t>reports,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datasets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dashboards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BI.</a:t>
            </a:r>
            <a:r>
              <a:rPr sz="1400" spc="32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Your </a:t>
            </a:r>
            <a:r>
              <a:rPr sz="1400" dirty="0">
                <a:latin typeface="Franklin Gothic Book"/>
                <a:cs typeface="Franklin Gothic Book"/>
              </a:rPr>
              <a:t>workspaces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“My</a:t>
            </a:r>
            <a:r>
              <a:rPr sz="1400" spc="-10" dirty="0">
                <a:latin typeface="Franklin Gothic Book"/>
                <a:cs typeface="Franklin Gothic Book"/>
              </a:rPr>
              <a:t> Workspace”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teams </a:t>
            </a:r>
            <a:r>
              <a:rPr sz="1400" dirty="0">
                <a:latin typeface="Franklin Gothic Book"/>
                <a:cs typeface="Franklin Gothic Book"/>
              </a:rPr>
              <a:t>you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are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members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would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also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listed.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6FCCAF-8B11-24B1-5AA1-0CA663FD4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119" y="739462"/>
            <a:ext cx="3858895" cy="18313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9545" marR="256540" indent="-157480">
              <a:lnSpc>
                <a:spcPct val="102200"/>
              </a:lnSpc>
              <a:spcBef>
                <a:spcPts val="50"/>
              </a:spcBef>
            </a:pPr>
            <a:r>
              <a:rPr sz="1600" dirty="0">
                <a:latin typeface="Calibri"/>
                <a:cs typeface="Calibri"/>
              </a:rPr>
              <a:t>3.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Navigator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pane,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Orders </a:t>
            </a:r>
            <a:r>
              <a:rPr sz="1600" dirty="0">
                <a:latin typeface="Calibri"/>
                <a:cs typeface="Calibri"/>
              </a:rPr>
              <a:t>table,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OK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load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data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Power</a:t>
            </a:r>
            <a:r>
              <a:rPr sz="1600" b="1" spc="2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Query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Editor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16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200" b="1" spc="-20" dirty="0">
                <a:latin typeface="Calibri"/>
                <a:cs typeface="Calibri"/>
              </a:rPr>
              <a:t>Note</a:t>
            </a:r>
            <a:endParaRPr sz="1200">
              <a:latin typeface="Calibri"/>
              <a:cs typeface="Calibri"/>
            </a:endParaRPr>
          </a:p>
          <a:p>
            <a:pPr marL="13970" marR="5080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Navigator</a:t>
            </a:r>
            <a:r>
              <a:rPr sz="1200" spc="-10" dirty="0">
                <a:latin typeface="Calibri"/>
                <a:cs typeface="Calibri"/>
              </a:rPr>
              <a:t>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select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table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name,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without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selecting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checkbox,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preview.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838200"/>
            <a:ext cx="4738115" cy="4238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781F4-5B99-A775-CAB8-6347E9ED8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221739" y="218702"/>
            <a:ext cx="287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Franklin Gothic Book"/>
                <a:cs typeface="Franklin Gothic Book"/>
              </a:rPr>
              <a:t>Expand</a:t>
            </a:r>
            <a:r>
              <a:rPr sz="2400" b="0" spc="-55" dirty="0">
                <a:latin typeface="Franklin Gothic Book"/>
                <a:cs typeface="Franklin Gothic Book"/>
              </a:rPr>
              <a:t> </a:t>
            </a:r>
            <a:r>
              <a:rPr sz="2400" b="0" dirty="0">
                <a:latin typeface="Franklin Gothic Book"/>
                <a:cs typeface="Franklin Gothic Book"/>
              </a:rPr>
              <a:t>the</a:t>
            </a:r>
            <a:r>
              <a:rPr sz="2400" b="0" spc="-45" dirty="0">
                <a:latin typeface="Franklin Gothic Book"/>
                <a:cs typeface="Franklin Gothic Book"/>
              </a:rPr>
              <a:t> </a:t>
            </a:r>
            <a:r>
              <a:rPr sz="2400" b="0" dirty="0">
                <a:latin typeface="Franklin Gothic Book"/>
                <a:cs typeface="Franklin Gothic Book"/>
              </a:rPr>
              <a:t>order</a:t>
            </a:r>
            <a:r>
              <a:rPr sz="2400" b="0" spc="-60" dirty="0">
                <a:latin typeface="Franklin Gothic Book"/>
                <a:cs typeface="Franklin Gothic Book"/>
              </a:rPr>
              <a:t> </a:t>
            </a:r>
            <a:r>
              <a:rPr sz="2400" b="0" spc="-20" dirty="0">
                <a:latin typeface="Franklin Gothic Book"/>
                <a:cs typeface="Franklin Gothic Book"/>
              </a:rPr>
              <a:t>data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0927" y="1161698"/>
            <a:ext cx="6216650" cy="197103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205740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latin typeface="Calibri"/>
                <a:cs typeface="Calibri"/>
              </a:rPr>
              <a:t>When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connect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sources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have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multiple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relational databases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Northwind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OData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feed,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references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between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build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queries.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Orders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contains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references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several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tables.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You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</a:t>
            </a:r>
            <a:r>
              <a:rPr sz="1400" spc="-25" dirty="0">
                <a:latin typeface="Calibri"/>
                <a:cs typeface="Calibri"/>
              </a:rPr>
              <a:t> the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10"/>
              </a:spcBef>
            </a:pPr>
            <a:r>
              <a:rPr sz="1400" b="1" spc="-10" dirty="0">
                <a:latin typeface="Calibri"/>
                <a:cs typeface="Calibri"/>
              </a:rPr>
              <a:t>ProductID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UnitPrice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Quantity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</a:t>
            </a:r>
            <a:r>
              <a:rPr sz="1400" spc="-10" dirty="0">
                <a:latin typeface="Calibri"/>
                <a:cs typeface="Calibri"/>
              </a:rPr>
              <a:t>table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into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subject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Orders</a:t>
            </a:r>
            <a:r>
              <a:rPr sz="1400" spc="-10" dirty="0">
                <a:latin typeface="Calibri"/>
                <a:cs typeface="Calibri"/>
              </a:rPr>
              <a:t>)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using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Expand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operation.</a:t>
            </a:r>
            <a:endParaRPr sz="1400">
              <a:latin typeface="Calibri"/>
              <a:cs typeface="Calibri"/>
            </a:endParaRPr>
          </a:p>
          <a:p>
            <a:pPr marL="259079" marR="78740" indent="-157480">
              <a:lnSpc>
                <a:spcPct val="102099"/>
              </a:lnSpc>
              <a:spcBef>
                <a:spcPts val="168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Scroll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until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column. </a:t>
            </a:r>
            <a:r>
              <a:rPr sz="1400" dirty="0">
                <a:latin typeface="Calibri"/>
                <a:cs typeface="Calibri"/>
              </a:rPr>
              <a:t>Note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contains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references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another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table.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444" y="4403799"/>
            <a:ext cx="50222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67005" algn="l"/>
                <a:tab pos="2289175" algn="l"/>
              </a:tabLst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Expand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icon</a:t>
            </a:r>
            <a:r>
              <a:rPr sz="1400" spc="-50" dirty="0">
                <a:latin typeface="Calibri"/>
                <a:cs typeface="Calibri"/>
              </a:rPr>
              <a:t> (</a:t>
            </a:r>
            <a:r>
              <a:rPr sz="1400" dirty="0">
                <a:latin typeface="Calibri"/>
                <a:cs typeface="Calibri"/>
              </a:rPr>
              <a:t>	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the </a:t>
            </a:r>
            <a:r>
              <a:rPr sz="1400" b="1" spc="-10" dirty="0">
                <a:latin typeface="Calibri"/>
                <a:cs typeface="Calibri"/>
              </a:rPr>
              <a:t>Order_Details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header.</a:t>
            </a:r>
            <a:endParaRPr sz="1400">
              <a:latin typeface="Calibri"/>
              <a:cs typeface="Calibri"/>
            </a:endParaRPr>
          </a:p>
          <a:p>
            <a:pPr marL="167005" indent="-15430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67005" algn="l"/>
              </a:tabLst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Expand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drop-down:</a:t>
            </a:r>
            <a:endParaRPr sz="1400">
              <a:latin typeface="Calibri"/>
              <a:cs typeface="Calibri"/>
            </a:endParaRPr>
          </a:p>
          <a:p>
            <a:pPr marL="295910" lvl="1" indent="-153670">
              <a:lnSpc>
                <a:spcPct val="100000"/>
              </a:lnSpc>
              <a:buAutoNum type="alphaLcPeriod"/>
              <a:tabLst>
                <a:tab pos="295910" algn="l"/>
              </a:tabLst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(Select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All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Columns)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10" dirty="0">
                <a:latin typeface="Calibri"/>
                <a:cs typeface="Calibri"/>
              </a:rPr>
              <a:t> columns.</a:t>
            </a:r>
            <a:endParaRPr sz="1400">
              <a:latin typeface="Calibri"/>
              <a:cs typeface="Calibri"/>
            </a:endParaRPr>
          </a:p>
          <a:p>
            <a:pPr marL="295910" lvl="1" indent="-153670">
              <a:lnSpc>
                <a:spcPct val="100000"/>
              </a:lnSpc>
              <a:buAutoNum type="alphaLcPeriod"/>
              <a:tabLst>
                <a:tab pos="295910" algn="l"/>
              </a:tabLst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ProductID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UnitPrice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b="1" spc="-10" dirty="0">
                <a:latin typeface="Calibri"/>
                <a:cs typeface="Calibri"/>
              </a:rPr>
              <a:t>Quantity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 then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 </a:t>
            </a:r>
            <a:r>
              <a:rPr sz="1400" b="1" spc="-25" dirty="0">
                <a:latin typeface="Calibri"/>
                <a:cs typeface="Calibri"/>
              </a:rPr>
              <a:t>OK</a:t>
            </a:r>
            <a:r>
              <a:rPr sz="750" spc="-25" dirty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7132" y="656844"/>
            <a:ext cx="5649595" cy="6032500"/>
            <a:chOff x="5247132" y="656844"/>
            <a:chExt cx="5649595" cy="6032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656844"/>
              <a:ext cx="2590787" cy="2415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132" y="3171444"/>
              <a:ext cx="118871" cy="1188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3768851"/>
              <a:ext cx="3352787" cy="2919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7764" y="588759"/>
            <a:ext cx="4030345" cy="8934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table,</a:t>
            </a:r>
            <a:r>
              <a:rPr sz="1400" spc="-25" dirty="0">
                <a:latin typeface="Calibri"/>
                <a:cs typeface="Calibri"/>
              </a:rPr>
              <a:t> the </a:t>
            </a:r>
            <a:r>
              <a:rPr sz="1400" b="1" spc="-10" dirty="0">
                <a:latin typeface="Calibri"/>
                <a:cs typeface="Calibri"/>
              </a:rPr>
              <a:t>Order_Details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replaced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three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new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nested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rows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order.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6751319" cy="443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C6ABC-AF53-3988-08FA-9606CDF56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15644" y="166939"/>
            <a:ext cx="4402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Create</a:t>
            </a:r>
            <a:r>
              <a:rPr sz="2400" spc="-75" dirty="0"/>
              <a:t>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dirty="0"/>
              <a:t>custom</a:t>
            </a:r>
            <a:r>
              <a:rPr sz="2400" spc="-85" dirty="0"/>
              <a:t> </a:t>
            </a:r>
            <a:r>
              <a:rPr sz="2400" spc="-10" dirty="0"/>
              <a:t>calculated</a:t>
            </a:r>
            <a:r>
              <a:rPr sz="2400" spc="-114" dirty="0"/>
              <a:t> </a:t>
            </a:r>
            <a:r>
              <a:rPr sz="2400" spc="-10" dirty="0"/>
              <a:t>column</a:t>
            </a:r>
            <a:endParaRPr sz="24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0200" y="513227"/>
            <a:ext cx="4876800" cy="6113145"/>
            <a:chOff x="5943600" y="440436"/>
            <a:chExt cx="4876800" cy="6113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440436"/>
              <a:ext cx="2514599" cy="2045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3429000"/>
              <a:ext cx="4876799" cy="31241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9830" y="1062799"/>
            <a:ext cx="4169410" cy="45542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35890" algn="just">
              <a:lnSpc>
                <a:spcPct val="101099"/>
              </a:lnSpc>
              <a:spcBef>
                <a:spcPts val="85"/>
              </a:spcBef>
            </a:pPr>
            <a:r>
              <a:rPr sz="1400" dirty="0">
                <a:latin typeface="Calibri"/>
                <a:cs typeface="Calibri"/>
              </a:rPr>
              <a:t>Power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Editor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lets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calculations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custom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fields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enrich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data.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custom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calculates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total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price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each </a:t>
            </a:r>
            <a:r>
              <a:rPr sz="1400" dirty="0">
                <a:latin typeface="Calibri"/>
                <a:cs typeface="Calibri"/>
              </a:rPr>
              <a:t>line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item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order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multiplying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unit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price</a:t>
            </a:r>
            <a:r>
              <a:rPr sz="1400" spc="125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by </a:t>
            </a:r>
            <a:r>
              <a:rPr sz="1400" dirty="0">
                <a:latin typeface="Calibri"/>
                <a:cs typeface="Calibri"/>
              </a:rPr>
              <a:t>item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quantity.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02235" marR="554990" indent="1739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76225" algn="l"/>
              </a:tabLst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Add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Query </a:t>
            </a:r>
            <a:r>
              <a:rPr sz="1400" spc="-25" dirty="0">
                <a:latin typeface="Calibri"/>
                <a:cs typeface="Calibri"/>
              </a:rPr>
              <a:t>Editor,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Custom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Column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400">
              <a:latin typeface="Calibri"/>
              <a:cs typeface="Calibri"/>
            </a:endParaRPr>
          </a:p>
          <a:p>
            <a:pPr marL="221615" marR="260350" indent="-154305">
              <a:lnSpc>
                <a:spcPct val="100000"/>
              </a:lnSpc>
              <a:buAutoNum type="arabicPeriod"/>
              <a:tabLst>
                <a:tab pos="223520" algn="l"/>
              </a:tabLst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Custom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dialog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box,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LineTotal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	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New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field.</a:t>
            </a:r>
            <a:endParaRPr sz="1400">
              <a:latin typeface="Calibri"/>
              <a:cs typeface="Calibri"/>
            </a:endParaRPr>
          </a:p>
          <a:p>
            <a:pPr marL="221615" marR="307340" indent="-154305">
              <a:lnSpc>
                <a:spcPct val="100000"/>
              </a:lnSpc>
              <a:buAutoNum type="arabicPeriod"/>
              <a:tabLst>
                <a:tab pos="223520" algn="l"/>
              </a:tabLst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Custom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formula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, 	</a:t>
            </a:r>
            <a:r>
              <a:rPr sz="1400" dirty="0">
                <a:latin typeface="Calibri"/>
                <a:cs typeface="Calibri"/>
              </a:rPr>
              <a:t>enter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[Order_Details.UnitPrice]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* 	</a:t>
            </a:r>
            <a:r>
              <a:rPr sz="1400" b="1" spc="-10" dirty="0">
                <a:latin typeface="Calibri"/>
                <a:cs typeface="Calibri"/>
              </a:rPr>
              <a:t>[Order_Details.Quantity]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(You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	</a:t>
            </a:r>
            <a:r>
              <a:rPr sz="1400" dirty="0">
                <a:latin typeface="Calibri"/>
                <a:cs typeface="Calibri"/>
              </a:rPr>
              <a:t>field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names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Available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scroll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box</a:t>
            </a:r>
            <a:endParaRPr sz="1400">
              <a:latin typeface="Calibri"/>
              <a:cs typeface="Calibri"/>
            </a:endParaRPr>
          </a:p>
          <a:p>
            <a:pPr marL="22352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&lt;&lt;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Insert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them.)</a:t>
            </a:r>
            <a:endParaRPr sz="1400">
              <a:latin typeface="Calibri"/>
              <a:cs typeface="Calibri"/>
            </a:endParaRPr>
          </a:p>
          <a:p>
            <a:pPr marL="222250" indent="-154305">
              <a:lnSpc>
                <a:spcPct val="100000"/>
              </a:lnSpc>
              <a:spcBef>
                <a:spcPts val="60"/>
              </a:spcBef>
              <a:buAutoNum type="arabicPeriod" startAt="4"/>
              <a:tabLst>
                <a:tab pos="222250" algn="l"/>
              </a:tabLst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OK</a:t>
            </a:r>
            <a:r>
              <a:rPr sz="1400" spc="-2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LineTotal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appears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Orders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table.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23AEC-F359-6CA7-CA5B-BCAA5E93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86" y="6248400"/>
            <a:ext cx="1574359" cy="49592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8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Set</a:t>
            </a:r>
            <a:r>
              <a:rPr spc="-4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type</a:t>
            </a:r>
            <a:r>
              <a:rPr spc="-45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new</a:t>
            </a:r>
            <a:r>
              <a:rPr spc="-105" dirty="0"/>
              <a:t> </a:t>
            </a:r>
            <a:r>
              <a:rPr spc="-10" dirty="0"/>
              <a:t>field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1201" y="1676645"/>
            <a:ext cx="3917950" cy="26187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400" dirty="0">
                <a:latin typeface="Calibri"/>
                <a:cs typeface="Calibri"/>
              </a:rPr>
              <a:t>When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Editor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connects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it </a:t>
            </a:r>
            <a:r>
              <a:rPr sz="1400" spc="-10" dirty="0">
                <a:latin typeface="Calibri"/>
                <a:cs typeface="Calibri"/>
              </a:rPr>
              <a:t>determines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displays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accordingly.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You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types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assigned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icons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headers,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or </a:t>
            </a:r>
            <a:r>
              <a:rPr sz="1400" dirty="0">
                <a:latin typeface="Calibri"/>
                <a:cs typeface="Calibri"/>
              </a:rPr>
              <a:t>under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Data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Type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Transform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b="1" spc="-20" dirty="0">
                <a:latin typeface="Calibri"/>
                <a:cs typeface="Calibri"/>
              </a:rPr>
              <a:t>Home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tab.</a:t>
            </a:r>
            <a:endParaRPr sz="1400">
              <a:latin typeface="Calibri"/>
              <a:cs typeface="Calibri"/>
            </a:endParaRPr>
          </a:p>
          <a:p>
            <a:pPr marL="12700" marR="15240">
              <a:lnSpc>
                <a:spcPct val="102000"/>
              </a:lnSpc>
              <a:spcBef>
                <a:spcPts val="1685"/>
              </a:spcBef>
            </a:pPr>
            <a:r>
              <a:rPr sz="1400" spc="-25" dirty="0">
                <a:latin typeface="Calibri"/>
                <a:cs typeface="Calibri"/>
              </a:rPr>
              <a:t>Your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LineTotal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Any</a:t>
            </a:r>
            <a:r>
              <a:rPr sz="1400" spc="-20" dirty="0">
                <a:latin typeface="Calibri"/>
                <a:cs typeface="Calibri"/>
              </a:rPr>
              <a:t>,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values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currency.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assign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type,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right-</a:t>
            </a: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LineTotal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header,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Change </a:t>
            </a:r>
            <a:r>
              <a:rPr sz="1400" b="1" dirty="0">
                <a:latin typeface="Calibri"/>
                <a:cs typeface="Calibri"/>
              </a:rPr>
              <a:t>Data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Type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dropdown,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then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Fixed decimal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number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4648056"/>
            <a:ext cx="6716395" cy="11049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spc="-20" dirty="0">
                <a:latin typeface="Calibri"/>
                <a:cs typeface="Calibri"/>
              </a:rPr>
              <a:t>Note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335"/>
              </a:spcBef>
            </a:pPr>
            <a:r>
              <a:rPr sz="1600" spc="-25" dirty="0">
                <a:latin typeface="Calibri"/>
                <a:cs typeface="Calibri"/>
              </a:rPr>
              <a:t>You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also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LineTotal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column,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dropdown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arrow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next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b="1" dirty="0">
                <a:latin typeface="Calibri"/>
                <a:cs typeface="Calibri"/>
              </a:rPr>
              <a:t>Data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Type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Transform</a:t>
            </a:r>
            <a:r>
              <a:rPr sz="1600" spc="-25" dirty="0">
                <a:latin typeface="Calibri"/>
                <a:cs typeface="Calibri"/>
              </a:rPr>
              <a:t>area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Home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ribbon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tab,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Fixed </a:t>
            </a:r>
            <a:r>
              <a:rPr sz="1600" b="1" dirty="0">
                <a:latin typeface="Calibri"/>
                <a:cs typeface="Calibri"/>
              </a:rPr>
              <a:t>decimal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number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1127760"/>
            <a:ext cx="4652771" cy="3886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0261E-0E83-8504-06BD-D11797101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87044" y="277314"/>
            <a:ext cx="4835525" cy="9417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400"/>
              </a:spcBef>
            </a:pPr>
            <a:r>
              <a:rPr dirty="0"/>
              <a:t>Clean</a:t>
            </a:r>
            <a:r>
              <a:rPr spc="-55" dirty="0"/>
              <a:t> </a:t>
            </a:r>
            <a:r>
              <a:rPr dirty="0"/>
              <a:t>up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orders</a:t>
            </a:r>
            <a:r>
              <a:rPr spc="-85" dirty="0"/>
              <a:t> </a:t>
            </a:r>
            <a:r>
              <a:rPr spc="-10" dirty="0"/>
              <a:t>columns</a:t>
            </a:r>
          </a:p>
          <a:p>
            <a:pPr marL="12700" marR="5080">
              <a:lnSpc>
                <a:spcPct val="102099"/>
              </a:lnSpc>
              <a:spcBef>
                <a:spcPts val="120"/>
              </a:spcBef>
            </a:pPr>
            <a:r>
              <a:rPr sz="1400" b="0" spc="-75" dirty="0">
                <a:latin typeface="Calibri"/>
                <a:cs typeface="Calibri"/>
              </a:rPr>
              <a:t>To</a:t>
            </a:r>
            <a:r>
              <a:rPr sz="1400" b="0" spc="-15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"/>
                <a:cs typeface="Calibri"/>
              </a:rPr>
              <a:t>make</a:t>
            </a:r>
            <a:r>
              <a:rPr sz="1400" b="0" spc="-6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your</a:t>
            </a:r>
            <a:r>
              <a:rPr sz="1400" b="0" spc="-3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model</a:t>
            </a:r>
            <a:r>
              <a:rPr sz="1400" b="0" spc="-15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easier</a:t>
            </a:r>
            <a:r>
              <a:rPr sz="1400" b="0" spc="-25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to</a:t>
            </a:r>
            <a:r>
              <a:rPr sz="1400" b="0" spc="-25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work</a:t>
            </a:r>
            <a:r>
              <a:rPr sz="1400" b="0" spc="-4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with</a:t>
            </a:r>
            <a:r>
              <a:rPr sz="1400" b="0" spc="-3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in</a:t>
            </a:r>
            <a:r>
              <a:rPr sz="1400" b="0" spc="-20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"/>
                <a:cs typeface="Calibri"/>
              </a:rPr>
              <a:t>reports,</a:t>
            </a:r>
            <a:r>
              <a:rPr sz="1400" b="0" spc="-5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you</a:t>
            </a:r>
            <a:r>
              <a:rPr sz="1400" b="0" spc="-45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can</a:t>
            </a:r>
            <a:r>
              <a:rPr sz="1400" b="0" spc="-35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"/>
                <a:cs typeface="Calibri"/>
              </a:rPr>
              <a:t>delete, rename,</a:t>
            </a:r>
            <a:r>
              <a:rPr sz="1400" b="0" spc="-35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and</a:t>
            </a:r>
            <a:r>
              <a:rPr sz="1400" b="0" spc="-5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"/>
                <a:cs typeface="Calibri"/>
              </a:rPr>
              <a:t>reorder</a:t>
            </a:r>
            <a:r>
              <a:rPr sz="1400" b="0" spc="-2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some</a:t>
            </a:r>
            <a:r>
              <a:rPr sz="1400" b="0" spc="-5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of</a:t>
            </a:r>
            <a:r>
              <a:rPr sz="1400" b="0" spc="-30" dirty="0">
                <a:latin typeface="Calibri"/>
                <a:cs typeface="Calibri"/>
              </a:rPr>
              <a:t> </a:t>
            </a:r>
            <a:r>
              <a:rPr sz="1400" b="0" dirty="0">
                <a:latin typeface="Calibri"/>
                <a:cs typeface="Calibri"/>
              </a:rPr>
              <a:t>the</a:t>
            </a:r>
            <a:r>
              <a:rPr sz="1400" b="0" spc="285" dirty="0">
                <a:latin typeface="Calibri"/>
                <a:cs typeface="Calibri"/>
              </a:rPr>
              <a:t> </a:t>
            </a:r>
            <a:r>
              <a:rPr sz="1400" b="0" spc="-10" dirty="0">
                <a:latin typeface="Calibri"/>
                <a:cs typeface="Calibri"/>
              </a:rPr>
              <a:t>columns.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975" y="1413733"/>
            <a:ext cx="5187315" cy="4759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Your </a:t>
            </a:r>
            <a:r>
              <a:rPr sz="1400" spc="-10" dirty="0">
                <a:latin typeface="Calibri"/>
                <a:cs typeface="Calibri"/>
              </a:rPr>
              <a:t>report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only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use</a:t>
            </a:r>
            <a:endParaRPr sz="1400">
              <a:latin typeface="Calibri"/>
              <a:cs typeface="Calibri"/>
            </a:endParaRPr>
          </a:p>
          <a:p>
            <a:pPr marL="12700" marR="5029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the </a:t>
            </a:r>
            <a:r>
              <a:rPr sz="1400" b="1" spc="-10" dirty="0">
                <a:latin typeface="Calibri"/>
                <a:cs typeface="Calibri"/>
              </a:rPr>
              <a:t>OrderDate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ShipCity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ShipCountry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Order_Details.ProductID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b="1" spc="-10" dirty="0">
                <a:latin typeface="Calibri"/>
                <a:cs typeface="Calibri"/>
              </a:rPr>
              <a:t>Order_Details.UnitPrice</a:t>
            </a:r>
            <a:r>
              <a:rPr sz="1400" spc="-10" dirty="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12700" indent="-635">
              <a:lnSpc>
                <a:spcPts val="1655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Order_Details.Quantity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columns.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12700" marR="88265">
              <a:lnSpc>
                <a:spcPct val="1018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use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Remove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Other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Excel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can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those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listed,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right-</a:t>
            </a: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selected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columns,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Remove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Columns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remove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all.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spc="-25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make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Order_Details.ProductID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Order_Details.UnitPrice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12700" marR="297180" indent="-635">
              <a:lnSpc>
                <a:spcPct val="1018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Order_Details.Quantity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easier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identify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removing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i="1" spc="-10" dirty="0">
                <a:latin typeface="Calibri"/>
                <a:cs typeface="Calibri"/>
              </a:rPr>
              <a:t>Order_Details.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prefixes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column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names.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rename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columns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ProductID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UnitPrice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Quantity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respectively:</a:t>
            </a:r>
            <a:endParaRPr sz="1400">
              <a:latin typeface="Calibri"/>
              <a:cs typeface="Calibri"/>
            </a:endParaRPr>
          </a:p>
          <a:p>
            <a:pPr marL="257810" marR="414655" indent="-155575">
              <a:lnSpc>
                <a:spcPct val="100699"/>
              </a:lnSpc>
              <a:spcBef>
                <a:spcPts val="1635"/>
              </a:spcBef>
              <a:buAutoNum type="arabicPeriod"/>
              <a:tabLst>
                <a:tab pos="259715" algn="l"/>
              </a:tabLst>
            </a:pPr>
            <a:r>
              <a:rPr sz="1400" spc="-10" dirty="0">
                <a:latin typeface="Calibri"/>
                <a:cs typeface="Calibri"/>
              </a:rPr>
              <a:t>Double-</a:t>
            </a: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hold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25" dirty="0">
                <a:latin typeface="Calibri"/>
                <a:cs typeface="Calibri"/>
              </a:rPr>
              <a:t> header,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right-click 	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header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Rename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dropdown.</a:t>
            </a:r>
            <a:endParaRPr sz="1400">
              <a:latin typeface="Calibri"/>
              <a:cs typeface="Calibri"/>
            </a:endParaRPr>
          </a:p>
          <a:p>
            <a:pPr marL="257810" indent="-155575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257810" algn="l"/>
              </a:tabLst>
            </a:pPr>
            <a:r>
              <a:rPr sz="1400" dirty="0">
                <a:latin typeface="Calibri"/>
                <a:cs typeface="Calibri"/>
              </a:rPr>
              <a:t>Delete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Order_Details.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prefix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press</a:t>
            </a:r>
            <a:endParaRPr sz="1400">
              <a:latin typeface="Calibri"/>
              <a:cs typeface="Calibri"/>
            </a:endParaRPr>
          </a:p>
          <a:p>
            <a:pPr marL="259079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Enter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 marR="232410">
              <a:lnSpc>
                <a:spcPct val="102099"/>
              </a:lnSpc>
              <a:spcBef>
                <a:spcPts val="1620"/>
              </a:spcBef>
            </a:pPr>
            <a:r>
              <a:rPr sz="1400" spc="-20" dirty="0">
                <a:latin typeface="Calibri"/>
                <a:cs typeface="Calibri"/>
              </a:rPr>
              <a:t>Finally,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LineTotal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easier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access,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drag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drop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left,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ShipCountry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1447812"/>
            <a:ext cx="5285231" cy="3657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B5E7F-A11E-A2B1-76B7-E81C56DD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87044" y="175839"/>
            <a:ext cx="3444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Review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query</a:t>
            </a:r>
            <a:r>
              <a:rPr spc="-114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1800" y="5740105"/>
            <a:ext cx="8688070" cy="7645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spc="-25" dirty="0">
                <a:latin typeface="Calibri"/>
                <a:cs typeface="Calibri"/>
              </a:rPr>
              <a:t>Tip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  <a:spcBef>
                <a:spcPts val="409"/>
              </a:spcBef>
            </a:pPr>
            <a:r>
              <a:rPr sz="1400" dirty="0">
                <a:latin typeface="Calibri"/>
                <a:cs typeface="Calibri"/>
              </a:rPr>
              <a:t>Underlying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formulas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written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Power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Language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6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language.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formulas,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Advanced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Editor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Home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ribbon.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865" y="2430538"/>
            <a:ext cx="8353425" cy="3106420"/>
            <a:chOff x="2057400" y="2584704"/>
            <a:chExt cx="8353425" cy="3106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2618244"/>
              <a:ext cx="3124187" cy="30205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584704"/>
              <a:ext cx="4314430" cy="31059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6083" y="747275"/>
            <a:ext cx="9916160" cy="153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7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shaped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transformed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Editor,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recorded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Applied</a:t>
            </a:r>
            <a:r>
              <a:rPr sz="1400" b="1" spc="2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Steps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Settings</a:t>
            </a:r>
            <a:endParaRPr sz="1400">
              <a:latin typeface="Calibri"/>
              <a:cs typeface="Calibri"/>
            </a:endParaRPr>
          </a:p>
          <a:p>
            <a:pPr marL="3143885">
              <a:lnSpc>
                <a:spcPts val="459"/>
              </a:lnSpc>
            </a:pPr>
            <a:r>
              <a:rPr sz="750" spc="-50" dirty="0">
                <a:latin typeface="Calibri"/>
                <a:cs typeface="Calibri"/>
              </a:rPr>
              <a:t>: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ts val="1450"/>
              </a:lnSpc>
            </a:pPr>
            <a:r>
              <a:rPr sz="1400" dirty="0">
                <a:latin typeface="Calibri"/>
                <a:cs typeface="Calibri"/>
              </a:rPr>
              <a:t>pane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Editor. </a:t>
            </a:r>
            <a:r>
              <a:rPr sz="1400" spc="-2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back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changes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made,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edit,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Calibri"/>
                <a:cs typeface="Calibri"/>
              </a:rPr>
              <a:t>delete,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rearrange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necessary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(although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20" dirty="0">
                <a:latin typeface="Calibri"/>
                <a:cs typeface="Calibri"/>
              </a:rPr>
              <a:t> risky,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because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changing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preceding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break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later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steps).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Queries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left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Editor,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review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720"/>
              </a:lnSpc>
              <a:spcBef>
                <a:spcPts val="10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Applied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Steps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Query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Settings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applying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previous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transformations,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Applied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Steps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look </a:t>
            </a:r>
            <a:r>
              <a:rPr sz="1400" spc="-10" dirty="0">
                <a:latin typeface="Calibri"/>
                <a:cs typeface="Calibri"/>
              </a:rPr>
              <a:t>like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following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00024" y="128546"/>
            <a:ext cx="402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Import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20" dirty="0"/>
              <a:t> transformed</a:t>
            </a:r>
            <a:r>
              <a:rPr sz="2400" spc="-70" dirty="0"/>
              <a:t> </a:t>
            </a:r>
            <a:r>
              <a:rPr sz="2400" spc="-10" dirty="0"/>
              <a:t>queries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53799" y="958031"/>
            <a:ext cx="37401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When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satisfied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transformed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data,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Close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&gt;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Close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Apply </a:t>
            </a:r>
            <a:r>
              <a:rPr sz="1400" spc="-25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12700" marR="717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Close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Home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import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Desktop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Report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View.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191" y="3946830"/>
            <a:ext cx="36302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Once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loaded,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appear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Fields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Desktop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Report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750" spc="-50" dirty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8400" y="723900"/>
            <a:ext cx="3124200" cy="5895340"/>
            <a:chOff x="6248400" y="723900"/>
            <a:chExt cx="3124200" cy="58953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0" y="723900"/>
              <a:ext cx="3124199" cy="1865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3387851"/>
              <a:ext cx="2362199" cy="323087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E23A61-1B08-2276-2455-1B86802D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0844" y="271278"/>
            <a:ext cx="5925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Manage</a:t>
            </a:r>
            <a:r>
              <a:rPr sz="2400" spc="-65" dirty="0"/>
              <a:t> </a:t>
            </a:r>
            <a:r>
              <a:rPr sz="2400" dirty="0"/>
              <a:t>the</a:t>
            </a:r>
            <a:r>
              <a:rPr sz="2400" spc="-60" dirty="0"/>
              <a:t> </a:t>
            </a:r>
            <a:r>
              <a:rPr sz="2400" spc="-10" dirty="0"/>
              <a:t>relationship</a:t>
            </a:r>
            <a:r>
              <a:rPr sz="2400" spc="-100" dirty="0"/>
              <a:t> </a:t>
            </a:r>
            <a:r>
              <a:rPr sz="2400" spc="-10" dirty="0"/>
              <a:t>between</a:t>
            </a:r>
            <a:r>
              <a:rPr sz="2400" spc="-8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spc="-10" dirty="0"/>
              <a:t>datasets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0309" y="892295"/>
            <a:ext cx="4008120" cy="4923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Desktop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10" dirty="0">
                <a:latin typeface="Calibri"/>
                <a:cs typeface="Calibri"/>
              </a:rPr>
              <a:t> require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combine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report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them.</a:t>
            </a:r>
            <a:r>
              <a:rPr sz="1400" spc="-30" dirty="0">
                <a:latin typeface="Calibri"/>
                <a:cs typeface="Calibri"/>
              </a:rPr>
              <a:t> However,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relationships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between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datasets,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they </a:t>
            </a:r>
            <a:r>
              <a:rPr sz="1400" spc="-10" dirty="0">
                <a:latin typeface="Calibri"/>
                <a:cs typeface="Calibri"/>
              </a:rPr>
              <a:t>have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common,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extend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enrich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reports. Power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Desktop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detect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relationships </a:t>
            </a:r>
            <a:r>
              <a:rPr sz="1400" spc="-20" dirty="0">
                <a:latin typeface="Calibri"/>
                <a:cs typeface="Calibri"/>
              </a:rPr>
              <a:t>automatically,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create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BI </a:t>
            </a:r>
            <a:r>
              <a:rPr sz="1400" spc="-10" dirty="0">
                <a:latin typeface="Calibri"/>
                <a:cs typeface="Calibri"/>
              </a:rPr>
              <a:t>Desktop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Manage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Relationships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dialog.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details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10" dirty="0">
                <a:latin typeface="Calibri"/>
                <a:cs typeface="Calibri"/>
              </a:rPr>
              <a:t> relationships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Power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 </a:t>
            </a:r>
            <a:r>
              <a:rPr sz="1400" spc="-10" dirty="0">
                <a:latin typeface="Calibri"/>
                <a:cs typeface="Calibri"/>
              </a:rPr>
              <a:t>Desktop,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latin typeface="Calibri"/>
                <a:cs typeface="Calibri"/>
              </a:rPr>
              <a:t>see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Create</a:t>
            </a:r>
            <a:r>
              <a:rPr sz="1400" u="sng" spc="-45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1400" u="sng" spc="-4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manage</a:t>
            </a:r>
            <a:r>
              <a:rPr sz="1400" u="sng" spc="-35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relationships</a:t>
            </a:r>
            <a:r>
              <a:rPr sz="1400" u="none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3335" marR="380365">
              <a:lnSpc>
                <a:spcPct val="102099"/>
              </a:lnSpc>
              <a:spcBef>
                <a:spcPts val="1610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Orders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datasets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10" dirty="0">
                <a:latin typeface="Calibri"/>
                <a:cs typeface="Calibri"/>
              </a:rPr>
              <a:t> tutorial share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ProductID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there 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relationship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between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column.</a:t>
            </a:r>
            <a:endParaRPr sz="1400">
              <a:latin typeface="Calibri"/>
              <a:cs typeface="Calibri"/>
            </a:endParaRPr>
          </a:p>
          <a:p>
            <a:pPr marL="259715" marR="220345" indent="-157480">
              <a:lnSpc>
                <a:spcPct val="101800"/>
              </a:lnSpc>
              <a:spcBef>
                <a:spcPts val="1685"/>
              </a:spcBef>
              <a:buAutoNum type="arabicPeriod"/>
              <a:tabLst>
                <a:tab pos="259715" algn="l"/>
                <a:tab pos="276225" algn="l"/>
              </a:tabLst>
            </a:pPr>
            <a:r>
              <a:rPr sz="1400" dirty="0">
                <a:latin typeface="Calibri"/>
                <a:cs typeface="Calibri"/>
              </a:rPr>
              <a:t>	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Desktop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Report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View,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Manage Relationships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b="1" spc="-10" dirty="0">
                <a:latin typeface="Calibri"/>
                <a:cs typeface="Calibri"/>
              </a:rPr>
              <a:t>Relationships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b="1" dirty="0">
                <a:latin typeface="Calibri"/>
                <a:cs typeface="Calibri"/>
              </a:rPr>
              <a:t>Home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ribbon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tab.</a:t>
            </a:r>
            <a:endParaRPr sz="1400">
              <a:latin typeface="Calibri"/>
              <a:cs typeface="Calibri"/>
            </a:endParaRPr>
          </a:p>
          <a:p>
            <a:pPr marL="228600" marR="219075" indent="-157480">
              <a:lnSpc>
                <a:spcPct val="102099"/>
              </a:lnSpc>
              <a:spcBef>
                <a:spcPts val="1100"/>
              </a:spcBef>
              <a:buAutoNum type="arabicPeriod"/>
              <a:tabLst>
                <a:tab pos="228600" algn="l"/>
                <a:tab pos="245110" algn="l"/>
              </a:tabLst>
            </a:pPr>
            <a:r>
              <a:rPr sz="1400" dirty="0">
                <a:latin typeface="Calibri"/>
                <a:cs typeface="Calibri"/>
              </a:rPr>
              <a:t>	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Manage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Relationships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dialog,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that </a:t>
            </a:r>
            <a:r>
              <a:rPr sz="1400" spc="-10" dirty="0">
                <a:latin typeface="Calibri"/>
                <a:cs typeface="Calibri"/>
              </a:rPr>
              <a:t>Power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Desktop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already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detected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listed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active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between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Orders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tables.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relationship,</a:t>
            </a:r>
            <a:endParaRPr sz="1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Edit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1421892"/>
            <a:ext cx="3336035" cy="360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250E9-FAA6-3327-3E0C-270CFBF6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3065" y="2957223"/>
            <a:ext cx="28359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Edit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Relationship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dialog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opens, showing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details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277013"/>
            <a:ext cx="6019799" cy="42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AE8C4-9A8E-979E-C309-D53C046F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60484" y="572951"/>
            <a:ext cx="2962275" cy="18897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685"/>
              </a:spcBef>
            </a:pP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What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makes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up</a:t>
            </a:r>
            <a:r>
              <a:rPr sz="4400" b="0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a</a:t>
            </a:r>
            <a:r>
              <a:rPr sz="4400" b="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BI</a:t>
            </a:r>
            <a:r>
              <a:rPr sz="4400" b="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File</a:t>
            </a:r>
            <a:endParaRPr sz="44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1113" y="1447164"/>
            <a:ext cx="7327265" cy="844550"/>
            <a:chOff x="4841113" y="1447164"/>
            <a:chExt cx="7327265" cy="844550"/>
          </a:xfrm>
        </p:grpSpPr>
        <p:sp>
          <p:nvSpPr>
            <p:cNvPr id="4" name="object 4"/>
            <p:cNvSpPr/>
            <p:nvPr/>
          </p:nvSpPr>
          <p:spPr>
            <a:xfrm>
              <a:off x="4877562" y="1483613"/>
              <a:ext cx="7254240" cy="771525"/>
            </a:xfrm>
            <a:custGeom>
              <a:avLst/>
              <a:gdLst/>
              <a:ahLst/>
              <a:cxnLst/>
              <a:rect l="l" t="t" r="r" b="b"/>
              <a:pathLst>
                <a:path w="7254240" h="771525">
                  <a:moveTo>
                    <a:pt x="7254240" y="0"/>
                  </a:moveTo>
                  <a:lnTo>
                    <a:pt x="0" y="0"/>
                  </a:lnTo>
                  <a:lnTo>
                    <a:pt x="0" y="771143"/>
                  </a:lnTo>
                  <a:lnTo>
                    <a:pt x="7254240" y="771143"/>
                  </a:lnTo>
                  <a:lnTo>
                    <a:pt x="72542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038" y="1482089"/>
              <a:ext cx="7257415" cy="774700"/>
            </a:xfrm>
            <a:custGeom>
              <a:avLst/>
              <a:gdLst/>
              <a:ahLst/>
              <a:cxnLst/>
              <a:rect l="l" t="t" r="r" b="b"/>
              <a:pathLst>
                <a:path w="7257415" h="774700">
                  <a:moveTo>
                    <a:pt x="0" y="0"/>
                  </a:moveTo>
                  <a:lnTo>
                    <a:pt x="7257288" y="0"/>
                  </a:lnTo>
                  <a:lnTo>
                    <a:pt x="7257288" y="774191"/>
                  </a:lnTo>
                  <a:lnTo>
                    <a:pt x="0" y="774191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77A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03825" y="1239902"/>
            <a:ext cx="5151120" cy="487680"/>
            <a:chOff x="5203825" y="1239902"/>
            <a:chExt cx="5151120" cy="487680"/>
          </a:xfrm>
        </p:grpSpPr>
        <p:sp>
          <p:nvSpPr>
            <p:cNvPr id="8" name="object 8"/>
            <p:cNvSpPr/>
            <p:nvPr/>
          </p:nvSpPr>
          <p:spPr>
            <a:xfrm>
              <a:off x="5240273" y="1276352"/>
              <a:ext cx="5078095" cy="414655"/>
            </a:xfrm>
            <a:custGeom>
              <a:avLst/>
              <a:gdLst/>
              <a:ahLst/>
              <a:cxnLst/>
              <a:rect l="l" t="t" r="r" b="b"/>
              <a:pathLst>
                <a:path w="5078095" h="414655">
                  <a:moveTo>
                    <a:pt x="5008880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40"/>
                  </a:lnTo>
                  <a:lnTo>
                    <a:pt x="5430" y="372329"/>
                  </a:lnTo>
                  <a:lnTo>
                    <a:pt x="20237" y="394290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5008880" y="414528"/>
                  </a:lnTo>
                  <a:lnTo>
                    <a:pt x="5035769" y="409097"/>
                  </a:lnTo>
                  <a:lnTo>
                    <a:pt x="5057730" y="394290"/>
                  </a:lnTo>
                  <a:lnTo>
                    <a:pt x="5072537" y="372329"/>
                  </a:lnTo>
                  <a:lnTo>
                    <a:pt x="5077968" y="345440"/>
                  </a:lnTo>
                  <a:lnTo>
                    <a:pt x="5077968" y="69087"/>
                  </a:lnTo>
                  <a:lnTo>
                    <a:pt x="5072537" y="42192"/>
                  </a:lnTo>
                  <a:lnTo>
                    <a:pt x="5057730" y="20232"/>
                  </a:lnTo>
                  <a:lnTo>
                    <a:pt x="5035769" y="5428"/>
                  </a:lnTo>
                  <a:lnTo>
                    <a:pt x="5008880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8750" y="1274827"/>
              <a:ext cx="5081270" cy="417830"/>
            </a:xfrm>
            <a:custGeom>
              <a:avLst/>
              <a:gdLst/>
              <a:ahLst/>
              <a:cxnLst/>
              <a:rect l="l" t="t" r="r" b="b"/>
              <a:pathLst>
                <a:path w="5081270" h="417830">
                  <a:moveTo>
                    <a:pt x="0" y="69596"/>
                  </a:moveTo>
                  <a:lnTo>
                    <a:pt x="5432" y="42503"/>
                  </a:lnTo>
                  <a:lnTo>
                    <a:pt x="20246" y="20381"/>
                  </a:lnTo>
                  <a:lnTo>
                    <a:pt x="42219" y="5468"/>
                  </a:lnTo>
                  <a:lnTo>
                    <a:pt x="69126" y="0"/>
                  </a:lnTo>
                  <a:lnTo>
                    <a:pt x="5011889" y="0"/>
                  </a:lnTo>
                  <a:lnTo>
                    <a:pt x="5038796" y="5468"/>
                  </a:lnTo>
                  <a:lnTo>
                    <a:pt x="5060769" y="20381"/>
                  </a:lnTo>
                  <a:lnTo>
                    <a:pt x="5075583" y="42503"/>
                  </a:lnTo>
                  <a:lnTo>
                    <a:pt x="5081016" y="69596"/>
                  </a:lnTo>
                  <a:lnTo>
                    <a:pt x="5081016" y="347980"/>
                  </a:lnTo>
                  <a:lnTo>
                    <a:pt x="5075583" y="375067"/>
                  </a:lnTo>
                  <a:lnTo>
                    <a:pt x="5060769" y="397189"/>
                  </a:lnTo>
                  <a:lnTo>
                    <a:pt x="5038796" y="412105"/>
                  </a:lnTo>
                  <a:lnTo>
                    <a:pt x="5011889" y="417576"/>
                  </a:lnTo>
                  <a:lnTo>
                    <a:pt x="69126" y="417576"/>
                  </a:lnTo>
                  <a:lnTo>
                    <a:pt x="42219" y="412105"/>
                  </a:lnTo>
                  <a:lnTo>
                    <a:pt x="20246" y="397189"/>
                  </a:lnTo>
                  <a:lnTo>
                    <a:pt x="5432" y="375067"/>
                  </a:lnTo>
                  <a:lnTo>
                    <a:pt x="0" y="347980"/>
                  </a:lnTo>
                  <a:lnTo>
                    <a:pt x="0" y="69596"/>
                  </a:lnTo>
                  <a:close/>
                </a:path>
              </a:pathLst>
            </a:custGeom>
            <a:ln w="698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38938" y="1344349"/>
            <a:ext cx="1057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Visualizations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7126" y="1726651"/>
            <a:ext cx="6050915" cy="4210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6364" marR="5080" indent="-118110">
              <a:lnSpc>
                <a:spcPts val="1430"/>
              </a:lnSpc>
              <a:spcBef>
                <a:spcPts val="360"/>
              </a:spcBef>
              <a:buSzPct val="92857"/>
              <a:buChar char="•"/>
              <a:tabLst>
                <a:tab pos="126364" algn="l"/>
                <a:tab pos="1308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A visual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representation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data,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such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as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chart,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graph,</a:t>
            </a:r>
            <a:r>
              <a:rPr sz="1400" spc="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color-</a:t>
            </a:r>
            <a:r>
              <a:rPr sz="1400" dirty="0">
                <a:latin typeface="Franklin Gothic Book"/>
                <a:cs typeface="Franklin Gothic Book"/>
              </a:rPr>
              <a:t>coded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map,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other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interesting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things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create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represent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your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visually.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1113" y="2294507"/>
            <a:ext cx="7327265" cy="2043430"/>
            <a:chOff x="4841113" y="2294507"/>
            <a:chExt cx="7327265" cy="2043430"/>
          </a:xfrm>
        </p:grpSpPr>
        <p:sp>
          <p:nvSpPr>
            <p:cNvPr id="12" name="object 12"/>
            <p:cNvSpPr/>
            <p:nvPr/>
          </p:nvSpPr>
          <p:spPr>
            <a:xfrm>
              <a:off x="4877562" y="2538222"/>
              <a:ext cx="7254240" cy="1763395"/>
            </a:xfrm>
            <a:custGeom>
              <a:avLst/>
              <a:gdLst/>
              <a:ahLst/>
              <a:cxnLst/>
              <a:rect l="l" t="t" r="r" b="b"/>
              <a:pathLst>
                <a:path w="7254240" h="1763395">
                  <a:moveTo>
                    <a:pt x="7254240" y="0"/>
                  </a:moveTo>
                  <a:lnTo>
                    <a:pt x="0" y="0"/>
                  </a:lnTo>
                  <a:lnTo>
                    <a:pt x="0" y="1763268"/>
                  </a:lnTo>
                  <a:lnTo>
                    <a:pt x="7254240" y="1763268"/>
                  </a:lnTo>
                  <a:lnTo>
                    <a:pt x="72542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6038" y="2536698"/>
              <a:ext cx="7257415" cy="1766570"/>
            </a:xfrm>
            <a:custGeom>
              <a:avLst/>
              <a:gdLst/>
              <a:ahLst/>
              <a:cxnLst/>
              <a:rect l="l" t="t" r="r" b="b"/>
              <a:pathLst>
                <a:path w="7257415" h="1766570">
                  <a:moveTo>
                    <a:pt x="0" y="0"/>
                  </a:moveTo>
                  <a:lnTo>
                    <a:pt x="7257288" y="0"/>
                  </a:lnTo>
                  <a:lnTo>
                    <a:pt x="7257288" y="1766316"/>
                  </a:lnTo>
                  <a:lnTo>
                    <a:pt x="0" y="1766316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77A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40274" y="2330958"/>
              <a:ext cx="5078095" cy="413384"/>
            </a:xfrm>
            <a:custGeom>
              <a:avLst/>
              <a:gdLst/>
              <a:ahLst/>
              <a:cxnLst/>
              <a:rect l="l" t="t" r="r" b="b"/>
              <a:pathLst>
                <a:path w="5078095" h="413385">
                  <a:moveTo>
                    <a:pt x="5009134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4"/>
                  </a:lnTo>
                  <a:lnTo>
                    <a:pt x="0" y="344170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4"/>
                  </a:lnTo>
                  <a:lnTo>
                    <a:pt x="5009134" y="413004"/>
                  </a:lnTo>
                  <a:lnTo>
                    <a:pt x="5035925" y="407593"/>
                  </a:lnTo>
                  <a:lnTo>
                    <a:pt x="5057805" y="392841"/>
                  </a:lnTo>
                  <a:lnTo>
                    <a:pt x="5072557" y="370961"/>
                  </a:lnTo>
                  <a:lnTo>
                    <a:pt x="5077968" y="344170"/>
                  </a:lnTo>
                  <a:lnTo>
                    <a:pt x="5077968" y="68834"/>
                  </a:lnTo>
                  <a:lnTo>
                    <a:pt x="5072557" y="42042"/>
                  </a:lnTo>
                  <a:lnTo>
                    <a:pt x="5057805" y="20162"/>
                  </a:lnTo>
                  <a:lnTo>
                    <a:pt x="5035925" y="5410"/>
                  </a:lnTo>
                  <a:lnTo>
                    <a:pt x="5009134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38750" y="2329432"/>
              <a:ext cx="5081270" cy="416559"/>
            </a:xfrm>
            <a:custGeom>
              <a:avLst/>
              <a:gdLst/>
              <a:ahLst/>
              <a:cxnLst/>
              <a:rect l="l" t="t" r="r" b="b"/>
              <a:pathLst>
                <a:path w="5081270" h="416560">
                  <a:moveTo>
                    <a:pt x="0" y="69341"/>
                  </a:moveTo>
                  <a:lnTo>
                    <a:pt x="5412" y="42353"/>
                  </a:lnTo>
                  <a:lnTo>
                    <a:pt x="20172" y="20312"/>
                  </a:lnTo>
                  <a:lnTo>
                    <a:pt x="42064" y="5450"/>
                  </a:lnTo>
                  <a:lnTo>
                    <a:pt x="68872" y="0"/>
                  </a:lnTo>
                  <a:lnTo>
                    <a:pt x="5012143" y="0"/>
                  </a:lnTo>
                  <a:lnTo>
                    <a:pt x="5038951" y="5450"/>
                  </a:lnTo>
                  <a:lnTo>
                    <a:pt x="5060843" y="20312"/>
                  </a:lnTo>
                  <a:lnTo>
                    <a:pt x="5075603" y="42353"/>
                  </a:lnTo>
                  <a:lnTo>
                    <a:pt x="5081016" y="69341"/>
                  </a:lnTo>
                  <a:lnTo>
                    <a:pt x="5081016" y="346709"/>
                  </a:lnTo>
                  <a:lnTo>
                    <a:pt x="5075603" y="373698"/>
                  </a:lnTo>
                  <a:lnTo>
                    <a:pt x="5060843" y="395739"/>
                  </a:lnTo>
                  <a:lnTo>
                    <a:pt x="5038951" y="410601"/>
                  </a:lnTo>
                  <a:lnTo>
                    <a:pt x="5012143" y="416051"/>
                  </a:lnTo>
                  <a:lnTo>
                    <a:pt x="68872" y="416051"/>
                  </a:lnTo>
                  <a:lnTo>
                    <a:pt x="42064" y="410601"/>
                  </a:lnTo>
                  <a:lnTo>
                    <a:pt x="20172" y="395739"/>
                  </a:lnTo>
                  <a:lnTo>
                    <a:pt x="5412" y="373698"/>
                  </a:lnTo>
                  <a:lnTo>
                    <a:pt x="0" y="346709"/>
                  </a:lnTo>
                  <a:lnTo>
                    <a:pt x="0" y="69341"/>
                  </a:lnTo>
                  <a:close/>
                </a:path>
              </a:pathLst>
            </a:custGeom>
            <a:ln w="69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27126" y="2398340"/>
            <a:ext cx="6106160" cy="1799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Report</a:t>
            </a:r>
            <a:endParaRPr sz="1400">
              <a:latin typeface="Franklin Gothic Book"/>
              <a:cs typeface="Franklin Gothic Book"/>
            </a:endParaRPr>
          </a:p>
          <a:p>
            <a:pPr marL="126364" marR="280035" indent="-118110">
              <a:lnSpc>
                <a:spcPts val="1430"/>
              </a:lnSpc>
              <a:spcBef>
                <a:spcPts val="1585"/>
              </a:spcBef>
              <a:buSzPct val="92857"/>
              <a:buChar char="•"/>
              <a:tabLst>
                <a:tab pos="126364" algn="l"/>
                <a:tab pos="1308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A report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collection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visualizations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 appear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together on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 </a:t>
            </a:r>
            <a:r>
              <a:rPr sz="1400" spc="-20" dirty="0">
                <a:latin typeface="Franklin Gothic Book"/>
                <a:cs typeface="Franklin Gothic Book"/>
              </a:rPr>
              <a:t>more </a:t>
            </a:r>
            <a:r>
              <a:rPr sz="1400" spc="-10" dirty="0">
                <a:latin typeface="Franklin Gothic Book"/>
                <a:cs typeface="Franklin Gothic Book"/>
              </a:rPr>
              <a:t>pages.</a:t>
            </a:r>
            <a:endParaRPr sz="1400">
              <a:latin typeface="Franklin Gothic Book"/>
              <a:cs typeface="Franklin Gothic Book"/>
            </a:endParaRPr>
          </a:p>
          <a:p>
            <a:pPr marL="240665" marR="5080" lvl="1" indent="-118110">
              <a:lnSpc>
                <a:spcPts val="1430"/>
              </a:lnSpc>
              <a:spcBef>
                <a:spcPts val="235"/>
              </a:spcBef>
              <a:buSzPct val="92857"/>
              <a:buChar char="•"/>
              <a:tabLst>
                <a:tab pos="240665" algn="l"/>
                <a:tab pos="2451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goal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report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help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viewer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user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find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answers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broad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set </a:t>
            </a:r>
            <a:r>
              <a:rPr sz="1400" spc="-25" dirty="0">
                <a:latin typeface="Franklin Gothic Book"/>
                <a:cs typeface="Franklin Gothic Book"/>
              </a:rPr>
              <a:t>of </a:t>
            </a:r>
            <a:r>
              <a:rPr sz="1400" dirty="0">
                <a:latin typeface="Franklin Gothic Book"/>
                <a:cs typeface="Franklin Gothic Book"/>
              </a:rPr>
              <a:t>questions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by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utilizing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visuals.</a:t>
            </a:r>
            <a:endParaRPr sz="1400">
              <a:latin typeface="Franklin Gothic Book"/>
              <a:cs typeface="Franklin Gothic Book"/>
            </a:endParaRPr>
          </a:p>
          <a:p>
            <a:pPr marL="354965" marR="257810" lvl="2" indent="-118110">
              <a:lnSpc>
                <a:spcPts val="1430"/>
              </a:lnSpc>
              <a:spcBef>
                <a:spcPts val="235"/>
              </a:spcBef>
              <a:buSzPct val="92857"/>
              <a:buChar char="•"/>
              <a:tabLst>
                <a:tab pos="354965" algn="l"/>
                <a:tab pos="3594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Slicers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are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important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feature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they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allow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user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filter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visuals quickly</a:t>
            </a:r>
            <a:endParaRPr sz="1400">
              <a:latin typeface="Franklin Gothic Book"/>
              <a:cs typeface="Franklin Gothic Book"/>
            </a:endParaRPr>
          </a:p>
          <a:p>
            <a:pPr marL="245110" lvl="1" indent="-122555">
              <a:lnSpc>
                <a:spcPts val="1645"/>
              </a:lnSpc>
              <a:buSzPct val="92857"/>
              <a:buChar char="•"/>
              <a:tabLst>
                <a:tab pos="245110" algn="l"/>
              </a:tabLst>
            </a:pPr>
            <a:r>
              <a:rPr sz="1400" dirty="0">
                <a:latin typeface="Franklin Gothic Book"/>
                <a:cs typeface="Franklin Gothic Book"/>
              </a:rPr>
              <a:t>Operational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reports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used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 see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real-time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data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1113" y="4341240"/>
            <a:ext cx="7327265" cy="2218690"/>
            <a:chOff x="4841113" y="4341240"/>
            <a:chExt cx="7327265" cy="2218690"/>
          </a:xfrm>
        </p:grpSpPr>
        <p:sp>
          <p:nvSpPr>
            <p:cNvPr id="18" name="object 18"/>
            <p:cNvSpPr/>
            <p:nvPr/>
          </p:nvSpPr>
          <p:spPr>
            <a:xfrm>
              <a:off x="4877562" y="4583429"/>
              <a:ext cx="7254240" cy="1940560"/>
            </a:xfrm>
            <a:custGeom>
              <a:avLst/>
              <a:gdLst/>
              <a:ahLst/>
              <a:cxnLst/>
              <a:rect l="l" t="t" r="r" b="b"/>
              <a:pathLst>
                <a:path w="7254240" h="1940559">
                  <a:moveTo>
                    <a:pt x="7254240" y="0"/>
                  </a:moveTo>
                  <a:lnTo>
                    <a:pt x="0" y="0"/>
                  </a:lnTo>
                  <a:lnTo>
                    <a:pt x="0" y="1940052"/>
                  </a:lnTo>
                  <a:lnTo>
                    <a:pt x="7254240" y="1940052"/>
                  </a:lnTo>
                  <a:lnTo>
                    <a:pt x="72542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6038" y="4581905"/>
              <a:ext cx="7257415" cy="1943100"/>
            </a:xfrm>
            <a:custGeom>
              <a:avLst/>
              <a:gdLst/>
              <a:ahLst/>
              <a:cxnLst/>
              <a:rect l="l" t="t" r="r" b="b"/>
              <a:pathLst>
                <a:path w="7257415" h="1943100">
                  <a:moveTo>
                    <a:pt x="0" y="0"/>
                  </a:moveTo>
                  <a:lnTo>
                    <a:pt x="7257288" y="0"/>
                  </a:lnTo>
                  <a:lnTo>
                    <a:pt x="7257288" y="1943100"/>
                  </a:lnTo>
                  <a:lnTo>
                    <a:pt x="0" y="1943100"/>
                  </a:lnTo>
                  <a:lnTo>
                    <a:pt x="0" y="0"/>
                  </a:lnTo>
                  <a:close/>
                </a:path>
              </a:pathLst>
            </a:custGeom>
            <a:ln w="69850">
              <a:solidFill>
                <a:srgbClr val="77A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40274" y="4377689"/>
              <a:ext cx="5078095" cy="413384"/>
            </a:xfrm>
            <a:custGeom>
              <a:avLst/>
              <a:gdLst/>
              <a:ahLst/>
              <a:cxnLst/>
              <a:rect l="l" t="t" r="r" b="b"/>
              <a:pathLst>
                <a:path w="5078095" h="413385">
                  <a:moveTo>
                    <a:pt x="5009134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3"/>
                  </a:lnTo>
                  <a:lnTo>
                    <a:pt x="0" y="344169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3"/>
                  </a:lnTo>
                  <a:lnTo>
                    <a:pt x="5009134" y="413003"/>
                  </a:lnTo>
                  <a:lnTo>
                    <a:pt x="5035925" y="407593"/>
                  </a:lnTo>
                  <a:lnTo>
                    <a:pt x="5057805" y="392841"/>
                  </a:lnTo>
                  <a:lnTo>
                    <a:pt x="5072557" y="370961"/>
                  </a:lnTo>
                  <a:lnTo>
                    <a:pt x="5077968" y="344169"/>
                  </a:lnTo>
                  <a:lnTo>
                    <a:pt x="5077968" y="68833"/>
                  </a:lnTo>
                  <a:lnTo>
                    <a:pt x="5072557" y="42042"/>
                  </a:lnTo>
                  <a:lnTo>
                    <a:pt x="5057805" y="20162"/>
                  </a:lnTo>
                  <a:lnTo>
                    <a:pt x="5035925" y="5410"/>
                  </a:lnTo>
                  <a:lnTo>
                    <a:pt x="5009134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8750" y="4376165"/>
              <a:ext cx="5081270" cy="416559"/>
            </a:xfrm>
            <a:custGeom>
              <a:avLst/>
              <a:gdLst/>
              <a:ahLst/>
              <a:cxnLst/>
              <a:rect l="l" t="t" r="r" b="b"/>
              <a:pathLst>
                <a:path w="5081270" h="416560">
                  <a:moveTo>
                    <a:pt x="0" y="69342"/>
                  </a:moveTo>
                  <a:lnTo>
                    <a:pt x="5412" y="42353"/>
                  </a:lnTo>
                  <a:lnTo>
                    <a:pt x="20172" y="20312"/>
                  </a:lnTo>
                  <a:lnTo>
                    <a:pt x="42064" y="5450"/>
                  </a:lnTo>
                  <a:lnTo>
                    <a:pt x="68872" y="0"/>
                  </a:lnTo>
                  <a:lnTo>
                    <a:pt x="5012143" y="0"/>
                  </a:lnTo>
                  <a:lnTo>
                    <a:pt x="5038951" y="5450"/>
                  </a:lnTo>
                  <a:lnTo>
                    <a:pt x="5060843" y="20312"/>
                  </a:lnTo>
                  <a:lnTo>
                    <a:pt x="5075603" y="42353"/>
                  </a:lnTo>
                  <a:lnTo>
                    <a:pt x="5081016" y="69342"/>
                  </a:lnTo>
                  <a:lnTo>
                    <a:pt x="5081016" y="346710"/>
                  </a:lnTo>
                  <a:lnTo>
                    <a:pt x="5075603" y="373698"/>
                  </a:lnTo>
                  <a:lnTo>
                    <a:pt x="5060843" y="395739"/>
                  </a:lnTo>
                  <a:lnTo>
                    <a:pt x="5038951" y="410601"/>
                  </a:lnTo>
                  <a:lnTo>
                    <a:pt x="5012143" y="416052"/>
                  </a:lnTo>
                  <a:lnTo>
                    <a:pt x="68872" y="416052"/>
                  </a:lnTo>
                  <a:lnTo>
                    <a:pt x="42064" y="410601"/>
                  </a:lnTo>
                  <a:lnTo>
                    <a:pt x="20172" y="395739"/>
                  </a:lnTo>
                  <a:lnTo>
                    <a:pt x="5412" y="373698"/>
                  </a:lnTo>
                  <a:lnTo>
                    <a:pt x="0" y="346710"/>
                  </a:lnTo>
                  <a:lnTo>
                    <a:pt x="0" y="69342"/>
                  </a:lnTo>
                  <a:close/>
                </a:path>
              </a:pathLst>
            </a:custGeom>
            <a:ln w="69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27126" y="4444579"/>
            <a:ext cx="6134735" cy="195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Dashboards</a:t>
            </a:r>
            <a:endParaRPr sz="1400">
              <a:latin typeface="Franklin Gothic Book"/>
              <a:cs typeface="Franklin Gothic Book"/>
            </a:endParaRPr>
          </a:p>
          <a:p>
            <a:pPr marL="126364" marR="5080" indent="-118110">
              <a:lnSpc>
                <a:spcPts val="1430"/>
              </a:lnSpc>
              <a:spcBef>
                <a:spcPts val="1590"/>
              </a:spcBef>
              <a:buSzPct val="92857"/>
              <a:buChar char="•"/>
              <a:tabLst>
                <a:tab pos="126364" algn="l"/>
                <a:tab pos="1308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collection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3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single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multiple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pages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can </a:t>
            </a:r>
            <a:r>
              <a:rPr sz="1400" dirty="0">
                <a:latin typeface="Franklin Gothic Book"/>
                <a:cs typeface="Franklin Gothic Book"/>
              </a:rPr>
              <a:t>share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others.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Often,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it’s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selected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group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provide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quick </a:t>
            </a:r>
            <a:r>
              <a:rPr sz="1400" dirty="0">
                <a:latin typeface="Franklin Gothic Book"/>
                <a:cs typeface="Franklin Gothic Book"/>
              </a:rPr>
              <a:t>insight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into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story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you’re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trying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present.</a:t>
            </a:r>
            <a:r>
              <a:rPr sz="1400" spc="3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Think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50" dirty="0">
                <a:latin typeface="Franklin Gothic Book"/>
                <a:cs typeface="Franklin Gothic Book"/>
              </a:rPr>
              <a:t>a </a:t>
            </a:r>
            <a:r>
              <a:rPr sz="1400" dirty="0">
                <a:latin typeface="Franklin Gothic Book"/>
                <a:cs typeface="Franklin Gothic Book"/>
              </a:rPr>
              <a:t>quick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look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at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what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important,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then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reopen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report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 get</a:t>
            </a:r>
            <a:r>
              <a:rPr sz="1400" spc="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more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details.</a:t>
            </a:r>
            <a:endParaRPr sz="1400">
              <a:latin typeface="Franklin Gothic Book"/>
              <a:cs typeface="Franklin Gothic Book"/>
            </a:endParaRPr>
          </a:p>
          <a:p>
            <a:pPr marL="240665" marR="201930" lvl="1" indent="-118110">
              <a:lnSpc>
                <a:spcPts val="1430"/>
              </a:lnSpc>
              <a:spcBef>
                <a:spcPts val="229"/>
              </a:spcBef>
              <a:buSzPct val="92857"/>
              <a:buChar char="•"/>
              <a:tabLst>
                <a:tab pos="240665" algn="l"/>
                <a:tab pos="2451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The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goal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creating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so that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user can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see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information </a:t>
            </a:r>
            <a:r>
              <a:rPr sz="1400" dirty="0">
                <a:latin typeface="Franklin Gothic Book"/>
                <a:cs typeface="Franklin Gothic Book"/>
              </a:rPr>
              <a:t>as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quickly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possible.</a:t>
            </a:r>
            <a:endParaRPr sz="1400">
              <a:latin typeface="Franklin Gothic Book"/>
              <a:cs typeface="Franklin Gothic Book"/>
            </a:endParaRPr>
          </a:p>
          <a:p>
            <a:pPr marL="240665" marR="170815" lvl="1" indent="-118110">
              <a:lnSpc>
                <a:spcPts val="1430"/>
              </a:lnSpc>
              <a:spcBef>
                <a:spcPts val="235"/>
              </a:spcBef>
              <a:buSzPct val="92857"/>
              <a:buChar char="•"/>
              <a:tabLst>
                <a:tab pos="240665" algn="l"/>
                <a:tab pos="245110" algn="l"/>
              </a:tabLst>
            </a:pPr>
            <a:r>
              <a:rPr sz="1400" dirty="0">
                <a:latin typeface="Franklin Gothic Book"/>
                <a:cs typeface="Franklin Gothic Book"/>
              </a:rPr>
              <a:t>	An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example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dashboard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would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departmental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quick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look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executive dashboard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object 23" descr="Image shows an example of a dashboard report type. It includes many KPI values and trend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3048000"/>
            <a:ext cx="4178807" cy="23408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960" y="2526329"/>
            <a:ext cx="3569970" cy="6756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69545" marR="5080" indent="-157480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latin typeface="Calibri"/>
                <a:cs typeface="Calibri"/>
              </a:rPr>
              <a:t>3.</a:t>
            </a:r>
            <a:r>
              <a:rPr sz="1400" spc="-10" dirty="0">
                <a:latin typeface="Calibri"/>
                <a:cs typeface="Calibri"/>
              </a:rPr>
              <a:t> Power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Desktop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autodetected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relationship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correctly,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Cancel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Close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dialogs.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543" y="838200"/>
            <a:ext cx="5881115" cy="55625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5644" y="3032201"/>
            <a:ext cx="5843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75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View,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Report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View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icon.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29000" y="254146"/>
            <a:ext cx="7347585" cy="5556109"/>
            <a:chOff x="2590812" y="304800"/>
            <a:chExt cx="8871585" cy="6248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304800"/>
              <a:ext cx="3156191" cy="2743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12" y="4114800"/>
              <a:ext cx="1142987" cy="24383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06905" y="522291"/>
            <a:ext cx="5717540" cy="1099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434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You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between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by </a:t>
            </a:r>
            <a:r>
              <a:rPr sz="1400" spc="-10" dirty="0">
                <a:latin typeface="Calibri"/>
                <a:cs typeface="Calibri"/>
              </a:rPr>
              <a:t>selecting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720"/>
              </a:lnSpc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Relationship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left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Desktop</a:t>
            </a:r>
            <a:r>
              <a:rPr sz="1400" spc="-20" dirty="0">
                <a:latin typeface="Calibri"/>
                <a:cs typeface="Calibri"/>
              </a:rPr>
              <a:t> window.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Double-</a:t>
            </a: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arrow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connecting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queries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Edit </a:t>
            </a:r>
            <a:r>
              <a:rPr sz="1400" b="1" spc="-10" dirty="0">
                <a:latin typeface="Calibri"/>
                <a:cs typeface="Calibri"/>
              </a:rPr>
              <a:t>Relationship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dialog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change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relationship.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796A8-CE3E-CD57-BDF3-38266791D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4644" y="204746"/>
            <a:ext cx="4613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Create</a:t>
            </a:r>
            <a:r>
              <a:rPr sz="2400" spc="-70" dirty="0"/>
              <a:t> </a:t>
            </a:r>
            <a:r>
              <a:rPr sz="2400" spc="-10" dirty="0"/>
              <a:t>visualizations</a:t>
            </a:r>
            <a:r>
              <a:rPr sz="2400" spc="-85" dirty="0"/>
              <a:t> </a:t>
            </a:r>
            <a:r>
              <a:rPr sz="2400" dirty="0"/>
              <a:t>using</a:t>
            </a:r>
            <a:r>
              <a:rPr sz="2400" spc="-60" dirty="0"/>
              <a:t> </a:t>
            </a:r>
            <a:r>
              <a:rPr sz="2400" dirty="0"/>
              <a:t>your</a:t>
            </a:r>
            <a:r>
              <a:rPr sz="2400" spc="-95" dirty="0"/>
              <a:t> </a:t>
            </a:r>
            <a:r>
              <a:rPr sz="2400" spc="-20" dirty="0"/>
              <a:t>data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95261" y="762000"/>
            <a:ext cx="4892040" cy="52039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dirty="0">
                <a:latin typeface="Calibri"/>
                <a:cs typeface="Calibri"/>
              </a:rPr>
              <a:t>In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Power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BI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Desktop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Report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View,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create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variety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spc="-10" dirty="0">
                <a:latin typeface="Calibri"/>
                <a:cs typeface="Calibri"/>
              </a:rPr>
              <a:t>visualizations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gain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insights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data.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You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build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reports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multiple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pages,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each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page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have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multiple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visuals.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You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others</a:t>
            </a:r>
            <a:r>
              <a:rPr sz="1300" spc="2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interact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visualizations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help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analyze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and </a:t>
            </a:r>
            <a:r>
              <a:rPr sz="1300" spc="-10" dirty="0">
                <a:latin typeface="Calibri"/>
                <a:cs typeface="Calibri"/>
              </a:rPr>
              <a:t>understand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data.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more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information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about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viewing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and </a:t>
            </a:r>
            <a:r>
              <a:rPr sz="1300" dirty="0">
                <a:latin typeface="Calibri"/>
                <a:cs typeface="Calibri"/>
              </a:rPr>
              <a:t>editing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reports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Power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BI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Service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(your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site),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Edit</a:t>
            </a:r>
            <a:r>
              <a:rPr sz="1300" u="sng" spc="-35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00" u="sng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</a:t>
            </a:r>
            <a:r>
              <a:rPr sz="1300" u="sng" spc="-3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00" u="sng" spc="-10" dirty="0">
                <a:solidFill>
                  <a:srgbClr val="77A1BA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Report</a:t>
            </a:r>
            <a:r>
              <a:rPr sz="1300" u="none" spc="-10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 marL="12700" marR="198755">
              <a:lnSpc>
                <a:spcPct val="101499"/>
              </a:lnSpc>
              <a:spcBef>
                <a:spcPts val="1689"/>
              </a:spcBef>
            </a:pPr>
            <a:r>
              <a:rPr sz="1300" spc="-20" dirty="0">
                <a:latin typeface="Calibri"/>
                <a:cs typeface="Calibri"/>
              </a:rPr>
              <a:t>You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both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data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sets,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relationship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between </a:t>
            </a:r>
            <a:r>
              <a:rPr sz="1300" dirty="0">
                <a:latin typeface="Calibri"/>
                <a:cs typeface="Calibri"/>
              </a:rPr>
              <a:t>them,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help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visualize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analyze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sales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data.</a:t>
            </a:r>
            <a:endParaRPr sz="1300" dirty="0">
              <a:latin typeface="Calibri"/>
              <a:cs typeface="Calibri"/>
            </a:endParaRPr>
          </a:p>
          <a:p>
            <a:pPr marL="12700" marR="443230">
              <a:lnSpc>
                <a:spcPct val="102099"/>
              </a:lnSpc>
              <a:spcBef>
                <a:spcPts val="1680"/>
              </a:spcBef>
            </a:pPr>
            <a:r>
              <a:rPr sz="1300" spc="-10" dirty="0">
                <a:latin typeface="Calibri"/>
                <a:cs typeface="Calibri"/>
              </a:rPr>
              <a:t>First,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create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stacked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column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chart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fields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both </a:t>
            </a:r>
            <a:r>
              <a:rPr sz="1300" dirty="0">
                <a:latin typeface="Calibri"/>
                <a:cs typeface="Calibri"/>
              </a:rPr>
              <a:t>queries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show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quantity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each</a:t>
            </a:r>
            <a:r>
              <a:rPr sz="1300" spc="2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product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ordered.</a:t>
            </a:r>
            <a:endParaRPr sz="1300" dirty="0">
              <a:latin typeface="Calibri"/>
              <a:cs typeface="Calibri"/>
            </a:endParaRPr>
          </a:p>
          <a:p>
            <a:pPr marL="257810" marR="35560" indent="-155575">
              <a:lnSpc>
                <a:spcPct val="101899"/>
              </a:lnSpc>
              <a:spcBef>
                <a:spcPts val="1685"/>
              </a:spcBef>
              <a:buAutoNum type="arabicPeriod"/>
              <a:tabLst>
                <a:tab pos="259079" algn="l"/>
              </a:tabLst>
            </a:pPr>
            <a:r>
              <a:rPr sz="1300" dirty="0">
                <a:latin typeface="Calibri"/>
                <a:cs typeface="Calibri"/>
              </a:rPr>
              <a:t>Select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Quantity</a:t>
            </a:r>
            <a:r>
              <a:rPr sz="1300" b="1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field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Orders</a:t>
            </a:r>
            <a:r>
              <a:rPr sz="1300" b="1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Fields</a:t>
            </a:r>
            <a:r>
              <a:rPr sz="1300" b="1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pane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	</a:t>
            </a:r>
            <a:r>
              <a:rPr sz="1300" dirty="0">
                <a:latin typeface="Calibri"/>
                <a:cs typeface="Calibri"/>
              </a:rPr>
              <a:t>right,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drag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onto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blank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space</a:t>
            </a:r>
            <a:r>
              <a:rPr sz="1300" spc="229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canvas.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This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creates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a 	</a:t>
            </a:r>
            <a:r>
              <a:rPr sz="1300" spc="-20" dirty="0">
                <a:latin typeface="Calibri"/>
                <a:cs typeface="Calibri"/>
              </a:rPr>
              <a:t>stacked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column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chart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showing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total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quantity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products 	ordered.</a:t>
            </a:r>
            <a:endParaRPr sz="1300" dirty="0">
              <a:latin typeface="Calibri"/>
              <a:cs typeface="Calibri"/>
            </a:endParaRPr>
          </a:p>
          <a:p>
            <a:pPr marL="257810" marR="292100" indent="-155575">
              <a:lnSpc>
                <a:spcPct val="101099"/>
              </a:lnSpc>
              <a:spcBef>
                <a:spcPts val="5"/>
              </a:spcBef>
              <a:buAutoNum type="arabicPeriod"/>
              <a:tabLst>
                <a:tab pos="259079" algn="l"/>
              </a:tabLst>
            </a:pPr>
            <a:r>
              <a:rPr sz="1300" dirty="0">
                <a:latin typeface="Calibri"/>
                <a:cs typeface="Calibri"/>
              </a:rPr>
              <a:t>Select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ProductName</a:t>
            </a:r>
            <a:r>
              <a:rPr sz="1300" b="1" spc="-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from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Products</a:t>
            </a:r>
            <a:r>
              <a:rPr sz="1300" b="1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Fields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pane,</a:t>
            </a:r>
            <a:r>
              <a:rPr sz="1300" spc="-25" dirty="0">
                <a:latin typeface="Calibri"/>
                <a:cs typeface="Calibri"/>
              </a:rPr>
              <a:t> or 	</a:t>
            </a:r>
            <a:r>
              <a:rPr sz="1300" dirty="0">
                <a:latin typeface="Calibri"/>
                <a:cs typeface="Calibri"/>
              </a:rPr>
              <a:t>drag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chart,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show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quantity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each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product 	ordered.</a:t>
            </a:r>
            <a:endParaRPr sz="1300" dirty="0">
              <a:latin typeface="Calibri"/>
              <a:cs typeface="Calibri"/>
            </a:endParaRPr>
          </a:p>
          <a:p>
            <a:pPr marL="257810" marR="144145" indent="-155575" algn="just">
              <a:lnSpc>
                <a:spcPts val="1720"/>
              </a:lnSpc>
              <a:spcBef>
                <a:spcPts val="50"/>
              </a:spcBef>
              <a:buAutoNum type="arabicPeriod"/>
              <a:tabLst>
                <a:tab pos="259079" algn="l"/>
              </a:tabLst>
            </a:pPr>
            <a:r>
              <a:rPr sz="1300" spc="-75" dirty="0">
                <a:latin typeface="Calibri"/>
                <a:cs typeface="Calibri"/>
              </a:rPr>
              <a:t>To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sort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products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most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least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ordered, </a:t>
            </a:r>
            <a:r>
              <a:rPr sz="1300" dirty="0">
                <a:latin typeface="Calibri"/>
                <a:cs typeface="Calibri"/>
              </a:rPr>
              <a:t>select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More 	</a:t>
            </a:r>
            <a:r>
              <a:rPr sz="1300" b="1" dirty="0">
                <a:latin typeface="Calibri"/>
                <a:cs typeface="Calibri"/>
              </a:rPr>
              <a:t>options</a:t>
            </a:r>
            <a:r>
              <a:rPr sz="1300" b="1" spc="-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ellipsis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</a:t>
            </a:r>
            <a:r>
              <a:rPr sz="1300" b="1" dirty="0">
                <a:latin typeface="Calibri"/>
                <a:cs typeface="Calibri"/>
              </a:rPr>
              <a:t>...</a:t>
            </a:r>
            <a:r>
              <a:rPr sz="1300" dirty="0">
                <a:latin typeface="Calibri"/>
                <a:cs typeface="Calibri"/>
              </a:rPr>
              <a:t>)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upper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right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visualization, </a:t>
            </a:r>
            <a:r>
              <a:rPr sz="1300" spc="-25" dirty="0">
                <a:latin typeface="Calibri"/>
                <a:cs typeface="Calibri"/>
              </a:rPr>
              <a:t>and 	</a:t>
            </a:r>
            <a:r>
              <a:rPr sz="1300" dirty="0">
                <a:latin typeface="Calibri"/>
                <a:cs typeface="Calibri"/>
              </a:rPr>
              <a:t>then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select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Sort</a:t>
            </a:r>
            <a:r>
              <a:rPr sz="1300" b="1" spc="-5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By</a:t>
            </a:r>
            <a:r>
              <a:rPr sz="1300" b="1" spc="-6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Quantity</a:t>
            </a:r>
            <a:r>
              <a:rPr sz="1300" spc="-10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 marL="257175" marR="5080" indent="-155575" algn="just">
              <a:lnSpc>
                <a:spcPts val="1680"/>
              </a:lnSpc>
              <a:spcBef>
                <a:spcPts val="45"/>
              </a:spcBef>
              <a:buAutoNum type="arabicPeriod"/>
              <a:tabLst>
                <a:tab pos="259079" algn="l"/>
              </a:tabLst>
            </a:pPr>
            <a:r>
              <a:rPr sz="1300" dirty="0">
                <a:latin typeface="Calibri"/>
                <a:cs typeface="Calibri"/>
              </a:rPr>
              <a:t>Use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handles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corners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chart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enlarge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more 	</a:t>
            </a:r>
            <a:r>
              <a:rPr sz="1300" spc="-10" dirty="0">
                <a:latin typeface="Calibri"/>
                <a:cs typeface="Calibri"/>
              </a:rPr>
              <a:t>product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names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visible.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4213" y="1447800"/>
            <a:ext cx="5343143" cy="396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0F749-B40A-126F-4754-48190A43C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7323" y="870297"/>
            <a:ext cx="4939665" cy="4556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9632" y="407924"/>
            <a:ext cx="4939665" cy="4097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26035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Book"/>
                <a:cs typeface="Franklin Gothic Book"/>
              </a:rPr>
              <a:t>Next,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create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showing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order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dollar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amounts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(LineTotal) </a:t>
            </a:r>
            <a:r>
              <a:rPr sz="1400" dirty="0">
                <a:latin typeface="Franklin Gothic Book"/>
                <a:cs typeface="Franklin Gothic Book"/>
              </a:rPr>
              <a:t>over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time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(OrderDate).</a:t>
            </a:r>
            <a:endParaRPr sz="1400">
              <a:latin typeface="Franklin Gothic Book"/>
              <a:cs typeface="Franklin Gothic Book"/>
            </a:endParaRPr>
          </a:p>
          <a:p>
            <a:pPr marL="114300" marR="508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nothing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selected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canvas,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LineTotal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from </a:t>
            </a:r>
            <a:r>
              <a:rPr sz="1400" dirty="0">
                <a:latin typeface="Franklin Gothic Book"/>
                <a:cs typeface="Franklin Gothic Book"/>
              </a:rPr>
              <a:t>Orders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 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Fields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pane,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drag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3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blank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space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the </a:t>
            </a:r>
            <a:r>
              <a:rPr sz="1400" dirty="0">
                <a:latin typeface="Franklin Gothic Book"/>
                <a:cs typeface="Franklin Gothic Book"/>
              </a:rPr>
              <a:t>canvas.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stacked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column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shows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total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dollar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amount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all</a:t>
            </a:r>
            <a:r>
              <a:rPr sz="1400" spc="34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orders.</a:t>
            </a:r>
            <a:endParaRPr sz="1400">
              <a:latin typeface="Franklin Gothic Book"/>
              <a:cs typeface="Franklin Gothic Book"/>
            </a:endParaRPr>
          </a:p>
          <a:p>
            <a:pPr marL="114300" marR="50800">
              <a:lnSpc>
                <a:spcPct val="100000"/>
              </a:lnSpc>
            </a:pP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selected,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OrderDate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Orders,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 drag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it </a:t>
            </a:r>
            <a:r>
              <a:rPr sz="1400" dirty="0">
                <a:latin typeface="Franklin Gothic Book"/>
                <a:cs typeface="Franklin Gothic Book"/>
              </a:rPr>
              <a:t>onto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chart.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chart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now</a:t>
            </a:r>
            <a:r>
              <a:rPr sz="1400" spc="3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shows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line</a:t>
            </a:r>
            <a:r>
              <a:rPr sz="1400" spc="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totals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each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order date.</a:t>
            </a:r>
            <a:endParaRPr sz="1400">
              <a:latin typeface="Franklin Gothic Book"/>
              <a:cs typeface="Franklin Gothic Book"/>
            </a:endParaRPr>
          </a:p>
          <a:p>
            <a:pPr marL="114300" marR="297180">
              <a:lnSpc>
                <a:spcPct val="100000"/>
              </a:lnSpc>
            </a:pPr>
            <a:r>
              <a:rPr sz="1400" dirty="0">
                <a:latin typeface="Franklin Gothic Book"/>
                <a:cs typeface="Franklin Gothic Book"/>
              </a:rPr>
              <a:t>Resize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visualization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by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dragging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corners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able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to </a:t>
            </a:r>
            <a:r>
              <a:rPr sz="1400" dirty="0">
                <a:latin typeface="Franklin Gothic Book"/>
                <a:cs typeface="Franklin Gothic Book"/>
              </a:rPr>
              <a:t>see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more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data</a:t>
            </a:r>
            <a:r>
              <a:rPr sz="1200" spc="-10" dirty="0">
                <a:latin typeface="Franklin Gothic Book"/>
                <a:cs typeface="Franklin Gothic Book"/>
              </a:rPr>
              <a:t>.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080"/>
              </a:spcBef>
            </a:pPr>
            <a:r>
              <a:rPr sz="1400" b="1" spc="-25" dirty="0">
                <a:latin typeface="Calibri"/>
                <a:cs typeface="Calibri"/>
              </a:rPr>
              <a:t>Tip</a:t>
            </a:r>
            <a:endParaRPr sz="1400">
              <a:latin typeface="Calibri"/>
              <a:cs typeface="Calibri"/>
            </a:endParaRPr>
          </a:p>
          <a:p>
            <a:pPr marL="12700" marR="381000">
              <a:lnSpc>
                <a:spcPct val="100000"/>
              </a:lnSpc>
              <a:spcBef>
                <a:spcPts val="409"/>
              </a:spcBef>
            </a:pPr>
            <a:r>
              <a:rPr sz="1400" dirty="0">
                <a:latin typeface="Calibri"/>
                <a:cs typeface="Calibri"/>
              </a:rPr>
              <a:t>If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Years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chart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(only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three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points),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drop </a:t>
            </a:r>
            <a:r>
              <a:rPr sz="1400" dirty="0">
                <a:latin typeface="Calibri"/>
                <a:cs typeface="Calibri"/>
              </a:rPr>
              <a:t>down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arrow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next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OrderDate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Axis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field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Visualizations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pane,</a:t>
            </a:r>
            <a:r>
              <a:rPr sz="1400" spc="-25" dirty="0">
                <a:latin typeface="Calibri"/>
                <a:cs typeface="Calibri"/>
              </a:rPr>
              <a:t> and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Calibri"/>
                <a:cs typeface="Calibri"/>
              </a:rPr>
              <a:t>select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OrderDate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Date</a:t>
            </a:r>
            <a:r>
              <a:rPr sz="1400" b="1" spc="2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Hierarchy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9C27D-EF7A-8E77-C20B-46517805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865124"/>
            <a:ext cx="5867400" cy="49529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139" y="865124"/>
            <a:ext cx="388620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082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Book"/>
                <a:cs typeface="Franklin Gothic Book"/>
              </a:rPr>
              <a:t>Finally,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create</a:t>
            </a:r>
            <a:r>
              <a:rPr sz="1400" spc="-7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map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visualization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showing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order </a:t>
            </a:r>
            <a:r>
              <a:rPr sz="1400" dirty="0">
                <a:latin typeface="Franklin Gothic Book"/>
                <a:cs typeface="Franklin Gothic Book"/>
              </a:rPr>
              <a:t>amounts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each</a:t>
            </a:r>
            <a:r>
              <a:rPr sz="1400" spc="-6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country.</a:t>
            </a:r>
            <a:endParaRPr sz="1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nothing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selected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canvas,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select </a:t>
            </a:r>
            <a:r>
              <a:rPr sz="1400" dirty="0">
                <a:latin typeface="Franklin Gothic Book"/>
                <a:cs typeface="Franklin Gothic Book"/>
              </a:rPr>
              <a:t>ShipCountry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Orders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Fields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pane,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20" dirty="0">
                <a:latin typeface="Franklin Gothic Book"/>
                <a:cs typeface="Franklin Gothic Book"/>
              </a:rPr>
              <a:t> drag </a:t>
            </a:r>
            <a:r>
              <a:rPr sz="1400" dirty="0">
                <a:latin typeface="Franklin Gothic Book"/>
                <a:cs typeface="Franklin Gothic Book"/>
              </a:rPr>
              <a:t>it</a:t>
            </a:r>
            <a:r>
              <a:rPr sz="1400" spc="3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blank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space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canvas.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35" dirty="0">
                <a:latin typeface="Franklin Gothic Book"/>
                <a:cs typeface="Franklin Gothic Book"/>
              </a:rPr>
              <a:t>BI</a:t>
            </a:r>
            <a:r>
              <a:rPr sz="1400" spc="50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Desktop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detects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is country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names,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3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automatically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creates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map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visualization,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with </a:t>
            </a:r>
            <a:r>
              <a:rPr sz="1400" dirty="0">
                <a:latin typeface="Franklin Gothic Book"/>
                <a:cs typeface="Franklin Gothic Book"/>
              </a:rPr>
              <a:t>a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point for each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country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that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had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orders.</a:t>
            </a:r>
            <a:endParaRPr sz="1400">
              <a:latin typeface="Franklin Gothic Book"/>
              <a:cs typeface="Franklin Gothic Book"/>
            </a:endParaRPr>
          </a:p>
          <a:p>
            <a:pPr marL="12700" marR="365125">
              <a:lnSpc>
                <a:spcPct val="100000"/>
              </a:lnSpc>
            </a:pPr>
            <a:r>
              <a:rPr sz="1400" spc="-30" dirty="0">
                <a:latin typeface="Franklin Gothic Book"/>
                <a:cs typeface="Franklin Gothic Book"/>
              </a:rPr>
              <a:t>To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make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sizes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points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reflect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the </a:t>
            </a:r>
            <a:r>
              <a:rPr sz="1400" dirty="0">
                <a:latin typeface="Franklin Gothic Book"/>
                <a:cs typeface="Franklin Gothic Book"/>
              </a:rPr>
              <a:t>order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amounts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each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country,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drag</a:t>
            </a:r>
            <a:endParaRPr sz="1400">
              <a:latin typeface="Franklin Gothic Book"/>
              <a:cs typeface="Franklin Gothic Book"/>
            </a:endParaRPr>
          </a:p>
          <a:p>
            <a:pPr marL="12700" marR="6540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LineTotal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field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onto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map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(or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drag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it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Drag </a:t>
            </a:r>
            <a:r>
              <a:rPr sz="1400" dirty="0">
                <a:latin typeface="Franklin Gothic Book"/>
                <a:cs typeface="Franklin Gothic Book"/>
              </a:rPr>
              <a:t>data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fields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here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under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Size,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bottom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half</a:t>
            </a:r>
            <a:r>
              <a:rPr sz="1400" spc="33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of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Visualizations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pane).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sizes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circles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on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map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now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reflect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dollar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amounts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3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the </a:t>
            </a:r>
            <a:r>
              <a:rPr sz="1400" dirty="0">
                <a:latin typeface="Franklin Gothic Book"/>
                <a:cs typeface="Franklin Gothic Book"/>
              </a:rPr>
              <a:t>orders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from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each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country.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6D4BD-359C-7714-0051-A9682BED4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1863" y="1685543"/>
            <a:ext cx="3275329" cy="4410075"/>
          </a:xfrm>
          <a:custGeom>
            <a:avLst/>
            <a:gdLst/>
            <a:ahLst/>
            <a:cxnLst/>
            <a:rect l="l" t="t" r="r" b="b"/>
            <a:pathLst>
              <a:path w="3275329" h="4410075">
                <a:moveTo>
                  <a:pt x="3275076" y="0"/>
                </a:moveTo>
                <a:lnTo>
                  <a:pt x="2869298" y="0"/>
                </a:lnTo>
                <a:lnTo>
                  <a:pt x="2869298" y="4023360"/>
                </a:lnTo>
                <a:lnTo>
                  <a:pt x="2869298" y="4024642"/>
                </a:lnTo>
                <a:lnTo>
                  <a:pt x="2623362" y="4024642"/>
                </a:lnTo>
                <a:lnTo>
                  <a:pt x="2623362" y="4023360"/>
                </a:lnTo>
                <a:lnTo>
                  <a:pt x="0" y="4023360"/>
                </a:lnTo>
                <a:lnTo>
                  <a:pt x="0" y="4024642"/>
                </a:lnTo>
                <a:lnTo>
                  <a:pt x="0" y="4409452"/>
                </a:lnTo>
                <a:lnTo>
                  <a:pt x="3275076" y="4409452"/>
                </a:lnTo>
                <a:lnTo>
                  <a:pt x="3275076" y="4024642"/>
                </a:lnTo>
                <a:lnTo>
                  <a:pt x="3275076" y="4023360"/>
                </a:lnTo>
                <a:lnTo>
                  <a:pt x="3275076" y="0"/>
                </a:lnTo>
                <a:close/>
              </a:path>
            </a:pathLst>
          </a:custGeom>
          <a:solidFill>
            <a:srgbClr val="18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852" y="7856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752854" y="743712"/>
              <a:ext cx="3275329" cy="4409440"/>
            </a:xfrm>
            <a:custGeom>
              <a:avLst/>
              <a:gdLst/>
              <a:ahLst/>
              <a:cxnLst/>
              <a:rect l="l" t="t" r="r" b="b"/>
              <a:pathLst>
                <a:path w="3275329" h="4409440">
                  <a:moveTo>
                    <a:pt x="3274415" y="0"/>
                  </a:moveTo>
                  <a:lnTo>
                    <a:pt x="0" y="0"/>
                  </a:lnTo>
                  <a:lnTo>
                    <a:pt x="0" y="4408932"/>
                  </a:lnTo>
                  <a:lnTo>
                    <a:pt x="405701" y="4408932"/>
                  </a:lnTo>
                  <a:lnTo>
                    <a:pt x="405701" y="384454"/>
                  </a:lnTo>
                  <a:lnTo>
                    <a:pt x="3275076" y="385775"/>
                  </a:lnTo>
                  <a:lnTo>
                    <a:pt x="3274606" y="288050"/>
                  </a:lnTo>
                  <a:lnTo>
                    <a:pt x="3274892" y="97724"/>
                  </a:lnTo>
                  <a:lnTo>
                    <a:pt x="3274415" y="0"/>
                  </a:lnTo>
                  <a:close/>
                </a:path>
              </a:pathLst>
            </a:custGeom>
            <a:solidFill>
              <a:srgbClr val="181B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 descr="Hand holding a pen shading number on a sheet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3152"/>
              <a:ext cx="11984734" cy="6784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2843" y="743711"/>
              <a:ext cx="10674350" cy="5351780"/>
            </a:xfrm>
            <a:custGeom>
              <a:avLst/>
              <a:gdLst/>
              <a:ahLst/>
              <a:cxnLst/>
              <a:rect l="l" t="t" r="r" b="b"/>
              <a:pathLst>
                <a:path w="10674350" h="5351780">
                  <a:moveTo>
                    <a:pt x="3275076" y="385775"/>
                  </a:moveTo>
                  <a:lnTo>
                    <a:pt x="3274606" y="288061"/>
                  </a:lnTo>
                  <a:lnTo>
                    <a:pt x="3274898" y="97726"/>
                  </a:lnTo>
                  <a:lnTo>
                    <a:pt x="3274415" y="0"/>
                  </a:lnTo>
                  <a:lnTo>
                    <a:pt x="0" y="0"/>
                  </a:lnTo>
                  <a:lnTo>
                    <a:pt x="0" y="4408932"/>
                  </a:lnTo>
                  <a:lnTo>
                    <a:pt x="405701" y="4408932"/>
                  </a:lnTo>
                  <a:lnTo>
                    <a:pt x="405701" y="384454"/>
                  </a:lnTo>
                  <a:lnTo>
                    <a:pt x="3275076" y="385775"/>
                  </a:lnTo>
                  <a:close/>
                </a:path>
                <a:path w="10674350" h="5351780">
                  <a:moveTo>
                    <a:pt x="10674096" y="941832"/>
                  </a:moveTo>
                  <a:lnTo>
                    <a:pt x="10268318" y="941832"/>
                  </a:lnTo>
                  <a:lnTo>
                    <a:pt x="10268318" y="4965192"/>
                  </a:lnTo>
                  <a:lnTo>
                    <a:pt x="10268318" y="4966474"/>
                  </a:lnTo>
                  <a:lnTo>
                    <a:pt x="10022383" y="4966474"/>
                  </a:lnTo>
                  <a:lnTo>
                    <a:pt x="10022383" y="4965192"/>
                  </a:lnTo>
                  <a:lnTo>
                    <a:pt x="7399020" y="4965192"/>
                  </a:lnTo>
                  <a:lnTo>
                    <a:pt x="7399020" y="4966474"/>
                  </a:lnTo>
                  <a:lnTo>
                    <a:pt x="7399020" y="5351284"/>
                  </a:lnTo>
                  <a:lnTo>
                    <a:pt x="10674096" y="5351284"/>
                  </a:lnTo>
                  <a:lnTo>
                    <a:pt x="10674096" y="4966474"/>
                  </a:lnTo>
                  <a:lnTo>
                    <a:pt x="10674096" y="4965192"/>
                  </a:lnTo>
                  <a:lnTo>
                    <a:pt x="10674096" y="941832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2194111" y="1493809"/>
            <a:ext cx="7800340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b="0" dirty="0">
                <a:solidFill>
                  <a:srgbClr val="EEECE2"/>
                </a:solidFill>
                <a:latin typeface="Franklin Gothic Book"/>
                <a:cs typeface="Franklin Gothic Book"/>
              </a:rPr>
              <a:t>PLEASE</a:t>
            </a:r>
            <a:r>
              <a:rPr sz="6700" b="0" spc="-13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6700" b="0" dirty="0">
                <a:solidFill>
                  <a:srgbClr val="EEECE2"/>
                </a:solidFill>
                <a:latin typeface="Franklin Gothic Book"/>
                <a:cs typeface="Franklin Gothic Book"/>
              </a:rPr>
              <a:t>FILL</a:t>
            </a:r>
            <a:r>
              <a:rPr sz="6700" b="0" spc="-1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6700" b="0" dirty="0">
                <a:solidFill>
                  <a:srgbClr val="EEECE2"/>
                </a:solidFill>
                <a:latin typeface="Franklin Gothic Book"/>
                <a:cs typeface="Franklin Gothic Book"/>
              </a:rPr>
              <a:t>OUT</a:t>
            </a:r>
            <a:r>
              <a:rPr sz="6700" b="0" spc="-14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6700" b="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THE</a:t>
            </a:r>
            <a:endParaRPr sz="67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3448" y="2402027"/>
            <a:ext cx="6121400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dirty="0">
                <a:solidFill>
                  <a:srgbClr val="EEECE2"/>
                </a:solidFill>
                <a:latin typeface="Franklin Gothic Book"/>
                <a:cs typeface="Franklin Gothic Book"/>
              </a:rPr>
              <a:t>COURSE</a:t>
            </a:r>
            <a:r>
              <a:rPr sz="6700" spc="-5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6700" spc="-10" dirty="0">
                <a:solidFill>
                  <a:srgbClr val="EEECE2"/>
                </a:solidFill>
                <a:latin typeface="Franklin Gothic Book"/>
                <a:cs typeface="Franklin Gothic Book"/>
              </a:rPr>
              <a:t>SURVEY</a:t>
            </a:r>
            <a:endParaRPr sz="67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127" y="3391189"/>
            <a:ext cx="5260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THERE</a:t>
            </a:r>
            <a:r>
              <a:rPr sz="2800" spc="-3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IS</a:t>
            </a:r>
            <a:r>
              <a:rPr sz="28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A</a:t>
            </a:r>
            <a:r>
              <a:rPr sz="2800" spc="-4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LINK</a:t>
            </a:r>
            <a:r>
              <a:rPr sz="28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ON</a:t>
            </a:r>
            <a:r>
              <a:rPr sz="2800" spc="-3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dirty="0">
                <a:solidFill>
                  <a:srgbClr val="EEECE2"/>
                </a:solidFill>
                <a:latin typeface="Franklin Gothic Book"/>
                <a:cs typeface="Franklin Gothic Book"/>
              </a:rPr>
              <a:t>THE</a:t>
            </a:r>
            <a:r>
              <a:rPr sz="2800" spc="-3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EEECE2"/>
                </a:solidFill>
                <a:latin typeface="Franklin Gothic Book"/>
                <a:cs typeface="Franklin Gothic Book"/>
              </a:rPr>
              <a:t>DESKTOP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008" y="5705975"/>
            <a:ext cx="648779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3705" marR="5080" indent="-2961640">
              <a:lnSpc>
                <a:spcPct val="112200"/>
              </a:lnSpc>
              <a:spcBef>
                <a:spcPts val="100"/>
              </a:spcBef>
            </a:pP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Let’s</a:t>
            </a:r>
            <a:r>
              <a:rPr sz="23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spend</a:t>
            </a:r>
            <a:r>
              <a:rPr sz="2300" spc="-5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the</a:t>
            </a:r>
            <a:r>
              <a:rPr sz="2300" spc="-2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rest</a:t>
            </a:r>
            <a:r>
              <a:rPr sz="23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of</a:t>
            </a:r>
            <a:r>
              <a:rPr sz="2300" spc="-3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the</a:t>
            </a:r>
            <a:r>
              <a:rPr sz="2300" spc="-20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time,</a:t>
            </a:r>
            <a:r>
              <a:rPr sz="23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creating</a:t>
            </a:r>
            <a:r>
              <a:rPr sz="23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dirty="0">
                <a:solidFill>
                  <a:srgbClr val="EEECE2"/>
                </a:solidFill>
                <a:latin typeface="Franklin Gothic Book"/>
                <a:cs typeface="Franklin Gothic Book"/>
              </a:rPr>
              <a:t>visuals</a:t>
            </a:r>
            <a:r>
              <a:rPr sz="2300" spc="-45" dirty="0">
                <a:solidFill>
                  <a:srgbClr val="EEECE2"/>
                </a:solidFill>
                <a:latin typeface="Franklin Gothic Book"/>
                <a:cs typeface="Franklin Gothic Book"/>
              </a:rPr>
              <a:t> </a:t>
            </a:r>
            <a:r>
              <a:rPr sz="2300" spc="-25" dirty="0">
                <a:solidFill>
                  <a:srgbClr val="EEECE2"/>
                </a:solidFill>
                <a:latin typeface="Franklin Gothic Book"/>
                <a:cs typeface="Franklin Gothic Book"/>
              </a:rPr>
              <a:t>and Q&amp;A</a:t>
            </a:r>
            <a:endParaRPr sz="2300">
              <a:latin typeface="Franklin Gothic Book"/>
              <a:cs typeface="Franklin Gothic Book"/>
            </a:endParaRPr>
          </a:p>
        </p:txBody>
      </p: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2217" y="6387071"/>
            <a:ext cx="5097321" cy="3276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C5E47-6834-5BFA-EEDB-4CDAFBEBB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1886" y="207826"/>
            <a:ext cx="1988431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878444-F8D6-6EF9-B9BA-23371C723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34" y="259198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550164" y="1297303"/>
            <a:ext cx="2508885" cy="831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500"/>
              </a:spcBef>
            </a:pPr>
            <a:r>
              <a:rPr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See</a:t>
            </a:r>
            <a:r>
              <a:rPr b="0" spc="-7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Your</a:t>
            </a:r>
            <a:r>
              <a:rPr b="0" spc="-7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Data</a:t>
            </a:r>
            <a:r>
              <a:rPr b="0" spc="-8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b="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in </a:t>
            </a:r>
            <a:r>
              <a:rPr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New</a:t>
            </a:r>
            <a:r>
              <a:rPr b="0" spc="-7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50161" y="2299207"/>
            <a:ext cx="2734945" cy="17335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6240" marR="5080" indent="-384175">
              <a:lnSpc>
                <a:spcPct val="94000"/>
              </a:lnSpc>
              <a:spcBef>
                <a:spcPts val="210"/>
              </a:spcBef>
              <a:buChar char="■"/>
              <a:tabLst>
                <a:tab pos="396240" algn="l"/>
              </a:tabLst>
            </a:pPr>
            <a:r>
              <a:rPr sz="160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Typically,</a:t>
            </a:r>
            <a:r>
              <a:rPr sz="1600" spc="-5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a</a:t>
            </a:r>
            <a:r>
              <a:rPr sz="1600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Power BI</a:t>
            </a:r>
            <a:r>
              <a:rPr sz="16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connects</a:t>
            </a:r>
            <a:r>
              <a:rPr sz="16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6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one</a:t>
            </a:r>
            <a:r>
              <a:rPr sz="1600" spc="-3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(or</a:t>
            </a:r>
            <a:r>
              <a:rPr sz="16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more)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data</a:t>
            </a:r>
            <a:r>
              <a:rPr sz="1600" spc="-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sets</a:t>
            </a:r>
            <a:r>
              <a:rPr sz="1600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and</a:t>
            </a:r>
            <a:r>
              <a:rPr sz="16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will</a:t>
            </a:r>
            <a:r>
              <a:rPr sz="1600" spc="-4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have</a:t>
            </a:r>
            <a:r>
              <a:rPr sz="160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at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least</a:t>
            </a:r>
            <a:r>
              <a:rPr sz="160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one</a:t>
            </a:r>
            <a:r>
              <a:rPr sz="1600" spc="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</a:t>
            </a:r>
            <a:r>
              <a:rPr sz="160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 page.</a:t>
            </a:r>
            <a:endParaRPr sz="1600">
              <a:latin typeface="Franklin Gothic Book"/>
              <a:cs typeface="Franklin Gothic Book"/>
            </a:endParaRPr>
          </a:p>
          <a:p>
            <a:pPr marL="396240" marR="86995" indent="-384175" algn="just">
              <a:lnSpc>
                <a:spcPct val="94100"/>
              </a:lnSpc>
              <a:spcBef>
                <a:spcPts val="700"/>
              </a:spcBef>
            </a:pPr>
            <a:r>
              <a:rPr sz="1600" dirty="0">
                <a:solidFill>
                  <a:srgbClr val="181B0E"/>
                </a:solidFill>
                <a:latin typeface="Franklin Gothic Book"/>
                <a:cs typeface="Franklin Gothic Book"/>
              </a:rPr>
              <a:t>–</a:t>
            </a:r>
            <a:r>
              <a:rPr sz="1600" spc="270" dirty="0">
                <a:solidFill>
                  <a:srgbClr val="181B0E"/>
                </a:solidFill>
                <a:latin typeface="Franklin Gothic Book"/>
                <a:cs typeface="Franklin Gothic Book"/>
              </a:rPr>
              <a:t>  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It</a:t>
            </a:r>
            <a:r>
              <a:rPr sz="1600" i="1" spc="-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is</a:t>
            </a:r>
            <a:r>
              <a:rPr sz="1600" i="1" spc="-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very</a:t>
            </a:r>
            <a:r>
              <a:rPr sz="1600" i="1" spc="-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common</a:t>
            </a:r>
            <a:r>
              <a:rPr sz="1600" i="1" spc="1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to</a:t>
            </a:r>
            <a:r>
              <a:rPr sz="1600" i="1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 have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multiple</a:t>
            </a:r>
            <a:r>
              <a:rPr sz="1600" i="1" spc="-5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pages within</a:t>
            </a:r>
            <a:r>
              <a:rPr sz="1600" i="1" spc="-40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your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report</a:t>
            </a:r>
            <a:r>
              <a:rPr sz="1600" i="1" spc="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181B0E"/>
                </a:solidFill>
                <a:latin typeface="Franklin Gothic Book"/>
                <a:cs typeface="Franklin Gothic Book"/>
              </a:rPr>
              <a:t>as </a:t>
            </a:r>
            <a:r>
              <a:rPr sz="1600" i="1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well</a:t>
            </a:r>
            <a:endParaRPr sz="1600">
              <a:latin typeface="Franklin Gothic Book"/>
              <a:cs typeface="Franklin Gothic Book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4" y="2048255"/>
            <a:ext cx="6900659" cy="276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C1156-0849-8CBF-4327-1C911597D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536" y="0"/>
            <a:ext cx="11713845" cy="6858000"/>
            <a:chOff x="478536" y="0"/>
            <a:chExt cx="117138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361188"/>
              <a:ext cx="669035" cy="133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132" y="355092"/>
              <a:ext cx="9873995" cy="1345691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505961" y="532669"/>
            <a:ext cx="4715510" cy="64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8680">
              <a:lnSpc>
                <a:spcPts val="2440"/>
              </a:lnSpc>
              <a:spcBef>
                <a:spcPts val="95"/>
              </a:spcBef>
            </a:pPr>
            <a:r>
              <a:rPr sz="2200" b="0" dirty="0">
                <a:latin typeface="Franklin Gothic Book"/>
                <a:cs typeface="Franklin Gothic Book"/>
              </a:rPr>
              <a:t>Parts</a:t>
            </a:r>
            <a:r>
              <a:rPr sz="2200" b="0" spc="10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of</a:t>
            </a:r>
            <a:r>
              <a:rPr sz="2200" b="0" spc="-5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a</a:t>
            </a:r>
            <a:r>
              <a:rPr sz="2200" b="0" spc="-5" dirty="0">
                <a:latin typeface="Franklin Gothic Book"/>
                <a:cs typeface="Franklin Gothic Book"/>
              </a:rPr>
              <a:t> </a:t>
            </a:r>
            <a:r>
              <a:rPr sz="2200" b="0" spc="-10" dirty="0">
                <a:latin typeface="Franklin Gothic Book"/>
                <a:cs typeface="Franklin Gothic Book"/>
              </a:rPr>
              <a:t>Report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ts val="2440"/>
              </a:lnSpc>
              <a:tabLst>
                <a:tab pos="1127760" algn="l"/>
              </a:tabLst>
            </a:pPr>
            <a:r>
              <a:rPr sz="2200" b="0" dirty="0">
                <a:latin typeface="Franklin Gothic Book"/>
                <a:cs typeface="Franklin Gothic Book"/>
              </a:rPr>
              <a:t>Visuals</a:t>
            </a:r>
            <a:r>
              <a:rPr sz="2200" b="0" spc="-55" dirty="0">
                <a:latin typeface="Franklin Gothic Book"/>
                <a:cs typeface="Franklin Gothic Book"/>
              </a:rPr>
              <a:t> </a:t>
            </a:r>
            <a:r>
              <a:rPr sz="2200" b="0" spc="-50" dirty="0">
                <a:latin typeface="Franklin Gothic Book"/>
                <a:cs typeface="Franklin Gothic Book"/>
              </a:rPr>
              <a:t>-</a:t>
            </a:r>
            <a:r>
              <a:rPr sz="2200" b="0" dirty="0">
                <a:latin typeface="Franklin Gothic Book"/>
                <a:cs typeface="Franklin Gothic Book"/>
              </a:rPr>
              <a:t>	a</a:t>
            </a:r>
            <a:r>
              <a:rPr sz="2200" b="0" spc="-30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means</a:t>
            </a:r>
            <a:r>
              <a:rPr sz="2200" b="0" spc="-20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to</a:t>
            </a:r>
            <a:r>
              <a:rPr sz="2200" b="0" spc="-20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visualize</a:t>
            </a:r>
            <a:r>
              <a:rPr sz="2200" b="0" spc="-10" dirty="0">
                <a:latin typeface="Franklin Gothic Book"/>
                <a:cs typeface="Franklin Gothic Book"/>
              </a:rPr>
              <a:t> </a:t>
            </a:r>
            <a:r>
              <a:rPr sz="2200" b="0" dirty="0">
                <a:latin typeface="Franklin Gothic Book"/>
                <a:cs typeface="Franklin Gothic Book"/>
              </a:rPr>
              <a:t>a</a:t>
            </a:r>
            <a:r>
              <a:rPr sz="2200" b="0" spc="-40" dirty="0">
                <a:latin typeface="Franklin Gothic Book"/>
                <a:cs typeface="Franklin Gothic Book"/>
              </a:rPr>
              <a:t> </a:t>
            </a:r>
            <a:r>
              <a:rPr sz="2200" b="0" spc="-10" dirty="0">
                <a:latin typeface="Franklin Gothic Book"/>
                <a:cs typeface="Franklin Gothic Book"/>
              </a:rPr>
              <a:t>dataset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6984" y="1102724"/>
            <a:ext cx="86506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Franklin Gothic Book"/>
                <a:cs typeface="Franklin Gothic Book"/>
              </a:rPr>
              <a:t>Elements</a:t>
            </a:r>
            <a:r>
              <a:rPr sz="2200" spc="-2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–</a:t>
            </a:r>
            <a:r>
              <a:rPr sz="2200" spc="-40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used</a:t>
            </a:r>
            <a:r>
              <a:rPr sz="2200" spc="-4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to</a:t>
            </a:r>
            <a:r>
              <a:rPr sz="2200" spc="-3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draw</a:t>
            </a:r>
            <a:r>
              <a:rPr sz="2200" spc="-4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attention</a:t>
            </a:r>
            <a:r>
              <a:rPr sz="2200" spc="-30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to</a:t>
            </a:r>
            <a:r>
              <a:rPr sz="2200" spc="-3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visuals</a:t>
            </a:r>
            <a:r>
              <a:rPr sz="2200" spc="-40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but</a:t>
            </a:r>
            <a:r>
              <a:rPr sz="2200" spc="-40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do</a:t>
            </a:r>
            <a:r>
              <a:rPr sz="2200" spc="-4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not</a:t>
            </a:r>
            <a:r>
              <a:rPr sz="2200" spc="-55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interact</a:t>
            </a:r>
            <a:r>
              <a:rPr sz="2200" spc="-30" dirty="0">
                <a:latin typeface="Franklin Gothic Book"/>
                <a:cs typeface="Franklin Gothic Book"/>
              </a:rPr>
              <a:t> </a:t>
            </a:r>
            <a:r>
              <a:rPr sz="2200" dirty="0">
                <a:latin typeface="Franklin Gothic Book"/>
                <a:cs typeface="Franklin Gothic Book"/>
              </a:rPr>
              <a:t>with</a:t>
            </a:r>
            <a:r>
              <a:rPr sz="2200" spc="-45" dirty="0">
                <a:latin typeface="Franklin Gothic Book"/>
                <a:cs typeface="Franklin Gothic Book"/>
              </a:rPr>
              <a:t> </a:t>
            </a:r>
            <a:r>
              <a:rPr sz="2200" spc="-20" dirty="0">
                <a:latin typeface="Franklin Gothic Book"/>
                <a:cs typeface="Franklin Gothic Book"/>
              </a:rPr>
              <a:t>data</a:t>
            </a:r>
            <a:endParaRPr sz="2200">
              <a:latin typeface="Franklin Gothic Book"/>
              <a:cs typeface="Franklin Gothic Book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0505" y="2250313"/>
            <a:ext cx="4192270" cy="3654425"/>
            <a:chOff x="1500505" y="2250313"/>
            <a:chExt cx="4192270" cy="3654425"/>
          </a:xfrm>
        </p:grpSpPr>
        <p:sp>
          <p:nvSpPr>
            <p:cNvPr id="8" name="object 8"/>
            <p:cNvSpPr/>
            <p:nvPr/>
          </p:nvSpPr>
          <p:spPr>
            <a:xfrm>
              <a:off x="1536954" y="2286762"/>
              <a:ext cx="3581400" cy="3581400"/>
            </a:xfrm>
            <a:custGeom>
              <a:avLst/>
              <a:gdLst/>
              <a:ahLst/>
              <a:cxnLst/>
              <a:rect l="l" t="t" r="r" b="b"/>
              <a:pathLst>
                <a:path w="3581400" h="3581400">
                  <a:moveTo>
                    <a:pt x="1790700" y="0"/>
                  </a:moveTo>
                  <a:lnTo>
                    <a:pt x="0" y="3581400"/>
                  </a:lnTo>
                  <a:lnTo>
                    <a:pt x="3581400" y="3581400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5430" y="2285238"/>
              <a:ext cx="3584575" cy="3584575"/>
            </a:xfrm>
            <a:custGeom>
              <a:avLst/>
              <a:gdLst/>
              <a:ahLst/>
              <a:cxnLst/>
              <a:rect l="l" t="t" r="r" b="b"/>
              <a:pathLst>
                <a:path w="3584575" h="3584575">
                  <a:moveTo>
                    <a:pt x="0" y="3584448"/>
                  </a:moveTo>
                  <a:lnTo>
                    <a:pt x="1792224" y="0"/>
                  </a:lnTo>
                  <a:lnTo>
                    <a:pt x="3584448" y="3584448"/>
                  </a:lnTo>
                  <a:lnTo>
                    <a:pt x="0" y="3584448"/>
                  </a:lnTo>
                  <a:close/>
                </a:path>
              </a:pathLst>
            </a:custGeom>
            <a:ln w="698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7653" y="2644898"/>
              <a:ext cx="2329180" cy="2546985"/>
            </a:xfrm>
            <a:custGeom>
              <a:avLst/>
              <a:gdLst/>
              <a:ahLst/>
              <a:cxnLst/>
              <a:rect l="l" t="t" r="r" b="b"/>
              <a:pathLst>
                <a:path w="2329179" h="2546985">
                  <a:moveTo>
                    <a:pt x="1940547" y="0"/>
                  </a:moveTo>
                  <a:lnTo>
                    <a:pt x="388124" y="0"/>
                  </a:lnTo>
                  <a:lnTo>
                    <a:pt x="339437" y="3024"/>
                  </a:lnTo>
                  <a:lnTo>
                    <a:pt x="292555" y="11853"/>
                  </a:lnTo>
                  <a:lnTo>
                    <a:pt x="247842" y="26125"/>
                  </a:lnTo>
                  <a:lnTo>
                    <a:pt x="205661" y="45475"/>
                  </a:lnTo>
                  <a:lnTo>
                    <a:pt x="166377" y="69540"/>
                  </a:lnTo>
                  <a:lnTo>
                    <a:pt x="130352" y="97955"/>
                  </a:lnTo>
                  <a:lnTo>
                    <a:pt x="97951" y="130357"/>
                  </a:lnTo>
                  <a:lnTo>
                    <a:pt x="69536" y="166382"/>
                  </a:lnTo>
                  <a:lnTo>
                    <a:pt x="45473" y="205667"/>
                  </a:lnTo>
                  <a:lnTo>
                    <a:pt x="26124" y="247847"/>
                  </a:lnTo>
                  <a:lnTo>
                    <a:pt x="11853" y="292559"/>
                  </a:lnTo>
                  <a:lnTo>
                    <a:pt x="3023" y="339440"/>
                  </a:lnTo>
                  <a:lnTo>
                    <a:pt x="0" y="388124"/>
                  </a:lnTo>
                  <a:lnTo>
                    <a:pt x="0" y="2158491"/>
                  </a:lnTo>
                  <a:lnTo>
                    <a:pt x="3023" y="2207176"/>
                  </a:lnTo>
                  <a:lnTo>
                    <a:pt x="11853" y="2254056"/>
                  </a:lnTo>
                  <a:lnTo>
                    <a:pt x="26124" y="2298767"/>
                  </a:lnTo>
                  <a:lnTo>
                    <a:pt x="45473" y="2340946"/>
                  </a:lnTo>
                  <a:lnTo>
                    <a:pt x="69536" y="2380229"/>
                  </a:lnTo>
                  <a:lnTo>
                    <a:pt x="97951" y="2416253"/>
                  </a:lnTo>
                  <a:lnTo>
                    <a:pt x="130352" y="2448654"/>
                  </a:lnTo>
                  <a:lnTo>
                    <a:pt x="166377" y="2477067"/>
                  </a:lnTo>
                  <a:lnTo>
                    <a:pt x="205661" y="2501131"/>
                  </a:lnTo>
                  <a:lnTo>
                    <a:pt x="247842" y="2520479"/>
                  </a:lnTo>
                  <a:lnTo>
                    <a:pt x="292555" y="2534750"/>
                  </a:lnTo>
                  <a:lnTo>
                    <a:pt x="339437" y="2543580"/>
                  </a:lnTo>
                  <a:lnTo>
                    <a:pt x="388124" y="2546604"/>
                  </a:lnTo>
                  <a:lnTo>
                    <a:pt x="1940547" y="2546604"/>
                  </a:lnTo>
                  <a:lnTo>
                    <a:pt x="1989234" y="2543580"/>
                  </a:lnTo>
                  <a:lnTo>
                    <a:pt x="2036116" y="2534750"/>
                  </a:lnTo>
                  <a:lnTo>
                    <a:pt x="2080829" y="2520479"/>
                  </a:lnTo>
                  <a:lnTo>
                    <a:pt x="2123010" y="2501131"/>
                  </a:lnTo>
                  <a:lnTo>
                    <a:pt x="2162294" y="2477067"/>
                  </a:lnTo>
                  <a:lnTo>
                    <a:pt x="2198319" y="2448654"/>
                  </a:lnTo>
                  <a:lnTo>
                    <a:pt x="2230720" y="2416253"/>
                  </a:lnTo>
                  <a:lnTo>
                    <a:pt x="2259135" y="2380229"/>
                  </a:lnTo>
                  <a:lnTo>
                    <a:pt x="2283198" y="2340946"/>
                  </a:lnTo>
                  <a:lnTo>
                    <a:pt x="2302547" y="2298767"/>
                  </a:lnTo>
                  <a:lnTo>
                    <a:pt x="2316818" y="2254056"/>
                  </a:lnTo>
                  <a:lnTo>
                    <a:pt x="2325648" y="2207176"/>
                  </a:lnTo>
                  <a:lnTo>
                    <a:pt x="2328672" y="2158491"/>
                  </a:lnTo>
                  <a:lnTo>
                    <a:pt x="2328672" y="388124"/>
                  </a:lnTo>
                  <a:lnTo>
                    <a:pt x="2325648" y="339440"/>
                  </a:lnTo>
                  <a:lnTo>
                    <a:pt x="2316818" y="292559"/>
                  </a:lnTo>
                  <a:lnTo>
                    <a:pt x="2302547" y="247847"/>
                  </a:lnTo>
                  <a:lnTo>
                    <a:pt x="2283198" y="205667"/>
                  </a:lnTo>
                  <a:lnTo>
                    <a:pt x="2259135" y="166382"/>
                  </a:lnTo>
                  <a:lnTo>
                    <a:pt x="2230720" y="130357"/>
                  </a:lnTo>
                  <a:lnTo>
                    <a:pt x="2198319" y="97955"/>
                  </a:lnTo>
                  <a:lnTo>
                    <a:pt x="2162294" y="69540"/>
                  </a:lnTo>
                  <a:lnTo>
                    <a:pt x="2123010" y="45475"/>
                  </a:lnTo>
                  <a:lnTo>
                    <a:pt x="2080829" y="26125"/>
                  </a:lnTo>
                  <a:lnTo>
                    <a:pt x="2036116" y="11853"/>
                  </a:lnTo>
                  <a:lnTo>
                    <a:pt x="1989234" y="3024"/>
                  </a:lnTo>
                  <a:lnTo>
                    <a:pt x="19405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6130" y="2643380"/>
              <a:ext cx="2331720" cy="2550160"/>
            </a:xfrm>
            <a:custGeom>
              <a:avLst/>
              <a:gdLst/>
              <a:ahLst/>
              <a:cxnLst/>
              <a:rect l="l" t="t" r="r" b="b"/>
              <a:pathLst>
                <a:path w="2331720" h="2550160">
                  <a:moveTo>
                    <a:pt x="0" y="388581"/>
                  </a:moveTo>
                  <a:lnTo>
                    <a:pt x="3027" y="339839"/>
                  </a:lnTo>
                  <a:lnTo>
                    <a:pt x="11868" y="292903"/>
                  </a:lnTo>
                  <a:lnTo>
                    <a:pt x="26158" y="248139"/>
                  </a:lnTo>
                  <a:lnTo>
                    <a:pt x="45533" y="205909"/>
                  </a:lnTo>
                  <a:lnTo>
                    <a:pt x="69628" y="166578"/>
                  </a:lnTo>
                  <a:lnTo>
                    <a:pt x="98079" y="130510"/>
                  </a:lnTo>
                  <a:lnTo>
                    <a:pt x="130523" y="98070"/>
                  </a:lnTo>
                  <a:lnTo>
                    <a:pt x="166595" y="69621"/>
                  </a:lnTo>
                  <a:lnTo>
                    <a:pt x="205931" y="45529"/>
                  </a:lnTo>
                  <a:lnTo>
                    <a:pt x="248167" y="26156"/>
                  </a:lnTo>
                  <a:lnTo>
                    <a:pt x="292938" y="11867"/>
                  </a:lnTo>
                  <a:lnTo>
                    <a:pt x="339882" y="3027"/>
                  </a:lnTo>
                  <a:lnTo>
                    <a:pt x="388632" y="0"/>
                  </a:lnTo>
                  <a:lnTo>
                    <a:pt x="1943087" y="0"/>
                  </a:lnTo>
                  <a:lnTo>
                    <a:pt x="1991837" y="3027"/>
                  </a:lnTo>
                  <a:lnTo>
                    <a:pt x="2038781" y="11867"/>
                  </a:lnTo>
                  <a:lnTo>
                    <a:pt x="2083552" y="26156"/>
                  </a:lnTo>
                  <a:lnTo>
                    <a:pt x="2125788" y="45529"/>
                  </a:lnTo>
                  <a:lnTo>
                    <a:pt x="2165124" y="69621"/>
                  </a:lnTo>
                  <a:lnTo>
                    <a:pt x="2201196" y="98070"/>
                  </a:lnTo>
                  <a:lnTo>
                    <a:pt x="2233640" y="130510"/>
                  </a:lnTo>
                  <a:lnTo>
                    <a:pt x="2262091" y="166578"/>
                  </a:lnTo>
                  <a:lnTo>
                    <a:pt x="2286186" y="205909"/>
                  </a:lnTo>
                  <a:lnTo>
                    <a:pt x="2305561" y="248139"/>
                  </a:lnTo>
                  <a:lnTo>
                    <a:pt x="2319851" y="292903"/>
                  </a:lnTo>
                  <a:lnTo>
                    <a:pt x="2328692" y="339839"/>
                  </a:lnTo>
                  <a:lnTo>
                    <a:pt x="2331720" y="388581"/>
                  </a:lnTo>
                  <a:lnTo>
                    <a:pt x="2331720" y="2161070"/>
                  </a:lnTo>
                  <a:lnTo>
                    <a:pt x="2328692" y="2209812"/>
                  </a:lnTo>
                  <a:lnTo>
                    <a:pt x="2319851" y="2256748"/>
                  </a:lnTo>
                  <a:lnTo>
                    <a:pt x="2305561" y="2301512"/>
                  </a:lnTo>
                  <a:lnTo>
                    <a:pt x="2286186" y="2343742"/>
                  </a:lnTo>
                  <a:lnTo>
                    <a:pt x="2262091" y="2383073"/>
                  </a:lnTo>
                  <a:lnTo>
                    <a:pt x="2233640" y="2419141"/>
                  </a:lnTo>
                  <a:lnTo>
                    <a:pt x="2201196" y="2451581"/>
                  </a:lnTo>
                  <a:lnTo>
                    <a:pt x="2165124" y="2480030"/>
                  </a:lnTo>
                  <a:lnTo>
                    <a:pt x="2125788" y="2504122"/>
                  </a:lnTo>
                  <a:lnTo>
                    <a:pt x="2083552" y="2523495"/>
                  </a:lnTo>
                  <a:lnTo>
                    <a:pt x="2038781" y="2537784"/>
                  </a:lnTo>
                  <a:lnTo>
                    <a:pt x="1991837" y="2546624"/>
                  </a:lnTo>
                  <a:lnTo>
                    <a:pt x="1943087" y="2549652"/>
                  </a:lnTo>
                  <a:lnTo>
                    <a:pt x="388632" y="2549652"/>
                  </a:lnTo>
                  <a:lnTo>
                    <a:pt x="339882" y="2546624"/>
                  </a:lnTo>
                  <a:lnTo>
                    <a:pt x="292938" y="2537784"/>
                  </a:lnTo>
                  <a:lnTo>
                    <a:pt x="248167" y="2523495"/>
                  </a:lnTo>
                  <a:lnTo>
                    <a:pt x="205931" y="2504122"/>
                  </a:lnTo>
                  <a:lnTo>
                    <a:pt x="166595" y="2480030"/>
                  </a:lnTo>
                  <a:lnTo>
                    <a:pt x="130523" y="2451581"/>
                  </a:lnTo>
                  <a:lnTo>
                    <a:pt x="98079" y="2419141"/>
                  </a:lnTo>
                  <a:lnTo>
                    <a:pt x="69628" y="2383073"/>
                  </a:lnTo>
                  <a:lnTo>
                    <a:pt x="45533" y="2343742"/>
                  </a:lnTo>
                  <a:lnTo>
                    <a:pt x="26158" y="2301512"/>
                  </a:lnTo>
                  <a:lnTo>
                    <a:pt x="11868" y="2256748"/>
                  </a:lnTo>
                  <a:lnTo>
                    <a:pt x="3027" y="2209812"/>
                  </a:lnTo>
                  <a:lnTo>
                    <a:pt x="0" y="2161070"/>
                  </a:lnTo>
                  <a:lnTo>
                    <a:pt x="0" y="388581"/>
                  </a:lnTo>
                  <a:close/>
                </a:path>
              </a:pathLst>
            </a:custGeom>
            <a:ln w="69849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00410" y="2690822"/>
            <a:ext cx="1971675" cy="2273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00" spc="-10" dirty="0">
                <a:latin typeface="Franklin Gothic Book"/>
                <a:cs typeface="Franklin Gothic Book"/>
              </a:rPr>
              <a:t>Visuals</a:t>
            </a:r>
            <a:endParaRPr sz="1900">
              <a:latin typeface="Franklin Gothic Book"/>
              <a:cs typeface="Franklin Gothic Book"/>
            </a:endParaRPr>
          </a:p>
          <a:p>
            <a:pPr marL="127000" marR="5080" indent="-120014">
              <a:lnSpc>
                <a:spcPct val="85000"/>
              </a:lnSpc>
              <a:spcBef>
                <a:spcPts val="770"/>
              </a:spcBef>
              <a:buSzPct val="93333"/>
              <a:buChar char="•"/>
              <a:tabLst>
                <a:tab pos="127000" algn="l"/>
                <a:tab pos="138430" algn="l"/>
              </a:tabLst>
            </a:pPr>
            <a:r>
              <a:rPr sz="1500" dirty="0">
                <a:latin typeface="Franklin Gothic Book"/>
                <a:cs typeface="Franklin Gothic Book"/>
              </a:rPr>
              <a:t>	Microsoft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Power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BI </a:t>
            </a:r>
            <a:r>
              <a:rPr sz="1500" dirty="0">
                <a:latin typeface="Franklin Gothic Book"/>
                <a:cs typeface="Franklin Gothic Book"/>
              </a:rPr>
              <a:t>includes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over</a:t>
            </a:r>
            <a:r>
              <a:rPr sz="1500" spc="-60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30 </a:t>
            </a:r>
            <a:r>
              <a:rPr sz="1500" dirty="0">
                <a:latin typeface="Franklin Gothic Book"/>
                <a:cs typeface="Franklin Gothic Book"/>
              </a:rPr>
              <a:t>standard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visuals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which </a:t>
            </a:r>
            <a:r>
              <a:rPr sz="1500" dirty="0">
                <a:latin typeface="Franklin Gothic Book"/>
                <a:cs typeface="Franklin Gothic Book"/>
              </a:rPr>
              <a:t>are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already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available</a:t>
            </a:r>
            <a:r>
              <a:rPr sz="1500" spc="50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to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the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users</a:t>
            </a:r>
            <a:endParaRPr sz="1500">
              <a:latin typeface="Franklin Gothic Book"/>
              <a:cs typeface="Franklin Gothic Book"/>
            </a:endParaRPr>
          </a:p>
          <a:p>
            <a:pPr marL="127000" marR="5080" indent="-120014">
              <a:lnSpc>
                <a:spcPct val="85100"/>
              </a:lnSpc>
              <a:spcBef>
                <a:spcPts val="254"/>
              </a:spcBef>
              <a:buSzPct val="93333"/>
              <a:buChar char="•"/>
              <a:tabLst>
                <a:tab pos="127000" algn="l"/>
                <a:tab pos="138430" algn="l"/>
              </a:tabLst>
            </a:pPr>
            <a:r>
              <a:rPr sz="1500" dirty="0">
                <a:latin typeface="Franklin Gothic Book"/>
                <a:cs typeface="Franklin Gothic Book"/>
              </a:rPr>
              <a:t>	</a:t>
            </a:r>
            <a:r>
              <a:rPr sz="1500" spc="-10" dirty="0">
                <a:latin typeface="Franklin Gothic Book"/>
                <a:cs typeface="Franklin Gothic Book"/>
              </a:rPr>
              <a:t>You</a:t>
            </a:r>
            <a:r>
              <a:rPr sz="1500" spc="-6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can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create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custom </a:t>
            </a:r>
            <a:r>
              <a:rPr sz="1500" dirty="0">
                <a:latin typeface="Franklin Gothic Book"/>
                <a:cs typeface="Franklin Gothic Book"/>
              </a:rPr>
              <a:t>visuals,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or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they</a:t>
            </a:r>
            <a:r>
              <a:rPr sz="1500" spc="-2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can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be </a:t>
            </a:r>
            <a:r>
              <a:rPr sz="1500" dirty="0">
                <a:latin typeface="Franklin Gothic Book"/>
                <a:cs typeface="Franklin Gothic Book"/>
              </a:rPr>
              <a:t>sourced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from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the </a:t>
            </a:r>
            <a:r>
              <a:rPr sz="1500" spc="-10" dirty="0">
                <a:latin typeface="Franklin Gothic Book"/>
                <a:cs typeface="Franklin Gothic Book"/>
              </a:rPr>
              <a:t>AppSource</a:t>
            </a:r>
            <a:endParaRPr sz="1500">
              <a:latin typeface="Franklin Gothic Book"/>
              <a:cs typeface="Franklin Gothic Book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20560" y="2250313"/>
            <a:ext cx="4471670" cy="3654425"/>
            <a:chOff x="6520560" y="2250313"/>
            <a:chExt cx="4471670" cy="3654425"/>
          </a:xfrm>
        </p:grpSpPr>
        <p:sp>
          <p:nvSpPr>
            <p:cNvPr id="14" name="object 14"/>
            <p:cNvSpPr/>
            <p:nvPr/>
          </p:nvSpPr>
          <p:spPr>
            <a:xfrm>
              <a:off x="6557009" y="2286762"/>
              <a:ext cx="3581400" cy="3581400"/>
            </a:xfrm>
            <a:custGeom>
              <a:avLst/>
              <a:gdLst/>
              <a:ahLst/>
              <a:cxnLst/>
              <a:rect l="l" t="t" r="r" b="b"/>
              <a:pathLst>
                <a:path w="3581400" h="3581400">
                  <a:moveTo>
                    <a:pt x="1790700" y="0"/>
                  </a:moveTo>
                  <a:lnTo>
                    <a:pt x="0" y="3581400"/>
                  </a:lnTo>
                  <a:lnTo>
                    <a:pt x="3581400" y="3581400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8B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55485" y="2285238"/>
              <a:ext cx="3584575" cy="3584575"/>
            </a:xfrm>
            <a:custGeom>
              <a:avLst/>
              <a:gdLst/>
              <a:ahLst/>
              <a:cxnLst/>
              <a:rect l="l" t="t" r="r" b="b"/>
              <a:pathLst>
                <a:path w="3584575" h="3584575">
                  <a:moveTo>
                    <a:pt x="0" y="3584448"/>
                  </a:moveTo>
                  <a:lnTo>
                    <a:pt x="1792224" y="0"/>
                  </a:lnTo>
                  <a:lnTo>
                    <a:pt x="3584448" y="3584448"/>
                  </a:lnTo>
                  <a:lnTo>
                    <a:pt x="0" y="3584448"/>
                  </a:lnTo>
                  <a:close/>
                </a:path>
              </a:pathLst>
            </a:custGeom>
            <a:ln w="698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93201" y="2553459"/>
              <a:ext cx="2862580" cy="2840990"/>
            </a:xfrm>
            <a:custGeom>
              <a:avLst/>
              <a:gdLst/>
              <a:ahLst/>
              <a:cxnLst/>
              <a:rect l="l" t="t" r="r" b="b"/>
              <a:pathLst>
                <a:path w="2862579" h="2840990">
                  <a:moveTo>
                    <a:pt x="2388603" y="0"/>
                  </a:moveTo>
                  <a:lnTo>
                    <a:pt x="473468" y="0"/>
                  </a:lnTo>
                  <a:lnTo>
                    <a:pt x="425058" y="2444"/>
                  </a:lnTo>
                  <a:lnTo>
                    <a:pt x="378047" y="9619"/>
                  </a:lnTo>
                  <a:lnTo>
                    <a:pt x="332672" y="21285"/>
                  </a:lnTo>
                  <a:lnTo>
                    <a:pt x="289171" y="37207"/>
                  </a:lnTo>
                  <a:lnTo>
                    <a:pt x="247783" y="57144"/>
                  </a:lnTo>
                  <a:lnTo>
                    <a:pt x="208746" y="80860"/>
                  </a:lnTo>
                  <a:lnTo>
                    <a:pt x="172297" y="108116"/>
                  </a:lnTo>
                  <a:lnTo>
                    <a:pt x="138674" y="138674"/>
                  </a:lnTo>
                  <a:lnTo>
                    <a:pt x="108116" y="172297"/>
                  </a:lnTo>
                  <a:lnTo>
                    <a:pt x="80860" y="208746"/>
                  </a:lnTo>
                  <a:lnTo>
                    <a:pt x="57144" y="247783"/>
                  </a:lnTo>
                  <a:lnTo>
                    <a:pt x="37207" y="289171"/>
                  </a:lnTo>
                  <a:lnTo>
                    <a:pt x="21285" y="332672"/>
                  </a:lnTo>
                  <a:lnTo>
                    <a:pt x="9619" y="378047"/>
                  </a:lnTo>
                  <a:lnTo>
                    <a:pt x="2444" y="425058"/>
                  </a:lnTo>
                  <a:lnTo>
                    <a:pt x="0" y="473468"/>
                  </a:lnTo>
                  <a:lnTo>
                    <a:pt x="0" y="2367267"/>
                  </a:lnTo>
                  <a:lnTo>
                    <a:pt x="2444" y="2415677"/>
                  </a:lnTo>
                  <a:lnTo>
                    <a:pt x="9619" y="2462688"/>
                  </a:lnTo>
                  <a:lnTo>
                    <a:pt x="21285" y="2508063"/>
                  </a:lnTo>
                  <a:lnTo>
                    <a:pt x="37207" y="2551564"/>
                  </a:lnTo>
                  <a:lnTo>
                    <a:pt x="57144" y="2592952"/>
                  </a:lnTo>
                  <a:lnTo>
                    <a:pt x="80860" y="2631989"/>
                  </a:lnTo>
                  <a:lnTo>
                    <a:pt x="108116" y="2668438"/>
                  </a:lnTo>
                  <a:lnTo>
                    <a:pt x="138674" y="2702061"/>
                  </a:lnTo>
                  <a:lnTo>
                    <a:pt x="172297" y="2732619"/>
                  </a:lnTo>
                  <a:lnTo>
                    <a:pt x="208746" y="2759875"/>
                  </a:lnTo>
                  <a:lnTo>
                    <a:pt x="247783" y="2783591"/>
                  </a:lnTo>
                  <a:lnTo>
                    <a:pt x="289171" y="2803528"/>
                  </a:lnTo>
                  <a:lnTo>
                    <a:pt x="332672" y="2819450"/>
                  </a:lnTo>
                  <a:lnTo>
                    <a:pt x="378047" y="2831116"/>
                  </a:lnTo>
                  <a:lnTo>
                    <a:pt x="425058" y="2838291"/>
                  </a:lnTo>
                  <a:lnTo>
                    <a:pt x="473468" y="2840736"/>
                  </a:lnTo>
                  <a:lnTo>
                    <a:pt x="2388603" y="2840736"/>
                  </a:lnTo>
                  <a:lnTo>
                    <a:pt x="2437013" y="2838291"/>
                  </a:lnTo>
                  <a:lnTo>
                    <a:pt x="2484024" y="2831116"/>
                  </a:lnTo>
                  <a:lnTo>
                    <a:pt x="2529399" y="2819450"/>
                  </a:lnTo>
                  <a:lnTo>
                    <a:pt x="2572900" y="2803528"/>
                  </a:lnTo>
                  <a:lnTo>
                    <a:pt x="2614288" y="2783591"/>
                  </a:lnTo>
                  <a:lnTo>
                    <a:pt x="2653325" y="2759875"/>
                  </a:lnTo>
                  <a:lnTo>
                    <a:pt x="2689774" y="2732619"/>
                  </a:lnTo>
                  <a:lnTo>
                    <a:pt x="2723397" y="2702061"/>
                  </a:lnTo>
                  <a:lnTo>
                    <a:pt x="2753955" y="2668438"/>
                  </a:lnTo>
                  <a:lnTo>
                    <a:pt x="2781211" y="2631989"/>
                  </a:lnTo>
                  <a:lnTo>
                    <a:pt x="2804927" y="2592952"/>
                  </a:lnTo>
                  <a:lnTo>
                    <a:pt x="2824864" y="2551564"/>
                  </a:lnTo>
                  <a:lnTo>
                    <a:pt x="2840786" y="2508063"/>
                  </a:lnTo>
                  <a:lnTo>
                    <a:pt x="2852452" y="2462688"/>
                  </a:lnTo>
                  <a:lnTo>
                    <a:pt x="2859627" y="2415677"/>
                  </a:lnTo>
                  <a:lnTo>
                    <a:pt x="2862072" y="2367267"/>
                  </a:lnTo>
                  <a:lnTo>
                    <a:pt x="2862072" y="473468"/>
                  </a:lnTo>
                  <a:lnTo>
                    <a:pt x="2859627" y="425058"/>
                  </a:lnTo>
                  <a:lnTo>
                    <a:pt x="2852452" y="378047"/>
                  </a:lnTo>
                  <a:lnTo>
                    <a:pt x="2840786" y="332672"/>
                  </a:lnTo>
                  <a:lnTo>
                    <a:pt x="2824864" y="289171"/>
                  </a:lnTo>
                  <a:lnTo>
                    <a:pt x="2804927" y="247783"/>
                  </a:lnTo>
                  <a:lnTo>
                    <a:pt x="2781211" y="208746"/>
                  </a:lnTo>
                  <a:lnTo>
                    <a:pt x="2753955" y="172297"/>
                  </a:lnTo>
                  <a:lnTo>
                    <a:pt x="2723397" y="138674"/>
                  </a:lnTo>
                  <a:lnTo>
                    <a:pt x="2689774" y="108116"/>
                  </a:lnTo>
                  <a:lnTo>
                    <a:pt x="2653325" y="80860"/>
                  </a:lnTo>
                  <a:lnTo>
                    <a:pt x="2614288" y="57144"/>
                  </a:lnTo>
                  <a:lnTo>
                    <a:pt x="2572900" y="37207"/>
                  </a:lnTo>
                  <a:lnTo>
                    <a:pt x="2529399" y="21285"/>
                  </a:lnTo>
                  <a:lnTo>
                    <a:pt x="2484024" y="9619"/>
                  </a:lnTo>
                  <a:lnTo>
                    <a:pt x="2437013" y="2444"/>
                  </a:lnTo>
                  <a:lnTo>
                    <a:pt x="23886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91677" y="2551935"/>
              <a:ext cx="2865120" cy="2844165"/>
            </a:xfrm>
            <a:custGeom>
              <a:avLst/>
              <a:gdLst/>
              <a:ahLst/>
              <a:cxnLst/>
              <a:rect l="l" t="t" r="r" b="b"/>
              <a:pathLst>
                <a:path w="2865120" h="2844165">
                  <a:moveTo>
                    <a:pt x="0" y="473976"/>
                  </a:moveTo>
                  <a:lnTo>
                    <a:pt x="2447" y="425514"/>
                  </a:lnTo>
                  <a:lnTo>
                    <a:pt x="9629" y="378453"/>
                  </a:lnTo>
                  <a:lnTo>
                    <a:pt x="21308" y="333029"/>
                  </a:lnTo>
                  <a:lnTo>
                    <a:pt x="37246" y="289482"/>
                  </a:lnTo>
                  <a:lnTo>
                    <a:pt x="57205" y="248050"/>
                  </a:lnTo>
                  <a:lnTo>
                    <a:pt x="80946" y="208970"/>
                  </a:lnTo>
                  <a:lnTo>
                    <a:pt x="108231" y="172482"/>
                  </a:lnTo>
                  <a:lnTo>
                    <a:pt x="138822" y="138823"/>
                  </a:lnTo>
                  <a:lnTo>
                    <a:pt x="172480" y="108232"/>
                  </a:lnTo>
                  <a:lnTo>
                    <a:pt x="208967" y="80947"/>
                  </a:lnTo>
                  <a:lnTo>
                    <a:pt x="248046" y="57205"/>
                  </a:lnTo>
                  <a:lnTo>
                    <a:pt x="289477" y="37247"/>
                  </a:lnTo>
                  <a:lnTo>
                    <a:pt x="333022" y="21308"/>
                  </a:lnTo>
                  <a:lnTo>
                    <a:pt x="378444" y="9629"/>
                  </a:lnTo>
                  <a:lnTo>
                    <a:pt x="425504" y="2447"/>
                  </a:lnTo>
                  <a:lnTo>
                    <a:pt x="473964" y="0"/>
                  </a:lnTo>
                  <a:lnTo>
                    <a:pt x="2391156" y="0"/>
                  </a:lnTo>
                  <a:lnTo>
                    <a:pt x="2439615" y="2447"/>
                  </a:lnTo>
                  <a:lnTo>
                    <a:pt x="2486675" y="9629"/>
                  </a:lnTo>
                  <a:lnTo>
                    <a:pt x="2532097" y="21308"/>
                  </a:lnTo>
                  <a:lnTo>
                    <a:pt x="2575642" y="37247"/>
                  </a:lnTo>
                  <a:lnTo>
                    <a:pt x="2617073" y="57205"/>
                  </a:lnTo>
                  <a:lnTo>
                    <a:pt x="2656152" y="80947"/>
                  </a:lnTo>
                  <a:lnTo>
                    <a:pt x="2692639" y="108232"/>
                  </a:lnTo>
                  <a:lnTo>
                    <a:pt x="2726297" y="138823"/>
                  </a:lnTo>
                  <a:lnTo>
                    <a:pt x="2756888" y="172482"/>
                  </a:lnTo>
                  <a:lnTo>
                    <a:pt x="2784173" y="208970"/>
                  </a:lnTo>
                  <a:lnTo>
                    <a:pt x="2807914" y="248050"/>
                  </a:lnTo>
                  <a:lnTo>
                    <a:pt x="2827873" y="289482"/>
                  </a:lnTo>
                  <a:lnTo>
                    <a:pt x="2843811" y="333029"/>
                  </a:lnTo>
                  <a:lnTo>
                    <a:pt x="2855490" y="378453"/>
                  </a:lnTo>
                  <a:lnTo>
                    <a:pt x="2862672" y="425514"/>
                  </a:lnTo>
                  <a:lnTo>
                    <a:pt x="2865120" y="473976"/>
                  </a:lnTo>
                  <a:lnTo>
                    <a:pt x="2865120" y="2369807"/>
                  </a:lnTo>
                  <a:lnTo>
                    <a:pt x="2862672" y="2418269"/>
                  </a:lnTo>
                  <a:lnTo>
                    <a:pt x="2855490" y="2465330"/>
                  </a:lnTo>
                  <a:lnTo>
                    <a:pt x="2843811" y="2510754"/>
                  </a:lnTo>
                  <a:lnTo>
                    <a:pt x="2827873" y="2554301"/>
                  </a:lnTo>
                  <a:lnTo>
                    <a:pt x="2807914" y="2595733"/>
                  </a:lnTo>
                  <a:lnTo>
                    <a:pt x="2784173" y="2634813"/>
                  </a:lnTo>
                  <a:lnTo>
                    <a:pt x="2756888" y="2671301"/>
                  </a:lnTo>
                  <a:lnTo>
                    <a:pt x="2726297" y="2704960"/>
                  </a:lnTo>
                  <a:lnTo>
                    <a:pt x="2692639" y="2735551"/>
                  </a:lnTo>
                  <a:lnTo>
                    <a:pt x="2656152" y="2762836"/>
                  </a:lnTo>
                  <a:lnTo>
                    <a:pt x="2617073" y="2786578"/>
                  </a:lnTo>
                  <a:lnTo>
                    <a:pt x="2575642" y="2806536"/>
                  </a:lnTo>
                  <a:lnTo>
                    <a:pt x="2532097" y="2822475"/>
                  </a:lnTo>
                  <a:lnTo>
                    <a:pt x="2486675" y="2834154"/>
                  </a:lnTo>
                  <a:lnTo>
                    <a:pt x="2439615" y="2841336"/>
                  </a:lnTo>
                  <a:lnTo>
                    <a:pt x="2391156" y="2843784"/>
                  </a:lnTo>
                  <a:lnTo>
                    <a:pt x="473964" y="2843784"/>
                  </a:lnTo>
                  <a:lnTo>
                    <a:pt x="425504" y="2841336"/>
                  </a:lnTo>
                  <a:lnTo>
                    <a:pt x="378444" y="2834154"/>
                  </a:lnTo>
                  <a:lnTo>
                    <a:pt x="333022" y="2822475"/>
                  </a:lnTo>
                  <a:lnTo>
                    <a:pt x="289477" y="2806536"/>
                  </a:lnTo>
                  <a:lnTo>
                    <a:pt x="248046" y="2786578"/>
                  </a:lnTo>
                  <a:lnTo>
                    <a:pt x="208967" y="2762836"/>
                  </a:lnTo>
                  <a:lnTo>
                    <a:pt x="172480" y="2735551"/>
                  </a:lnTo>
                  <a:lnTo>
                    <a:pt x="138822" y="2704960"/>
                  </a:lnTo>
                  <a:lnTo>
                    <a:pt x="108231" y="2671301"/>
                  </a:lnTo>
                  <a:lnTo>
                    <a:pt x="80946" y="2634813"/>
                  </a:lnTo>
                  <a:lnTo>
                    <a:pt x="57205" y="2595733"/>
                  </a:lnTo>
                  <a:lnTo>
                    <a:pt x="37246" y="2554301"/>
                  </a:lnTo>
                  <a:lnTo>
                    <a:pt x="21308" y="2510754"/>
                  </a:lnTo>
                  <a:lnTo>
                    <a:pt x="9629" y="2465330"/>
                  </a:lnTo>
                  <a:lnTo>
                    <a:pt x="2447" y="2418269"/>
                  </a:lnTo>
                  <a:lnTo>
                    <a:pt x="0" y="2369807"/>
                  </a:lnTo>
                  <a:lnTo>
                    <a:pt x="0" y="473976"/>
                  </a:lnTo>
                  <a:close/>
                </a:path>
              </a:pathLst>
            </a:custGeom>
            <a:ln w="69850">
              <a:solidFill>
                <a:srgbClr val="8B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302260" y="2550655"/>
            <a:ext cx="2435860" cy="273113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200" spc="-10" dirty="0">
                <a:latin typeface="Franklin Gothic Book"/>
                <a:cs typeface="Franklin Gothic Book"/>
              </a:rPr>
              <a:t>Elements</a:t>
            </a:r>
            <a:endParaRPr sz="2200">
              <a:latin typeface="Franklin Gothic Book"/>
              <a:cs typeface="Franklin Gothic Book"/>
            </a:endParaRPr>
          </a:p>
          <a:p>
            <a:pPr marL="127000" marR="8890" indent="-114935">
              <a:lnSpc>
                <a:spcPts val="1220"/>
              </a:lnSpc>
              <a:spcBef>
                <a:spcPts val="900"/>
              </a:spcBef>
              <a:buChar char="•"/>
              <a:tabLst>
                <a:tab pos="127000" algn="l"/>
              </a:tabLst>
            </a:pPr>
            <a:r>
              <a:rPr sz="1200" spc="-25" dirty="0">
                <a:latin typeface="Franklin Gothic Book"/>
                <a:cs typeface="Franklin Gothic Book"/>
              </a:rPr>
              <a:t>Text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Box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-</a:t>
            </a:r>
            <a:r>
              <a:rPr sz="1200" spc="2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used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add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titles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or </a:t>
            </a:r>
            <a:r>
              <a:rPr sz="1200" dirty="0">
                <a:latin typeface="Franklin Gothic Book"/>
                <a:cs typeface="Franklin Gothic Book"/>
              </a:rPr>
              <a:t>general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instructions</a:t>
            </a:r>
            <a:r>
              <a:rPr sz="1200" spc="2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visually </a:t>
            </a:r>
            <a:r>
              <a:rPr sz="1200" dirty="0">
                <a:latin typeface="Franklin Gothic Book"/>
                <a:cs typeface="Franklin Gothic Book"/>
              </a:rPr>
              <a:t>changed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by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font,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color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bold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and </a:t>
            </a:r>
            <a:r>
              <a:rPr sz="1200" spc="-10" dirty="0">
                <a:latin typeface="Franklin Gothic Book"/>
                <a:cs typeface="Franklin Gothic Book"/>
              </a:rPr>
              <a:t>alignment</a:t>
            </a:r>
            <a:endParaRPr sz="1200">
              <a:latin typeface="Franklin Gothic Book"/>
              <a:cs typeface="Franklin Gothic Book"/>
            </a:endParaRPr>
          </a:p>
          <a:p>
            <a:pPr marL="127000" marR="5080" indent="-114935">
              <a:lnSpc>
                <a:spcPts val="1220"/>
              </a:lnSpc>
              <a:spcBef>
                <a:spcPts val="219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Franklin Gothic Book"/>
                <a:cs typeface="Franklin Gothic Book"/>
              </a:rPr>
              <a:t>Buttons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–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assign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function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button,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so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user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need</a:t>
            </a:r>
            <a:r>
              <a:rPr sz="1200" spc="-20" dirty="0">
                <a:latin typeface="Franklin Gothic Book"/>
                <a:cs typeface="Franklin Gothic Book"/>
              </a:rPr>
              <a:t> only </a:t>
            </a:r>
            <a:r>
              <a:rPr sz="1200" spc="-10" dirty="0">
                <a:latin typeface="Franklin Gothic Book"/>
                <a:cs typeface="Franklin Gothic Book"/>
              </a:rPr>
              <a:t>activate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0" dirty="0">
                <a:latin typeface="Franklin Gothic Book"/>
                <a:cs typeface="Franklin Gothic Book"/>
              </a:rPr>
              <a:t> button</a:t>
            </a:r>
            <a:endParaRPr sz="1200">
              <a:latin typeface="Franklin Gothic Book"/>
              <a:cs typeface="Franklin Gothic Book"/>
            </a:endParaRPr>
          </a:p>
          <a:p>
            <a:pPr marL="127000" marR="19050" indent="-114935">
              <a:lnSpc>
                <a:spcPct val="854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Franklin Gothic Book"/>
                <a:cs typeface="Franklin Gothic Book"/>
              </a:rPr>
              <a:t>Shapes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–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used</a:t>
            </a:r>
            <a:r>
              <a:rPr sz="1200" spc="-25" dirty="0">
                <a:latin typeface="Franklin Gothic Book"/>
                <a:cs typeface="Franklin Gothic Book"/>
              </a:rPr>
              <a:t> for </a:t>
            </a:r>
            <a:r>
              <a:rPr sz="1200" dirty="0">
                <a:latin typeface="Franklin Gothic Book"/>
                <a:cs typeface="Franklin Gothic Book"/>
              </a:rPr>
              <a:t>decoration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–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information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point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6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another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element</a:t>
            </a:r>
            <a:endParaRPr sz="1200">
              <a:latin typeface="Franklin Gothic Book"/>
              <a:cs typeface="Franklin Gothic Book"/>
            </a:endParaRPr>
          </a:p>
          <a:p>
            <a:pPr marL="127000" marR="41910" indent="-114935">
              <a:lnSpc>
                <a:spcPts val="122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Franklin Gothic Book"/>
                <a:cs typeface="Franklin Gothic Book"/>
              </a:rPr>
              <a:t>Images-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used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logo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report,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even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behave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like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10" dirty="0">
                <a:latin typeface="Franklin Gothic Book"/>
                <a:cs typeface="Franklin Gothic Book"/>
              </a:rPr>
              <a:t> button</a:t>
            </a:r>
            <a:endParaRPr sz="1200">
              <a:latin typeface="Franklin Gothic Book"/>
              <a:cs typeface="Franklin Gothic Book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000" y="3457955"/>
            <a:ext cx="9880600" cy="2867025"/>
            <a:chOff x="1143000" y="3457955"/>
            <a:chExt cx="9880600" cy="2867025"/>
          </a:xfrm>
        </p:grpSpPr>
        <p:pic>
          <p:nvPicPr>
            <p:cNvPr id="20" name="object 20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3457955"/>
              <a:ext cx="1734311" cy="20756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14104" y="5410200"/>
              <a:ext cx="1808987" cy="91439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33227ED-095A-F8EC-2EAC-26A03D602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384277"/>
            <a:ext cx="1143000" cy="360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51406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D7A658-884A-0AF1-8D12-2830A420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942633" y="4539255"/>
            <a:ext cx="8301990" cy="11226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C</a:t>
            </a:r>
            <a:r>
              <a:rPr kumimoji="0" lang="en-US" sz="7200" b="0" i="0" u="none" strike="noStrike" kern="0" cap="none" spc="-50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</a:t>
            </a:r>
            <a:r>
              <a:rPr kumimoji="0" lang="en-US" sz="7200" b="0" i="0" u="none" strike="noStrike" kern="0" cap="none" spc="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TEG</a:t>
            </a:r>
            <a:r>
              <a:rPr kumimoji="0" lang="en-US" sz="7200" b="0" i="0" u="none" strike="noStrike" kern="0" cap="none" spc="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O</a:t>
            </a:r>
            <a:r>
              <a:rPr kumimoji="0" lang="en-US" sz="7200" b="0" i="0" u="none" strike="noStrike" kern="0" cap="none" spc="-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RI</a:t>
            </a: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C</a:t>
            </a:r>
            <a:r>
              <a:rPr kumimoji="0" lang="en-US" sz="7200" b="0" i="0" u="none" strike="noStrike" kern="0" cap="none" spc="-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A</a:t>
            </a:r>
            <a:r>
              <a:rPr kumimoji="0" lang="en-US" sz="7200" b="0" i="0" u="none" strike="noStrike" kern="0" cap="none" spc="5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L</a:t>
            </a:r>
            <a:r>
              <a:rPr kumimoji="0" lang="en-US" sz="7200" b="0" i="0" u="none" strike="noStrike" kern="0" cap="none" spc="-36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 </a:t>
            </a:r>
            <a:r>
              <a:rPr kumimoji="0" lang="en-US" sz="7200" b="0" i="0" u="none" strike="noStrike" kern="0" cap="none" spc="-10" normalizeH="0" baseline="0" noProof="0" dirty="0">
                <a:ln>
                  <a:noFill/>
                </a:ln>
                <a:solidFill>
                  <a:srgbClr val="181B0E"/>
                </a:solidFill>
                <a:effectLst/>
                <a:uLnTx/>
                <a:uFillTx/>
                <a:latin typeface="Franklin Gothic Book"/>
                <a:cs typeface="Franklin Gothic Book"/>
              </a:rPr>
              <a:t>VISUAL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cs typeface="Franklin Gothic Book"/>
            </a:endParaRPr>
          </a:p>
        </p:txBody>
      </p:sp>
      <p:pic>
        <p:nvPicPr>
          <p:cNvPr id="3" name="object 3" descr="Bar chart showing revenue generated by Microsoft products, with PowerPoint leading at $29M, followed by Power BI at $23M and Excel at $17M. Chart uses blue horizontal bars with dollar amounts labeled at the end of each bar, highlighting PowerPoint as the top revenue source.&#10;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40" y="1127760"/>
            <a:ext cx="4360163" cy="2113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EF22B-68D0-4C06-C72C-733CE3260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37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rgbClr val="181B0E"/>
                </a:solidFill>
                <a:latin typeface="Franklin Gothic Book"/>
                <a:cs typeface="Franklin Gothic Book"/>
              </a:rPr>
              <a:t>Types</a:t>
            </a:r>
            <a:r>
              <a:rPr sz="4400" b="0" spc="-13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dirty="0">
                <a:solidFill>
                  <a:srgbClr val="181B0E"/>
                </a:solidFill>
                <a:latin typeface="Franklin Gothic Book"/>
                <a:cs typeface="Franklin Gothic Book"/>
              </a:rPr>
              <a:t>of</a:t>
            </a:r>
            <a:r>
              <a:rPr sz="4400" b="0" spc="-125" dirty="0">
                <a:solidFill>
                  <a:srgbClr val="181B0E"/>
                </a:solidFill>
                <a:latin typeface="Franklin Gothic Book"/>
                <a:cs typeface="Franklin Gothic Book"/>
              </a:rPr>
              <a:t> </a:t>
            </a:r>
            <a:r>
              <a:rPr sz="4400" b="0" spc="-10" dirty="0">
                <a:solidFill>
                  <a:srgbClr val="181B0E"/>
                </a:solidFill>
                <a:latin typeface="Franklin Gothic Book"/>
                <a:cs typeface="Franklin Gothic Book"/>
              </a:rPr>
              <a:t>Visuals</a:t>
            </a:r>
            <a:endParaRPr sz="4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410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18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2" action="ppaction://hlinksldjump"/>
              </a:rPr>
              <a:t>Categorical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541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19" y="0"/>
                </a:lnTo>
                <a:lnTo>
                  <a:pt x="1226819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335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942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Bar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9870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180"/>
              </a:spcBef>
            </a:pPr>
            <a:r>
              <a:rPr sz="140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3" action="ppaction://hlinksldjump"/>
              </a:rPr>
              <a:t>Series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9870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4795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438784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Line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column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53" y="4008882"/>
            <a:ext cx="1224280" cy="615950"/>
          </a:xfrm>
          <a:custGeom>
            <a:avLst/>
            <a:gdLst/>
            <a:ahLst/>
            <a:cxnLst/>
            <a:rect l="l" t="t" r="r" b="b"/>
            <a:pathLst>
              <a:path w="1224279" h="615950">
                <a:moveTo>
                  <a:pt x="1223772" y="0"/>
                </a:moveTo>
                <a:lnTo>
                  <a:pt x="0" y="0"/>
                </a:lnTo>
                <a:lnTo>
                  <a:pt x="0" y="615696"/>
                </a:lnTo>
                <a:lnTo>
                  <a:pt x="1223772" y="615696"/>
                </a:lnTo>
                <a:lnTo>
                  <a:pt x="1223772" y="0"/>
                </a:lnTo>
                <a:close/>
              </a:path>
            </a:pathLst>
          </a:custGeom>
          <a:solidFill>
            <a:srgbClr val="DBE1D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44188" y="3469513"/>
          <a:ext cx="1311910" cy="115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  <a:hlinkClick r:id="rId4" action="ppaction://hlinksldjump"/>
                        </a:rPr>
                        <a:t>Proportional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9860" marB="0">
                    <a:solidFill>
                      <a:srgbClr val="8DAB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23825" indent="-118110">
                        <a:lnSpc>
                          <a:spcPts val="1430"/>
                        </a:lnSpc>
                        <a:spcBef>
                          <a:spcPts val="475"/>
                        </a:spcBef>
                        <a:buSzPct val="92857"/>
                        <a:buChar char="•"/>
                        <a:tabLst>
                          <a:tab pos="189865" algn="l"/>
                          <a:tab pos="194310" algn="l"/>
                        </a:tabLst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	Stacked</a:t>
                      </a:r>
                      <a:r>
                        <a:rPr sz="14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5" dirty="0">
                          <a:latin typeface="Franklin Gothic Book"/>
                          <a:cs typeface="Franklin Gothic Book"/>
                        </a:rPr>
                        <a:t>bar </a:t>
                      </a: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L w="76200">
                      <a:solidFill>
                        <a:srgbClr val="DBE1DB"/>
                      </a:solidFill>
                      <a:prstDash val="solid"/>
                    </a:lnL>
                    <a:lnR w="76200">
                      <a:solidFill>
                        <a:srgbClr val="DBE1DB"/>
                      </a:solidFill>
                      <a:prstDash val="solid"/>
                    </a:lnR>
                    <a:solidFill>
                      <a:srgbClr val="DBE1DB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60314" y="3493896"/>
            <a:ext cx="1225550" cy="478790"/>
          </a:xfrm>
          <a:prstGeom prst="rect">
            <a:avLst/>
          </a:prstGeom>
          <a:solidFill>
            <a:srgbClr val="77A1BA"/>
          </a:solidFill>
        </p:spPr>
        <p:txBody>
          <a:bodyPr vert="horz" wrap="square" lIns="0" tIns="14986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5" action="ppaction://hlinksldjump"/>
              </a:rPr>
              <a:t>Numeric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0314" y="4007358"/>
            <a:ext cx="1225550" cy="619125"/>
          </a:xfrm>
          <a:custGeom>
            <a:avLst/>
            <a:gdLst/>
            <a:ahLst/>
            <a:cxnLst/>
            <a:rect l="l" t="t" r="r" b="b"/>
            <a:pathLst>
              <a:path w="1225550" h="619125">
                <a:moveTo>
                  <a:pt x="0" y="0"/>
                </a:moveTo>
                <a:lnTo>
                  <a:pt x="1225295" y="0"/>
                </a:lnTo>
                <a:lnTo>
                  <a:pt x="1225295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5D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5239" y="4045330"/>
            <a:ext cx="1155700" cy="615950"/>
          </a:xfrm>
          <a:prstGeom prst="rect">
            <a:avLst/>
          </a:prstGeom>
          <a:solidFill>
            <a:srgbClr val="D5DFE7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3670" marR="343535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3670" algn="l"/>
                <a:tab pos="158115" algn="l"/>
              </a:tabLst>
            </a:pPr>
            <a:r>
              <a:rPr sz="1400" dirty="0">
                <a:latin typeface="Franklin Gothic Book"/>
                <a:cs typeface="Franklin Gothic Book"/>
              </a:rPr>
              <a:t>	Cards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dirty="0">
                <a:latin typeface="Franklin Gothic Book"/>
                <a:cs typeface="Franklin Gothic Book"/>
              </a:rPr>
              <a:t>Call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outs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4773" y="3493896"/>
            <a:ext cx="1226820" cy="478790"/>
          </a:xfrm>
          <a:prstGeom prst="rect">
            <a:avLst/>
          </a:prstGeom>
          <a:solidFill>
            <a:srgbClr val="E18393"/>
          </a:solidFill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20" dirty="0">
                <a:solidFill>
                  <a:srgbClr val="FFFFFF"/>
                </a:solidFill>
                <a:latin typeface="Franklin Gothic Book"/>
                <a:cs typeface="Franklin Gothic Book"/>
                <a:hlinkClick r:id="rId6" action="ppaction://hlinksldjump"/>
              </a:rPr>
              <a:t>Grid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477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4D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89698" y="4045330"/>
            <a:ext cx="1156970" cy="615950"/>
          </a:xfrm>
          <a:prstGeom prst="rect">
            <a:avLst/>
          </a:prstGeom>
          <a:solidFill>
            <a:srgbClr val="F4D9DC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305" marR="31369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305" algn="l"/>
                <a:tab pos="158750" algn="l"/>
              </a:tabLst>
            </a:pPr>
            <a:r>
              <a:rPr sz="1400" dirty="0">
                <a:latin typeface="Franklin Gothic Book"/>
                <a:cs typeface="Franklin Gothic Book"/>
              </a:rPr>
              <a:t>	</a:t>
            </a:r>
            <a:r>
              <a:rPr sz="1400" spc="-10" dirty="0">
                <a:latin typeface="Franklin Gothic Book"/>
                <a:cs typeface="Franklin Gothic Book"/>
              </a:rPr>
              <a:t>Tables</a:t>
            </a:r>
            <a:r>
              <a:rPr sz="1400" spc="-6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</a:t>
            </a:r>
            <a:r>
              <a:rPr sz="1400" spc="-10" dirty="0">
                <a:latin typeface="Franklin Gothic Book"/>
                <a:cs typeface="Franklin Gothic Book"/>
              </a:rPr>
              <a:t>matrices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9233" y="3493896"/>
            <a:ext cx="1226820" cy="478790"/>
          </a:xfrm>
          <a:prstGeom prst="rect">
            <a:avLst/>
          </a:prstGeom>
          <a:solidFill>
            <a:srgbClr val="E6C069"/>
          </a:solidFill>
        </p:spPr>
        <p:txBody>
          <a:bodyPr vert="horz" wrap="square" lIns="0" tIns="91440" rIns="0" bIns="0" rtlCol="0">
            <a:spAutoFit/>
          </a:bodyPr>
          <a:lstStyle/>
          <a:p>
            <a:pPr marL="380365" marR="123189" indent="-253365">
              <a:lnSpc>
                <a:spcPts val="1430"/>
              </a:lnSpc>
              <a:spcBef>
                <a:spcPts val="720"/>
              </a:spcBef>
            </a:pPr>
            <a:r>
              <a:rPr sz="1400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Franklin Gothic Book"/>
                <a:cs typeface="Franklin Gothic Book"/>
                <a:hlinkClick r:id="rId7" action="ppaction://hlinksldjump"/>
              </a:rPr>
              <a:t>Performance</a:t>
            </a:r>
            <a:r>
              <a:rPr sz="1400" u="none" spc="-10" dirty="0">
                <a:solidFill>
                  <a:srgbClr val="77A1BA"/>
                </a:solidFill>
                <a:latin typeface="Franklin Gothic Book"/>
                <a:cs typeface="Franklin Gothic Book"/>
              </a:rPr>
              <a:t> </a:t>
            </a:r>
            <a:r>
              <a:rPr sz="1400" u="none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based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923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F5E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84158" y="4045330"/>
            <a:ext cx="1156970" cy="615950"/>
          </a:xfrm>
          <a:prstGeom prst="rect">
            <a:avLst/>
          </a:prstGeom>
          <a:solidFill>
            <a:srgbClr val="F5E8D3">
              <a:alpha val="90194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54940" marR="307340" indent="-118110">
              <a:lnSpc>
                <a:spcPts val="1430"/>
              </a:lnSpc>
              <a:spcBef>
                <a:spcPts val="280"/>
              </a:spcBef>
              <a:buSzPct val="92857"/>
              <a:buChar char="•"/>
              <a:tabLst>
                <a:tab pos="154940" algn="l"/>
                <a:tab pos="159385" algn="l"/>
              </a:tabLst>
            </a:pPr>
            <a:r>
              <a:rPr sz="1400" dirty="0">
                <a:latin typeface="Franklin Gothic Book"/>
                <a:cs typeface="Franklin Gothic Book"/>
              </a:rPr>
              <a:t>	Gauge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or KPI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3693" y="3493896"/>
            <a:ext cx="1226820" cy="478790"/>
          </a:xfrm>
          <a:prstGeom prst="rect">
            <a:avLst/>
          </a:prstGeom>
          <a:solidFill>
            <a:srgbClr val="887A60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  <a:latin typeface="Franklin Gothic Book"/>
                <a:cs typeface="Franklin Gothic Book"/>
                <a:hlinkClick r:id="rId8" action="ppaction://hlinksldjump"/>
              </a:rPr>
              <a:t>Geographical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3693" y="4007358"/>
            <a:ext cx="1226820" cy="619125"/>
          </a:xfrm>
          <a:custGeom>
            <a:avLst/>
            <a:gdLst/>
            <a:ahLst/>
            <a:cxnLst/>
            <a:rect l="l" t="t" r="r" b="b"/>
            <a:pathLst>
              <a:path w="1226820" h="619125">
                <a:moveTo>
                  <a:pt x="0" y="0"/>
                </a:moveTo>
                <a:lnTo>
                  <a:pt x="1226820" y="0"/>
                </a:lnTo>
                <a:lnTo>
                  <a:pt x="1226820" y="618744"/>
                </a:lnTo>
                <a:lnTo>
                  <a:pt x="0" y="618744"/>
                </a:lnTo>
                <a:lnTo>
                  <a:pt x="0" y="0"/>
                </a:lnTo>
                <a:close/>
              </a:path>
            </a:pathLst>
          </a:custGeom>
          <a:ln w="69850">
            <a:solidFill>
              <a:srgbClr val="DA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78618" y="4045330"/>
            <a:ext cx="1156970" cy="615950"/>
          </a:xfrm>
          <a:prstGeom prst="rect">
            <a:avLst/>
          </a:prstGeom>
          <a:solidFill>
            <a:srgbClr val="DAD6D2">
              <a:alpha val="90194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159385" indent="-122555">
              <a:lnSpc>
                <a:spcPct val="100000"/>
              </a:lnSpc>
              <a:spcBef>
                <a:spcPts val="25"/>
              </a:spcBef>
              <a:buSzPct val="92857"/>
              <a:buChar char="•"/>
              <a:tabLst>
                <a:tab pos="159385" algn="l"/>
              </a:tabLst>
            </a:pPr>
            <a:r>
              <a:rPr sz="1400" spc="-20" dirty="0">
                <a:latin typeface="Franklin Gothic Book"/>
                <a:cs typeface="Franklin Gothic Book"/>
              </a:rPr>
              <a:t>Maps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F13C3F-B38D-9691-B543-6090DFDC5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20245"/>
            <a:ext cx="1981200" cy="624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</TotalTime>
  <Words>3631</Words>
  <Application>Microsoft Office PowerPoint</Application>
  <PresentationFormat>Widescreen</PresentationFormat>
  <Paragraphs>324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Calibri</vt:lpstr>
      <vt:lpstr>Franklin Gothic Book</vt:lpstr>
      <vt:lpstr>Times New Roman</vt:lpstr>
      <vt:lpstr>Office Theme</vt:lpstr>
      <vt:lpstr>Bring your data to life with Microsoft Power BI</vt:lpstr>
      <vt:lpstr>Course Takeaways</vt:lpstr>
      <vt:lpstr>Microsoft Power BI is a business analytics collection of services, apps and visualizations that allows the users to visualize and share data for easy consumption.</vt:lpstr>
      <vt:lpstr>What makes up a Power BI File</vt:lpstr>
      <vt:lpstr>See Your Data in New Ways</vt:lpstr>
      <vt:lpstr>Parts of a Report Visuals - a means to visualize a dataset</vt:lpstr>
      <vt:lpstr>Types of Visuals</vt:lpstr>
      <vt:lpstr>CATEGORICAL VISUAL</vt:lpstr>
      <vt:lpstr>Types of Visuals</vt:lpstr>
      <vt:lpstr>TIME SERIES VISUALS</vt:lpstr>
      <vt:lpstr>Types of Visuals</vt:lpstr>
      <vt:lpstr>PROPORTIONAL VISUALS</vt:lpstr>
      <vt:lpstr>Types of Visuals</vt:lpstr>
      <vt:lpstr>NUMERIC VISUALS</vt:lpstr>
      <vt:lpstr>Types of Visuals</vt:lpstr>
      <vt:lpstr>A matrix visual displays inventory by product and by</vt:lpstr>
      <vt:lpstr>Types of Visuals</vt:lpstr>
      <vt:lpstr>PERFORMANCE VISUAL</vt:lpstr>
      <vt:lpstr>Types of Visuals</vt:lpstr>
      <vt:lpstr>GEOSPATIAL VISUALS</vt:lpstr>
      <vt:lpstr>Publish</vt:lpstr>
      <vt:lpstr>Power BI Service –</vt:lpstr>
      <vt:lpstr>Dashboards</vt:lpstr>
      <vt:lpstr>Resources</vt:lpstr>
      <vt:lpstr>Lab 1: Combine data from Excel and an OData feed</vt:lpstr>
      <vt:lpstr>Import the product data from Excel</vt:lpstr>
      <vt:lpstr>PowerPoint Presentation</vt:lpstr>
      <vt:lpstr>Clean up the products columns</vt:lpstr>
      <vt:lpstr>Import the order data from an OData feed</vt:lpstr>
      <vt:lpstr>PowerPoint Presentation</vt:lpstr>
      <vt:lpstr>Expand the order data</vt:lpstr>
      <vt:lpstr>PowerPoint Presentation</vt:lpstr>
      <vt:lpstr>Create a custom calculated column</vt:lpstr>
      <vt:lpstr>Set the data type for the new field</vt:lpstr>
      <vt:lpstr>Clean up the orders columns To make your model easier to work with in reports, you can delete, rename, and reorder some of the columns.</vt:lpstr>
      <vt:lpstr>Review the query steps</vt:lpstr>
      <vt:lpstr>Import the transformed queries</vt:lpstr>
      <vt:lpstr>Manage the relationship between the datasets</vt:lpstr>
      <vt:lpstr>PowerPoint Presentation</vt:lpstr>
      <vt:lpstr>PowerPoint Presentation</vt:lpstr>
      <vt:lpstr>PowerPoint Presentation</vt:lpstr>
      <vt:lpstr>Create visualizations using your data</vt:lpstr>
      <vt:lpstr>PowerPoint Presentation</vt:lpstr>
      <vt:lpstr>PowerPoint Presentation</vt:lpstr>
      <vt:lpstr>PLEASE FILL OUT 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Jones</dc:creator>
  <cp:lastModifiedBy>Corrigan, Maggie</cp:lastModifiedBy>
  <cp:revision>1</cp:revision>
  <dcterms:created xsi:type="dcterms:W3CDTF">2026-03-24T15:53:35Z</dcterms:created>
  <dcterms:modified xsi:type="dcterms:W3CDTF">2026-04-07T14:23:25Z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2024-01-30T00:00:00Z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2026-03-24T00:00:00Z</vt:filetime>
  </property>
  <property fmtid="{D5CDD505-2E9C-101B-9397-08002B2CF9AE}" pid="5" name="Producer">
    <vt:lpwstr>Adobe PDF Library 23.8.246</vt:lpwstr>
  </property>
</Properties>
</file>