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441" autoAdjust="0"/>
  </p:normalViewPr>
  <p:slideViewPr>
    <p:cSldViewPr>
      <p:cViewPr varScale="1">
        <p:scale>
          <a:sx n="78" d="100"/>
          <a:sy n="78" d="100"/>
        </p:scale>
        <p:origin x="54" y="48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modSld modMainMaster">
      <pc:chgData name="Corrigan, Maggie" userId="cad34459-c979-4bf5-bc87-860f62c21d45" providerId="ADAL" clId="{4432E653-E446-403C-B8F9-5D60DE06C4B2}" dt="2026-04-29T20:17:48.477" v="601" actId="13244"/>
      <pc:docMkLst>
        <pc:docMk/>
      </pc:docMkLst>
      <pc:sldChg chg="addSp delSp modSp mod setBg">
        <pc:chgData name="Corrigan, Maggie" userId="cad34459-c979-4bf5-bc87-860f62c21d45" providerId="ADAL" clId="{4432E653-E446-403C-B8F9-5D60DE06C4B2}" dt="2026-04-22T16:50:42.879" v="543" actId="13244"/>
        <pc:sldMkLst>
          <pc:docMk/>
          <pc:sldMk cId="0" sldId="256"/>
        </pc:sldMkLst>
        <pc:spChg chg="mod">
          <ac:chgData name="Corrigan, Maggie" userId="cad34459-c979-4bf5-bc87-860f62c21d45" providerId="ADAL" clId="{4432E653-E446-403C-B8F9-5D60DE06C4B2}" dt="2026-04-22T16:41:57.659" v="479" actId="1076"/>
          <ac:spMkLst>
            <pc:docMk/>
            <pc:sldMk cId="0" sldId="256"/>
            <ac:spMk id="3" creationId="{00000000-0000-0000-0000-000000000000}"/>
          </ac:spMkLst>
        </pc:spChg>
        <pc:spChg chg="mod">
          <ac:chgData name="Corrigan, Maggie" userId="cad34459-c979-4bf5-bc87-860f62c21d45" providerId="ADAL" clId="{4432E653-E446-403C-B8F9-5D60DE06C4B2}" dt="2026-04-22T16:41:57.659" v="479" actId="1076"/>
          <ac:spMkLst>
            <pc:docMk/>
            <pc:sldMk cId="0" sldId="256"/>
            <ac:spMk id="4" creationId="{00000000-0000-0000-0000-000000000000}"/>
          </ac:spMkLst>
        </pc:spChg>
        <pc:spChg chg="mod">
          <ac:chgData name="Corrigan, Maggie" userId="cad34459-c979-4bf5-bc87-860f62c21d45" providerId="ADAL" clId="{4432E653-E446-403C-B8F9-5D60DE06C4B2}" dt="2026-04-22T16:41:57.659" v="479" actId="1076"/>
          <ac:spMkLst>
            <pc:docMk/>
            <pc:sldMk cId="0" sldId="256"/>
            <ac:spMk id="5" creationId="{00000000-0000-0000-0000-000000000000}"/>
          </ac:spMkLst>
        </pc:spChg>
        <pc:spChg chg="mod">
          <ac:chgData name="Corrigan, Maggie" userId="cad34459-c979-4bf5-bc87-860f62c21d45" providerId="ADAL" clId="{4432E653-E446-403C-B8F9-5D60DE06C4B2}" dt="2026-04-22T16:41:57.659" v="479" actId="1076"/>
          <ac:spMkLst>
            <pc:docMk/>
            <pc:sldMk cId="0" sldId="256"/>
            <ac:spMk id="6" creationId="{00000000-0000-0000-0000-000000000000}"/>
          </ac:spMkLst>
        </pc:spChg>
        <pc:spChg chg="mod">
          <ac:chgData name="Corrigan, Maggie" userId="cad34459-c979-4bf5-bc87-860f62c21d45" providerId="ADAL" clId="{4432E653-E446-403C-B8F9-5D60DE06C4B2}" dt="2026-04-22T16:41:57.659" v="479" actId="1076"/>
          <ac:spMkLst>
            <pc:docMk/>
            <pc:sldMk cId="0" sldId="256"/>
            <ac:spMk id="7" creationId="{00000000-0000-0000-0000-000000000000}"/>
          </ac:spMkLst>
        </pc:spChg>
        <pc:spChg chg="mod">
          <ac:chgData name="Corrigan, Maggie" userId="cad34459-c979-4bf5-bc87-860f62c21d45" providerId="ADAL" clId="{4432E653-E446-403C-B8F9-5D60DE06C4B2}" dt="2026-04-22T15:32:02.705" v="33" actId="1076"/>
          <ac:spMkLst>
            <pc:docMk/>
            <pc:sldMk cId="0" sldId="256"/>
            <ac:spMk id="10" creationId="{00000000-0000-0000-0000-000000000000}"/>
          </ac:spMkLst>
        </pc:spChg>
        <pc:spChg chg="add mod">
          <ac:chgData name="Corrigan, Maggie" userId="cad34459-c979-4bf5-bc87-860f62c21d45" providerId="ADAL" clId="{4432E653-E446-403C-B8F9-5D60DE06C4B2}" dt="2026-04-22T16:50:42.879" v="543" actId="13244"/>
          <ac:spMkLst>
            <pc:docMk/>
            <pc:sldMk cId="0" sldId="256"/>
            <ac:spMk id="13" creationId="{E0AAB990-8E9D-319F-8D9A-7D985E2F48F1}"/>
          </ac:spMkLst>
        </pc:spChg>
        <pc:grpChg chg="mod">
          <ac:chgData name="Corrigan, Maggie" userId="cad34459-c979-4bf5-bc87-860f62c21d45" providerId="ADAL" clId="{4432E653-E446-403C-B8F9-5D60DE06C4B2}" dt="2026-04-22T16:41:57.659" v="479" actId="1076"/>
          <ac:grpSpMkLst>
            <pc:docMk/>
            <pc:sldMk cId="0" sldId="256"/>
            <ac:grpSpMk id="2" creationId="{00000000-0000-0000-0000-000000000000}"/>
          </ac:grpSpMkLst>
        </pc:grpChg>
        <pc:picChg chg="mod">
          <ac:chgData name="Corrigan, Maggie" userId="cad34459-c979-4bf5-bc87-860f62c21d45" providerId="ADAL" clId="{4432E653-E446-403C-B8F9-5D60DE06C4B2}" dt="2026-04-22T16:41:57.659" v="479" actId="1076"/>
          <ac:picMkLst>
            <pc:docMk/>
            <pc:sldMk cId="0" sldId="256"/>
            <ac:picMk id="8" creationId="{00000000-0000-0000-0000-000000000000}"/>
          </ac:picMkLst>
        </pc:picChg>
        <pc:picChg chg="add mod">
          <ac:chgData name="Corrigan, Maggie" userId="cad34459-c979-4bf5-bc87-860f62c21d45" providerId="ADAL" clId="{4432E653-E446-403C-B8F9-5D60DE06C4B2}" dt="2026-04-22T16:32:34.412" v="298" actId="962"/>
          <ac:picMkLst>
            <pc:docMk/>
            <pc:sldMk cId="0" sldId="256"/>
            <ac:picMk id="12" creationId="{D165AB7A-D5F0-FE61-050D-35A918D2BDE7}"/>
          </ac:picMkLst>
        </pc:picChg>
      </pc:sldChg>
      <pc:sldChg chg="addSp modSp mod">
        <pc:chgData name="Corrigan, Maggie" userId="cad34459-c979-4bf5-bc87-860f62c21d45" providerId="ADAL" clId="{4432E653-E446-403C-B8F9-5D60DE06C4B2}" dt="2026-04-22T16:33:03.729" v="301" actId="962"/>
        <pc:sldMkLst>
          <pc:docMk/>
          <pc:sldMk cId="0" sldId="257"/>
        </pc:sldMkLst>
        <pc:grpChg chg="mod">
          <ac:chgData name="Corrigan, Maggie" userId="cad34459-c979-4bf5-bc87-860f62c21d45" providerId="ADAL" clId="{4432E653-E446-403C-B8F9-5D60DE06C4B2}" dt="2026-04-22T16:32:56.471" v="300" actId="962"/>
          <ac:grpSpMkLst>
            <pc:docMk/>
            <pc:sldMk cId="0" sldId="257"/>
            <ac:grpSpMk id="3" creationId="{00000000-0000-0000-0000-000000000000}"/>
          </ac:grpSpMkLst>
        </pc:grpChg>
        <pc:picChg chg="add mod">
          <ac:chgData name="Corrigan, Maggie" userId="cad34459-c979-4bf5-bc87-860f62c21d45" providerId="ADAL" clId="{4432E653-E446-403C-B8F9-5D60DE06C4B2}" dt="2026-04-22T16:33:03.729" v="301" actId="962"/>
          <ac:picMkLst>
            <pc:docMk/>
            <pc:sldMk cId="0" sldId="257"/>
            <ac:picMk id="11" creationId="{C555ABC1-C714-AE65-9ED1-94A0005E04A4}"/>
          </ac:picMkLst>
        </pc:picChg>
      </pc:sldChg>
      <pc:sldChg chg="addSp delSp modSp mod">
        <pc:chgData name="Corrigan, Maggie" userId="cad34459-c979-4bf5-bc87-860f62c21d45" providerId="ADAL" clId="{4432E653-E446-403C-B8F9-5D60DE06C4B2}" dt="2026-04-22T16:42:14.615" v="481" actId="33553"/>
        <pc:sldMkLst>
          <pc:docMk/>
          <pc:sldMk cId="0" sldId="258"/>
        </pc:sldMkLst>
        <pc:spChg chg="mod">
          <ac:chgData name="Corrigan, Maggie" userId="cad34459-c979-4bf5-bc87-860f62c21d45" providerId="ADAL" clId="{4432E653-E446-403C-B8F9-5D60DE06C4B2}" dt="2026-04-22T16:42:14.615" v="481" actId="33553"/>
          <ac:spMkLst>
            <pc:docMk/>
            <pc:sldMk cId="0" sldId="258"/>
            <ac:spMk id="5" creationId="{00000000-0000-0000-0000-000000000000}"/>
          </ac:spMkLst>
        </pc:spChg>
        <pc:grpChg chg="mod">
          <ac:chgData name="Corrigan, Maggie" userId="cad34459-c979-4bf5-bc87-860f62c21d45" providerId="ADAL" clId="{4432E653-E446-403C-B8F9-5D60DE06C4B2}" dt="2026-04-22T16:34:50.334" v="336" actId="962"/>
          <ac:grpSpMkLst>
            <pc:docMk/>
            <pc:sldMk cId="0" sldId="258"/>
            <ac:grpSpMk id="6" creationId="{00000000-0000-0000-0000-000000000000}"/>
          </ac:grpSpMkLst>
        </pc:grpChg>
        <pc:graphicFrameChg chg="mod">
          <ac:chgData name="Corrigan, Maggie" userId="cad34459-c979-4bf5-bc87-860f62c21d45" providerId="ADAL" clId="{4432E653-E446-403C-B8F9-5D60DE06C4B2}" dt="2026-04-22T16:34:38.838" v="335" actId="962"/>
          <ac:graphicFrameMkLst>
            <pc:docMk/>
            <pc:sldMk cId="0" sldId="258"/>
            <ac:graphicFrameMk id="9" creationId="{00000000-0000-0000-0000-000000000000}"/>
          </ac:graphicFrameMkLst>
        </pc:graphicFrameChg>
        <pc:picChg chg="add mod">
          <ac:chgData name="Corrigan, Maggie" userId="cad34459-c979-4bf5-bc87-860f62c21d45" providerId="ADAL" clId="{4432E653-E446-403C-B8F9-5D60DE06C4B2}" dt="2026-04-22T16:34:51.704" v="337" actId="962"/>
          <ac:picMkLst>
            <pc:docMk/>
            <pc:sldMk cId="0" sldId="258"/>
            <ac:picMk id="10" creationId="{FCC31803-3917-EA32-32F1-763A4F3A8457}"/>
          </ac:picMkLst>
        </pc:picChg>
      </pc:sldChg>
      <pc:sldChg chg="addSp delSp modSp mod">
        <pc:chgData name="Corrigan, Maggie" userId="cad34459-c979-4bf5-bc87-860f62c21d45" providerId="ADAL" clId="{4432E653-E446-403C-B8F9-5D60DE06C4B2}" dt="2026-04-22T16:36:17.162" v="344" actId="962"/>
        <pc:sldMkLst>
          <pc:docMk/>
          <pc:sldMk cId="0" sldId="259"/>
        </pc:sldMkLst>
        <pc:spChg chg="mod">
          <ac:chgData name="Corrigan, Maggie" userId="cad34459-c979-4bf5-bc87-860f62c21d45" providerId="ADAL" clId="{4432E653-E446-403C-B8F9-5D60DE06C4B2}" dt="2026-04-22T15:34:03.351" v="52" actId="207"/>
          <ac:spMkLst>
            <pc:docMk/>
            <pc:sldMk cId="0" sldId="259"/>
            <ac:spMk id="7" creationId="{00000000-0000-0000-0000-000000000000}"/>
          </ac:spMkLst>
        </pc:spChg>
        <pc:grpChg chg="mod">
          <ac:chgData name="Corrigan, Maggie" userId="cad34459-c979-4bf5-bc87-860f62c21d45" providerId="ADAL" clId="{4432E653-E446-403C-B8F9-5D60DE06C4B2}" dt="2026-04-22T16:34:54.730" v="338" actId="962"/>
          <ac:grpSpMkLst>
            <pc:docMk/>
            <pc:sldMk cId="0" sldId="259"/>
            <ac:grpSpMk id="4" creationId="{00000000-0000-0000-0000-000000000000}"/>
          </ac:grpSpMkLst>
        </pc:grpChg>
        <pc:picChg chg="add mod">
          <ac:chgData name="Corrigan, Maggie" userId="cad34459-c979-4bf5-bc87-860f62c21d45" providerId="ADAL" clId="{4432E653-E446-403C-B8F9-5D60DE06C4B2}" dt="2026-04-22T16:36:15.112" v="343" actId="962"/>
          <ac:picMkLst>
            <pc:docMk/>
            <pc:sldMk cId="0" sldId="259"/>
            <ac:picMk id="14" creationId="{646048C9-D66F-420D-F80B-C0B04B488289}"/>
          </ac:picMkLst>
        </pc:picChg>
        <pc:picChg chg="add mod">
          <ac:chgData name="Corrigan, Maggie" userId="cad34459-c979-4bf5-bc87-860f62c21d45" providerId="ADAL" clId="{4432E653-E446-403C-B8F9-5D60DE06C4B2}" dt="2026-04-22T16:36:17.162" v="344" actId="962"/>
          <ac:picMkLst>
            <pc:docMk/>
            <pc:sldMk cId="0" sldId="259"/>
            <ac:picMk id="16" creationId="{9F614A9E-B3B2-5EF1-1B43-FA8A72BC29A6}"/>
          </ac:picMkLst>
        </pc:picChg>
      </pc:sldChg>
      <pc:sldChg chg="addSp delSp modSp mod">
        <pc:chgData name="Corrigan, Maggie" userId="cad34459-c979-4bf5-bc87-860f62c21d45" providerId="ADAL" clId="{4432E653-E446-403C-B8F9-5D60DE06C4B2}" dt="2026-04-22T16:36:20.540" v="346" actId="962"/>
        <pc:sldMkLst>
          <pc:docMk/>
          <pc:sldMk cId="0" sldId="260"/>
        </pc:sldMkLst>
        <pc:spChg chg="mod">
          <ac:chgData name="Corrigan, Maggie" userId="cad34459-c979-4bf5-bc87-860f62c21d45" providerId="ADAL" clId="{4432E653-E446-403C-B8F9-5D60DE06C4B2}" dt="2026-04-22T15:33:51.611" v="50" actId="207"/>
          <ac:spMkLst>
            <pc:docMk/>
            <pc:sldMk cId="0" sldId="260"/>
            <ac:spMk id="3" creationId="{00000000-0000-0000-0000-000000000000}"/>
          </ac:spMkLst>
        </pc:spChg>
        <pc:spChg chg="mod">
          <ac:chgData name="Corrigan, Maggie" userId="cad34459-c979-4bf5-bc87-860f62c21d45" providerId="ADAL" clId="{4432E653-E446-403C-B8F9-5D60DE06C4B2}" dt="2026-04-22T15:33:57.229" v="51" actId="207"/>
          <ac:spMkLst>
            <pc:docMk/>
            <pc:sldMk cId="0" sldId="260"/>
            <ac:spMk id="4" creationId="{00000000-0000-0000-0000-000000000000}"/>
          </ac:spMkLst>
        </pc:spChg>
        <pc:grpChg chg="mod">
          <ac:chgData name="Corrigan, Maggie" userId="cad34459-c979-4bf5-bc87-860f62c21d45" providerId="ADAL" clId="{4432E653-E446-403C-B8F9-5D60DE06C4B2}" dt="2026-04-22T16:36:18.604" v="345" actId="962"/>
          <ac:grpSpMkLst>
            <pc:docMk/>
            <pc:sldMk cId="0" sldId="260"/>
            <ac:grpSpMk id="5" creationId="{00000000-0000-0000-0000-000000000000}"/>
          </ac:grpSpMkLst>
        </pc:grpChg>
        <pc:picChg chg="add mod">
          <ac:chgData name="Corrigan, Maggie" userId="cad34459-c979-4bf5-bc87-860f62c21d45" providerId="ADAL" clId="{4432E653-E446-403C-B8F9-5D60DE06C4B2}" dt="2026-04-22T16:36:20.540" v="346" actId="962"/>
          <ac:picMkLst>
            <pc:docMk/>
            <pc:sldMk cId="0" sldId="260"/>
            <ac:picMk id="18" creationId="{B5F52D81-5305-6E8B-D193-B92143C723C6}"/>
          </ac:picMkLst>
        </pc:picChg>
      </pc:sldChg>
      <pc:sldChg chg="addSp delSp modSp mod">
        <pc:chgData name="Corrigan, Maggie" userId="cad34459-c979-4bf5-bc87-860f62c21d45" providerId="ADAL" clId="{4432E653-E446-403C-B8F9-5D60DE06C4B2}" dt="2026-04-22T16:36:30.730" v="349" actId="962"/>
        <pc:sldMkLst>
          <pc:docMk/>
          <pc:sldMk cId="0" sldId="261"/>
        </pc:sldMkLst>
        <pc:spChg chg="mod">
          <ac:chgData name="Corrigan, Maggie" userId="cad34459-c979-4bf5-bc87-860f62c21d45" providerId="ADAL" clId="{4432E653-E446-403C-B8F9-5D60DE06C4B2}" dt="2026-04-22T15:33:25.500" v="48" actId="207"/>
          <ac:spMkLst>
            <pc:docMk/>
            <pc:sldMk cId="0" sldId="261"/>
            <ac:spMk id="3" creationId="{00000000-0000-0000-0000-000000000000}"/>
          </ac:spMkLst>
        </pc:spChg>
        <pc:spChg chg="mod">
          <ac:chgData name="Corrigan, Maggie" userId="cad34459-c979-4bf5-bc87-860f62c21d45" providerId="ADAL" clId="{4432E653-E446-403C-B8F9-5D60DE06C4B2}" dt="2026-04-22T15:34:56.300" v="53" actId="207"/>
          <ac:spMkLst>
            <pc:docMk/>
            <pc:sldMk cId="0" sldId="261"/>
            <ac:spMk id="5" creationId="{00000000-0000-0000-0000-000000000000}"/>
          </ac:spMkLst>
        </pc:spChg>
        <pc:spChg chg="mod">
          <ac:chgData name="Corrigan, Maggie" userId="cad34459-c979-4bf5-bc87-860f62c21d45" providerId="ADAL" clId="{4432E653-E446-403C-B8F9-5D60DE06C4B2}" dt="2026-04-22T15:34:59.431" v="54" actId="207"/>
          <ac:spMkLst>
            <pc:docMk/>
            <pc:sldMk cId="0" sldId="261"/>
            <ac:spMk id="6" creationId="{00000000-0000-0000-0000-000000000000}"/>
          </ac:spMkLst>
        </pc:spChg>
        <pc:picChg chg="mod">
          <ac:chgData name="Corrigan, Maggie" userId="cad34459-c979-4bf5-bc87-860f62c21d45" providerId="ADAL" clId="{4432E653-E446-403C-B8F9-5D60DE06C4B2}" dt="2026-04-22T16:36:22.292" v="347" actId="962"/>
          <ac:picMkLst>
            <pc:docMk/>
            <pc:sldMk cId="0" sldId="261"/>
            <ac:picMk id="4" creationId="{00000000-0000-0000-0000-000000000000}"/>
          </ac:picMkLst>
        </pc:picChg>
        <pc:picChg chg="add mod">
          <ac:chgData name="Corrigan, Maggie" userId="cad34459-c979-4bf5-bc87-860f62c21d45" providerId="ADAL" clId="{4432E653-E446-403C-B8F9-5D60DE06C4B2}" dt="2026-04-22T16:36:30.730" v="349" actId="962"/>
          <ac:picMkLst>
            <pc:docMk/>
            <pc:sldMk cId="0" sldId="261"/>
            <ac:picMk id="13" creationId="{0D38232E-55ED-65ED-7F6D-3DB6A17299DF}"/>
          </ac:picMkLst>
        </pc:picChg>
      </pc:sldChg>
      <pc:sldChg chg="addSp delSp modSp mod">
        <pc:chgData name="Corrigan, Maggie" userId="cad34459-c979-4bf5-bc87-860f62c21d45" providerId="ADAL" clId="{4432E653-E446-403C-B8F9-5D60DE06C4B2}" dt="2026-04-22T16:51:36.312" v="544" actId="13244"/>
        <pc:sldMkLst>
          <pc:docMk/>
          <pc:sldMk cId="0" sldId="262"/>
        </pc:sldMkLst>
        <pc:spChg chg="mod">
          <ac:chgData name="Corrigan, Maggie" userId="cad34459-c979-4bf5-bc87-860f62c21d45" providerId="ADAL" clId="{4432E653-E446-403C-B8F9-5D60DE06C4B2}" dt="2026-04-22T16:51:36.312" v="544" actId="13244"/>
          <ac:spMkLst>
            <pc:docMk/>
            <pc:sldMk cId="0" sldId="262"/>
            <ac:spMk id="10" creationId="{00000000-0000-0000-0000-000000000000}"/>
          </ac:spMkLst>
        </pc:spChg>
        <pc:spChg chg="mod">
          <ac:chgData name="Corrigan, Maggie" userId="cad34459-c979-4bf5-bc87-860f62c21d45" providerId="ADAL" clId="{4432E653-E446-403C-B8F9-5D60DE06C4B2}" dt="2026-04-22T15:35:20.341" v="55" actId="207"/>
          <ac:spMkLst>
            <pc:docMk/>
            <pc:sldMk cId="0" sldId="262"/>
            <ac:spMk id="11" creationId="{00000000-0000-0000-0000-000000000000}"/>
          </ac:spMkLst>
        </pc:spChg>
        <pc:grpChg chg="mod">
          <ac:chgData name="Corrigan, Maggie" userId="cad34459-c979-4bf5-bc87-860f62c21d45" providerId="ADAL" clId="{4432E653-E446-403C-B8F9-5D60DE06C4B2}" dt="2026-04-22T16:36:35.076" v="350" actId="962"/>
          <ac:grpSpMkLst>
            <pc:docMk/>
            <pc:sldMk cId="0" sldId="262"/>
            <ac:grpSpMk id="3" creationId="{00000000-0000-0000-0000-000000000000}"/>
          </ac:grpSpMkLst>
        </pc:grpChg>
        <pc:picChg chg="add mod">
          <ac:chgData name="Corrigan, Maggie" userId="cad34459-c979-4bf5-bc87-860f62c21d45" providerId="ADAL" clId="{4432E653-E446-403C-B8F9-5D60DE06C4B2}" dt="2026-04-22T16:36:36.033" v="351" actId="962"/>
          <ac:picMkLst>
            <pc:docMk/>
            <pc:sldMk cId="0" sldId="262"/>
            <ac:picMk id="13" creationId="{BC915678-0253-5BCA-2F96-FEE1D2043627}"/>
          </ac:picMkLst>
        </pc:picChg>
      </pc:sldChg>
      <pc:sldChg chg="addSp delSp modSp mod">
        <pc:chgData name="Corrigan, Maggie" userId="cad34459-c979-4bf5-bc87-860f62c21d45" providerId="ADAL" clId="{4432E653-E446-403C-B8F9-5D60DE06C4B2}" dt="2026-04-22T20:11:22.404" v="550" actId="13244"/>
        <pc:sldMkLst>
          <pc:docMk/>
          <pc:sldMk cId="0" sldId="263"/>
        </pc:sldMkLst>
        <pc:spChg chg="ord">
          <ac:chgData name="Corrigan, Maggie" userId="cad34459-c979-4bf5-bc87-860f62c21d45" providerId="ADAL" clId="{4432E653-E446-403C-B8F9-5D60DE06C4B2}" dt="2026-04-22T20:11:11.691" v="548" actId="13244"/>
          <ac:spMkLst>
            <pc:docMk/>
            <pc:sldMk cId="0" sldId="263"/>
            <ac:spMk id="16" creationId="{00000000-0000-0000-0000-000000000000}"/>
          </ac:spMkLst>
        </pc:spChg>
        <pc:spChg chg="ord">
          <ac:chgData name="Corrigan, Maggie" userId="cad34459-c979-4bf5-bc87-860f62c21d45" providerId="ADAL" clId="{4432E653-E446-403C-B8F9-5D60DE06C4B2}" dt="2026-04-22T20:11:22.404" v="550" actId="13244"/>
          <ac:spMkLst>
            <pc:docMk/>
            <pc:sldMk cId="0" sldId="263"/>
            <ac:spMk id="17" creationId="{00000000-0000-0000-0000-000000000000}"/>
          </ac:spMkLst>
        </pc:spChg>
        <pc:spChg chg="ord">
          <ac:chgData name="Corrigan, Maggie" userId="cad34459-c979-4bf5-bc87-860f62c21d45" providerId="ADAL" clId="{4432E653-E446-403C-B8F9-5D60DE06C4B2}" dt="2026-04-22T20:10:46.704" v="546" actId="13244"/>
          <ac:spMkLst>
            <pc:docMk/>
            <pc:sldMk cId="0" sldId="263"/>
            <ac:spMk id="26" creationId="{00000000-0000-0000-0000-000000000000}"/>
          </ac:spMkLst>
        </pc:spChg>
        <pc:spChg chg="ord">
          <ac:chgData name="Corrigan, Maggie" userId="cad34459-c979-4bf5-bc87-860f62c21d45" providerId="ADAL" clId="{4432E653-E446-403C-B8F9-5D60DE06C4B2}" dt="2026-04-22T20:10:53.670" v="547" actId="13244"/>
          <ac:spMkLst>
            <pc:docMk/>
            <pc:sldMk cId="0" sldId="263"/>
            <ac:spMk id="27" creationId="{00000000-0000-0000-0000-000000000000}"/>
          </ac:spMkLst>
        </pc:spChg>
        <pc:grpChg chg="mod">
          <ac:chgData name="Corrigan, Maggie" userId="cad34459-c979-4bf5-bc87-860f62c21d45" providerId="ADAL" clId="{4432E653-E446-403C-B8F9-5D60DE06C4B2}" dt="2026-04-22T16:36:38.195" v="352" actId="962"/>
          <ac:grpSpMkLst>
            <pc:docMk/>
            <pc:sldMk cId="0" sldId="263"/>
            <ac:grpSpMk id="4" creationId="{00000000-0000-0000-0000-000000000000}"/>
          </ac:grpSpMkLst>
        </pc:grpChg>
        <pc:grpChg chg="mod ord">
          <ac:chgData name="Corrigan, Maggie" userId="cad34459-c979-4bf5-bc87-860f62c21d45" providerId="ADAL" clId="{4432E653-E446-403C-B8F9-5D60DE06C4B2}" dt="2026-04-22T20:11:14.739" v="549" actId="13244"/>
          <ac:grpSpMkLst>
            <pc:docMk/>
            <pc:sldMk cId="0" sldId="263"/>
            <ac:grpSpMk id="13" creationId="{00000000-0000-0000-0000-000000000000}"/>
          </ac:grpSpMkLst>
        </pc:grpChg>
        <pc:grpChg chg="mod">
          <ac:chgData name="Corrigan, Maggie" userId="cad34459-c979-4bf5-bc87-860f62c21d45" providerId="ADAL" clId="{4432E653-E446-403C-B8F9-5D60DE06C4B2}" dt="2026-04-22T16:36:55.363" v="355" actId="962"/>
          <ac:grpSpMkLst>
            <pc:docMk/>
            <pc:sldMk cId="0" sldId="263"/>
            <ac:grpSpMk id="18" creationId="{00000000-0000-0000-0000-000000000000}"/>
          </ac:grpSpMkLst>
        </pc:grpChg>
        <pc:grpChg chg="mod ord">
          <ac:chgData name="Corrigan, Maggie" userId="cad34459-c979-4bf5-bc87-860f62c21d45" providerId="ADAL" clId="{4432E653-E446-403C-B8F9-5D60DE06C4B2}" dt="2026-04-22T20:10:43.271" v="545" actId="13244"/>
          <ac:grpSpMkLst>
            <pc:docMk/>
            <pc:sldMk cId="0" sldId="263"/>
            <ac:grpSpMk id="23" creationId="{00000000-0000-0000-0000-000000000000}"/>
          </ac:grpSpMkLst>
        </pc:grpChg>
        <pc:picChg chg="add mod">
          <ac:chgData name="Corrigan, Maggie" userId="cad34459-c979-4bf5-bc87-860f62c21d45" providerId="ADAL" clId="{4432E653-E446-403C-B8F9-5D60DE06C4B2}" dt="2026-04-22T16:36:56.873" v="357" actId="962"/>
          <ac:picMkLst>
            <pc:docMk/>
            <pc:sldMk cId="0" sldId="263"/>
            <ac:picMk id="28" creationId="{6216F2A1-10E4-5312-53B7-EF9D73550BB5}"/>
          </ac:picMkLst>
        </pc:picChg>
      </pc:sldChg>
      <pc:sldChg chg="addSp delSp modSp mod">
        <pc:chgData name="Corrigan, Maggie" userId="cad34459-c979-4bf5-bc87-860f62c21d45" providerId="ADAL" clId="{4432E653-E446-403C-B8F9-5D60DE06C4B2}" dt="2026-04-22T20:12:13.567" v="551"/>
        <pc:sldMkLst>
          <pc:docMk/>
          <pc:sldMk cId="0" sldId="264"/>
        </pc:sldMkLst>
        <pc:spChg chg="mod">
          <ac:chgData name="Corrigan, Maggie" userId="cad34459-c979-4bf5-bc87-860f62c21d45" providerId="ADAL" clId="{4432E653-E446-403C-B8F9-5D60DE06C4B2}" dt="2026-04-22T15:36:01.213" v="61" actId="207"/>
          <ac:spMkLst>
            <pc:docMk/>
            <pc:sldMk cId="0" sldId="264"/>
            <ac:spMk id="3" creationId="{00000000-0000-0000-0000-000000000000}"/>
          </ac:spMkLst>
        </pc:spChg>
        <pc:spChg chg="mod">
          <ac:chgData name="Corrigan, Maggie" userId="cad34459-c979-4bf5-bc87-860f62c21d45" providerId="ADAL" clId="{4432E653-E446-403C-B8F9-5D60DE06C4B2}" dt="2026-04-22T15:35:51.384" v="59" actId="207"/>
          <ac:spMkLst>
            <pc:docMk/>
            <pc:sldMk cId="0" sldId="264"/>
            <ac:spMk id="7" creationId="{00000000-0000-0000-0000-000000000000}"/>
          </ac:spMkLst>
        </pc:spChg>
        <pc:spChg chg="mod ord">
          <ac:chgData name="Corrigan, Maggie" userId="cad34459-c979-4bf5-bc87-860f62c21d45" providerId="ADAL" clId="{4432E653-E446-403C-B8F9-5D60DE06C4B2}" dt="2026-04-22T20:12:13.567" v="551"/>
          <ac:spMkLst>
            <pc:docMk/>
            <pc:sldMk cId="0" sldId="264"/>
            <ac:spMk id="8" creationId="{00000000-0000-0000-0000-000000000000}"/>
          </ac:spMkLst>
        </pc:spChg>
        <pc:grpChg chg="mod">
          <ac:chgData name="Corrigan, Maggie" userId="cad34459-c979-4bf5-bc87-860f62c21d45" providerId="ADAL" clId="{4432E653-E446-403C-B8F9-5D60DE06C4B2}" dt="2026-04-22T16:37:01.807" v="358" actId="962"/>
          <ac:grpSpMkLst>
            <pc:docMk/>
            <pc:sldMk cId="0" sldId="264"/>
            <ac:grpSpMk id="4" creationId="{00000000-0000-0000-0000-000000000000}"/>
          </ac:grpSpMkLst>
        </pc:grpChg>
        <pc:picChg chg="add mod">
          <ac:chgData name="Corrigan, Maggie" userId="cad34459-c979-4bf5-bc87-860f62c21d45" providerId="ADAL" clId="{4432E653-E446-403C-B8F9-5D60DE06C4B2}" dt="2026-04-22T16:37:08.398" v="360" actId="962"/>
          <ac:picMkLst>
            <pc:docMk/>
            <pc:sldMk cId="0" sldId="264"/>
            <ac:picMk id="15" creationId="{E40B5355-5BF7-1483-7C1F-FAA9479DB373}"/>
          </ac:picMkLst>
        </pc:picChg>
      </pc:sldChg>
      <pc:sldChg chg="addSp modSp mod">
        <pc:chgData name="Corrigan, Maggie" userId="cad34459-c979-4bf5-bc87-860f62c21d45" providerId="ADAL" clId="{4432E653-E446-403C-B8F9-5D60DE06C4B2}" dt="2026-04-22T16:37:19.444" v="363" actId="962"/>
        <pc:sldMkLst>
          <pc:docMk/>
          <pc:sldMk cId="0" sldId="265"/>
        </pc:sldMkLst>
        <pc:spChg chg="mod">
          <ac:chgData name="Corrigan, Maggie" userId="cad34459-c979-4bf5-bc87-860f62c21d45" providerId="ADAL" clId="{4432E653-E446-403C-B8F9-5D60DE06C4B2}" dt="2026-04-22T15:36:25.374" v="64" actId="1076"/>
          <ac:spMkLst>
            <pc:docMk/>
            <pc:sldMk cId="0" sldId="265"/>
            <ac:spMk id="40" creationId="{00000000-0000-0000-0000-000000000000}"/>
          </ac:spMkLst>
        </pc:spChg>
        <pc:spChg chg="mod">
          <ac:chgData name="Corrigan, Maggie" userId="cad34459-c979-4bf5-bc87-860f62c21d45" providerId="ADAL" clId="{4432E653-E446-403C-B8F9-5D60DE06C4B2}" dt="2026-04-22T15:37:00.124" v="69" actId="1076"/>
          <ac:spMkLst>
            <pc:docMk/>
            <pc:sldMk cId="0" sldId="265"/>
            <ac:spMk id="41" creationId="{00000000-0000-0000-0000-000000000000}"/>
          </ac:spMkLst>
        </pc:spChg>
        <pc:spChg chg="mod">
          <ac:chgData name="Corrigan, Maggie" userId="cad34459-c979-4bf5-bc87-860f62c21d45" providerId="ADAL" clId="{4432E653-E446-403C-B8F9-5D60DE06C4B2}" dt="2026-04-22T15:37:19.238" v="72" actId="1076"/>
          <ac:spMkLst>
            <pc:docMk/>
            <pc:sldMk cId="0" sldId="265"/>
            <ac:spMk id="42" creationId="{00000000-0000-0000-0000-000000000000}"/>
          </ac:spMkLst>
        </pc:spChg>
        <pc:grpChg chg="mod">
          <ac:chgData name="Corrigan, Maggie" userId="cad34459-c979-4bf5-bc87-860f62c21d45" providerId="ADAL" clId="{4432E653-E446-403C-B8F9-5D60DE06C4B2}" dt="2026-04-22T16:37:17.109" v="361" actId="962"/>
          <ac:grpSpMkLst>
            <pc:docMk/>
            <pc:sldMk cId="0" sldId="265"/>
            <ac:grpSpMk id="2" creationId="{00000000-0000-0000-0000-000000000000}"/>
          </ac:grpSpMkLst>
        </pc:grpChg>
        <pc:grpChg chg="mod">
          <ac:chgData name="Corrigan, Maggie" userId="cad34459-c979-4bf5-bc87-860f62c21d45" providerId="ADAL" clId="{4432E653-E446-403C-B8F9-5D60DE06C4B2}" dt="2026-04-22T16:37:18.382" v="362" actId="962"/>
          <ac:grpSpMkLst>
            <pc:docMk/>
            <pc:sldMk cId="0" sldId="265"/>
            <ac:grpSpMk id="6" creationId="{00000000-0000-0000-0000-000000000000}"/>
          </ac:grpSpMkLst>
        </pc:grpChg>
        <pc:picChg chg="add mod">
          <ac:chgData name="Corrigan, Maggie" userId="cad34459-c979-4bf5-bc87-860f62c21d45" providerId="ADAL" clId="{4432E653-E446-403C-B8F9-5D60DE06C4B2}" dt="2026-04-22T16:37:19.444" v="363" actId="962"/>
          <ac:picMkLst>
            <pc:docMk/>
            <pc:sldMk cId="0" sldId="265"/>
            <ac:picMk id="45" creationId="{6B29EE6A-7F56-AB9F-B169-7DAEC2D20DAF}"/>
          </ac:picMkLst>
        </pc:picChg>
      </pc:sldChg>
      <pc:sldChg chg="addSp modSp mod">
        <pc:chgData name="Corrigan, Maggie" userId="cad34459-c979-4bf5-bc87-860f62c21d45" providerId="ADAL" clId="{4432E653-E446-403C-B8F9-5D60DE06C4B2}" dt="2026-04-22T20:13:02.359" v="553" actId="13244"/>
        <pc:sldMkLst>
          <pc:docMk/>
          <pc:sldMk cId="0" sldId="266"/>
        </pc:sldMkLst>
        <pc:spChg chg="mod ord">
          <ac:chgData name="Corrigan, Maggie" userId="cad34459-c979-4bf5-bc87-860f62c21d45" providerId="ADAL" clId="{4432E653-E446-403C-B8F9-5D60DE06C4B2}" dt="2026-04-22T20:12:32.346" v="552" actId="13244"/>
          <ac:spMkLst>
            <pc:docMk/>
            <pc:sldMk cId="0" sldId="266"/>
            <ac:spMk id="2" creationId="{00000000-0000-0000-0000-000000000000}"/>
          </ac:spMkLst>
        </pc:spChg>
        <pc:spChg chg="mod">
          <ac:chgData name="Corrigan, Maggie" userId="cad34459-c979-4bf5-bc87-860f62c21d45" providerId="ADAL" clId="{4432E653-E446-403C-B8F9-5D60DE06C4B2}" dt="2026-04-22T16:42:30.350" v="483" actId="1076"/>
          <ac:spMkLst>
            <pc:docMk/>
            <pc:sldMk cId="0" sldId="266"/>
            <ac:spMk id="4" creationId="{00000000-0000-0000-0000-000000000000}"/>
          </ac:spMkLst>
        </pc:spChg>
        <pc:spChg chg="mod ord">
          <ac:chgData name="Corrigan, Maggie" userId="cad34459-c979-4bf5-bc87-860f62c21d45" providerId="ADAL" clId="{4432E653-E446-403C-B8F9-5D60DE06C4B2}" dt="2026-04-22T20:13:02.359" v="553" actId="13244"/>
          <ac:spMkLst>
            <pc:docMk/>
            <pc:sldMk cId="0" sldId="266"/>
            <ac:spMk id="25" creationId="{00000000-0000-0000-0000-000000000000}"/>
          </ac:spMkLst>
        </pc:spChg>
        <pc:spChg chg="mod">
          <ac:chgData name="Corrigan, Maggie" userId="cad34459-c979-4bf5-bc87-860f62c21d45" providerId="ADAL" clId="{4432E653-E446-403C-B8F9-5D60DE06C4B2}" dt="2026-04-22T15:37:36.810" v="73" actId="1076"/>
          <ac:spMkLst>
            <pc:docMk/>
            <pc:sldMk cId="0" sldId="266"/>
            <ac:spMk id="36" creationId="{00000000-0000-0000-0000-000000000000}"/>
          </ac:spMkLst>
        </pc:spChg>
        <pc:spChg chg="mod">
          <ac:chgData name="Corrigan, Maggie" userId="cad34459-c979-4bf5-bc87-860f62c21d45" providerId="ADAL" clId="{4432E653-E446-403C-B8F9-5D60DE06C4B2}" dt="2026-04-22T16:37:28.246" v="370" actId="962"/>
          <ac:spMkLst>
            <pc:docMk/>
            <pc:sldMk cId="0" sldId="266"/>
            <ac:spMk id="37" creationId="{00000000-0000-0000-0000-000000000000}"/>
          </ac:spMkLst>
        </pc:spChg>
        <pc:grpChg chg="mod">
          <ac:chgData name="Corrigan, Maggie" userId="cad34459-c979-4bf5-bc87-860f62c21d45" providerId="ADAL" clId="{4432E653-E446-403C-B8F9-5D60DE06C4B2}" dt="2026-04-22T16:42:30.350" v="483" actId="1076"/>
          <ac:grpSpMkLst>
            <pc:docMk/>
            <pc:sldMk cId="0" sldId="266"/>
            <ac:grpSpMk id="3" creationId="{00000000-0000-0000-0000-000000000000}"/>
          </ac:grpSpMkLst>
        </pc:grpChg>
        <pc:grpChg chg="mod">
          <ac:chgData name="Corrigan, Maggie" userId="cad34459-c979-4bf5-bc87-860f62c21d45" providerId="ADAL" clId="{4432E653-E446-403C-B8F9-5D60DE06C4B2}" dt="2026-04-22T16:37:24.160" v="366" actId="962"/>
          <ac:grpSpMkLst>
            <pc:docMk/>
            <pc:sldMk cId="0" sldId="266"/>
            <ac:grpSpMk id="17" creationId="{00000000-0000-0000-0000-000000000000}"/>
          </ac:grpSpMkLst>
        </pc:grpChg>
        <pc:grpChg chg="mod">
          <ac:chgData name="Corrigan, Maggie" userId="cad34459-c979-4bf5-bc87-860f62c21d45" providerId="ADAL" clId="{4432E653-E446-403C-B8F9-5D60DE06C4B2}" dt="2026-04-22T16:37:26.911" v="368" actId="962"/>
          <ac:grpSpMkLst>
            <pc:docMk/>
            <pc:sldMk cId="0" sldId="266"/>
            <ac:grpSpMk id="27" creationId="{00000000-0000-0000-0000-000000000000}"/>
          </ac:grpSpMkLst>
        </pc:grpChg>
        <pc:grpChg chg="mod">
          <ac:chgData name="Corrigan, Maggie" userId="cad34459-c979-4bf5-bc87-860f62c21d45" providerId="ADAL" clId="{4432E653-E446-403C-B8F9-5D60DE06C4B2}" dt="2026-04-22T16:37:27.504" v="369" actId="962"/>
          <ac:grpSpMkLst>
            <pc:docMk/>
            <pc:sldMk cId="0" sldId="266"/>
            <ac:grpSpMk id="31" creationId="{00000000-0000-0000-0000-000000000000}"/>
          </ac:grpSpMkLst>
        </pc:grpChg>
        <pc:picChg chg="mod">
          <ac:chgData name="Corrigan, Maggie" userId="cad34459-c979-4bf5-bc87-860f62c21d45" providerId="ADAL" clId="{4432E653-E446-403C-B8F9-5D60DE06C4B2}" dt="2026-04-22T16:42:30.350" v="483" actId="1076"/>
          <ac:picMkLst>
            <pc:docMk/>
            <pc:sldMk cId="0" sldId="266"/>
            <ac:picMk id="5" creationId="{00000000-0000-0000-0000-000000000000}"/>
          </ac:picMkLst>
        </pc:picChg>
        <pc:picChg chg="mod">
          <ac:chgData name="Corrigan, Maggie" userId="cad34459-c979-4bf5-bc87-860f62c21d45" providerId="ADAL" clId="{4432E653-E446-403C-B8F9-5D60DE06C4B2}" dt="2026-04-22T16:37:26.060" v="367" actId="962"/>
          <ac:picMkLst>
            <pc:docMk/>
            <pc:sldMk cId="0" sldId="266"/>
            <ac:picMk id="24" creationId="{00000000-0000-0000-0000-000000000000}"/>
          </ac:picMkLst>
        </pc:picChg>
        <pc:picChg chg="add mod">
          <ac:chgData name="Corrigan, Maggie" userId="cad34459-c979-4bf5-bc87-860f62c21d45" providerId="ADAL" clId="{4432E653-E446-403C-B8F9-5D60DE06C4B2}" dt="2026-04-22T16:37:28.800" v="371" actId="962"/>
          <ac:picMkLst>
            <pc:docMk/>
            <pc:sldMk cId="0" sldId="266"/>
            <ac:picMk id="39" creationId="{93038703-E8D1-529D-53CF-61BC46482CA3}"/>
          </ac:picMkLst>
        </pc:picChg>
      </pc:sldChg>
      <pc:sldChg chg="addSp modSp mod">
        <pc:chgData name="Corrigan, Maggie" userId="cad34459-c979-4bf5-bc87-860f62c21d45" providerId="ADAL" clId="{4432E653-E446-403C-B8F9-5D60DE06C4B2}" dt="2026-04-22T20:18:15.522" v="584" actId="13244"/>
        <pc:sldMkLst>
          <pc:docMk/>
          <pc:sldMk cId="0" sldId="267"/>
        </pc:sldMkLst>
        <pc:spChg chg="mod ord">
          <ac:chgData name="Corrigan, Maggie" userId="cad34459-c979-4bf5-bc87-860f62c21d45" providerId="ADAL" clId="{4432E653-E446-403C-B8F9-5D60DE06C4B2}" dt="2026-04-22T20:17:44.363" v="577" actId="167"/>
          <ac:spMkLst>
            <pc:docMk/>
            <pc:sldMk cId="0" sldId="267"/>
            <ac:spMk id="2" creationId="{00000000-0000-0000-0000-000000000000}"/>
          </ac:spMkLst>
        </pc:spChg>
        <pc:spChg chg="mod">
          <ac:chgData name="Corrigan, Maggie" userId="cad34459-c979-4bf5-bc87-860f62c21d45" providerId="ADAL" clId="{4432E653-E446-403C-B8F9-5D60DE06C4B2}" dt="2026-04-22T16:37:31.265" v="373" actId="962"/>
          <ac:spMkLst>
            <pc:docMk/>
            <pc:sldMk cId="0" sldId="267"/>
            <ac:spMk id="3" creationId="{00000000-0000-0000-0000-000000000000}"/>
          </ac:spMkLst>
        </pc:spChg>
        <pc:spChg chg="mod ord">
          <ac:chgData name="Corrigan, Maggie" userId="cad34459-c979-4bf5-bc87-860f62c21d45" providerId="ADAL" clId="{4432E653-E446-403C-B8F9-5D60DE06C4B2}" dt="2026-04-22T20:16:09.484" v="570" actId="13244"/>
          <ac:spMkLst>
            <pc:docMk/>
            <pc:sldMk cId="0" sldId="267"/>
            <ac:spMk id="4" creationId="{00000000-0000-0000-0000-000000000000}"/>
          </ac:spMkLst>
        </pc:spChg>
        <pc:spChg chg="ord">
          <ac:chgData name="Corrigan, Maggie" userId="cad34459-c979-4bf5-bc87-860f62c21d45" providerId="ADAL" clId="{4432E653-E446-403C-B8F9-5D60DE06C4B2}" dt="2026-04-22T20:13:39.483" v="555" actId="13244"/>
          <ac:spMkLst>
            <pc:docMk/>
            <pc:sldMk cId="0" sldId="267"/>
            <ac:spMk id="5" creationId="{00000000-0000-0000-0000-000000000000}"/>
          </ac:spMkLst>
        </pc:spChg>
        <pc:spChg chg="ord">
          <ac:chgData name="Corrigan, Maggie" userId="cad34459-c979-4bf5-bc87-860f62c21d45" providerId="ADAL" clId="{4432E653-E446-403C-B8F9-5D60DE06C4B2}" dt="2026-04-22T20:14:10.107" v="559" actId="13244"/>
          <ac:spMkLst>
            <pc:docMk/>
            <pc:sldMk cId="0" sldId="267"/>
            <ac:spMk id="11" creationId="{00000000-0000-0000-0000-000000000000}"/>
          </ac:spMkLst>
        </pc:spChg>
        <pc:spChg chg="ord">
          <ac:chgData name="Corrigan, Maggie" userId="cad34459-c979-4bf5-bc87-860f62c21d45" providerId="ADAL" clId="{4432E653-E446-403C-B8F9-5D60DE06C4B2}" dt="2026-04-22T20:14:18.456" v="560" actId="13244"/>
          <ac:spMkLst>
            <pc:docMk/>
            <pc:sldMk cId="0" sldId="267"/>
            <ac:spMk id="12" creationId="{00000000-0000-0000-0000-000000000000}"/>
          </ac:spMkLst>
        </pc:spChg>
        <pc:spChg chg="ord">
          <ac:chgData name="Corrigan, Maggie" userId="cad34459-c979-4bf5-bc87-860f62c21d45" providerId="ADAL" clId="{4432E653-E446-403C-B8F9-5D60DE06C4B2}" dt="2026-04-22T20:14:21.604" v="561" actId="13244"/>
          <ac:spMkLst>
            <pc:docMk/>
            <pc:sldMk cId="0" sldId="267"/>
            <ac:spMk id="13" creationId="{00000000-0000-0000-0000-000000000000}"/>
          </ac:spMkLst>
        </pc:spChg>
        <pc:spChg chg="ord">
          <ac:chgData name="Corrigan, Maggie" userId="cad34459-c979-4bf5-bc87-860f62c21d45" providerId="ADAL" clId="{4432E653-E446-403C-B8F9-5D60DE06C4B2}" dt="2026-04-22T20:14:34.564" v="563" actId="13244"/>
          <ac:spMkLst>
            <pc:docMk/>
            <pc:sldMk cId="0" sldId="267"/>
            <ac:spMk id="14" creationId="{00000000-0000-0000-0000-000000000000}"/>
          </ac:spMkLst>
        </pc:spChg>
        <pc:spChg chg="ord">
          <ac:chgData name="Corrigan, Maggie" userId="cad34459-c979-4bf5-bc87-860f62c21d45" providerId="ADAL" clId="{4432E653-E446-403C-B8F9-5D60DE06C4B2}" dt="2026-04-22T20:15:10.996" v="565" actId="13244"/>
          <ac:spMkLst>
            <pc:docMk/>
            <pc:sldMk cId="0" sldId="267"/>
            <ac:spMk id="16" creationId="{00000000-0000-0000-0000-000000000000}"/>
          </ac:spMkLst>
        </pc:spChg>
        <pc:spChg chg="ord">
          <ac:chgData name="Corrigan, Maggie" userId="cad34459-c979-4bf5-bc87-860f62c21d45" providerId="ADAL" clId="{4432E653-E446-403C-B8F9-5D60DE06C4B2}" dt="2026-04-22T20:15:57.197" v="568" actId="13244"/>
          <ac:spMkLst>
            <pc:docMk/>
            <pc:sldMk cId="0" sldId="267"/>
            <ac:spMk id="17" creationId="{00000000-0000-0000-0000-000000000000}"/>
          </ac:spMkLst>
        </pc:spChg>
        <pc:spChg chg="ord">
          <ac:chgData name="Corrigan, Maggie" userId="cad34459-c979-4bf5-bc87-860f62c21d45" providerId="ADAL" clId="{4432E653-E446-403C-B8F9-5D60DE06C4B2}" dt="2026-04-22T20:16:22.859" v="571" actId="13244"/>
          <ac:spMkLst>
            <pc:docMk/>
            <pc:sldMk cId="0" sldId="267"/>
            <ac:spMk id="18" creationId="{00000000-0000-0000-0000-000000000000}"/>
          </ac:spMkLst>
        </pc:spChg>
        <pc:spChg chg="ord">
          <ac:chgData name="Corrigan, Maggie" userId="cad34459-c979-4bf5-bc87-860f62c21d45" providerId="ADAL" clId="{4432E653-E446-403C-B8F9-5D60DE06C4B2}" dt="2026-04-22T20:16:38.654" v="572" actId="13244"/>
          <ac:spMkLst>
            <pc:docMk/>
            <pc:sldMk cId="0" sldId="267"/>
            <ac:spMk id="19" creationId="{00000000-0000-0000-0000-000000000000}"/>
          </ac:spMkLst>
        </pc:spChg>
        <pc:spChg chg="ord">
          <ac:chgData name="Corrigan, Maggie" userId="cad34459-c979-4bf5-bc87-860f62c21d45" providerId="ADAL" clId="{4432E653-E446-403C-B8F9-5D60DE06C4B2}" dt="2026-04-22T20:16:59.141" v="573" actId="13244"/>
          <ac:spMkLst>
            <pc:docMk/>
            <pc:sldMk cId="0" sldId="267"/>
            <ac:spMk id="29" creationId="{00000000-0000-0000-0000-000000000000}"/>
          </ac:spMkLst>
        </pc:spChg>
        <pc:spChg chg="ord">
          <ac:chgData name="Corrigan, Maggie" userId="cad34459-c979-4bf5-bc87-860f62c21d45" providerId="ADAL" clId="{4432E653-E446-403C-B8F9-5D60DE06C4B2}" dt="2026-04-22T20:17:07.801" v="574" actId="13244"/>
          <ac:spMkLst>
            <pc:docMk/>
            <pc:sldMk cId="0" sldId="267"/>
            <ac:spMk id="30" creationId="{00000000-0000-0000-0000-000000000000}"/>
          </ac:spMkLst>
        </pc:spChg>
        <pc:spChg chg="mod ord">
          <ac:chgData name="Corrigan, Maggie" userId="cad34459-c979-4bf5-bc87-860f62c21d45" providerId="ADAL" clId="{4432E653-E446-403C-B8F9-5D60DE06C4B2}" dt="2026-04-22T20:17:18.227" v="575" actId="13244"/>
          <ac:spMkLst>
            <pc:docMk/>
            <pc:sldMk cId="0" sldId="267"/>
            <ac:spMk id="31" creationId="{00000000-0000-0000-0000-000000000000}"/>
          </ac:spMkLst>
        </pc:spChg>
        <pc:spChg chg="mod">
          <ac:chgData name="Corrigan, Maggie" userId="cad34459-c979-4bf5-bc87-860f62c21d45" providerId="ADAL" clId="{4432E653-E446-403C-B8F9-5D60DE06C4B2}" dt="2026-04-22T16:37:34.820" v="376" actId="962"/>
          <ac:spMkLst>
            <pc:docMk/>
            <pc:sldMk cId="0" sldId="267"/>
            <ac:spMk id="32" creationId="{00000000-0000-0000-0000-000000000000}"/>
          </ac:spMkLst>
        </pc:spChg>
        <pc:spChg chg="ord">
          <ac:chgData name="Corrigan, Maggie" userId="cad34459-c979-4bf5-bc87-860f62c21d45" providerId="ADAL" clId="{4432E653-E446-403C-B8F9-5D60DE06C4B2}" dt="2026-04-22T20:18:15.522" v="584" actId="13244"/>
          <ac:spMkLst>
            <pc:docMk/>
            <pc:sldMk cId="0" sldId="267"/>
            <ac:spMk id="33" creationId="{00000000-0000-0000-0000-000000000000}"/>
          </ac:spMkLst>
        </pc:spChg>
        <pc:spChg chg="mod">
          <ac:chgData name="Corrigan, Maggie" userId="cad34459-c979-4bf5-bc87-860f62c21d45" providerId="ADAL" clId="{4432E653-E446-403C-B8F9-5D60DE06C4B2}" dt="2026-04-22T16:37:35.389" v="377" actId="962"/>
          <ac:spMkLst>
            <pc:docMk/>
            <pc:sldMk cId="0" sldId="267"/>
            <ac:spMk id="34" creationId="{00000000-0000-0000-0000-000000000000}"/>
          </ac:spMkLst>
        </pc:spChg>
        <pc:spChg chg="mod">
          <ac:chgData name="Corrigan, Maggie" userId="cad34459-c979-4bf5-bc87-860f62c21d45" providerId="ADAL" clId="{4432E653-E446-403C-B8F9-5D60DE06C4B2}" dt="2026-04-22T16:37:35.836" v="378" actId="962"/>
          <ac:spMkLst>
            <pc:docMk/>
            <pc:sldMk cId="0" sldId="267"/>
            <ac:spMk id="36" creationId="{00000000-0000-0000-0000-000000000000}"/>
          </ac:spMkLst>
        </pc:spChg>
        <pc:grpChg chg="mod">
          <ac:chgData name="Corrigan, Maggie" userId="cad34459-c979-4bf5-bc87-860f62c21d45" providerId="ADAL" clId="{4432E653-E446-403C-B8F9-5D60DE06C4B2}" dt="2026-04-22T16:37:33.106" v="375" actId="962"/>
          <ac:grpSpMkLst>
            <pc:docMk/>
            <pc:sldMk cId="0" sldId="267"/>
            <ac:grpSpMk id="20" creationId="{00000000-0000-0000-0000-000000000000}"/>
          </ac:grpSpMkLst>
        </pc:grpChg>
        <pc:picChg chg="ord">
          <ac:chgData name="Corrigan, Maggie" userId="cad34459-c979-4bf5-bc87-860f62c21d45" providerId="ADAL" clId="{4432E653-E446-403C-B8F9-5D60DE06C4B2}" dt="2026-04-22T20:15:26.902" v="567" actId="13244"/>
          <ac:picMkLst>
            <pc:docMk/>
            <pc:sldMk cId="0" sldId="267"/>
            <ac:picMk id="8" creationId="{00000000-0000-0000-0000-000000000000}"/>
          </ac:picMkLst>
        </pc:picChg>
        <pc:picChg chg="mod ord">
          <ac:chgData name="Corrigan, Maggie" userId="cad34459-c979-4bf5-bc87-860f62c21d45" providerId="ADAL" clId="{4432E653-E446-403C-B8F9-5D60DE06C4B2}" dt="2026-04-22T20:13:58.515" v="558" actId="962"/>
          <ac:picMkLst>
            <pc:docMk/>
            <pc:sldMk cId="0" sldId="267"/>
            <ac:picMk id="10" creationId="{00000000-0000-0000-0000-000000000000}"/>
          </ac:picMkLst>
        </pc:picChg>
        <pc:picChg chg="ord">
          <ac:chgData name="Corrigan, Maggie" userId="cad34459-c979-4bf5-bc87-860f62c21d45" providerId="ADAL" clId="{4432E653-E446-403C-B8F9-5D60DE06C4B2}" dt="2026-04-22T20:15:21.571" v="566" actId="13244"/>
          <ac:picMkLst>
            <pc:docMk/>
            <pc:sldMk cId="0" sldId="267"/>
            <ac:picMk id="15" creationId="{00000000-0000-0000-0000-000000000000}"/>
          </ac:picMkLst>
        </pc:picChg>
        <pc:picChg chg="add mod">
          <ac:chgData name="Corrigan, Maggie" userId="cad34459-c979-4bf5-bc87-860f62c21d45" providerId="ADAL" clId="{4432E653-E446-403C-B8F9-5D60DE06C4B2}" dt="2026-04-22T20:17:49.698" v="578" actId="1076"/>
          <ac:picMkLst>
            <pc:docMk/>
            <pc:sldMk cId="0" sldId="267"/>
            <ac:picMk id="38" creationId="{6CC8D3EE-0CF4-18AD-B3AC-AFDCCADA77B7}"/>
          </ac:picMkLst>
        </pc:picChg>
      </pc:sldChg>
      <pc:sldChg chg="addSp modSp mod">
        <pc:chgData name="Corrigan, Maggie" userId="cad34459-c979-4bf5-bc87-860f62c21d45" providerId="ADAL" clId="{4432E653-E446-403C-B8F9-5D60DE06C4B2}" dt="2026-04-29T20:17:48.477" v="601" actId="13244"/>
        <pc:sldMkLst>
          <pc:docMk/>
          <pc:sldMk cId="0" sldId="268"/>
        </pc:sldMkLst>
        <pc:spChg chg="mod">
          <ac:chgData name="Corrigan, Maggie" userId="cad34459-c979-4bf5-bc87-860f62c21d45" providerId="ADAL" clId="{4432E653-E446-403C-B8F9-5D60DE06C4B2}" dt="2026-04-22T16:37:37.703" v="380" actId="962"/>
          <ac:spMkLst>
            <pc:docMk/>
            <pc:sldMk cId="0" sldId="268"/>
            <ac:spMk id="2" creationId="{00000000-0000-0000-0000-000000000000}"/>
          </ac:spMkLst>
        </pc:spChg>
        <pc:spChg chg="mod ord">
          <ac:chgData name="Corrigan, Maggie" userId="cad34459-c979-4bf5-bc87-860f62c21d45" providerId="ADAL" clId="{4432E653-E446-403C-B8F9-5D60DE06C4B2}" dt="2026-04-22T20:35:14.063" v="586" actId="13244"/>
          <ac:spMkLst>
            <pc:docMk/>
            <pc:sldMk cId="0" sldId="268"/>
            <ac:spMk id="4" creationId="{00000000-0000-0000-0000-000000000000}"/>
          </ac:spMkLst>
        </pc:spChg>
        <pc:spChg chg="ord">
          <ac:chgData name="Corrigan, Maggie" userId="cad34459-c979-4bf5-bc87-860f62c21d45" providerId="ADAL" clId="{4432E653-E446-403C-B8F9-5D60DE06C4B2}" dt="2026-04-29T20:17:48.477" v="601" actId="13244"/>
          <ac:spMkLst>
            <pc:docMk/>
            <pc:sldMk cId="0" sldId="268"/>
            <ac:spMk id="10" creationId="{00000000-0000-0000-0000-000000000000}"/>
          </ac:spMkLst>
        </pc:spChg>
        <pc:spChg chg="mod">
          <ac:chgData name="Corrigan, Maggie" userId="cad34459-c979-4bf5-bc87-860f62c21d45" providerId="ADAL" clId="{4432E653-E446-403C-B8F9-5D60DE06C4B2}" dt="2026-04-22T20:37:21.597" v="599" actId="1036"/>
          <ac:spMkLst>
            <pc:docMk/>
            <pc:sldMk cId="0" sldId="268"/>
            <ac:spMk id="13" creationId="{00000000-0000-0000-0000-000000000000}"/>
          </ac:spMkLst>
        </pc:spChg>
        <pc:spChg chg="ord">
          <ac:chgData name="Corrigan, Maggie" userId="cad34459-c979-4bf5-bc87-860f62c21d45" providerId="ADAL" clId="{4432E653-E446-403C-B8F9-5D60DE06C4B2}" dt="2026-04-22T20:37:22.120" v="600" actId="13244"/>
          <ac:spMkLst>
            <pc:docMk/>
            <pc:sldMk cId="0" sldId="268"/>
            <ac:spMk id="25" creationId="{00000000-0000-0000-0000-000000000000}"/>
          </ac:spMkLst>
        </pc:spChg>
        <pc:spChg chg="mod ord">
          <ac:chgData name="Corrigan, Maggie" userId="cad34459-c979-4bf5-bc87-860f62c21d45" providerId="ADAL" clId="{4432E653-E446-403C-B8F9-5D60DE06C4B2}" dt="2026-04-22T20:35:01.897" v="585" actId="13244"/>
          <ac:spMkLst>
            <pc:docMk/>
            <pc:sldMk cId="0" sldId="268"/>
            <ac:spMk id="43" creationId="{00000000-0000-0000-0000-000000000000}"/>
          </ac:spMkLst>
        </pc:spChg>
        <pc:spChg chg="mod">
          <ac:chgData name="Corrigan, Maggie" userId="cad34459-c979-4bf5-bc87-860f62c21d45" providerId="ADAL" clId="{4432E653-E446-403C-B8F9-5D60DE06C4B2}" dt="2026-04-22T16:37:40.532" v="385" actId="962"/>
          <ac:spMkLst>
            <pc:docMk/>
            <pc:sldMk cId="0" sldId="268"/>
            <ac:spMk id="45" creationId="{00000000-0000-0000-0000-000000000000}"/>
          </ac:spMkLst>
        </pc:spChg>
        <pc:spChg chg="mod">
          <ac:chgData name="Corrigan, Maggie" userId="cad34459-c979-4bf5-bc87-860f62c21d45" providerId="ADAL" clId="{4432E653-E446-403C-B8F9-5D60DE06C4B2}" dt="2026-04-22T16:37:41.074" v="386" actId="962"/>
          <ac:spMkLst>
            <pc:docMk/>
            <pc:sldMk cId="0" sldId="268"/>
            <ac:spMk id="47" creationId="{00000000-0000-0000-0000-000000000000}"/>
          </ac:spMkLst>
        </pc:spChg>
        <pc:grpChg chg="mod">
          <ac:chgData name="Corrigan, Maggie" userId="cad34459-c979-4bf5-bc87-860f62c21d45" providerId="ADAL" clId="{4432E653-E446-403C-B8F9-5D60DE06C4B2}" dt="2026-04-22T16:37:38.791" v="382" actId="962"/>
          <ac:grpSpMkLst>
            <pc:docMk/>
            <pc:sldMk cId="0" sldId="268"/>
            <ac:grpSpMk id="5" creationId="{00000000-0000-0000-0000-000000000000}"/>
          </ac:grpSpMkLst>
        </pc:grpChg>
        <pc:grpChg chg="mod">
          <ac:chgData name="Corrigan, Maggie" userId="cad34459-c979-4bf5-bc87-860f62c21d45" providerId="ADAL" clId="{4432E653-E446-403C-B8F9-5D60DE06C4B2}" dt="2026-04-22T16:37:39.995" v="384" actId="962"/>
          <ac:grpSpMkLst>
            <pc:docMk/>
            <pc:sldMk cId="0" sldId="268"/>
            <ac:grpSpMk id="26" creationId="{00000000-0000-0000-0000-000000000000}"/>
          </ac:grpSpMkLst>
        </pc:grpChg>
        <pc:picChg chg="mod">
          <ac:chgData name="Corrigan, Maggie" userId="cad34459-c979-4bf5-bc87-860f62c21d45" providerId="ADAL" clId="{4432E653-E446-403C-B8F9-5D60DE06C4B2}" dt="2026-04-22T16:37:39.406" v="383" actId="962"/>
          <ac:picMkLst>
            <pc:docMk/>
            <pc:sldMk cId="0" sldId="268"/>
            <ac:picMk id="9" creationId="{00000000-0000-0000-0000-000000000000}"/>
          </ac:picMkLst>
        </pc:picChg>
        <pc:picChg chg="ord">
          <ac:chgData name="Corrigan, Maggie" userId="cad34459-c979-4bf5-bc87-860f62c21d45" providerId="ADAL" clId="{4432E653-E446-403C-B8F9-5D60DE06C4B2}" dt="2026-04-22T20:35:54.990" v="588" actId="13244"/>
          <ac:picMkLst>
            <pc:docMk/>
            <pc:sldMk cId="0" sldId="268"/>
            <ac:picMk id="24" creationId="{00000000-0000-0000-0000-000000000000}"/>
          </ac:picMkLst>
        </pc:picChg>
        <pc:picChg chg="add mod ord">
          <ac:chgData name="Corrigan, Maggie" userId="cad34459-c979-4bf5-bc87-860f62c21d45" providerId="ADAL" clId="{4432E653-E446-403C-B8F9-5D60DE06C4B2}" dt="2026-04-22T20:35:19.340" v="587" actId="13244"/>
          <ac:picMkLst>
            <pc:docMk/>
            <pc:sldMk cId="0" sldId="268"/>
            <ac:picMk id="49" creationId="{8F05A761-DA2E-C641-84AF-D857FA0A2F32}"/>
          </ac:picMkLst>
        </pc:picChg>
      </pc:sldChg>
      <pc:sldChg chg="addSp modSp mod setBg">
        <pc:chgData name="Corrigan, Maggie" userId="cad34459-c979-4bf5-bc87-860f62c21d45" providerId="ADAL" clId="{4432E653-E446-403C-B8F9-5D60DE06C4B2}" dt="2026-04-22T16:42:50.622" v="485" actId="33553"/>
        <pc:sldMkLst>
          <pc:docMk/>
          <pc:sldMk cId="0" sldId="269"/>
        </pc:sldMkLst>
        <pc:spChg chg="mod">
          <ac:chgData name="Corrigan, Maggie" userId="cad34459-c979-4bf5-bc87-860f62c21d45" providerId="ADAL" clId="{4432E653-E446-403C-B8F9-5D60DE06C4B2}" dt="2026-04-22T16:37:42.505" v="388" actId="962"/>
          <ac:spMkLst>
            <pc:docMk/>
            <pc:sldMk cId="0" sldId="269"/>
            <ac:spMk id="2" creationId="{00000000-0000-0000-0000-000000000000}"/>
          </ac:spMkLst>
        </pc:spChg>
        <pc:spChg chg="mod">
          <ac:chgData name="Corrigan, Maggie" userId="cad34459-c979-4bf5-bc87-860f62c21d45" providerId="ADAL" clId="{4432E653-E446-403C-B8F9-5D60DE06C4B2}" dt="2026-04-22T16:37:43.647" v="390" actId="962"/>
          <ac:spMkLst>
            <pc:docMk/>
            <pc:sldMk cId="0" sldId="269"/>
            <ac:spMk id="17" creationId="{00000000-0000-0000-0000-000000000000}"/>
          </ac:spMkLst>
        </pc:spChg>
        <pc:spChg chg="mod">
          <ac:chgData name="Corrigan, Maggie" userId="cad34459-c979-4bf5-bc87-860f62c21d45" providerId="ADAL" clId="{4432E653-E446-403C-B8F9-5D60DE06C4B2}" dt="2026-04-22T16:37:44.318" v="391" actId="962"/>
          <ac:spMkLst>
            <pc:docMk/>
            <pc:sldMk cId="0" sldId="269"/>
            <ac:spMk id="19" creationId="{00000000-0000-0000-0000-000000000000}"/>
          </ac:spMkLst>
        </pc:spChg>
        <pc:spChg chg="mod">
          <ac:chgData name="Corrigan, Maggie" userId="cad34459-c979-4bf5-bc87-860f62c21d45" providerId="ADAL" clId="{4432E653-E446-403C-B8F9-5D60DE06C4B2}" dt="2026-04-22T15:39:59.123" v="97" actId="1076"/>
          <ac:spMkLst>
            <pc:docMk/>
            <pc:sldMk cId="0" sldId="269"/>
            <ac:spMk id="21" creationId="{00000000-0000-0000-0000-000000000000}"/>
          </ac:spMkLst>
        </pc:spChg>
        <pc:spChg chg="mod">
          <ac:chgData name="Corrigan, Maggie" userId="cad34459-c979-4bf5-bc87-860f62c21d45" providerId="ADAL" clId="{4432E653-E446-403C-B8F9-5D60DE06C4B2}" dt="2026-04-22T16:42:50.622" v="485" actId="33553"/>
          <ac:spMkLst>
            <pc:docMk/>
            <pc:sldMk cId="0" sldId="269"/>
            <ac:spMk id="39" creationId="{00000000-0000-0000-0000-000000000000}"/>
          </ac:spMkLst>
        </pc:spChg>
        <pc:spChg chg="mod">
          <ac:chgData name="Corrigan, Maggie" userId="cad34459-c979-4bf5-bc87-860f62c21d45" providerId="ADAL" clId="{4432E653-E446-403C-B8F9-5D60DE06C4B2}" dt="2026-04-22T16:37:45.408" v="393" actId="962"/>
          <ac:spMkLst>
            <pc:docMk/>
            <pc:sldMk cId="0" sldId="269"/>
            <ac:spMk id="41" creationId="{00000000-0000-0000-0000-000000000000}"/>
          </ac:spMkLst>
        </pc:spChg>
        <pc:spChg chg="mod">
          <ac:chgData name="Corrigan, Maggie" userId="cad34459-c979-4bf5-bc87-860f62c21d45" providerId="ADAL" clId="{4432E653-E446-403C-B8F9-5D60DE06C4B2}" dt="2026-04-22T16:37:45.999" v="394" actId="962"/>
          <ac:spMkLst>
            <pc:docMk/>
            <pc:sldMk cId="0" sldId="269"/>
            <ac:spMk id="43" creationId="{00000000-0000-0000-0000-000000000000}"/>
          </ac:spMkLst>
        </pc:spChg>
        <pc:grpChg chg="mod">
          <ac:chgData name="Corrigan, Maggie" userId="cad34459-c979-4bf5-bc87-860f62c21d45" providerId="ADAL" clId="{4432E653-E446-403C-B8F9-5D60DE06C4B2}" dt="2026-04-22T16:37:43.124" v="389" actId="962"/>
          <ac:grpSpMkLst>
            <pc:docMk/>
            <pc:sldMk cId="0" sldId="269"/>
            <ac:grpSpMk id="10" creationId="{00000000-0000-0000-0000-000000000000}"/>
          </ac:grpSpMkLst>
        </pc:grpChg>
        <pc:grpChg chg="mod">
          <ac:chgData name="Corrigan, Maggie" userId="cad34459-c979-4bf5-bc87-860f62c21d45" providerId="ADAL" clId="{4432E653-E446-403C-B8F9-5D60DE06C4B2}" dt="2026-04-22T16:37:44.907" v="392" actId="962"/>
          <ac:grpSpMkLst>
            <pc:docMk/>
            <pc:sldMk cId="0" sldId="269"/>
            <ac:grpSpMk id="34" creationId="{00000000-0000-0000-0000-000000000000}"/>
          </ac:grpSpMkLst>
        </pc:grpChg>
        <pc:picChg chg="add mod">
          <ac:chgData name="Corrigan, Maggie" userId="cad34459-c979-4bf5-bc87-860f62c21d45" providerId="ADAL" clId="{4432E653-E446-403C-B8F9-5D60DE06C4B2}" dt="2026-04-22T16:37:46.591" v="395" actId="962"/>
          <ac:picMkLst>
            <pc:docMk/>
            <pc:sldMk cId="0" sldId="269"/>
            <ac:picMk id="45" creationId="{EFD76113-BE54-1C88-03E1-EA6691320A30}"/>
          </ac:picMkLst>
        </pc:picChg>
      </pc:sldChg>
      <pc:sldChg chg="addSp delSp modSp mod setBg">
        <pc:chgData name="Corrigan, Maggie" userId="cad34459-c979-4bf5-bc87-860f62c21d45" providerId="ADAL" clId="{4432E653-E446-403C-B8F9-5D60DE06C4B2}" dt="2026-04-22T16:37:47.863" v="397" actId="962"/>
        <pc:sldMkLst>
          <pc:docMk/>
          <pc:sldMk cId="0" sldId="270"/>
        </pc:sldMkLst>
        <pc:picChg chg="add mod">
          <ac:chgData name="Corrigan, Maggie" userId="cad34459-c979-4bf5-bc87-860f62c21d45" providerId="ADAL" clId="{4432E653-E446-403C-B8F9-5D60DE06C4B2}" dt="2026-04-22T16:37:47.229" v="396" actId="962"/>
          <ac:picMkLst>
            <pc:docMk/>
            <pc:sldMk cId="0" sldId="270"/>
            <ac:picMk id="27" creationId="{AFCFCD4B-7B46-E021-5310-6EA2E4658A0A}"/>
          </ac:picMkLst>
        </pc:picChg>
        <pc:picChg chg="add mod">
          <ac:chgData name="Corrigan, Maggie" userId="cad34459-c979-4bf5-bc87-860f62c21d45" providerId="ADAL" clId="{4432E653-E446-403C-B8F9-5D60DE06C4B2}" dt="2026-04-22T16:37:47.863" v="397" actId="962"/>
          <ac:picMkLst>
            <pc:docMk/>
            <pc:sldMk cId="0" sldId="270"/>
            <ac:picMk id="28" creationId="{A27A65A9-F233-617E-9956-DBD5C97CACCF}"/>
          </ac:picMkLst>
        </pc:picChg>
      </pc:sldChg>
      <pc:sldChg chg="addSp delSp modSp mod">
        <pc:chgData name="Corrigan, Maggie" userId="cad34459-c979-4bf5-bc87-860f62c21d45" providerId="ADAL" clId="{4432E653-E446-403C-B8F9-5D60DE06C4B2}" dt="2026-04-22T16:37:57.308" v="400" actId="962"/>
        <pc:sldMkLst>
          <pc:docMk/>
          <pc:sldMk cId="0" sldId="271"/>
        </pc:sldMkLst>
        <pc:spChg chg="mod">
          <ac:chgData name="Corrigan, Maggie" userId="cad34459-c979-4bf5-bc87-860f62c21d45" providerId="ADAL" clId="{4432E653-E446-403C-B8F9-5D60DE06C4B2}" dt="2026-04-22T16:22:15.580" v="166" actId="207"/>
          <ac:spMkLst>
            <pc:docMk/>
            <pc:sldMk cId="0" sldId="271"/>
            <ac:spMk id="9" creationId="{00000000-0000-0000-0000-000000000000}"/>
          </ac:spMkLst>
        </pc:spChg>
        <pc:picChg chg="mod">
          <ac:chgData name="Corrigan, Maggie" userId="cad34459-c979-4bf5-bc87-860f62c21d45" providerId="ADAL" clId="{4432E653-E446-403C-B8F9-5D60DE06C4B2}" dt="2026-04-22T16:37:56.536" v="399" actId="962"/>
          <ac:picMkLst>
            <pc:docMk/>
            <pc:sldMk cId="0" sldId="271"/>
            <ac:picMk id="10" creationId="{00000000-0000-0000-0000-000000000000}"/>
          </ac:picMkLst>
        </pc:picChg>
        <pc:picChg chg="add mod">
          <ac:chgData name="Corrigan, Maggie" userId="cad34459-c979-4bf5-bc87-860f62c21d45" providerId="ADAL" clId="{4432E653-E446-403C-B8F9-5D60DE06C4B2}" dt="2026-04-22T16:37:57.308" v="400" actId="962"/>
          <ac:picMkLst>
            <pc:docMk/>
            <pc:sldMk cId="0" sldId="271"/>
            <ac:picMk id="13" creationId="{5922BFAF-EB60-3B9D-5547-118B0107D626}"/>
          </ac:picMkLst>
        </pc:picChg>
      </pc:sldChg>
      <pc:sldChg chg="addSp delSp modSp mod">
        <pc:chgData name="Corrigan, Maggie" userId="cad34459-c979-4bf5-bc87-860f62c21d45" providerId="ADAL" clId="{4432E653-E446-403C-B8F9-5D60DE06C4B2}" dt="2026-04-22T16:47:14.932" v="486" actId="33553"/>
        <pc:sldMkLst>
          <pc:docMk/>
          <pc:sldMk cId="0" sldId="272"/>
        </pc:sldMkLst>
        <pc:spChg chg="mod">
          <ac:chgData name="Corrigan, Maggie" userId="cad34459-c979-4bf5-bc87-860f62c21d45" providerId="ADAL" clId="{4432E653-E446-403C-B8F9-5D60DE06C4B2}" dt="2026-04-22T16:47:14.932" v="486" actId="33553"/>
          <ac:spMkLst>
            <pc:docMk/>
            <pc:sldMk cId="0" sldId="272"/>
            <ac:spMk id="3" creationId="{00000000-0000-0000-0000-000000000000}"/>
          </ac:spMkLst>
        </pc:spChg>
        <pc:picChg chg="mod">
          <ac:chgData name="Corrigan, Maggie" userId="cad34459-c979-4bf5-bc87-860f62c21d45" providerId="ADAL" clId="{4432E653-E446-403C-B8F9-5D60DE06C4B2}" dt="2026-04-22T16:37:58.435" v="401" actId="962"/>
          <ac:picMkLst>
            <pc:docMk/>
            <pc:sldMk cId="0" sldId="272"/>
            <ac:picMk id="4" creationId="{00000000-0000-0000-0000-000000000000}"/>
          </ac:picMkLst>
        </pc:picChg>
        <pc:picChg chg="add mod">
          <ac:chgData name="Corrigan, Maggie" userId="cad34459-c979-4bf5-bc87-860f62c21d45" providerId="ADAL" clId="{4432E653-E446-403C-B8F9-5D60DE06C4B2}" dt="2026-04-22T16:38:03.931" v="403" actId="962"/>
          <ac:picMkLst>
            <pc:docMk/>
            <pc:sldMk cId="0" sldId="272"/>
            <ac:picMk id="12" creationId="{3BF7B21A-8B77-EBBD-CBF1-79CF4964B65A}"/>
          </ac:picMkLst>
        </pc:picChg>
      </pc:sldChg>
      <pc:sldChg chg="addSp delSp modSp mod">
        <pc:chgData name="Corrigan, Maggie" userId="cad34459-c979-4bf5-bc87-860f62c21d45" providerId="ADAL" clId="{4432E653-E446-403C-B8F9-5D60DE06C4B2}" dt="2026-04-22T16:39:17.669" v="411" actId="1076"/>
        <pc:sldMkLst>
          <pc:docMk/>
          <pc:sldMk cId="0" sldId="273"/>
        </pc:sldMkLst>
        <pc:spChg chg="mod">
          <ac:chgData name="Corrigan, Maggie" userId="cad34459-c979-4bf5-bc87-860f62c21d45" providerId="ADAL" clId="{4432E653-E446-403C-B8F9-5D60DE06C4B2}" dt="2026-04-22T16:38:35.065" v="406" actId="207"/>
          <ac:spMkLst>
            <pc:docMk/>
            <pc:sldMk cId="0" sldId="273"/>
            <ac:spMk id="8" creationId="{00000000-0000-0000-0000-000000000000}"/>
          </ac:spMkLst>
        </pc:spChg>
        <pc:grpChg chg="add del mod">
          <ac:chgData name="Corrigan, Maggie" userId="cad34459-c979-4bf5-bc87-860f62c21d45" providerId="ADAL" clId="{4432E653-E446-403C-B8F9-5D60DE06C4B2}" dt="2026-04-22T16:39:17.669" v="411" actId="1076"/>
          <ac:grpSpMkLst>
            <pc:docMk/>
            <pc:sldMk cId="0" sldId="273"/>
            <ac:grpSpMk id="9" creationId="{00000000-0000-0000-0000-000000000000}"/>
          </ac:grpSpMkLst>
        </pc:grpChg>
        <pc:picChg chg="add mod">
          <ac:chgData name="Corrigan, Maggie" userId="cad34459-c979-4bf5-bc87-860f62c21d45" providerId="ADAL" clId="{4432E653-E446-403C-B8F9-5D60DE06C4B2}" dt="2026-04-22T16:38:41.349" v="408" actId="962"/>
          <ac:picMkLst>
            <pc:docMk/>
            <pc:sldMk cId="0" sldId="273"/>
            <ac:picMk id="20" creationId="{8B6409F2-256F-3B60-D3E8-C6635F7A6553}"/>
          </ac:picMkLst>
        </pc:picChg>
      </pc:sldChg>
      <pc:sldChg chg="addSp delSp modSp mod">
        <pc:chgData name="Corrigan, Maggie" userId="cad34459-c979-4bf5-bc87-860f62c21d45" providerId="ADAL" clId="{4432E653-E446-403C-B8F9-5D60DE06C4B2}" dt="2026-04-22T16:39:35.040" v="414" actId="962"/>
        <pc:sldMkLst>
          <pc:docMk/>
          <pc:sldMk cId="0" sldId="274"/>
        </pc:sldMkLst>
        <pc:spChg chg="mod">
          <ac:chgData name="Corrigan, Maggie" userId="cad34459-c979-4bf5-bc87-860f62c21d45" providerId="ADAL" clId="{4432E653-E446-403C-B8F9-5D60DE06C4B2}" dt="2026-04-22T16:22:49.284" v="176" actId="207"/>
          <ac:spMkLst>
            <pc:docMk/>
            <pc:sldMk cId="0" sldId="274"/>
            <ac:spMk id="3" creationId="{00000000-0000-0000-0000-000000000000}"/>
          </ac:spMkLst>
        </pc:spChg>
        <pc:spChg chg="mod">
          <ac:chgData name="Corrigan, Maggie" userId="cad34459-c979-4bf5-bc87-860f62c21d45" providerId="ADAL" clId="{4432E653-E446-403C-B8F9-5D60DE06C4B2}" dt="2026-04-22T16:22:56.745" v="178" actId="207"/>
          <ac:spMkLst>
            <pc:docMk/>
            <pc:sldMk cId="0" sldId="274"/>
            <ac:spMk id="9" creationId="{00000000-0000-0000-0000-000000000000}"/>
          </ac:spMkLst>
        </pc:spChg>
        <pc:spChg chg="mod">
          <ac:chgData name="Corrigan, Maggie" userId="cad34459-c979-4bf5-bc87-860f62c21d45" providerId="ADAL" clId="{4432E653-E446-403C-B8F9-5D60DE06C4B2}" dt="2026-04-22T16:23:00.567" v="179" actId="207"/>
          <ac:spMkLst>
            <pc:docMk/>
            <pc:sldMk cId="0" sldId="274"/>
            <ac:spMk id="10" creationId="{00000000-0000-0000-0000-000000000000}"/>
          </ac:spMkLst>
        </pc:spChg>
        <pc:grpChg chg="mod">
          <ac:chgData name="Corrigan, Maggie" userId="cad34459-c979-4bf5-bc87-860f62c21d45" providerId="ADAL" clId="{4432E653-E446-403C-B8F9-5D60DE06C4B2}" dt="2026-04-22T16:39:27.764" v="412" actId="962"/>
          <ac:grpSpMkLst>
            <pc:docMk/>
            <pc:sldMk cId="0" sldId="274"/>
            <ac:grpSpMk id="4" creationId="{00000000-0000-0000-0000-000000000000}"/>
          </ac:grpSpMkLst>
        </pc:grpChg>
        <pc:picChg chg="add mod">
          <ac:chgData name="Corrigan, Maggie" userId="cad34459-c979-4bf5-bc87-860f62c21d45" providerId="ADAL" clId="{4432E653-E446-403C-B8F9-5D60DE06C4B2}" dt="2026-04-22T16:39:35.040" v="414" actId="962"/>
          <ac:picMkLst>
            <pc:docMk/>
            <pc:sldMk cId="0" sldId="274"/>
            <ac:picMk id="17" creationId="{2206FE2F-67B8-F8DA-343D-DFE7F40996E7}"/>
          </ac:picMkLst>
        </pc:picChg>
      </pc:sldChg>
      <pc:sldChg chg="addSp delSp modSp mod">
        <pc:chgData name="Corrigan, Maggie" userId="cad34459-c979-4bf5-bc87-860f62c21d45" providerId="ADAL" clId="{4432E653-E446-403C-B8F9-5D60DE06C4B2}" dt="2026-04-22T16:39:41.494" v="417" actId="962"/>
        <pc:sldMkLst>
          <pc:docMk/>
          <pc:sldMk cId="0" sldId="275"/>
        </pc:sldMkLst>
        <pc:spChg chg="mod">
          <ac:chgData name="Corrigan, Maggie" userId="cad34459-c979-4bf5-bc87-860f62c21d45" providerId="ADAL" clId="{4432E653-E446-403C-B8F9-5D60DE06C4B2}" dt="2026-04-22T16:23:26.830" v="181" actId="207"/>
          <ac:spMkLst>
            <pc:docMk/>
            <pc:sldMk cId="0" sldId="275"/>
            <ac:spMk id="3" creationId="{00000000-0000-0000-0000-000000000000}"/>
          </ac:spMkLst>
        </pc:spChg>
        <pc:spChg chg="mod">
          <ac:chgData name="Corrigan, Maggie" userId="cad34459-c979-4bf5-bc87-860f62c21d45" providerId="ADAL" clId="{4432E653-E446-403C-B8F9-5D60DE06C4B2}" dt="2026-04-22T16:23:23.698" v="180" actId="207"/>
          <ac:spMkLst>
            <pc:docMk/>
            <pc:sldMk cId="0" sldId="275"/>
            <ac:spMk id="5" creationId="{00000000-0000-0000-0000-000000000000}"/>
          </ac:spMkLst>
        </pc:spChg>
        <pc:picChg chg="mod">
          <ac:chgData name="Corrigan, Maggie" userId="cad34459-c979-4bf5-bc87-860f62c21d45" providerId="ADAL" clId="{4432E653-E446-403C-B8F9-5D60DE06C4B2}" dt="2026-04-22T16:39:36.115" v="415" actId="962"/>
          <ac:picMkLst>
            <pc:docMk/>
            <pc:sldMk cId="0" sldId="275"/>
            <ac:picMk id="4" creationId="{00000000-0000-0000-0000-000000000000}"/>
          </ac:picMkLst>
        </pc:picChg>
        <pc:picChg chg="add mod">
          <ac:chgData name="Corrigan, Maggie" userId="cad34459-c979-4bf5-bc87-860f62c21d45" providerId="ADAL" clId="{4432E653-E446-403C-B8F9-5D60DE06C4B2}" dt="2026-04-22T16:39:41.494" v="417" actId="962"/>
          <ac:picMkLst>
            <pc:docMk/>
            <pc:sldMk cId="0" sldId="275"/>
            <ac:picMk id="12" creationId="{0AE701C4-62A1-64B8-AA40-C5D0C737F87B}"/>
          </ac:picMkLst>
        </pc:picChg>
      </pc:sldChg>
      <pc:sldChg chg="addSp delSp modSp mod">
        <pc:chgData name="Corrigan, Maggie" userId="cad34459-c979-4bf5-bc87-860f62c21d45" providerId="ADAL" clId="{4432E653-E446-403C-B8F9-5D60DE06C4B2}" dt="2026-04-22T16:39:50.710" v="423" actId="962"/>
        <pc:sldMkLst>
          <pc:docMk/>
          <pc:sldMk cId="0" sldId="276"/>
        </pc:sldMkLst>
        <pc:spChg chg="mod">
          <ac:chgData name="Corrigan, Maggie" userId="cad34459-c979-4bf5-bc87-860f62c21d45" providerId="ADAL" clId="{4432E653-E446-403C-B8F9-5D60DE06C4B2}" dt="2026-04-22T16:23:38.788" v="183" actId="207"/>
          <ac:spMkLst>
            <pc:docMk/>
            <pc:sldMk cId="0" sldId="276"/>
            <ac:spMk id="3" creationId="{00000000-0000-0000-0000-000000000000}"/>
          </ac:spMkLst>
        </pc:spChg>
        <pc:spChg chg="mod">
          <ac:chgData name="Corrigan, Maggie" userId="cad34459-c979-4bf5-bc87-860f62c21d45" providerId="ADAL" clId="{4432E653-E446-403C-B8F9-5D60DE06C4B2}" dt="2026-04-22T16:39:43.113" v="418" actId="962"/>
          <ac:spMkLst>
            <pc:docMk/>
            <pc:sldMk cId="0" sldId="276"/>
            <ac:spMk id="4" creationId="{00000000-0000-0000-0000-000000000000}"/>
          </ac:spMkLst>
        </pc:spChg>
        <pc:spChg chg="mod">
          <ac:chgData name="Corrigan, Maggie" userId="cad34459-c979-4bf5-bc87-860f62c21d45" providerId="ADAL" clId="{4432E653-E446-403C-B8F9-5D60DE06C4B2}" dt="2026-04-22T16:39:44.324" v="420" actId="962"/>
          <ac:spMkLst>
            <pc:docMk/>
            <pc:sldMk cId="0" sldId="276"/>
            <ac:spMk id="8" creationId="{00000000-0000-0000-0000-000000000000}"/>
          </ac:spMkLst>
        </pc:spChg>
        <pc:spChg chg="mod">
          <ac:chgData name="Corrigan, Maggie" userId="cad34459-c979-4bf5-bc87-860f62c21d45" providerId="ADAL" clId="{4432E653-E446-403C-B8F9-5D60DE06C4B2}" dt="2026-04-22T16:23:42.829" v="184" actId="207"/>
          <ac:spMkLst>
            <pc:docMk/>
            <pc:sldMk cId="0" sldId="276"/>
            <ac:spMk id="12" creationId="{00000000-0000-0000-0000-000000000000}"/>
          </ac:spMkLst>
        </pc:spChg>
        <pc:spChg chg="mod">
          <ac:chgData name="Corrigan, Maggie" userId="cad34459-c979-4bf5-bc87-860f62c21d45" providerId="ADAL" clId="{4432E653-E446-403C-B8F9-5D60DE06C4B2}" dt="2026-04-22T16:23:50.088" v="186" actId="207"/>
          <ac:spMkLst>
            <pc:docMk/>
            <pc:sldMk cId="0" sldId="276"/>
            <ac:spMk id="13" creationId="{00000000-0000-0000-0000-000000000000}"/>
          </ac:spMkLst>
        </pc:spChg>
        <pc:grpChg chg="mod">
          <ac:chgData name="Corrigan, Maggie" userId="cad34459-c979-4bf5-bc87-860f62c21d45" providerId="ADAL" clId="{4432E653-E446-403C-B8F9-5D60DE06C4B2}" dt="2026-04-22T16:39:43.801" v="419" actId="962"/>
          <ac:grpSpMkLst>
            <pc:docMk/>
            <pc:sldMk cId="0" sldId="276"/>
            <ac:grpSpMk id="5" creationId="{00000000-0000-0000-0000-000000000000}"/>
          </ac:grpSpMkLst>
        </pc:grpChg>
        <pc:grpChg chg="mod">
          <ac:chgData name="Corrigan, Maggie" userId="cad34459-c979-4bf5-bc87-860f62c21d45" providerId="ADAL" clId="{4432E653-E446-403C-B8F9-5D60DE06C4B2}" dt="2026-04-22T16:39:44.848" v="421" actId="962"/>
          <ac:grpSpMkLst>
            <pc:docMk/>
            <pc:sldMk cId="0" sldId="276"/>
            <ac:grpSpMk id="9" creationId="{00000000-0000-0000-0000-000000000000}"/>
          </ac:grpSpMkLst>
        </pc:grpChg>
        <pc:picChg chg="add mod">
          <ac:chgData name="Corrigan, Maggie" userId="cad34459-c979-4bf5-bc87-860f62c21d45" providerId="ADAL" clId="{4432E653-E446-403C-B8F9-5D60DE06C4B2}" dt="2026-04-22T16:39:50.710" v="423" actId="962"/>
          <ac:picMkLst>
            <pc:docMk/>
            <pc:sldMk cId="0" sldId="276"/>
            <ac:picMk id="20" creationId="{D75DA500-0EA4-351A-D3A0-AB6D6DE71C07}"/>
          </ac:picMkLst>
        </pc:picChg>
      </pc:sldChg>
      <pc:sldChg chg="addSp delSp modSp mod">
        <pc:chgData name="Corrigan, Maggie" userId="cad34459-c979-4bf5-bc87-860f62c21d45" providerId="ADAL" clId="{4432E653-E446-403C-B8F9-5D60DE06C4B2}" dt="2026-04-22T16:39:57.628" v="426" actId="962"/>
        <pc:sldMkLst>
          <pc:docMk/>
          <pc:sldMk cId="0" sldId="277"/>
        </pc:sldMkLst>
        <pc:spChg chg="mod">
          <ac:chgData name="Corrigan, Maggie" userId="cad34459-c979-4bf5-bc87-860f62c21d45" providerId="ADAL" clId="{4432E653-E446-403C-B8F9-5D60DE06C4B2}" dt="2026-04-22T16:24:03.027" v="190" actId="207"/>
          <ac:spMkLst>
            <pc:docMk/>
            <pc:sldMk cId="0" sldId="277"/>
            <ac:spMk id="3" creationId="{00000000-0000-0000-0000-000000000000}"/>
          </ac:spMkLst>
        </pc:spChg>
        <pc:spChg chg="mod">
          <ac:chgData name="Corrigan, Maggie" userId="cad34459-c979-4bf5-bc87-860f62c21d45" providerId="ADAL" clId="{4432E653-E446-403C-B8F9-5D60DE06C4B2}" dt="2026-04-22T16:24:07.834" v="191" actId="207"/>
          <ac:spMkLst>
            <pc:docMk/>
            <pc:sldMk cId="0" sldId="277"/>
            <ac:spMk id="7" creationId="{00000000-0000-0000-0000-000000000000}"/>
          </ac:spMkLst>
        </pc:spChg>
        <pc:spChg chg="mod">
          <ac:chgData name="Corrigan, Maggie" userId="cad34459-c979-4bf5-bc87-860f62c21d45" providerId="ADAL" clId="{4432E653-E446-403C-B8F9-5D60DE06C4B2}" dt="2026-04-22T16:24:14.153" v="192" actId="207"/>
          <ac:spMkLst>
            <pc:docMk/>
            <pc:sldMk cId="0" sldId="277"/>
            <ac:spMk id="8" creationId="{00000000-0000-0000-0000-000000000000}"/>
          </ac:spMkLst>
        </pc:spChg>
        <pc:grpChg chg="mod">
          <ac:chgData name="Corrigan, Maggie" userId="cad34459-c979-4bf5-bc87-860f62c21d45" providerId="ADAL" clId="{4432E653-E446-403C-B8F9-5D60DE06C4B2}" dt="2026-04-22T16:39:51.900" v="424" actId="962"/>
          <ac:grpSpMkLst>
            <pc:docMk/>
            <pc:sldMk cId="0" sldId="277"/>
            <ac:grpSpMk id="4" creationId="{00000000-0000-0000-0000-000000000000}"/>
          </ac:grpSpMkLst>
        </pc:grpChg>
        <pc:picChg chg="add mod">
          <ac:chgData name="Corrigan, Maggie" userId="cad34459-c979-4bf5-bc87-860f62c21d45" providerId="ADAL" clId="{4432E653-E446-403C-B8F9-5D60DE06C4B2}" dt="2026-04-22T16:39:57.628" v="426" actId="962"/>
          <ac:picMkLst>
            <pc:docMk/>
            <pc:sldMk cId="0" sldId="277"/>
            <ac:picMk id="15" creationId="{38C82013-405D-4F5F-8B16-75D5371F8C37}"/>
          </ac:picMkLst>
        </pc:picChg>
      </pc:sldChg>
      <pc:sldChg chg="addSp delSp modSp mod">
        <pc:chgData name="Corrigan, Maggie" userId="cad34459-c979-4bf5-bc87-860f62c21d45" providerId="ADAL" clId="{4432E653-E446-403C-B8F9-5D60DE06C4B2}" dt="2026-04-22T16:40:04.755" v="429" actId="962"/>
        <pc:sldMkLst>
          <pc:docMk/>
          <pc:sldMk cId="0" sldId="278"/>
        </pc:sldMkLst>
        <pc:spChg chg="mod">
          <ac:chgData name="Corrigan, Maggie" userId="cad34459-c979-4bf5-bc87-860f62c21d45" providerId="ADAL" clId="{4432E653-E446-403C-B8F9-5D60DE06C4B2}" dt="2026-04-22T16:24:48.614" v="196" actId="207"/>
          <ac:spMkLst>
            <pc:docMk/>
            <pc:sldMk cId="0" sldId="278"/>
            <ac:spMk id="3" creationId="{00000000-0000-0000-0000-000000000000}"/>
          </ac:spMkLst>
        </pc:spChg>
        <pc:spChg chg="mod">
          <ac:chgData name="Corrigan, Maggie" userId="cad34459-c979-4bf5-bc87-860f62c21d45" providerId="ADAL" clId="{4432E653-E446-403C-B8F9-5D60DE06C4B2}" dt="2026-04-22T16:24:53.010" v="197" actId="207"/>
          <ac:spMkLst>
            <pc:docMk/>
            <pc:sldMk cId="0" sldId="278"/>
            <ac:spMk id="7" creationId="{00000000-0000-0000-0000-000000000000}"/>
          </ac:spMkLst>
        </pc:spChg>
        <pc:spChg chg="mod">
          <ac:chgData name="Corrigan, Maggie" userId="cad34459-c979-4bf5-bc87-860f62c21d45" providerId="ADAL" clId="{4432E653-E446-403C-B8F9-5D60DE06C4B2}" dt="2026-04-22T16:24:57.422" v="198" actId="207"/>
          <ac:spMkLst>
            <pc:docMk/>
            <pc:sldMk cId="0" sldId="278"/>
            <ac:spMk id="8" creationId="{00000000-0000-0000-0000-000000000000}"/>
          </ac:spMkLst>
        </pc:spChg>
        <pc:grpChg chg="mod">
          <ac:chgData name="Corrigan, Maggie" userId="cad34459-c979-4bf5-bc87-860f62c21d45" providerId="ADAL" clId="{4432E653-E446-403C-B8F9-5D60DE06C4B2}" dt="2026-04-22T16:39:59.088" v="427" actId="962"/>
          <ac:grpSpMkLst>
            <pc:docMk/>
            <pc:sldMk cId="0" sldId="278"/>
            <ac:grpSpMk id="4" creationId="{00000000-0000-0000-0000-000000000000}"/>
          </ac:grpSpMkLst>
        </pc:grpChg>
        <pc:picChg chg="add mod">
          <ac:chgData name="Corrigan, Maggie" userId="cad34459-c979-4bf5-bc87-860f62c21d45" providerId="ADAL" clId="{4432E653-E446-403C-B8F9-5D60DE06C4B2}" dt="2026-04-22T16:40:04.755" v="429" actId="962"/>
          <ac:picMkLst>
            <pc:docMk/>
            <pc:sldMk cId="0" sldId="278"/>
            <ac:picMk id="15" creationId="{CF7741E5-1021-272F-D94C-3AB7C5E5016B}"/>
          </ac:picMkLst>
        </pc:picChg>
      </pc:sldChg>
      <pc:sldChg chg="addSp delSp modSp mod">
        <pc:chgData name="Corrigan, Maggie" userId="cad34459-c979-4bf5-bc87-860f62c21d45" providerId="ADAL" clId="{4432E653-E446-403C-B8F9-5D60DE06C4B2}" dt="2026-04-22T16:49:10.471" v="532" actId="962"/>
        <pc:sldMkLst>
          <pc:docMk/>
          <pc:sldMk cId="0" sldId="279"/>
        </pc:sldMkLst>
        <pc:spChg chg="add mod">
          <ac:chgData name="Corrigan, Maggie" userId="cad34459-c979-4bf5-bc87-860f62c21d45" providerId="ADAL" clId="{4432E653-E446-403C-B8F9-5D60DE06C4B2}" dt="2026-04-22T16:49:01.731" v="531" actId="1076"/>
          <ac:spMkLst>
            <pc:docMk/>
            <pc:sldMk cId="0" sldId="279"/>
            <ac:spMk id="11" creationId="{9A1D2F5C-C26A-03CF-4177-06BE315D3630}"/>
          </ac:spMkLst>
        </pc:spChg>
        <pc:spChg chg="add mod">
          <ac:chgData name="Corrigan, Maggie" userId="cad34459-c979-4bf5-bc87-860f62c21d45" providerId="ADAL" clId="{4432E653-E446-403C-B8F9-5D60DE06C4B2}" dt="2026-04-22T16:49:10.471" v="532" actId="962"/>
          <ac:spMkLst>
            <pc:docMk/>
            <pc:sldMk cId="0" sldId="279"/>
            <ac:spMk id="12" creationId="{F75108B3-A94F-C276-FB2F-AE012C1E97B9}"/>
          </ac:spMkLst>
        </pc:spChg>
        <pc:picChg chg="mod">
          <ac:chgData name="Corrigan, Maggie" userId="cad34459-c979-4bf5-bc87-860f62c21d45" providerId="ADAL" clId="{4432E653-E446-403C-B8F9-5D60DE06C4B2}" dt="2026-04-22T16:40:09.702" v="431" actId="962"/>
          <ac:picMkLst>
            <pc:docMk/>
            <pc:sldMk cId="0" sldId="279"/>
            <ac:picMk id="9" creationId="{00000000-0000-0000-0000-000000000000}"/>
          </ac:picMkLst>
        </pc:picChg>
        <pc:picChg chg="add mod">
          <ac:chgData name="Corrigan, Maggie" userId="cad34459-c979-4bf5-bc87-860f62c21d45" providerId="ADAL" clId="{4432E653-E446-403C-B8F9-5D60DE06C4B2}" dt="2026-04-22T16:40:10.355" v="432" actId="962"/>
          <ac:picMkLst>
            <pc:docMk/>
            <pc:sldMk cId="0" sldId="279"/>
            <ac:picMk id="10" creationId="{371DA2A7-A4BD-B398-E735-A959F5D59BB7}"/>
          </ac:picMkLst>
        </pc:picChg>
      </pc:sldChg>
      <pc:sldChg chg="addSp delSp modSp mod">
        <pc:chgData name="Corrigan, Maggie" userId="cad34459-c979-4bf5-bc87-860f62c21d45" providerId="ADAL" clId="{4432E653-E446-403C-B8F9-5D60DE06C4B2}" dt="2026-04-22T16:49:32.465" v="533" actId="33553"/>
        <pc:sldMkLst>
          <pc:docMk/>
          <pc:sldMk cId="0" sldId="280"/>
        </pc:sldMkLst>
        <pc:spChg chg="mod">
          <ac:chgData name="Corrigan, Maggie" userId="cad34459-c979-4bf5-bc87-860f62c21d45" providerId="ADAL" clId="{4432E653-E446-403C-B8F9-5D60DE06C4B2}" dt="2026-04-22T16:49:32.465" v="533" actId="33553"/>
          <ac:spMkLst>
            <pc:docMk/>
            <pc:sldMk cId="0" sldId="280"/>
            <ac:spMk id="6" creationId="{00000000-0000-0000-0000-000000000000}"/>
          </ac:spMkLst>
        </pc:spChg>
        <pc:grpChg chg="mod">
          <ac:chgData name="Corrigan, Maggie" userId="cad34459-c979-4bf5-bc87-860f62c21d45" providerId="ADAL" clId="{4432E653-E446-403C-B8F9-5D60DE06C4B2}" dt="2026-04-22T16:40:13.089" v="433" actId="962"/>
          <ac:grpSpMkLst>
            <pc:docMk/>
            <pc:sldMk cId="0" sldId="280"/>
            <ac:grpSpMk id="7" creationId="{00000000-0000-0000-0000-000000000000}"/>
          </ac:grpSpMkLst>
        </pc:grpChg>
        <pc:picChg chg="add mod">
          <ac:chgData name="Corrigan, Maggie" userId="cad34459-c979-4bf5-bc87-860f62c21d45" providerId="ADAL" clId="{4432E653-E446-403C-B8F9-5D60DE06C4B2}" dt="2026-04-22T16:40:13.649" v="434" actId="962"/>
          <ac:picMkLst>
            <pc:docMk/>
            <pc:sldMk cId="0" sldId="280"/>
            <ac:picMk id="15" creationId="{FEEE1FBD-CDFD-FD77-CF06-1D61B3962FF0}"/>
          </ac:picMkLst>
        </pc:picChg>
      </pc:sldChg>
      <pc:sldChg chg="addSp delSp modSp mod">
        <pc:chgData name="Corrigan, Maggie" userId="cad34459-c979-4bf5-bc87-860f62c21d45" providerId="ADAL" clId="{4432E653-E446-403C-B8F9-5D60DE06C4B2}" dt="2026-04-22T16:40:20.121" v="437" actId="962"/>
        <pc:sldMkLst>
          <pc:docMk/>
          <pc:sldMk cId="0" sldId="281"/>
        </pc:sldMkLst>
        <pc:spChg chg="mod">
          <ac:chgData name="Corrigan, Maggie" userId="cad34459-c979-4bf5-bc87-860f62c21d45" providerId="ADAL" clId="{4432E653-E446-403C-B8F9-5D60DE06C4B2}" dt="2026-04-22T16:25:29.193" v="205" actId="207"/>
          <ac:spMkLst>
            <pc:docMk/>
            <pc:sldMk cId="0" sldId="281"/>
            <ac:spMk id="3" creationId="{00000000-0000-0000-0000-000000000000}"/>
          </ac:spMkLst>
        </pc:spChg>
        <pc:spChg chg="mod">
          <ac:chgData name="Corrigan, Maggie" userId="cad34459-c979-4bf5-bc87-860f62c21d45" providerId="ADAL" clId="{4432E653-E446-403C-B8F9-5D60DE06C4B2}" dt="2026-04-22T16:25:33.781" v="206" actId="207"/>
          <ac:spMkLst>
            <pc:docMk/>
            <pc:sldMk cId="0" sldId="281"/>
            <ac:spMk id="5" creationId="{00000000-0000-0000-0000-000000000000}"/>
          </ac:spMkLst>
        </pc:spChg>
        <pc:spChg chg="mod">
          <ac:chgData name="Corrigan, Maggie" userId="cad34459-c979-4bf5-bc87-860f62c21d45" providerId="ADAL" clId="{4432E653-E446-403C-B8F9-5D60DE06C4B2}" dt="2026-04-22T16:25:37.927" v="207" actId="207"/>
          <ac:spMkLst>
            <pc:docMk/>
            <pc:sldMk cId="0" sldId="281"/>
            <ac:spMk id="6" creationId="{00000000-0000-0000-0000-000000000000}"/>
          </ac:spMkLst>
        </pc:spChg>
        <pc:picChg chg="mod">
          <ac:chgData name="Corrigan, Maggie" userId="cad34459-c979-4bf5-bc87-860f62c21d45" providerId="ADAL" clId="{4432E653-E446-403C-B8F9-5D60DE06C4B2}" dt="2026-04-22T16:40:15.488" v="435" actId="962"/>
          <ac:picMkLst>
            <pc:docMk/>
            <pc:sldMk cId="0" sldId="281"/>
            <ac:picMk id="4" creationId="{00000000-0000-0000-0000-000000000000}"/>
          </ac:picMkLst>
        </pc:picChg>
        <pc:picChg chg="add mod">
          <ac:chgData name="Corrigan, Maggie" userId="cad34459-c979-4bf5-bc87-860f62c21d45" providerId="ADAL" clId="{4432E653-E446-403C-B8F9-5D60DE06C4B2}" dt="2026-04-22T16:40:20.121" v="437" actId="962"/>
          <ac:picMkLst>
            <pc:docMk/>
            <pc:sldMk cId="0" sldId="281"/>
            <ac:picMk id="13" creationId="{1675DDE5-7173-31B9-543A-343DD58185C7}"/>
          </ac:picMkLst>
        </pc:picChg>
      </pc:sldChg>
      <pc:sldChg chg="addSp delSp modSp mod">
        <pc:chgData name="Corrigan, Maggie" userId="cad34459-c979-4bf5-bc87-860f62c21d45" providerId="ADAL" clId="{4432E653-E446-403C-B8F9-5D60DE06C4B2}" dt="2026-04-22T16:40:26.106" v="440" actId="962"/>
        <pc:sldMkLst>
          <pc:docMk/>
          <pc:sldMk cId="0" sldId="282"/>
        </pc:sldMkLst>
        <pc:spChg chg="mod">
          <ac:chgData name="Corrigan, Maggie" userId="cad34459-c979-4bf5-bc87-860f62c21d45" providerId="ADAL" clId="{4432E653-E446-403C-B8F9-5D60DE06C4B2}" dt="2026-04-22T16:25:46.399" v="209" actId="207"/>
          <ac:spMkLst>
            <pc:docMk/>
            <pc:sldMk cId="0" sldId="282"/>
            <ac:spMk id="14" creationId="{00000000-0000-0000-0000-000000000000}"/>
          </ac:spMkLst>
        </pc:spChg>
        <pc:spChg chg="mod">
          <ac:chgData name="Corrigan, Maggie" userId="cad34459-c979-4bf5-bc87-860f62c21d45" providerId="ADAL" clId="{4432E653-E446-403C-B8F9-5D60DE06C4B2}" dt="2026-04-22T16:25:50.239" v="210" actId="207"/>
          <ac:spMkLst>
            <pc:docMk/>
            <pc:sldMk cId="0" sldId="282"/>
            <ac:spMk id="16" creationId="{00000000-0000-0000-0000-000000000000}"/>
          </ac:spMkLst>
        </pc:spChg>
        <pc:spChg chg="mod">
          <ac:chgData name="Corrigan, Maggie" userId="cad34459-c979-4bf5-bc87-860f62c21d45" providerId="ADAL" clId="{4432E653-E446-403C-B8F9-5D60DE06C4B2}" dt="2026-04-22T16:26:11.184" v="213" actId="20577"/>
          <ac:spMkLst>
            <pc:docMk/>
            <pc:sldMk cId="0" sldId="282"/>
            <ac:spMk id="17" creationId="{00000000-0000-0000-0000-000000000000}"/>
          </ac:spMkLst>
        </pc:spChg>
        <pc:picChg chg="mod">
          <ac:chgData name="Corrigan, Maggie" userId="cad34459-c979-4bf5-bc87-860f62c21d45" providerId="ADAL" clId="{4432E653-E446-403C-B8F9-5D60DE06C4B2}" dt="2026-04-22T16:40:25.397" v="439" actId="962"/>
          <ac:picMkLst>
            <pc:docMk/>
            <pc:sldMk cId="0" sldId="282"/>
            <ac:picMk id="15" creationId="{00000000-0000-0000-0000-000000000000}"/>
          </ac:picMkLst>
        </pc:picChg>
        <pc:picChg chg="add mod">
          <ac:chgData name="Corrigan, Maggie" userId="cad34459-c979-4bf5-bc87-860f62c21d45" providerId="ADAL" clId="{4432E653-E446-403C-B8F9-5D60DE06C4B2}" dt="2026-04-22T16:40:26.106" v="440" actId="962"/>
          <ac:picMkLst>
            <pc:docMk/>
            <pc:sldMk cId="0" sldId="282"/>
            <ac:picMk id="18" creationId="{3B3B785B-6130-7B62-0C02-B333B58F57EB}"/>
          </ac:picMkLst>
        </pc:picChg>
      </pc:sldChg>
      <pc:sldChg chg="addSp delSp modSp mod">
        <pc:chgData name="Corrigan, Maggie" userId="cad34459-c979-4bf5-bc87-860f62c21d45" providerId="ADAL" clId="{4432E653-E446-403C-B8F9-5D60DE06C4B2}" dt="2026-04-22T16:40:29.445" v="442" actId="962"/>
        <pc:sldMkLst>
          <pc:docMk/>
          <pc:sldMk cId="0" sldId="283"/>
        </pc:sldMkLst>
        <pc:spChg chg="mod">
          <ac:chgData name="Corrigan, Maggie" userId="cad34459-c979-4bf5-bc87-860f62c21d45" providerId="ADAL" clId="{4432E653-E446-403C-B8F9-5D60DE06C4B2}" dt="2026-04-22T16:26:25.271" v="216" actId="207"/>
          <ac:spMkLst>
            <pc:docMk/>
            <pc:sldMk cId="0" sldId="283"/>
            <ac:spMk id="10" creationId="{00000000-0000-0000-0000-000000000000}"/>
          </ac:spMkLst>
        </pc:spChg>
        <pc:spChg chg="mod">
          <ac:chgData name="Corrigan, Maggie" userId="cad34459-c979-4bf5-bc87-860f62c21d45" providerId="ADAL" clId="{4432E653-E446-403C-B8F9-5D60DE06C4B2}" dt="2026-04-22T16:26:28.753" v="217" actId="207"/>
          <ac:spMkLst>
            <pc:docMk/>
            <pc:sldMk cId="0" sldId="283"/>
            <ac:spMk id="12" creationId="{00000000-0000-0000-0000-000000000000}"/>
          </ac:spMkLst>
        </pc:spChg>
        <pc:spChg chg="mod">
          <ac:chgData name="Corrigan, Maggie" userId="cad34459-c979-4bf5-bc87-860f62c21d45" providerId="ADAL" clId="{4432E653-E446-403C-B8F9-5D60DE06C4B2}" dt="2026-04-22T16:26:31.176" v="218" actId="207"/>
          <ac:spMkLst>
            <pc:docMk/>
            <pc:sldMk cId="0" sldId="283"/>
            <ac:spMk id="14" creationId="{00000000-0000-0000-0000-000000000000}"/>
          </ac:spMkLst>
        </pc:spChg>
        <pc:grpChg chg="mod">
          <ac:chgData name="Corrigan, Maggie" userId="cad34459-c979-4bf5-bc87-860f62c21d45" providerId="ADAL" clId="{4432E653-E446-403C-B8F9-5D60DE06C4B2}" dt="2026-04-22T16:40:28.561" v="441" actId="962"/>
          <ac:grpSpMkLst>
            <pc:docMk/>
            <pc:sldMk cId="0" sldId="283"/>
            <ac:grpSpMk id="3" creationId="{00000000-0000-0000-0000-000000000000}"/>
          </ac:grpSpMkLst>
        </pc:grpChg>
        <pc:picChg chg="add mod">
          <ac:chgData name="Corrigan, Maggie" userId="cad34459-c979-4bf5-bc87-860f62c21d45" providerId="ADAL" clId="{4432E653-E446-403C-B8F9-5D60DE06C4B2}" dt="2026-04-22T16:40:29.445" v="442" actId="962"/>
          <ac:picMkLst>
            <pc:docMk/>
            <pc:sldMk cId="0" sldId="283"/>
            <ac:picMk id="16" creationId="{5F2FC633-8EE3-B0C8-2284-F31F510ABF60}"/>
          </ac:picMkLst>
        </pc:picChg>
      </pc:sldChg>
      <pc:sldChg chg="addSp delSp modSp mod">
        <pc:chgData name="Corrigan, Maggie" userId="cad34459-c979-4bf5-bc87-860f62c21d45" providerId="ADAL" clId="{4432E653-E446-403C-B8F9-5D60DE06C4B2}" dt="2026-04-22T16:50:06.481" v="540" actId="33553"/>
        <pc:sldMkLst>
          <pc:docMk/>
          <pc:sldMk cId="0" sldId="284"/>
        </pc:sldMkLst>
        <pc:spChg chg="mod">
          <ac:chgData name="Corrigan, Maggie" userId="cad34459-c979-4bf5-bc87-860f62c21d45" providerId="ADAL" clId="{4432E653-E446-403C-B8F9-5D60DE06C4B2}" dt="2026-04-22T16:50:06.481" v="540" actId="33553"/>
          <ac:spMkLst>
            <pc:docMk/>
            <pc:sldMk cId="0" sldId="284"/>
            <ac:spMk id="13" creationId="{00000000-0000-0000-0000-000000000000}"/>
          </ac:spMkLst>
        </pc:spChg>
        <pc:spChg chg="mod">
          <ac:chgData name="Corrigan, Maggie" userId="cad34459-c979-4bf5-bc87-860f62c21d45" providerId="ADAL" clId="{4432E653-E446-403C-B8F9-5D60DE06C4B2}" dt="2026-04-22T16:49:47.970" v="534" actId="207"/>
          <ac:spMkLst>
            <pc:docMk/>
            <pc:sldMk cId="0" sldId="284"/>
            <ac:spMk id="15" creationId="{00000000-0000-0000-0000-000000000000}"/>
          </ac:spMkLst>
        </pc:spChg>
        <pc:picChg chg="mod">
          <ac:chgData name="Corrigan, Maggie" userId="cad34459-c979-4bf5-bc87-860f62c21d45" providerId="ADAL" clId="{4432E653-E446-403C-B8F9-5D60DE06C4B2}" dt="2026-04-22T16:40:33.742" v="444" actId="962"/>
          <ac:picMkLst>
            <pc:docMk/>
            <pc:sldMk cId="0" sldId="284"/>
            <ac:picMk id="14" creationId="{00000000-0000-0000-0000-000000000000}"/>
          </ac:picMkLst>
        </pc:picChg>
        <pc:picChg chg="add mod">
          <ac:chgData name="Corrigan, Maggie" userId="cad34459-c979-4bf5-bc87-860f62c21d45" providerId="ADAL" clId="{4432E653-E446-403C-B8F9-5D60DE06C4B2}" dt="2026-04-22T16:40:34.482" v="445" actId="962"/>
          <ac:picMkLst>
            <pc:docMk/>
            <pc:sldMk cId="0" sldId="284"/>
            <ac:picMk id="16" creationId="{57CA1829-03C7-FA5E-9292-922B2D0B4BEE}"/>
          </ac:picMkLst>
        </pc:picChg>
      </pc:sldChg>
      <pc:sldChg chg="addSp delSp modSp mod">
        <pc:chgData name="Corrigan, Maggie" userId="cad34459-c979-4bf5-bc87-860f62c21d45" providerId="ADAL" clId="{4432E653-E446-403C-B8F9-5D60DE06C4B2}" dt="2026-04-22T16:40:40.180" v="448" actId="962"/>
        <pc:sldMkLst>
          <pc:docMk/>
          <pc:sldMk cId="0" sldId="285"/>
        </pc:sldMkLst>
        <pc:spChg chg="mod">
          <ac:chgData name="Corrigan, Maggie" userId="cad34459-c979-4bf5-bc87-860f62c21d45" providerId="ADAL" clId="{4432E653-E446-403C-B8F9-5D60DE06C4B2}" dt="2026-04-22T16:28:28.618" v="247" actId="207"/>
          <ac:spMkLst>
            <pc:docMk/>
            <pc:sldMk cId="0" sldId="285"/>
            <ac:spMk id="3" creationId="{00000000-0000-0000-0000-000000000000}"/>
          </ac:spMkLst>
        </pc:spChg>
        <pc:spChg chg="mod">
          <ac:chgData name="Corrigan, Maggie" userId="cad34459-c979-4bf5-bc87-860f62c21d45" providerId="ADAL" clId="{4432E653-E446-403C-B8F9-5D60DE06C4B2}" dt="2026-04-22T16:28:17.956" v="246" actId="1076"/>
          <ac:spMkLst>
            <pc:docMk/>
            <pc:sldMk cId="0" sldId="285"/>
            <ac:spMk id="8" creationId="{00000000-0000-0000-0000-000000000000}"/>
          </ac:spMkLst>
        </pc:spChg>
        <pc:spChg chg="mod">
          <ac:chgData name="Corrigan, Maggie" userId="cad34459-c979-4bf5-bc87-860f62c21d45" providerId="ADAL" clId="{4432E653-E446-403C-B8F9-5D60DE06C4B2}" dt="2026-04-22T16:28:58.589" v="253" actId="113"/>
          <ac:spMkLst>
            <pc:docMk/>
            <pc:sldMk cId="0" sldId="285"/>
            <ac:spMk id="9" creationId="{00000000-0000-0000-0000-000000000000}"/>
          </ac:spMkLst>
        </pc:spChg>
        <pc:grpChg chg="mod">
          <ac:chgData name="Corrigan, Maggie" userId="cad34459-c979-4bf5-bc87-860f62c21d45" providerId="ADAL" clId="{4432E653-E446-403C-B8F9-5D60DE06C4B2}" dt="2026-04-22T16:40:35.416" v="446" actId="962"/>
          <ac:grpSpMkLst>
            <pc:docMk/>
            <pc:sldMk cId="0" sldId="285"/>
            <ac:grpSpMk id="4" creationId="{00000000-0000-0000-0000-000000000000}"/>
          </ac:grpSpMkLst>
        </pc:grpChg>
        <pc:picChg chg="add mod">
          <ac:chgData name="Corrigan, Maggie" userId="cad34459-c979-4bf5-bc87-860f62c21d45" providerId="ADAL" clId="{4432E653-E446-403C-B8F9-5D60DE06C4B2}" dt="2026-04-22T16:40:40.180" v="448" actId="962"/>
          <ac:picMkLst>
            <pc:docMk/>
            <pc:sldMk cId="0" sldId="285"/>
            <ac:picMk id="16" creationId="{7396B818-9571-CB96-3134-471F87F3837D}"/>
          </ac:picMkLst>
        </pc:picChg>
      </pc:sldChg>
      <pc:sldChg chg="addSp delSp modSp mod">
        <pc:chgData name="Corrigan, Maggie" userId="cad34459-c979-4bf5-bc87-860f62c21d45" providerId="ADAL" clId="{4432E653-E446-403C-B8F9-5D60DE06C4B2}" dt="2026-04-22T16:50:13.531" v="541" actId="33553"/>
        <pc:sldMkLst>
          <pc:docMk/>
          <pc:sldMk cId="0" sldId="286"/>
        </pc:sldMkLst>
        <pc:spChg chg="mod">
          <ac:chgData name="Corrigan, Maggie" userId="cad34459-c979-4bf5-bc87-860f62c21d45" providerId="ADAL" clId="{4432E653-E446-403C-B8F9-5D60DE06C4B2}" dt="2026-04-22T16:50:13.531" v="541" actId="33553"/>
          <ac:spMkLst>
            <pc:docMk/>
            <pc:sldMk cId="0" sldId="286"/>
            <ac:spMk id="8" creationId="{00000000-0000-0000-0000-000000000000}"/>
          </ac:spMkLst>
        </pc:spChg>
        <pc:grpChg chg="mod">
          <ac:chgData name="Corrigan, Maggie" userId="cad34459-c979-4bf5-bc87-860f62c21d45" providerId="ADAL" clId="{4432E653-E446-403C-B8F9-5D60DE06C4B2}" dt="2026-04-22T16:40:44.803" v="450" actId="962"/>
          <ac:grpSpMkLst>
            <pc:docMk/>
            <pc:sldMk cId="0" sldId="286"/>
            <ac:grpSpMk id="9" creationId="{00000000-0000-0000-0000-000000000000}"/>
          </ac:grpSpMkLst>
        </pc:grpChg>
        <pc:grpChg chg="mod">
          <ac:chgData name="Corrigan, Maggie" userId="cad34459-c979-4bf5-bc87-860f62c21d45" providerId="ADAL" clId="{4432E653-E446-403C-B8F9-5D60DE06C4B2}" dt="2026-04-22T16:40:45.450" v="451" actId="962"/>
          <ac:grpSpMkLst>
            <pc:docMk/>
            <pc:sldMk cId="0" sldId="286"/>
            <ac:grpSpMk id="13" creationId="{00000000-0000-0000-0000-000000000000}"/>
          </ac:grpSpMkLst>
        </pc:grpChg>
        <pc:grpChg chg="mod">
          <ac:chgData name="Corrigan, Maggie" userId="cad34459-c979-4bf5-bc87-860f62c21d45" providerId="ADAL" clId="{4432E653-E446-403C-B8F9-5D60DE06C4B2}" dt="2026-04-22T16:40:45.926" v="452" actId="962"/>
          <ac:grpSpMkLst>
            <pc:docMk/>
            <pc:sldMk cId="0" sldId="286"/>
            <ac:grpSpMk id="19" creationId="{00000000-0000-0000-0000-000000000000}"/>
          </ac:grpSpMkLst>
        </pc:grpChg>
        <pc:picChg chg="add mod">
          <ac:chgData name="Corrigan, Maggie" userId="cad34459-c979-4bf5-bc87-860f62c21d45" providerId="ADAL" clId="{4432E653-E446-403C-B8F9-5D60DE06C4B2}" dt="2026-04-22T16:40:46.930" v="453" actId="962"/>
          <ac:picMkLst>
            <pc:docMk/>
            <pc:sldMk cId="0" sldId="286"/>
            <ac:picMk id="27" creationId="{39AB8983-3805-BEB3-C758-D20386491CA6}"/>
          </ac:picMkLst>
        </pc:picChg>
      </pc:sldChg>
      <pc:sldChg chg="addSp delSp modSp mod">
        <pc:chgData name="Corrigan, Maggie" userId="cad34459-c979-4bf5-bc87-860f62c21d45" providerId="ADAL" clId="{4432E653-E446-403C-B8F9-5D60DE06C4B2}" dt="2026-04-22T16:40:49.420" v="455" actId="962"/>
        <pc:sldMkLst>
          <pc:docMk/>
          <pc:sldMk cId="0" sldId="287"/>
        </pc:sldMkLst>
        <pc:spChg chg="mod">
          <ac:chgData name="Corrigan, Maggie" userId="cad34459-c979-4bf5-bc87-860f62c21d45" providerId="ADAL" clId="{4432E653-E446-403C-B8F9-5D60DE06C4B2}" dt="2026-04-22T16:29:26.802" v="256" actId="207"/>
          <ac:spMkLst>
            <pc:docMk/>
            <pc:sldMk cId="0" sldId="287"/>
            <ac:spMk id="3" creationId="{00000000-0000-0000-0000-000000000000}"/>
          </ac:spMkLst>
        </pc:spChg>
        <pc:spChg chg="mod">
          <ac:chgData name="Corrigan, Maggie" userId="cad34459-c979-4bf5-bc87-860f62c21d45" providerId="ADAL" clId="{4432E653-E446-403C-B8F9-5D60DE06C4B2}" dt="2026-04-22T16:40:48.763" v="454" actId="962"/>
          <ac:spMkLst>
            <pc:docMk/>
            <pc:sldMk cId="0" sldId="287"/>
            <ac:spMk id="4" creationId="{00000000-0000-0000-0000-000000000000}"/>
          </ac:spMkLst>
        </pc:spChg>
        <pc:spChg chg="mod">
          <ac:chgData name="Corrigan, Maggie" userId="cad34459-c979-4bf5-bc87-860f62c21d45" providerId="ADAL" clId="{4432E653-E446-403C-B8F9-5D60DE06C4B2}" dt="2026-04-22T16:29:22.571" v="255" actId="207"/>
          <ac:spMkLst>
            <pc:docMk/>
            <pc:sldMk cId="0" sldId="287"/>
            <ac:spMk id="6" creationId="{00000000-0000-0000-0000-000000000000}"/>
          </ac:spMkLst>
        </pc:spChg>
        <pc:picChg chg="add mod">
          <ac:chgData name="Corrigan, Maggie" userId="cad34459-c979-4bf5-bc87-860f62c21d45" providerId="ADAL" clId="{4432E653-E446-403C-B8F9-5D60DE06C4B2}" dt="2026-04-22T16:40:49.420" v="455" actId="962"/>
          <ac:picMkLst>
            <pc:docMk/>
            <pc:sldMk cId="0" sldId="287"/>
            <ac:picMk id="7" creationId="{0A175BD9-0C41-7E38-72F0-83A3142E3669}"/>
          </ac:picMkLst>
        </pc:picChg>
      </pc:sldChg>
      <pc:sldMasterChg chg="setBg modSldLayout">
        <pc:chgData name="Corrigan, Maggie" userId="cad34459-c979-4bf5-bc87-860f62c21d45" providerId="ADAL" clId="{4432E653-E446-403C-B8F9-5D60DE06C4B2}" dt="2026-04-22T15:32:17.090" v="35"/>
        <pc:sldMasterMkLst>
          <pc:docMk/>
          <pc:sldMasterMk cId="198753087" sldId="2147483700"/>
        </pc:sldMasterMkLst>
        <pc:sldLayoutChg chg="setBg">
          <pc:chgData name="Corrigan, Maggie" userId="cad34459-c979-4bf5-bc87-860f62c21d45" providerId="ADAL" clId="{4432E653-E446-403C-B8F9-5D60DE06C4B2}" dt="2026-04-22T15:32:17.090" v="35"/>
          <pc:sldLayoutMkLst>
            <pc:docMk/>
            <pc:sldMasterMk cId="198753087" sldId="2147483700"/>
            <pc:sldLayoutMk cId="1095805239" sldId="2147483701"/>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1782316084" sldId="2147483702"/>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000769045" sldId="2147483703"/>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743215134" sldId="2147483704"/>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638201204" sldId="2147483705"/>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001914872" sldId="2147483706"/>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325458385" sldId="2147483707"/>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096949409" sldId="2147483708"/>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330197458" sldId="2147483709"/>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775863825" sldId="2147483710"/>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2194891399" sldId="2147483711"/>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2824789351" sldId="2147483712"/>
          </pc:sldLayoutMkLst>
        </pc:sldLayoutChg>
        <pc:sldLayoutChg chg="setBg">
          <pc:chgData name="Corrigan, Maggie" userId="cad34459-c979-4bf5-bc87-860f62c21d45" providerId="ADAL" clId="{4432E653-E446-403C-B8F9-5D60DE06C4B2}" dt="2026-04-22T15:32:17.090" v="35"/>
          <pc:sldLayoutMkLst>
            <pc:docMk/>
            <pc:sldMasterMk cId="198753087" sldId="2147483700"/>
            <pc:sldLayoutMk cId="619570229" sldId="214748371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1A0B-B15D-A22C-4B3D-53BB444CD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DE51B-F10B-617D-FDC5-7C64E7202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1D968-E4C6-4BF3-2C9E-CE506C44595F}"/>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2D293A95-B64C-80AA-35DE-667268000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DFB9-85B3-7C87-EC18-EED9D8B658C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9580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41F-8A5C-E336-9C10-37E255BF4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BAB710-4C06-E045-9A7E-849594F86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B940F-68E4-2530-2267-BB0075E0F047}"/>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F79AD9C8-C9CF-8927-4B01-88FE43FA5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C893F-02C1-30B3-BA4D-0895BC291FB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758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7633F-EE5E-92ED-3FF4-60314AB8B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3C04D3-A6BD-35E9-584B-07DCC452C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29F5B-68DA-5786-6557-54B91E5B651C}"/>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F536315C-4AA9-8236-5EC9-16BADDBDF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0D92F-F22E-A5D6-4FF7-9B4E4B3CE8D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9489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chemeClr val="bg1"/>
                </a:solidFill>
                <a:latin typeface="Segoe UI Semibold"/>
                <a:cs typeface="Segoe UI Semibol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83271" y="1401500"/>
            <a:ext cx="3711575" cy="4572000"/>
          </a:xfrm>
          <a:prstGeom prst="rect">
            <a:avLst/>
          </a:prstGeom>
        </p:spPr>
        <p:txBody>
          <a:bodyPr wrap="square" lIns="0" tIns="0" rIns="0" bIns="0">
            <a:spAutoFit/>
          </a:bodyPr>
          <a:lstStyle>
            <a:lvl1pPr>
              <a:defRPr sz="1150" b="0" i="0">
                <a:solidFill>
                  <a:srgbClr val="2E2E2E"/>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478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63352" y="1865037"/>
            <a:ext cx="6377305" cy="1245870"/>
          </a:xfrm>
          <a:prstGeom prst="rect">
            <a:avLst/>
          </a:prstGeom>
        </p:spPr>
        <p:txBody>
          <a:bodyPr wrap="square" lIns="0" tIns="0" rIns="0" bIns="0">
            <a:spAutoFit/>
          </a:bodyPr>
          <a:lstStyle>
            <a:lvl1pPr>
              <a:defRPr sz="2100" b="1" i="0">
                <a:solidFill>
                  <a:schemeClr val="bg1"/>
                </a:solidFill>
                <a:latin typeface="Segoe UI Semibold"/>
                <a:cs typeface="Segoe UI Semibold"/>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900" b="1" i="0">
                <a:solidFill>
                  <a:srgbClr val="0F486E"/>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957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CD51-1D26-E5B9-5CB2-7F2299941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15CDA-9A1C-DC98-FAF6-0639D1B2E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568DC-EF99-B07E-77EE-68DEA2AA115B}"/>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07D50BBA-E1A2-6BE9-6588-A685CF473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A1E19-BF56-D1B4-897F-098FB76CB91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8231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1D5A-DF9E-E14A-1946-C37199AA5E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2369A7-13C6-797C-4273-6EAA89E86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5DEE6-18DE-F3FF-D8D5-1635152B0B55}"/>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8F5B6567-EE6D-2E78-34F6-B16A5A92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C08F5-525C-8D70-37D8-5A0001F21A8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07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0BFD-4F3A-C425-364B-6A4498B9A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8BF8A-0585-85E0-9A7F-2DF094053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F41FC3-FF3D-1CBC-E7D5-B04DE331BF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941ED-9B37-1BEB-EF40-391B3215AF12}"/>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6" name="Footer Placeholder 5">
            <a:extLst>
              <a:ext uri="{FF2B5EF4-FFF2-40B4-BE49-F238E27FC236}">
                <a16:creationId xmlns:a16="http://schemas.microsoft.com/office/drawing/2014/main" id="{279E2643-F45D-848B-31C0-53FD6043B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E120C-43D1-34A7-E479-ED933E53A55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4321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9704-7A6B-268B-BBCB-D395568CE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9D9E9-7CB1-411D-7073-30F6B2062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C90FB-7662-6BF9-E423-88F705F30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60627-73D8-EA6B-20DF-448A66F97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024467-1278-ED35-F08A-640DD01C32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E909A-35F7-6169-FD54-300FDB3D71A3}"/>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8" name="Footer Placeholder 7">
            <a:extLst>
              <a:ext uri="{FF2B5EF4-FFF2-40B4-BE49-F238E27FC236}">
                <a16:creationId xmlns:a16="http://schemas.microsoft.com/office/drawing/2014/main" id="{12FC195C-42B7-45F7-FBF7-B63E7629B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49D4F-AEFB-1E95-D6DB-602B3055902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3820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A008-341E-A3FF-736F-5A00FEB5C2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1E5B01-4297-AC35-2D50-59DE88BBEC69}"/>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4" name="Footer Placeholder 3">
            <a:extLst>
              <a:ext uri="{FF2B5EF4-FFF2-40B4-BE49-F238E27FC236}">
                <a16:creationId xmlns:a16="http://schemas.microsoft.com/office/drawing/2014/main" id="{219F8068-97DD-EE93-C7A3-AF9B66883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10F77-87C5-6EC7-FCA5-13A29E4E118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191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B4FF2-9A3C-2810-BACB-4127C0288378}"/>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3" name="Footer Placeholder 2">
            <a:extLst>
              <a:ext uri="{FF2B5EF4-FFF2-40B4-BE49-F238E27FC236}">
                <a16:creationId xmlns:a16="http://schemas.microsoft.com/office/drawing/2014/main" id="{5F5F9955-AAE0-4EA4-C869-D46A4A78F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1DE91F-C6F4-470C-6B66-BCE3E96C7F7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545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95D3-25D4-BA49-E532-2401EBF31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C7598-F166-B18E-0C34-ADB3544B3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249A6-36DF-4CE3-B648-30F6D65A1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7BE36-9BEE-2F38-94BA-4840001FC623}"/>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6" name="Footer Placeholder 5">
            <a:extLst>
              <a:ext uri="{FF2B5EF4-FFF2-40B4-BE49-F238E27FC236}">
                <a16:creationId xmlns:a16="http://schemas.microsoft.com/office/drawing/2014/main" id="{53552F88-3906-152D-DA85-849AB293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08BAC-2019-265A-C9AB-DCEC6167D94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9694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309C-E272-CC5A-1394-451AA495C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69381-B052-6EE7-20F6-F569C8D7B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694D7-B807-4750-1147-4B6FDC75C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7FE70-F085-1E94-2337-2EE45D295B34}"/>
              </a:ext>
            </a:extLst>
          </p:cNvPr>
          <p:cNvSpPr>
            <a:spLocks noGrp="1"/>
          </p:cNvSpPr>
          <p:nvPr>
            <p:ph type="dt" sz="half" idx="10"/>
          </p:nvPr>
        </p:nvSpPr>
        <p:spPr/>
        <p:txBody>
          <a:bodyPr/>
          <a:lstStyle/>
          <a:p>
            <a:fld id="{1D8BD707-D9CF-40AE-B4C6-C98DA3205C09}" type="datetimeFigureOut">
              <a:rPr lang="en-US" smtClean="0"/>
              <a:t>4/23/2026</a:t>
            </a:fld>
            <a:endParaRPr lang="en-US"/>
          </a:p>
        </p:txBody>
      </p:sp>
      <p:sp>
        <p:nvSpPr>
          <p:cNvPr id="6" name="Footer Placeholder 5">
            <a:extLst>
              <a:ext uri="{FF2B5EF4-FFF2-40B4-BE49-F238E27FC236}">
                <a16:creationId xmlns:a16="http://schemas.microsoft.com/office/drawing/2014/main" id="{E0BF3FE6-3F7F-1790-B170-BC86E2FC9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86221-DD33-0CBD-39B4-82058EBC0E0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019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6A6B6-1509-127F-EE13-9FD1C33C6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AFB435-13A1-DED1-D0E0-B1F3297AB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60553-6C96-09FA-43E4-2272C2D97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8BD707-D9CF-40AE-B4C6-C98DA3205C09}" type="datetimeFigureOut">
              <a:rPr lang="en-US" smtClean="0"/>
              <a:t>4/23/2026</a:t>
            </a:fld>
            <a:endParaRPr lang="en-US"/>
          </a:p>
        </p:txBody>
      </p:sp>
      <p:sp>
        <p:nvSpPr>
          <p:cNvPr id="5" name="Footer Placeholder 4">
            <a:extLst>
              <a:ext uri="{FF2B5EF4-FFF2-40B4-BE49-F238E27FC236}">
                <a16:creationId xmlns:a16="http://schemas.microsoft.com/office/drawing/2014/main" id="{B3EC3CD3-4F87-7613-71BB-09A494E15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10AB20-48E8-3506-47AC-BA044F894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87530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8.png"/><Relationship Id="rId7" Type="http://schemas.openxmlformats.org/officeDocument/2006/relationships/hyperlink" Target="https://support.microsoft.com/en-us/office/use-the-sharepoint-team-collaboration-site-template-75545757-36c3-46a7-beed-0aaa74f0401e" TargetMode="External"/><Relationship Id="rId2" Type="http://schemas.openxmlformats.org/officeDocument/2006/relationships/hyperlink" Target="https://lookbook.microsoft.com/" TargetMode="Externa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support.microsoft.com/en-us/office/sharepoint-video-training-cb8ef501-84db-4427-ac77-ec2009fb8e2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0AAB990-8E9D-319F-8D9A-7D985E2F48F1}"/>
              </a:ext>
            </a:extLst>
          </p:cNvPr>
          <p:cNvSpPr>
            <a:spLocks noGrp="1"/>
          </p:cNvSpPr>
          <p:nvPr>
            <p:ph type="title" idx="4294967295"/>
          </p:nvPr>
        </p:nvSpPr>
        <p:spPr>
          <a:xfrm>
            <a:off x="3029961" y="1830040"/>
            <a:ext cx="10515600" cy="1325563"/>
          </a:xfrm>
        </p:spPr>
        <p:txBody>
          <a:bodyPr/>
          <a:lstStyle/>
          <a:p>
            <a:r>
              <a:rPr lang="en-US" dirty="0"/>
              <a:t>SharePoint Online</a:t>
            </a:r>
          </a:p>
        </p:txBody>
      </p:sp>
      <p:grpSp>
        <p:nvGrpSpPr>
          <p:cNvPr id="2" name="object 2" descr="SharePoint Online"/>
          <p:cNvGrpSpPr/>
          <p:nvPr/>
        </p:nvGrpSpPr>
        <p:grpSpPr>
          <a:xfrm>
            <a:off x="-404813" y="0"/>
            <a:ext cx="2895600" cy="2182422"/>
            <a:chOff x="6101838" y="2793"/>
            <a:chExt cx="6104890" cy="6176010"/>
          </a:xfrm>
        </p:grpSpPr>
        <p:sp>
          <p:nvSpPr>
            <p:cNvPr id="3" name="object 3"/>
            <p:cNvSpPr/>
            <p:nvPr/>
          </p:nvSpPr>
          <p:spPr>
            <a:xfrm>
              <a:off x="8228075" y="9143"/>
              <a:ext cx="3810000" cy="3810000"/>
            </a:xfrm>
            <a:custGeom>
              <a:avLst/>
              <a:gdLst/>
              <a:ahLst/>
              <a:cxnLst/>
              <a:rect l="l" t="t" r="r" b="b"/>
              <a:pathLst>
                <a:path w="3810000" h="3810000">
                  <a:moveTo>
                    <a:pt x="3810000" y="0"/>
                  </a:moveTo>
                  <a:lnTo>
                    <a:pt x="0" y="3810000"/>
                  </a:lnTo>
                </a:path>
              </a:pathLst>
            </a:custGeom>
            <a:ln w="12700">
              <a:solidFill>
                <a:srgbClr val="FFFFFF"/>
              </a:solidFill>
            </a:ln>
          </p:spPr>
          <p:txBody>
            <a:bodyPr wrap="square" lIns="0" tIns="0" rIns="0" bIns="0" rtlCol="0"/>
            <a:lstStyle/>
            <a:p>
              <a:endParaRPr/>
            </a:p>
          </p:txBody>
        </p:sp>
        <p:sp>
          <p:nvSpPr>
            <p:cNvPr id="4" name="object 4"/>
            <p:cNvSpPr/>
            <p:nvPr/>
          </p:nvSpPr>
          <p:spPr>
            <a:xfrm>
              <a:off x="6108188" y="91440"/>
              <a:ext cx="6080760" cy="6080760"/>
            </a:xfrm>
            <a:custGeom>
              <a:avLst/>
              <a:gdLst/>
              <a:ahLst/>
              <a:cxnLst/>
              <a:rect l="l" t="t" r="r" b="b"/>
              <a:pathLst>
                <a:path w="6080759" h="6080760">
                  <a:moveTo>
                    <a:pt x="6080658" y="0"/>
                  </a:moveTo>
                  <a:lnTo>
                    <a:pt x="0" y="6080658"/>
                  </a:lnTo>
                </a:path>
              </a:pathLst>
            </a:custGeom>
            <a:ln w="12700">
              <a:solidFill>
                <a:srgbClr val="FFFFFF"/>
              </a:solidFill>
            </a:ln>
          </p:spPr>
          <p:txBody>
            <a:bodyPr wrap="square" lIns="0" tIns="0" rIns="0" bIns="0" rtlCol="0"/>
            <a:lstStyle/>
            <a:p>
              <a:endParaRPr/>
            </a:p>
          </p:txBody>
        </p:sp>
        <p:sp>
          <p:nvSpPr>
            <p:cNvPr id="5" name="object 5"/>
            <p:cNvSpPr/>
            <p:nvPr/>
          </p:nvSpPr>
          <p:spPr>
            <a:xfrm>
              <a:off x="7235950" y="228600"/>
              <a:ext cx="4953000" cy="4953000"/>
            </a:xfrm>
            <a:custGeom>
              <a:avLst/>
              <a:gdLst/>
              <a:ahLst/>
              <a:cxnLst/>
              <a:rect l="l" t="t" r="r" b="b"/>
              <a:pathLst>
                <a:path w="4953000" h="4953000">
                  <a:moveTo>
                    <a:pt x="4953000" y="0"/>
                  </a:moveTo>
                  <a:lnTo>
                    <a:pt x="0" y="4953000"/>
                  </a:lnTo>
                </a:path>
              </a:pathLst>
            </a:custGeom>
            <a:ln w="12700">
              <a:solidFill>
                <a:srgbClr val="FFFFFF"/>
              </a:solidFill>
            </a:ln>
          </p:spPr>
          <p:txBody>
            <a:bodyPr wrap="square" lIns="0" tIns="0" rIns="0" bIns="0" rtlCol="0"/>
            <a:lstStyle/>
            <a:p>
              <a:endParaRPr/>
            </a:p>
          </p:txBody>
        </p:sp>
        <p:sp>
          <p:nvSpPr>
            <p:cNvPr id="6" name="object 6"/>
            <p:cNvSpPr/>
            <p:nvPr/>
          </p:nvSpPr>
          <p:spPr>
            <a:xfrm>
              <a:off x="7337299" y="32765"/>
              <a:ext cx="4853305" cy="4853305"/>
            </a:xfrm>
            <a:custGeom>
              <a:avLst/>
              <a:gdLst/>
              <a:ahLst/>
              <a:cxnLst/>
              <a:rect l="l" t="t" r="r" b="b"/>
              <a:pathLst>
                <a:path w="4853305" h="4853305">
                  <a:moveTo>
                    <a:pt x="4852987" y="0"/>
                  </a:moveTo>
                  <a:lnTo>
                    <a:pt x="0" y="4852987"/>
                  </a:lnTo>
                </a:path>
              </a:pathLst>
            </a:custGeom>
            <a:ln w="31750">
              <a:solidFill>
                <a:srgbClr val="FFFFFF"/>
              </a:solidFill>
            </a:ln>
          </p:spPr>
          <p:txBody>
            <a:bodyPr wrap="square" lIns="0" tIns="0" rIns="0" bIns="0" rtlCol="0"/>
            <a:lstStyle/>
            <a:p>
              <a:endParaRPr/>
            </a:p>
          </p:txBody>
        </p:sp>
        <p:sp>
          <p:nvSpPr>
            <p:cNvPr id="7" name="object 7"/>
            <p:cNvSpPr/>
            <p:nvPr/>
          </p:nvSpPr>
          <p:spPr>
            <a:xfrm>
              <a:off x="7846312" y="610362"/>
              <a:ext cx="4343400" cy="4343400"/>
            </a:xfrm>
            <a:custGeom>
              <a:avLst/>
              <a:gdLst/>
              <a:ahLst/>
              <a:cxnLst/>
              <a:rect l="l" t="t" r="r" b="b"/>
              <a:pathLst>
                <a:path w="4343400" h="4343400">
                  <a:moveTo>
                    <a:pt x="4343400" y="0"/>
                  </a:moveTo>
                  <a:lnTo>
                    <a:pt x="0" y="4343400"/>
                  </a:lnTo>
                </a:path>
              </a:pathLst>
            </a:custGeom>
            <a:ln w="31750">
              <a:solidFill>
                <a:srgbClr val="FFFFFF"/>
              </a:solidFill>
            </a:ln>
          </p:spPr>
          <p:txBody>
            <a:bodyPr wrap="square" lIns="0" tIns="0" rIns="0" bIns="0" rtlCol="0"/>
            <a:lstStyle/>
            <a:p>
              <a:endParaRPr/>
            </a:p>
          </p:txBody>
        </p:sp>
        <p:pic>
          <p:nvPicPr>
            <p:cNvPr id="8" name="object 8" descr="SharePoint – Cannot delete or move item checked out for editing – Gabriel  Ciortea"/>
            <p:cNvPicPr/>
            <p:nvPr/>
          </p:nvPicPr>
          <p:blipFill>
            <a:blip r:embed="rId2" cstate="print"/>
            <a:stretch>
              <a:fillRect/>
            </a:stretch>
          </p:blipFill>
          <p:spPr>
            <a:xfrm>
              <a:off x="7440167" y="1802892"/>
              <a:ext cx="4209287" cy="2365247"/>
            </a:xfrm>
            <a:prstGeom prst="rect">
              <a:avLst/>
            </a:prstGeom>
          </p:spPr>
        </p:pic>
      </p:grpSp>
      <p:sp>
        <p:nvSpPr>
          <p:cNvPr id="10" name="object 10"/>
          <p:cNvSpPr txBox="1"/>
          <p:nvPr/>
        </p:nvSpPr>
        <p:spPr>
          <a:xfrm>
            <a:off x="609600" y="5144655"/>
            <a:ext cx="3762375" cy="566822"/>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entury Gothic"/>
                <a:cs typeface="Century Gothic"/>
              </a:rPr>
              <a:t>Presented</a:t>
            </a:r>
            <a:r>
              <a:rPr sz="1800" spc="-35" dirty="0">
                <a:latin typeface="Century Gothic"/>
                <a:cs typeface="Century Gothic"/>
              </a:rPr>
              <a:t> </a:t>
            </a:r>
            <a:r>
              <a:rPr sz="1800" dirty="0">
                <a:latin typeface="Century Gothic"/>
                <a:cs typeface="Century Gothic"/>
              </a:rPr>
              <a:t>by</a:t>
            </a:r>
            <a:r>
              <a:rPr sz="1800" spc="-80" dirty="0">
                <a:latin typeface="Century Gothic"/>
                <a:cs typeface="Century Gothic"/>
              </a:rPr>
              <a:t> </a:t>
            </a:r>
            <a:r>
              <a:rPr lang="en-US" sz="1800" dirty="0">
                <a:latin typeface="Century Gothic"/>
                <a:cs typeface="Century Gothic"/>
              </a:rPr>
              <a:t>IT Learning Technologies</a:t>
            </a:r>
            <a:endParaRPr sz="1800" dirty="0">
              <a:latin typeface="Century Gothic"/>
              <a:cs typeface="Century Gothic"/>
            </a:endParaRPr>
          </a:p>
        </p:txBody>
      </p:sp>
      <p:pic>
        <p:nvPicPr>
          <p:cNvPr id="12" name="Picture 11">
            <a:extLst>
              <a:ext uri="{FF2B5EF4-FFF2-40B4-BE49-F238E27FC236}">
                <a16:creationId xmlns:a16="http://schemas.microsoft.com/office/drawing/2014/main" id="{D165AB7A-D5F0-FE61-050D-35A918D2BD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5848961"/>
            <a:ext cx="2827927" cy="8907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659635" y="0"/>
            <a:ext cx="8876030" cy="4354195"/>
            <a:chOff x="1659635" y="0"/>
            <a:chExt cx="8876030" cy="4354195"/>
          </a:xfrm>
        </p:grpSpPr>
        <p:sp>
          <p:nvSpPr>
            <p:cNvPr id="3" name="object 3"/>
            <p:cNvSpPr/>
            <p:nvPr/>
          </p:nvSpPr>
          <p:spPr>
            <a:xfrm>
              <a:off x="1659635" y="0"/>
              <a:ext cx="8876030" cy="4354195"/>
            </a:xfrm>
            <a:custGeom>
              <a:avLst/>
              <a:gdLst/>
              <a:ahLst/>
              <a:cxnLst/>
              <a:rect l="l" t="t" r="r" b="b"/>
              <a:pathLst>
                <a:path w="8876030" h="4354195">
                  <a:moveTo>
                    <a:pt x="8875775" y="0"/>
                  </a:moveTo>
                  <a:lnTo>
                    <a:pt x="0" y="0"/>
                  </a:lnTo>
                  <a:lnTo>
                    <a:pt x="0" y="4354068"/>
                  </a:lnTo>
                  <a:lnTo>
                    <a:pt x="8875775" y="4354068"/>
                  </a:lnTo>
                  <a:lnTo>
                    <a:pt x="8875775" y="0"/>
                  </a:lnTo>
                  <a:close/>
                </a:path>
              </a:pathLst>
            </a:custGeom>
            <a:solidFill>
              <a:srgbClr val="0078D3"/>
            </a:solidFill>
          </p:spPr>
          <p:txBody>
            <a:bodyPr wrap="square" lIns="0" tIns="0" rIns="0" bIns="0" rtlCol="0"/>
            <a:lstStyle/>
            <a:p>
              <a:endParaRPr/>
            </a:p>
          </p:txBody>
        </p:sp>
        <p:pic>
          <p:nvPicPr>
            <p:cNvPr id="4" name="object 4" descr="Microsoft logo"/>
            <p:cNvPicPr/>
            <p:nvPr/>
          </p:nvPicPr>
          <p:blipFill>
            <a:blip r:embed="rId2" cstate="print"/>
            <a:stretch>
              <a:fillRect/>
            </a:stretch>
          </p:blipFill>
          <p:spPr>
            <a:xfrm>
              <a:off x="1943100" y="288036"/>
              <a:ext cx="794003" cy="167639"/>
            </a:xfrm>
            <a:prstGeom prst="rect">
              <a:avLst/>
            </a:prstGeom>
          </p:spPr>
        </p:pic>
      </p:grpSp>
      <p:sp>
        <p:nvSpPr>
          <p:cNvPr id="5" name="object 5" descr="$PPTXTitle"/>
          <p:cNvSpPr txBox="1">
            <a:spLocks noGrp="1"/>
          </p:cNvSpPr>
          <p:nvPr>
            <p:ph type="title"/>
          </p:nvPr>
        </p:nvSpPr>
        <p:spPr>
          <a:xfrm>
            <a:off x="1659635" y="1276554"/>
            <a:ext cx="8876030" cy="2294890"/>
          </a:xfrm>
          <a:prstGeom prst="rect">
            <a:avLst/>
          </a:prstGeom>
        </p:spPr>
        <p:txBody>
          <a:bodyPr vert="horz" wrap="square" lIns="0" tIns="45085" rIns="0" bIns="0" rtlCol="0">
            <a:spAutoFit/>
          </a:bodyPr>
          <a:lstStyle/>
          <a:p>
            <a:pPr marL="358775" marR="4626610">
              <a:lnSpc>
                <a:spcPct val="95300"/>
              </a:lnSpc>
              <a:spcBef>
                <a:spcPts val="355"/>
              </a:spcBef>
            </a:pPr>
            <a:r>
              <a:rPr sz="3850" spc="-10" dirty="0"/>
              <a:t>How</a:t>
            </a:r>
            <a:r>
              <a:rPr sz="3850" spc="-245" dirty="0"/>
              <a:t> </a:t>
            </a:r>
            <a:r>
              <a:rPr sz="3850" dirty="0"/>
              <a:t>to</a:t>
            </a:r>
            <a:r>
              <a:rPr sz="3850" spc="-240" dirty="0"/>
              <a:t> </a:t>
            </a:r>
            <a:r>
              <a:rPr sz="3850" spc="-60" dirty="0"/>
              <a:t>customize </a:t>
            </a:r>
            <a:r>
              <a:rPr sz="3850" spc="-55" dirty="0"/>
              <a:t>your</a:t>
            </a:r>
            <a:r>
              <a:rPr sz="3850" spc="-190" dirty="0"/>
              <a:t> </a:t>
            </a:r>
            <a:r>
              <a:rPr sz="3850" spc="-10" dirty="0"/>
              <a:t>Microsoft SharePoint </a:t>
            </a:r>
            <a:r>
              <a:rPr sz="3850" spc="-60" dirty="0"/>
              <a:t>Online</a:t>
            </a:r>
            <a:r>
              <a:rPr sz="3850" spc="-170" dirty="0"/>
              <a:t> </a:t>
            </a:r>
            <a:r>
              <a:rPr sz="3850" spc="-10" dirty="0"/>
              <a:t>website</a:t>
            </a:r>
            <a:endParaRPr sz="3850" dirty="0"/>
          </a:p>
        </p:txBody>
      </p:sp>
      <p:grpSp>
        <p:nvGrpSpPr>
          <p:cNvPr id="6" name="object 6">
            <a:extLst>
              <a:ext uri="{C183D7F6-B498-43B3-948B-1728B52AA6E4}">
                <adec:decorative xmlns:adec="http://schemas.microsoft.com/office/drawing/2017/decorative" val="1"/>
              </a:ext>
            </a:extLst>
          </p:cNvPr>
          <p:cNvGrpSpPr/>
          <p:nvPr/>
        </p:nvGrpSpPr>
        <p:grpSpPr>
          <a:xfrm>
            <a:off x="6473187" y="693974"/>
            <a:ext cx="3351529" cy="3147695"/>
            <a:chOff x="6473187" y="693974"/>
            <a:chExt cx="3351529" cy="3147695"/>
          </a:xfrm>
        </p:grpSpPr>
        <p:sp>
          <p:nvSpPr>
            <p:cNvPr id="7" name="object 7"/>
            <p:cNvSpPr/>
            <p:nvPr/>
          </p:nvSpPr>
          <p:spPr>
            <a:xfrm>
              <a:off x="7100372" y="3798245"/>
              <a:ext cx="2122170" cy="0"/>
            </a:xfrm>
            <a:custGeom>
              <a:avLst/>
              <a:gdLst/>
              <a:ahLst/>
              <a:cxnLst/>
              <a:rect l="l" t="t" r="r" b="b"/>
              <a:pathLst>
                <a:path w="2122170">
                  <a:moveTo>
                    <a:pt x="0" y="0"/>
                  </a:moveTo>
                  <a:lnTo>
                    <a:pt x="2121878" y="0"/>
                  </a:lnTo>
                </a:path>
              </a:pathLst>
            </a:custGeom>
            <a:ln w="25118">
              <a:solidFill>
                <a:srgbClr val="FFFFFF"/>
              </a:solidFill>
            </a:ln>
          </p:spPr>
          <p:txBody>
            <a:bodyPr wrap="square" lIns="0" tIns="0" rIns="0" bIns="0" rtlCol="0"/>
            <a:lstStyle/>
            <a:p>
              <a:endParaRPr/>
            </a:p>
          </p:txBody>
        </p:sp>
        <p:sp>
          <p:nvSpPr>
            <p:cNvPr id="8" name="object 8"/>
            <p:cNvSpPr/>
            <p:nvPr/>
          </p:nvSpPr>
          <p:spPr>
            <a:xfrm>
              <a:off x="9321896" y="3130092"/>
              <a:ext cx="106680" cy="0"/>
            </a:xfrm>
            <a:custGeom>
              <a:avLst/>
              <a:gdLst/>
              <a:ahLst/>
              <a:cxnLst/>
              <a:rect l="l" t="t" r="r" b="b"/>
              <a:pathLst>
                <a:path w="106679">
                  <a:moveTo>
                    <a:pt x="0" y="0"/>
                  </a:moveTo>
                  <a:lnTo>
                    <a:pt x="106345" y="0"/>
                  </a:lnTo>
                </a:path>
              </a:pathLst>
            </a:custGeom>
            <a:ln w="25118">
              <a:solidFill>
                <a:srgbClr val="FFFFFF"/>
              </a:solidFill>
            </a:ln>
          </p:spPr>
          <p:txBody>
            <a:bodyPr wrap="square" lIns="0" tIns="0" rIns="0" bIns="0" rtlCol="0"/>
            <a:lstStyle/>
            <a:p>
              <a:endParaRPr/>
            </a:p>
          </p:txBody>
        </p:sp>
        <p:sp>
          <p:nvSpPr>
            <p:cNvPr id="9" name="object 9"/>
            <p:cNvSpPr/>
            <p:nvPr/>
          </p:nvSpPr>
          <p:spPr>
            <a:xfrm>
              <a:off x="6485747" y="2057532"/>
              <a:ext cx="285115" cy="569595"/>
            </a:xfrm>
            <a:custGeom>
              <a:avLst/>
              <a:gdLst/>
              <a:ahLst/>
              <a:cxnLst/>
              <a:rect l="l" t="t" r="r" b="b"/>
              <a:pathLst>
                <a:path w="285115" h="569594">
                  <a:moveTo>
                    <a:pt x="284703" y="0"/>
                  </a:moveTo>
                  <a:lnTo>
                    <a:pt x="238477" y="3720"/>
                  </a:lnTo>
                  <a:lnTo>
                    <a:pt x="194643" y="14495"/>
                  </a:lnTo>
                  <a:lnTo>
                    <a:pt x="153783" y="31739"/>
                  </a:lnTo>
                  <a:lnTo>
                    <a:pt x="116480" y="54872"/>
                  </a:lnTo>
                  <a:lnTo>
                    <a:pt x="83317" y="83309"/>
                  </a:lnTo>
                  <a:lnTo>
                    <a:pt x="54877" y="116469"/>
                  </a:lnTo>
                  <a:lnTo>
                    <a:pt x="31742" y="153768"/>
                  </a:lnTo>
                  <a:lnTo>
                    <a:pt x="14496" y="194624"/>
                  </a:lnTo>
                  <a:lnTo>
                    <a:pt x="3721" y="238455"/>
                  </a:lnTo>
                  <a:lnTo>
                    <a:pt x="0" y="284676"/>
                  </a:lnTo>
                  <a:lnTo>
                    <a:pt x="3721" y="330897"/>
                  </a:lnTo>
                  <a:lnTo>
                    <a:pt x="14496" y="374728"/>
                  </a:lnTo>
                  <a:lnTo>
                    <a:pt x="31742" y="415584"/>
                  </a:lnTo>
                  <a:lnTo>
                    <a:pt x="54877" y="452883"/>
                  </a:lnTo>
                  <a:lnTo>
                    <a:pt x="83317" y="486043"/>
                  </a:lnTo>
                  <a:lnTo>
                    <a:pt x="116480" y="514480"/>
                  </a:lnTo>
                  <a:lnTo>
                    <a:pt x="153783" y="537613"/>
                  </a:lnTo>
                  <a:lnTo>
                    <a:pt x="194643" y="554857"/>
                  </a:lnTo>
                  <a:lnTo>
                    <a:pt x="238477" y="565632"/>
                  </a:lnTo>
                  <a:lnTo>
                    <a:pt x="284703" y="569352"/>
                  </a:lnTo>
                </a:path>
              </a:pathLst>
            </a:custGeom>
            <a:ln w="25120">
              <a:solidFill>
                <a:srgbClr val="FFFFFF"/>
              </a:solidFill>
            </a:ln>
          </p:spPr>
          <p:txBody>
            <a:bodyPr wrap="square" lIns="0" tIns="0" rIns="0" bIns="0" rtlCol="0"/>
            <a:lstStyle/>
            <a:p>
              <a:endParaRPr/>
            </a:p>
          </p:txBody>
        </p:sp>
        <p:sp>
          <p:nvSpPr>
            <p:cNvPr id="10" name="object 10"/>
            <p:cNvSpPr/>
            <p:nvPr/>
          </p:nvSpPr>
          <p:spPr>
            <a:xfrm>
              <a:off x="7317249" y="921339"/>
              <a:ext cx="285115" cy="569595"/>
            </a:xfrm>
            <a:custGeom>
              <a:avLst/>
              <a:gdLst/>
              <a:ahLst/>
              <a:cxnLst/>
              <a:rect l="l" t="t" r="r" b="b"/>
              <a:pathLst>
                <a:path w="285115" h="569594">
                  <a:moveTo>
                    <a:pt x="284703" y="0"/>
                  </a:moveTo>
                  <a:lnTo>
                    <a:pt x="238477" y="3720"/>
                  </a:lnTo>
                  <a:lnTo>
                    <a:pt x="194643" y="14495"/>
                  </a:lnTo>
                  <a:lnTo>
                    <a:pt x="153783" y="31739"/>
                  </a:lnTo>
                  <a:lnTo>
                    <a:pt x="116480" y="54872"/>
                  </a:lnTo>
                  <a:lnTo>
                    <a:pt x="83317" y="83309"/>
                  </a:lnTo>
                  <a:lnTo>
                    <a:pt x="54877" y="116469"/>
                  </a:lnTo>
                  <a:lnTo>
                    <a:pt x="31742" y="153768"/>
                  </a:lnTo>
                  <a:lnTo>
                    <a:pt x="14496" y="194624"/>
                  </a:lnTo>
                  <a:lnTo>
                    <a:pt x="3721" y="238455"/>
                  </a:lnTo>
                  <a:lnTo>
                    <a:pt x="0" y="284676"/>
                  </a:lnTo>
                  <a:lnTo>
                    <a:pt x="3721" y="330897"/>
                  </a:lnTo>
                  <a:lnTo>
                    <a:pt x="14496" y="374728"/>
                  </a:lnTo>
                  <a:lnTo>
                    <a:pt x="31742" y="415584"/>
                  </a:lnTo>
                  <a:lnTo>
                    <a:pt x="54877" y="452883"/>
                  </a:lnTo>
                  <a:lnTo>
                    <a:pt x="83317" y="486043"/>
                  </a:lnTo>
                  <a:lnTo>
                    <a:pt x="116480" y="514480"/>
                  </a:lnTo>
                  <a:lnTo>
                    <a:pt x="153783" y="537613"/>
                  </a:lnTo>
                  <a:lnTo>
                    <a:pt x="194643" y="554857"/>
                  </a:lnTo>
                  <a:lnTo>
                    <a:pt x="238477" y="565632"/>
                  </a:lnTo>
                  <a:lnTo>
                    <a:pt x="284703" y="569352"/>
                  </a:lnTo>
                </a:path>
              </a:pathLst>
            </a:custGeom>
            <a:ln w="25120">
              <a:solidFill>
                <a:srgbClr val="FFFFFF"/>
              </a:solidFill>
            </a:ln>
          </p:spPr>
          <p:txBody>
            <a:bodyPr wrap="square" lIns="0" tIns="0" rIns="0" bIns="0" rtlCol="0"/>
            <a:lstStyle/>
            <a:p>
              <a:endParaRPr/>
            </a:p>
          </p:txBody>
        </p:sp>
        <p:sp>
          <p:nvSpPr>
            <p:cNvPr id="11" name="object 11"/>
            <p:cNvSpPr/>
            <p:nvPr/>
          </p:nvSpPr>
          <p:spPr>
            <a:xfrm>
              <a:off x="9142699" y="1488180"/>
              <a:ext cx="285115" cy="569595"/>
            </a:xfrm>
            <a:custGeom>
              <a:avLst/>
              <a:gdLst/>
              <a:ahLst/>
              <a:cxnLst/>
              <a:rect l="l" t="t" r="r" b="b"/>
              <a:pathLst>
                <a:path w="285115" h="569594">
                  <a:moveTo>
                    <a:pt x="0" y="569352"/>
                  </a:moveTo>
                  <a:lnTo>
                    <a:pt x="46225" y="565632"/>
                  </a:lnTo>
                  <a:lnTo>
                    <a:pt x="90060" y="554857"/>
                  </a:lnTo>
                  <a:lnTo>
                    <a:pt x="130920" y="537613"/>
                  </a:lnTo>
                  <a:lnTo>
                    <a:pt x="168222" y="514480"/>
                  </a:lnTo>
                  <a:lnTo>
                    <a:pt x="201385" y="486043"/>
                  </a:lnTo>
                  <a:lnTo>
                    <a:pt x="229826" y="452883"/>
                  </a:lnTo>
                  <a:lnTo>
                    <a:pt x="252960" y="415584"/>
                  </a:lnTo>
                  <a:lnTo>
                    <a:pt x="270207" y="374728"/>
                  </a:lnTo>
                  <a:lnTo>
                    <a:pt x="280982" y="330897"/>
                  </a:lnTo>
                  <a:lnTo>
                    <a:pt x="284703" y="284676"/>
                  </a:lnTo>
                  <a:lnTo>
                    <a:pt x="280982" y="238455"/>
                  </a:lnTo>
                  <a:lnTo>
                    <a:pt x="270207" y="194624"/>
                  </a:lnTo>
                  <a:lnTo>
                    <a:pt x="252960" y="153768"/>
                  </a:lnTo>
                  <a:lnTo>
                    <a:pt x="229826" y="116469"/>
                  </a:lnTo>
                  <a:lnTo>
                    <a:pt x="201385" y="83309"/>
                  </a:lnTo>
                  <a:lnTo>
                    <a:pt x="168222" y="54872"/>
                  </a:lnTo>
                  <a:lnTo>
                    <a:pt x="130920" y="31739"/>
                  </a:lnTo>
                  <a:lnTo>
                    <a:pt x="90060" y="14495"/>
                  </a:lnTo>
                  <a:lnTo>
                    <a:pt x="46225" y="3720"/>
                  </a:lnTo>
                  <a:lnTo>
                    <a:pt x="0" y="0"/>
                  </a:lnTo>
                </a:path>
              </a:pathLst>
            </a:custGeom>
            <a:ln w="16746">
              <a:solidFill>
                <a:srgbClr val="FFFFFF"/>
              </a:solidFill>
              <a:prstDash val="dash"/>
            </a:ln>
          </p:spPr>
          <p:txBody>
            <a:bodyPr wrap="square" lIns="0" tIns="0" rIns="0" bIns="0" rtlCol="0"/>
            <a:lstStyle/>
            <a:p>
              <a:endParaRPr/>
            </a:p>
          </p:txBody>
        </p:sp>
        <p:sp>
          <p:nvSpPr>
            <p:cNvPr id="12" name="object 12"/>
            <p:cNvSpPr/>
            <p:nvPr/>
          </p:nvSpPr>
          <p:spPr>
            <a:xfrm>
              <a:off x="7989650" y="1489018"/>
              <a:ext cx="484505" cy="0"/>
            </a:xfrm>
            <a:custGeom>
              <a:avLst/>
              <a:gdLst/>
              <a:ahLst/>
              <a:cxnLst/>
              <a:rect l="l" t="t" r="r" b="b"/>
              <a:pathLst>
                <a:path w="484504">
                  <a:moveTo>
                    <a:pt x="483996" y="0"/>
                  </a:moveTo>
                  <a:lnTo>
                    <a:pt x="0" y="0"/>
                  </a:lnTo>
                </a:path>
              </a:pathLst>
            </a:custGeom>
            <a:ln w="25118">
              <a:solidFill>
                <a:srgbClr val="FFFFFF"/>
              </a:solidFill>
            </a:ln>
          </p:spPr>
          <p:txBody>
            <a:bodyPr wrap="square" lIns="0" tIns="0" rIns="0" bIns="0" rtlCol="0"/>
            <a:lstStyle/>
            <a:p>
              <a:endParaRPr/>
            </a:p>
          </p:txBody>
        </p:sp>
        <p:sp>
          <p:nvSpPr>
            <p:cNvPr id="13" name="object 13"/>
            <p:cNvSpPr/>
            <p:nvPr/>
          </p:nvSpPr>
          <p:spPr>
            <a:xfrm>
              <a:off x="8733228" y="1489018"/>
              <a:ext cx="333375" cy="0"/>
            </a:xfrm>
            <a:custGeom>
              <a:avLst/>
              <a:gdLst/>
              <a:ahLst/>
              <a:cxnLst/>
              <a:rect l="l" t="t" r="r" b="b"/>
              <a:pathLst>
                <a:path w="333375">
                  <a:moveTo>
                    <a:pt x="333270" y="0"/>
                  </a:moveTo>
                  <a:lnTo>
                    <a:pt x="0" y="0"/>
                  </a:lnTo>
                </a:path>
              </a:pathLst>
            </a:custGeom>
            <a:ln w="25118">
              <a:solidFill>
                <a:srgbClr val="FFFFFF"/>
              </a:solidFill>
            </a:ln>
          </p:spPr>
          <p:txBody>
            <a:bodyPr wrap="square" lIns="0" tIns="0" rIns="0" bIns="0" rtlCol="0"/>
            <a:lstStyle/>
            <a:p>
              <a:endParaRPr/>
            </a:p>
          </p:txBody>
        </p:sp>
        <p:sp>
          <p:nvSpPr>
            <p:cNvPr id="14" name="object 14"/>
            <p:cNvSpPr/>
            <p:nvPr/>
          </p:nvSpPr>
          <p:spPr>
            <a:xfrm>
              <a:off x="9531236" y="3219684"/>
              <a:ext cx="285115" cy="569595"/>
            </a:xfrm>
            <a:custGeom>
              <a:avLst/>
              <a:gdLst/>
              <a:ahLst/>
              <a:cxnLst/>
              <a:rect l="l" t="t" r="r" b="b"/>
              <a:pathLst>
                <a:path w="285115" h="569595">
                  <a:moveTo>
                    <a:pt x="0" y="569352"/>
                  </a:moveTo>
                  <a:lnTo>
                    <a:pt x="46225" y="565632"/>
                  </a:lnTo>
                  <a:lnTo>
                    <a:pt x="90060" y="554857"/>
                  </a:lnTo>
                  <a:lnTo>
                    <a:pt x="130920" y="537613"/>
                  </a:lnTo>
                  <a:lnTo>
                    <a:pt x="168222" y="514480"/>
                  </a:lnTo>
                  <a:lnTo>
                    <a:pt x="201385" y="486043"/>
                  </a:lnTo>
                  <a:lnTo>
                    <a:pt x="229826" y="452883"/>
                  </a:lnTo>
                  <a:lnTo>
                    <a:pt x="252960" y="415584"/>
                  </a:lnTo>
                  <a:lnTo>
                    <a:pt x="270207" y="374728"/>
                  </a:lnTo>
                  <a:lnTo>
                    <a:pt x="280982" y="330897"/>
                  </a:lnTo>
                  <a:lnTo>
                    <a:pt x="284703" y="284676"/>
                  </a:lnTo>
                  <a:lnTo>
                    <a:pt x="280982" y="238455"/>
                  </a:lnTo>
                  <a:lnTo>
                    <a:pt x="270207" y="194624"/>
                  </a:lnTo>
                  <a:lnTo>
                    <a:pt x="252960" y="153768"/>
                  </a:lnTo>
                  <a:lnTo>
                    <a:pt x="229826" y="116469"/>
                  </a:lnTo>
                  <a:lnTo>
                    <a:pt x="201385" y="83309"/>
                  </a:lnTo>
                  <a:lnTo>
                    <a:pt x="168222" y="54872"/>
                  </a:lnTo>
                  <a:lnTo>
                    <a:pt x="130920" y="31739"/>
                  </a:lnTo>
                  <a:lnTo>
                    <a:pt x="90060" y="14495"/>
                  </a:lnTo>
                  <a:lnTo>
                    <a:pt x="46225" y="3720"/>
                  </a:lnTo>
                  <a:lnTo>
                    <a:pt x="0" y="0"/>
                  </a:lnTo>
                </a:path>
              </a:pathLst>
            </a:custGeom>
            <a:ln w="16746">
              <a:solidFill>
                <a:srgbClr val="FFFFFF"/>
              </a:solidFill>
              <a:prstDash val="dash"/>
            </a:ln>
          </p:spPr>
          <p:txBody>
            <a:bodyPr wrap="square" lIns="0" tIns="0" rIns="0" bIns="0" rtlCol="0"/>
            <a:lstStyle/>
            <a:p>
              <a:endParaRPr/>
            </a:p>
          </p:txBody>
        </p:sp>
        <p:sp>
          <p:nvSpPr>
            <p:cNvPr id="15" name="object 15"/>
            <p:cNvSpPr/>
            <p:nvPr/>
          </p:nvSpPr>
          <p:spPr>
            <a:xfrm>
              <a:off x="9222247" y="3218010"/>
              <a:ext cx="251460" cy="0"/>
            </a:xfrm>
            <a:custGeom>
              <a:avLst/>
              <a:gdLst/>
              <a:ahLst/>
              <a:cxnLst/>
              <a:rect l="l" t="t" r="r" b="b"/>
              <a:pathLst>
                <a:path w="251459">
                  <a:moveTo>
                    <a:pt x="251209" y="0"/>
                  </a:moveTo>
                  <a:lnTo>
                    <a:pt x="0" y="0"/>
                  </a:lnTo>
                </a:path>
              </a:pathLst>
            </a:custGeom>
            <a:ln w="25118">
              <a:solidFill>
                <a:srgbClr val="FFFFFF"/>
              </a:solidFill>
            </a:ln>
          </p:spPr>
          <p:txBody>
            <a:bodyPr wrap="square" lIns="0" tIns="0" rIns="0" bIns="0" rtlCol="0"/>
            <a:lstStyle/>
            <a:p>
              <a:endParaRPr/>
            </a:p>
          </p:txBody>
        </p:sp>
        <p:sp>
          <p:nvSpPr>
            <p:cNvPr id="16" name="object 16"/>
            <p:cNvSpPr/>
            <p:nvPr/>
          </p:nvSpPr>
          <p:spPr>
            <a:xfrm>
              <a:off x="8015607" y="921341"/>
              <a:ext cx="429259" cy="0"/>
            </a:xfrm>
            <a:custGeom>
              <a:avLst/>
              <a:gdLst/>
              <a:ahLst/>
              <a:cxnLst/>
              <a:rect l="l" t="t" r="r" b="b"/>
              <a:pathLst>
                <a:path w="429259">
                  <a:moveTo>
                    <a:pt x="428730" y="0"/>
                  </a:moveTo>
                  <a:lnTo>
                    <a:pt x="0" y="0"/>
                  </a:lnTo>
                </a:path>
              </a:pathLst>
            </a:custGeom>
            <a:ln w="16745">
              <a:solidFill>
                <a:srgbClr val="FFFFFF"/>
              </a:solidFill>
              <a:prstDash val="dash"/>
            </a:ln>
          </p:spPr>
          <p:txBody>
            <a:bodyPr wrap="square" lIns="0" tIns="0" rIns="0" bIns="0" rtlCol="0"/>
            <a:lstStyle/>
            <a:p>
              <a:endParaRPr/>
            </a:p>
          </p:txBody>
        </p:sp>
        <p:sp>
          <p:nvSpPr>
            <p:cNvPr id="17" name="object 17"/>
            <p:cNvSpPr/>
            <p:nvPr/>
          </p:nvSpPr>
          <p:spPr>
            <a:xfrm>
              <a:off x="7321432" y="2070095"/>
              <a:ext cx="1745614" cy="0"/>
            </a:xfrm>
            <a:custGeom>
              <a:avLst/>
              <a:gdLst/>
              <a:ahLst/>
              <a:cxnLst/>
              <a:rect l="l" t="t" r="r" b="b"/>
              <a:pathLst>
                <a:path w="1745615">
                  <a:moveTo>
                    <a:pt x="1745065" y="0"/>
                  </a:moveTo>
                  <a:lnTo>
                    <a:pt x="0" y="0"/>
                  </a:lnTo>
                </a:path>
              </a:pathLst>
            </a:custGeom>
            <a:ln w="25118">
              <a:solidFill>
                <a:srgbClr val="FFFFFF"/>
              </a:solidFill>
            </a:ln>
          </p:spPr>
          <p:txBody>
            <a:bodyPr wrap="square" lIns="0" tIns="0" rIns="0" bIns="0" rtlCol="0"/>
            <a:lstStyle/>
            <a:p>
              <a:endParaRPr/>
            </a:p>
          </p:txBody>
        </p:sp>
        <p:sp>
          <p:nvSpPr>
            <p:cNvPr id="18" name="object 18"/>
            <p:cNvSpPr/>
            <p:nvPr/>
          </p:nvSpPr>
          <p:spPr>
            <a:xfrm>
              <a:off x="7107067" y="2627726"/>
              <a:ext cx="147955" cy="0"/>
            </a:xfrm>
            <a:custGeom>
              <a:avLst/>
              <a:gdLst/>
              <a:ahLst/>
              <a:cxnLst/>
              <a:rect l="l" t="t" r="r" b="b"/>
              <a:pathLst>
                <a:path w="147954">
                  <a:moveTo>
                    <a:pt x="147375" y="0"/>
                  </a:moveTo>
                  <a:lnTo>
                    <a:pt x="0" y="0"/>
                  </a:lnTo>
                </a:path>
              </a:pathLst>
            </a:custGeom>
            <a:ln w="25118">
              <a:solidFill>
                <a:srgbClr val="FFFFFF"/>
              </a:solidFill>
            </a:ln>
          </p:spPr>
          <p:txBody>
            <a:bodyPr wrap="square" lIns="0" tIns="0" rIns="0" bIns="0" rtlCol="0"/>
            <a:lstStyle/>
            <a:p>
              <a:endParaRPr/>
            </a:p>
          </p:txBody>
        </p:sp>
        <p:sp>
          <p:nvSpPr>
            <p:cNvPr id="19" name="object 19"/>
            <p:cNvSpPr/>
            <p:nvPr/>
          </p:nvSpPr>
          <p:spPr>
            <a:xfrm>
              <a:off x="7332688" y="2565780"/>
              <a:ext cx="1662430" cy="948690"/>
            </a:xfrm>
            <a:custGeom>
              <a:avLst/>
              <a:gdLst/>
              <a:ahLst/>
              <a:cxnLst/>
              <a:rect l="l" t="t" r="r" b="b"/>
              <a:pathLst>
                <a:path w="1662429" h="948689">
                  <a:moveTo>
                    <a:pt x="1662214" y="897394"/>
                  </a:moveTo>
                  <a:lnTo>
                    <a:pt x="1655635" y="894930"/>
                  </a:lnTo>
                  <a:lnTo>
                    <a:pt x="1649679" y="891362"/>
                  </a:lnTo>
                  <a:lnTo>
                    <a:pt x="1644345" y="886866"/>
                  </a:lnTo>
                  <a:lnTo>
                    <a:pt x="1639646" y="881583"/>
                  </a:lnTo>
                  <a:lnTo>
                    <a:pt x="1631886" y="889355"/>
                  </a:lnTo>
                  <a:lnTo>
                    <a:pt x="1622729" y="895108"/>
                  </a:lnTo>
                  <a:lnTo>
                    <a:pt x="1612620" y="898677"/>
                  </a:lnTo>
                  <a:lnTo>
                    <a:pt x="1602041" y="899896"/>
                  </a:lnTo>
                  <a:lnTo>
                    <a:pt x="1596186" y="899896"/>
                  </a:lnTo>
                  <a:lnTo>
                    <a:pt x="1510944" y="866597"/>
                  </a:lnTo>
                  <a:lnTo>
                    <a:pt x="1482394" y="832764"/>
                  </a:lnTo>
                  <a:lnTo>
                    <a:pt x="1481696" y="817486"/>
                  </a:lnTo>
                  <a:lnTo>
                    <a:pt x="1475854" y="817486"/>
                  </a:lnTo>
                  <a:lnTo>
                    <a:pt x="1439773" y="800620"/>
                  </a:lnTo>
                  <a:lnTo>
                    <a:pt x="1416519" y="750887"/>
                  </a:lnTo>
                  <a:lnTo>
                    <a:pt x="81064" y="750887"/>
                  </a:lnTo>
                  <a:lnTo>
                    <a:pt x="81064" y="74091"/>
                  </a:lnTo>
                  <a:lnTo>
                    <a:pt x="356844" y="74091"/>
                  </a:lnTo>
                  <a:lnTo>
                    <a:pt x="356844" y="0"/>
                  </a:lnTo>
                  <a:lnTo>
                    <a:pt x="0" y="0"/>
                  </a:lnTo>
                  <a:lnTo>
                    <a:pt x="0" y="948182"/>
                  </a:lnTo>
                  <a:lnTo>
                    <a:pt x="1662214" y="948182"/>
                  </a:lnTo>
                  <a:lnTo>
                    <a:pt x="1662214" y="897394"/>
                  </a:lnTo>
                  <a:close/>
                </a:path>
                <a:path w="1662429" h="948689">
                  <a:moveTo>
                    <a:pt x="1662214" y="0"/>
                  </a:moveTo>
                  <a:lnTo>
                    <a:pt x="1368044" y="0"/>
                  </a:lnTo>
                  <a:lnTo>
                    <a:pt x="1368044" y="74091"/>
                  </a:lnTo>
                  <a:lnTo>
                    <a:pt x="1584490" y="74091"/>
                  </a:lnTo>
                  <a:lnTo>
                    <a:pt x="1584490" y="425386"/>
                  </a:lnTo>
                  <a:lnTo>
                    <a:pt x="1590344" y="422884"/>
                  </a:lnTo>
                  <a:lnTo>
                    <a:pt x="1596186" y="422059"/>
                  </a:lnTo>
                  <a:lnTo>
                    <a:pt x="1602879" y="422059"/>
                  </a:lnTo>
                  <a:lnTo>
                    <a:pt x="1612976" y="422795"/>
                  </a:lnTo>
                  <a:lnTo>
                    <a:pt x="1622831" y="426110"/>
                  </a:lnTo>
                  <a:lnTo>
                    <a:pt x="1631899" y="431774"/>
                  </a:lnTo>
                  <a:lnTo>
                    <a:pt x="1639646" y="439534"/>
                  </a:lnTo>
                  <a:lnTo>
                    <a:pt x="1644472" y="434378"/>
                  </a:lnTo>
                  <a:lnTo>
                    <a:pt x="1649984" y="430072"/>
                  </a:lnTo>
                  <a:lnTo>
                    <a:pt x="1655978" y="426542"/>
                  </a:lnTo>
                  <a:lnTo>
                    <a:pt x="1662214" y="423722"/>
                  </a:lnTo>
                  <a:lnTo>
                    <a:pt x="1662214" y="0"/>
                  </a:lnTo>
                  <a:close/>
                </a:path>
              </a:pathLst>
            </a:custGeom>
            <a:solidFill>
              <a:srgbClr val="C3C2C2"/>
            </a:solidFill>
          </p:spPr>
          <p:txBody>
            <a:bodyPr wrap="square" lIns="0" tIns="0" rIns="0" bIns="0" rtlCol="0"/>
            <a:lstStyle/>
            <a:p>
              <a:endParaRPr/>
            </a:p>
          </p:txBody>
        </p:sp>
        <p:sp>
          <p:nvSpPr>
            <p:cNvPr id="20" name="object 20"/>
            <p:cNvSpPr/>
            <p:nvPr/>
          </p:nvSpPr>
          <p:spPr>
            <a:xfrm>
              <a:off x="8786473" y="3042500"/>
              <a:ext cx="379730" cy="378460"/>
            </a:xfrm>
            <a:custGeom>
              <a:avLst/>
              <a:gdLst/>
              <a:ahLst/>
              <a:cxnLst/>
              <a:rect l="l" t="t" r="r" b="b"/>
              <a:pathLst>
                <a:path w="379729" h="378460">
                  <a:moveTo>
                    <a:pt x="294134" y="93470"/>
                  </a:moveTo>
                  <a:lnTo>
                    <a:pt x="84625" y="93470"/>
                  </a:lnTo>
                  <a:lnTo>
                    <a:pt x="87089" y="90190"/>
                  </a:lnTo>
                  <a:lnTo>
                    <a:pt x="90376" y="87731"/>
                  </a:lnTo>
                  <a:lnTo>
                    <a:pt x="93662" y="84451"/>
                  </a:lnTo>
                  <a:lnTo>
                    <a:pt x="81338" y="29516"/>
                  </a:lnTo>
                  <a:lnTo>
                    <a:pt x="152818" y="0"/>
                  </a:lnTo>
                  <a:lnTo>
                    <a:pt x="182395" y="47555"/>
                  </a:lnTo>
                  <a:lnTo>
                    <a:pt x="294379" y="47555"/>
                  </a:lnTo>
                  <a:lnTo>
                    <a:pt x="285918" y="85271"/>
                  </a:lnTo>
                  <a:lnTo>
                    <a:pt x="289204" y="87731"/>
                  </a:lnTo>
                  <a:lnTo>
                    <a:pt x="291669" y="91010"/>
                  </a:lnTo>
                  <a:lnTo>
                    <a:pt x="294134" y="93470"/>
                  </a:lnTo>
                  <a:close/>
                </a:path>
                <a:path w="379729" h="378460">
                  <a:moveTo>
                    <a:pt x="294379" y="47555"/>
                  </a:moveTo>
                  <a:lnTo>
                    <a:pt x="195541" y="47555"/>
                  </a:lnTo>
                  <a:lnTo>
                    <a:pt x="211152" y="22957"/>
                  </a:lnTo>
                  <a:lnTo>
                    <a:pt x="225940" y="0"/>
                  </a:lnTo>
                  <a:lnTo>
                    <a:pt x="298242" y="30336"/>
                  </a:lnTo>
                  <a:lnTo>
                    <a:pt x="294379" y="47555"/>
                  </a:lnTo>
                  <a:close/>
                </a:path>
                <a:path w="379729" h="378460">
                  <a:moveTo>
                    <a:pt x="29577" y="296809"/>
                  </a:moveTo>
                  <a:lnTo>
                    <a:pt x="21361" y="277131"/>
                  </a:lnTo>
                  <a:lnTo>
                    <a:pt x="0" y="225477"/>
                  </a:lnTo>
                  <a:lnTo>
                    <a:pt x="48474" y="195140"/>
                  </a:lnTo>
                  <a:lnTo>
                    <a:pt x="48474" y="182021"/>
                  </a:lnTo>
                  <a:lnTo>
                    <a:pt x="0" y="152504"/>
                  </a:lnTo>
                  <a:lnTo>
                    <a:pt x="29577" y="81171"/>
                  </a:lnTo>
                  <a:lnTo>
                    <a:pt x="84625" y="93470"/>
                  </a:lnTo>
                  <a:lnTo>
                    <a:pt x="294134" y="93470"/>
                  </a:lnTo>
                  <a:lnTo>
                    <a:pt x="294955" y="94290"/>
                  </a:lnTo>
                  <a:lnTo>
                    <a:pt x="355102" y="94290"/>
                  </a:lnTo>
                  <a:lnTo>
                    <a:pt x="365301" y="118887"/>
                  </a:lnTo>
                  <a:lnTo>
                    <a:pt x="189790" y="118887"/>
                  </a:lnTo>
                  <a:lnTo>
                    <a:pt x="182550" y="119323"/>
                  </a:lnTo>
                  <a:lnTo>
                    <a:pt x="145577" y="134773"/>
                  </a:lnTo>
                  <a:lnTo>
                    <a:pt x="137207" y="143485"/>
                  </a:lnTo>
                  <a:lnTo>
                    <a:pt x="135564" y="145125"/>
                  </a:lnTo>
                  <a:lnTo>
                    <a:pt x="120395" y="180535"/>
                  </a:lnTo>
                  <a:lnTo>
                    <a:pt x="120275" y="181355"/>
                  </a:lnTo>
                  <a:lnTo>
                    <a:pt x="119990" y="187760"/>
                  </a:lnTo>
                  <a:lnTo>
                    <a:pt x="119954" y="188580"/>
                  </a:lnTo>
                  <a:lnTo>
                    <a:pt x="120350" y="195140"/>
                  </a:lnTo>
                  <a:lnTo>
                    <a:pt x="120390" y="195806"/>
                  </a:lnTo>
                  <a:lnTo>
                    <a:pt x="135564" y="232036"/>
                  </a:lnTo>
                  <a:lnTo>
                    <a:pt x="137207" y="234496"/>
                  </a:lnTo>
                  <a:lnTo>
                    <a:pt x="175617" y="256941"/>
                  </a:lnTo>
                  <a:lnTo>
                    <a:pt x="189790" y="258273"/>
                  </a:lnTo>
                  <a:lnTo>
                    <a:pt x="364820" y="258273"/>
                  </a:lnTo>
                  <a:lnTo>
                    <a:pt x="354281" y="283691"/>
                  </a:lnTo>
                  <a:lnTo>
                    <a:pt x="294134" y="283691"/>
                  </a:lnTo>
                  <a:lnTo>
                    <a:pt x="293517" y="284511"/>
                  </a:lnTo>
                  <a:lnTo>
                    <a:pt x="84625" y="284511"/>
                  </a:lnTo>
                  <a:lnTo>
                    <a:pt x="29577" y="296809"/>
                  </a:lnTo>
                  <a:close/>
                </a:path>
                <a:path w="379729" h="378460">
                  <a:moveTo>
                    <a:pt x="355102" y="94290"/>
                  </a:moveTo>
                  <a:lnTo>
                    <a:pt x="294955" y="94290"/>
                  </a:lnTo>
                  <a:lnTo>
                    <a:pt x="350003" y="81991"/>
                  </a:lnTo>
                  <a:lnTo>
                    <a:pt x="355102" y="94290"/>
                  </a:lnTo>
                  <a:close/>
                </a:path>
                <a:path w="379729" h="378460">
                  <a:moveTo>
                    <a:pt x="364820" y="258273"/>
                  </a:moveTo>
                  <a:lnTo>
                    <a:pt x="198006" y="258273"/>
                  </a:lnTo>
                  <a:lnTo>
                    <a:pt x="204579" y="257453"/>
                  </a:lnTo>
                  <a:lnTo>
                    <a:pt x="211973" y="254994"/>
                  </a:lnTo>
                  <a:lnTo>
                    <a:pt x="213616" y="254994"/>
                  </a:lnTo>
                  <a:lnTo>
                    <a:pt x="216903" y="253354"/>
                  </a:lnTo>
                  <a:lnTo>
                    <a:pt x="223026" y="250586"/>
                  </a:lnTo>
                  <a:lnTo>
                    <a:pt x="250987" y="222453"/>
                  </a:lnTo>
                  <a:lnTo>
                    <a:pt x="259626" y="187760"/>
                  </a:lnTo>
                  <a:lnTo>
                    <a:pt x="259329" y="182841"/>
                  </a:lnTo>
                  <a:lnTo>
                    <a:pt x="259279" y="182021"/>
                  </a:lnTo>
                  <a:lnTo>
                    <a:pt x="259190" y="180535"/>
                  </a:lnTo>
                  <a:lnTo>
                    <a:pt x="243708" y="143293"/>
                  </a:lnTo>
                  <a:lnTo>
                    <a:pt x="216903" y="123807"/>
                  </a:lnTo>
                  <a:lnTo>
                    <a:pt x="215260" y="122987"/>
                  </a:lnTo>
                  <a:lnTo>
                    <a:pt x="213616" y="122987"/>
                  </a:lnTo>
                  <a:lnTo>
                    <a:pt x="211973" y="122167"/>
                  </a:lnTo>
                  <a:lnTo>
                    <a:pt x="197184" y="118887"/>
                  </a:lnTo>
                  <a:lnTo>
                    <a:pt x="365301" y="118887"/>
                  </a:lnTo>
                  <a:lnTo>
                    <a:pt x="379580" y="153324"/>
                  </a:lnTo>
                  <a:lnTo>
                    <a:pt x="331106" y="182841"/>
                  </a:lnTo>
                  <a:lnTo>
                    <a:pt x="331106" y="195140"/>
                  </a:lnTo>
                  <a:lnTo>
                    <a:pt x="330284" y="195140"/>
                  </a:lnTo>
                  <a:lnTo>
                    <a:pt x="378759" y="224657"/>
                  </a:lnTo>
                  <a:lnTo>
                    <a:pt x="364820" y="258273"/>
                  </a:lnTo>
                  <a:close/>
                </a:path>
                <a:path w="379729" h="378460">
                  <a:moveTo>
                    <a:pt x="349181" y="295989"/>
                  </a:moveTo>
                  <a:lnTo>
                    <a:pt x="294134" y="283691"/>
                  </a:lnTo>
                  <a:lnTo>
                    <a:pt x="354281" y="283691"/>
                  </a:lnTo>
                  <a:lnTo>
                    <a:pt x="349181" y="295989"/>
                  </a:lnTo>
                  <a:close/>
                </a:path>
                <a:path w="379729" h="378460">
                  <a:moveTo>
                    <a:pt x="152818" y="377981"/>
                  </a:moveTo>
                  <a:lnTo>
                    <a:pt x="81338" y="348464"/>
                  </a:lnTo>
                  <a:lnTo>
                    <a:pt x="93662" y="293530"/>
                  </a:lnTo>
                  <a:lnTo>
                    <a:pt x="90376" y="291070"/>
                  </a:lnTo>
                  <a:lnTo>
                    <a:pt x="87911" y="287790"/>
                  </a:lnTo>
                  <a:lnTo>
                    <a:pt x="84625" y="284511"/>
                  </a:lnTo>
                  <a:lnTo>
                    <a:pt x="293517" y="284511"/>
                  </a:lnTo>
                  <a:lnTo>
                    <a:pt x="291669" y="286970"/>
                  </a:lnTo>
                  <a:lnTo>
                    <a:pt x="288382" y="289430"/>
                  </a:lnTo>
                  <a:lnTo>
                    <a:pt x="285096" y="292710"/>
                  </a:lnTo>
                  <a:lnTo>
                    <a:pt x="293373" y="329606"/>
                  </a:lnTo>
                  <a:lnTo>
                    <a:pt x="182395" y="329606"/>
                  </a:lnTo>
                  <a:lnTo>
                    <a:pt x="152818" y="377981"/>
                  </a:lnTo>
                  <a:close/>
                </a:path>
                <a:path w="379729" h="378460">
                  <a:moveTo>
                    <a:pt x="225940" y="377161"/>
                  </a:moveTo>
                  <a:lnTo>
                    <a:pt x="211152" y="354203"/>
                  </a:lnTo>
                  <a:lnTo>
                    <a:pt x="195541" y="329606"/>
                  </a:lnTo>
                  <a:lnTo>
                    <a:pt x="293373" y="329606"/>
                  </a:lnTo>
                  <a:lnTo>
                    <a:pt x="297420" y="347644"/>
                  </a:lnTo>
                  <a:lnTo>
                    <a:pt x="225940" y="377161"/>
                  </a:lnTo>
                  <a:close/>
                </a:path>
              </a:pathLst>
            </a:custGeom>
            <a:solidFill>
              <a:srgbClr val="FAEE52"/>
            </a:solidFill>
          </p:spPr>
          <p:txBody>
            <a:bodyPr wrap="square" lIns="0" tIns="0" rIns="0" bIns="0" rtlCol="0"/>
            <a:lstStyle/>
            <a:p>
              <a:endParaRPr/>
            </a:p>
          </p:txBody>
        </p:sp>
        <p:sp>
          <p:nvSpPr>
            <p:cNvPr id="21" name="object 21"/>
            <p:cNvSpPr/>
            <p:nvPr/>
          </p:nvSpPr>
          <p:spPr>
            <a:xfrm>
              <a:off x="7786802" y="2144420"/>
              <a:ext cx="620395" cy="1638935"/>
            </a:xfrm>
            <a:custGeom>
              <a:avLst/>
              <a:gdLst/>
              <a:ahLst/>
              <a:cxnLst/>
              <a:rect l="l" t="t" r="r" b="b"/>
              <a:pathLst>
                <a:path w="620395" h="1638935">
                  <a:moveTo>
                    <a:pt x="548500" y="121018"/>
                  </a:moveTo>
                  <a:lnTo>
                    <a:pt x="427355" y="0"/>
                  </a:lnTo>
                  <a:lnTo>
                    <a:pt x="0" y="0"/>
                  </a:lnTo>
                  <a:lnTo>
                    <a:pt x="0" y="770013"/>
                  </a:lnTo>
                  <a:lnTo>
                    <a:pt x="266369" y="770013"/>
                  </a:lnTo>
                  <a:lnTo>
                    <a:pt x="266369" y="121018"/>
                  </a:lnTo>
                  <a:lnTo>
                    <a:pt x="548500" y="121018"/>
                  </a:lnTo>
                  <a:close/>
                </a:path>
                <a:path w="620395" h="1638935">
                  <a:moveTo>
                    <a:pt x="620141" y="1379537"/>
                  </a:moveTo>
                  <a:lnTo>
                    <a:pt x="135089" y="1379537"/>
                  </a:lnTo>
                  <a:lnTo>
                    <a:pt x="135089" y="1638401"/>
                  </a:lnTo>
                  <a:lnTo>
                    <a:pt x="620141" y="1638401"/>
                  </a:lnTo>
                  <a:lnTo>
                    <a:pt x="620141" y="1379537"/>
                  </a:lnTo>
                  <a:close/>
                </a:path>
              </a:pathLst>
            </a:custGeom>
            <a:solidFill>
              <a:srgbClr val="929292"/>
            </a:solidFill>
          </p:spPr>
          <p:txBody>
            <a:bodyPr wrap="square" lIns="0" tIns="0" rIns="0" bIns="0" rtlCol="0"/>
            <a:lstStyle/>
            <a:p>
              <a:endParaRPr/>
            </a:p>
          </p:txBody>
        </p:sp>
        <p:sp>
          <p:nvSpPr>
            <p:cNvPr id="22" name="object 22"/>
            <p:cNvSpPr/>
            <p:nvPr/>
          </p:nvSpPr>
          <p:spPr>
            <a:xfrm>
              <a:off x="8112912" y="2312720"/>
              <a:ext cx="531495" cy="707390"/>
            </a:xfrm>
            <a:custGeom>
              <a:avLst/>
              <a:gdLst/>
              <a:ahLst/>
              <a:cxnLst/>
              <a:rect l="l" t="t" r="r" b="b"/>
              <a:pathLst>
                <a:path w="531495" h="707389">
                  <a:moveTo>
                    <a:pt x="531075" y="220853"/>
                  </a:moveTo>
                  <a:lnTo>
                    <a:pt x="309524" y="220853"/>
                  </a:lnTo>
                  <a:lnTo>
                    <a:pt x="309524" y="0"/>
                  </a:lnTo>
                  <a:lnTo>
                    <a:pt x="0" y="0"/>
                  </a:lnTo>
                  <a:lnTo>
                    <a:pt x="0" y="220853"/>
                  </a:lnTo>
                  <a:lnTo>
                    <a:pt x="0" y="706983"/>
                  </a:lnTo>
                  <a:lnTo>
                    <a:pt x="531075" y="706983"/>
                  </a:lnTo>
                  <a:lnTo>
                    <a:pt x="531075" y="220853"/>
                  </a:lnTo>
                  <a:close/>
                </a:path>
              </a:pathLst>
            </a:custGeom>
            <a:solidFill>
              <a:srgbClr val="C2C2C2"/>
            </a:solidFill>
          </p:spPr>
          <p:txBody>
            <a:bodyPr wrap="square" lIns="0" tIns="0" rIns="0" bIns="0" rtlCol="0"/>
            <a:lstStyle/>
            <a:p>
              <a:endParaRPr/>
            </a:p>
          </p:txBody>
        </p:sp>
        <p:sp>
          <p:nvSpPr>
            <p:cNvPr id="23" name="object 23"/>
            <p:cNvSpPr/>
            <p:nvPr/>
          </p:nvSpPr>
          <p:spPr>
            <a:xfrm>
              <a:off x="8466419" y="2313513"/>
              <a:ext cx="177165" cy="177165"/>
            </a:xfrm>
            <a:custGeom>
              <a:avLst/>
              <a:gdLst/>
              <a:ahLst/>
              <a:cxnLst/>
              <a:rect l="l" t="t" r="r" b="b"/>
              <a:pathLst>
                <a:path w="177165" h="177164">
                  <a:moveTo>
                    <a:pt x="176748" y="176540"/>
                  </a:moveTo>
                  <a:lnTo>
                    <a:pt x="0" y="176540"/>
                  </a:lnTo>
                  <a:lnTo>
                    <a:pt x="0" y="0"/>
                  </a:lnTo>
                  <a:lnTo>
                    <a:pt x="176748" y="176540"/>
                  </a:lnTo>
                  <a:close/>
                </a:path>
              </a:pathLst>
            </a:custGeom>
            <a:solidFill>
              <a:srgbClr val="929292"/>
            </a:solidFill>
          </p:spPr>
          <p:txBody>
            <a:bodyPr wrap="square" lIns="0" tIns="0" rIns="0" bIns="0" rtlCol="0"/>
            <a:lstStyle/>
            <a:p>
              <a:endParaRPr/>
            </a:p>
          </p:txBody>
        </p:sp>
        <p:sp>
          <p:nvSpPr>
            <p:cNvPr id="24" name="object 24"/>
            <p:cNvSpPr/>
            <p:nvPr/>
          </p:nvSpPr>
          <p:spPr>
            <a:xfrm>
              <a:off x="8153971" y="2568574"/>
              <a:ext cx="418465" cy="393065"/>
            </a:xfrm>
            <a:custGeom>
              <a:avLst/>
              <a:gdLst/>
              <a:ahLst/>
              <a:cxnLst/>
              <a:rect l="l" t="t" r="r" b="b"/>
              <a:pathLst>
                <a:path w="418465" h="393064">
                  <a:moveTo>
                    <a:pt x="115582" y="0"/>
                  </a:moveTo>
                  <a:lnTo>
                    <a:pt x="0" y="0"/>
                  </a:lnTo>
                  <a:lnTo>
                    <a:pt x="0" y="43345"/>
                  </a:lnTo>
                  <a:lnTo>
                    <a:pt x="115582" y="43345"/>
                  </a:lnTo>
                  <a:lnTo>
                    <a:pt x="115582" y="0"/>
                  </a:lnTo>
                  <a:close/>
                </a:path>
                <a:path w="418465" h="393064">
                  <a:moveTo>
                    <a:pt x="214884" y="174193"/>
                  </a:moveTo>
                  <a:lnTo>
                    <a:pt x="0" y="174193"/>
                  </a:lnTo>
                  <a:lnTo>
                    <a:pt x="0" y="217538"/>
                  </a:lnTo>
                  <a:lnTo>
                    <a:pt x="214884" y="217538"/>
                  </a:lnTo>
                  <a:lnTo>
                    <a:pt x="214884" y="174193"/>
                  </a:lnTo>
                  <a:close/>
                </a:path>
                <a:path w="418465" h="393064">
                  <a:moveTo>
                    <a:pt x="418376" y="349199"/>
                  </a:moveTo>
                  <a:lnTo>
                    <a:pt x="0" y="349199"/>
                  </a:lnTo>
                  <a:lnTo>
                    <a:pt x="0" y="392544"/>
                  </a:lnTo>
                  <a:lnTo>
                    <a:pt x="418376" y="392544"/>
                  </a:lnTo>
                  <a:lnTo>
                    <a:pt x="418376" y="349199"/>
                  </a:lnTo>
                  <a:close/>
                </a:path>
                <a:path w="418465" h="393064">
                  <a:moveTo>
                    <a:pt x="418376" y="87503"/>
                  </a:moveTo>
                  <a:lnTo>
                    <a:pt x="0" y="87503"/>
                  </a:lnTo>
                  <a:lnTo>
                    <a:pt x="0" y="130848"/>
                  </a:lnTo>
                  <a:lnTo>
                    <a:pt x="418376" y="130848"/>
                  </a:lnTo>
                  <a:lnTo>
                    <a:pt x="418376" y="87503"/>
                  </a:lnTo>
                  <a:close/>
                </a:path>
              </a:pathLst>
            </a:custGeom>
            <a:solidFill>
              <a:srgbClr val="FFFFFF"/>
            </a:solidFill>
          </p:spPr>
          <p:txBody>
            <a:bodyPr wrap="square" lIns="0" tIns="0" rIns="0" bIns="0" rtlCol="0"/>
            <a:lstStyle/>
            <a:p>
              <a:endParaRPr/>
            </a:p>
          </p:txBody>
        </p:sp>
        <p:sp>
          <p:nvSpPr>
            <p:cNvPr id="25" name="object 25"/>
            <p:cNvSpPr/>
            <p:nvPr/>
          </p:nvSpPr>
          <p:spPr>
            <a:xfrm>
              <a:off x="8419976" y="2747027"/>
              <a:ext cx="147955" cy="34925"/>
            </a:xfrm>
            <a:custGeom>
              <a:avLst/>
              <a:gdLst/>
              <a:ahLst/>
              <a:cxnLst/>
              <a:rect l="l" t="t" r="r" b="b"/>
              <a:pathLst>
                <a:path w="147954" h="34925">
                  <a:moveTo>
                    <a:pt x="147960" y="34401"/>
                  </a:moveTo>
                  <a:lnTo>
                    <a:pt x="0" y="34401"/>
                  </a:lnTo>
                  <a:lnTo>
                    <a:pt x="0" y="0"/>
                  </a:lnTo>
                  <a:lnTo>
                    <a:pt x="147960" y="0"/>
                  </a:lnTo>
                  <a:lnTo>
                    <a:pt x="147960" y="34401"/>
                  </a:lnTo>
                  <a:close/>
                </a:path>
              </a:pathLst>
            </a:custGeom>
            <a:solidFill>
              <a:srgbClr val="FAEE52"/>
            </a:solidFill>
          </p:spPr>
          <p:txBody>
            <a:bodyPr wrap="square" lIns="0" tIns="0" rIns="0" bIns="0" rtlCol="0"/>
            <a:lstStyle/>
            <a:p>
              <a:endParaRPr/>
            </a:p>
          </p:txBody>
        </p:sp>
        <p:sp>
          <p:nvSpPr>
            <p:cNvPr id="26" name="object 26"/>
            <p:cNvSpPr/>
            <p:nvPr/>
          </p:nvSpPr>
          <p:spPr>
            <a:xfrm>
              <a:off x="8165867" y="2843046"/>
              <a:ext cx="399415" cy="34925"/>
            </a:xfrm>
            <a:custGeom>
              <a:avLst/>
              <a:gdLst/>
              <a:ahLst/>
              <a:cxnLst/>
              <a:rect l="l" t="t" r="r" b="b"/>
              <a:pathLst>
                <a:path w="399415" h="34925">
                  <a:moveTo>
                    <a:pt x="399199" y="34401"/>
                  </a:moveTo>
                  <a:lnTo>
                    <a:pt x="0" y="34401"/>
                  </a:lnTo>
                  <a:lnTo>
                    <a:pt x="0" y="0"/>
                  </a:lnTo>
                  <a:lnTo>
                    <a:pt x="399199" y="0"/>
                  </a:lnTo>
                  <a:lnTo>
                    <a:pt x="399199" y="34401"/>
                  </a:lnTo>
                  <a:close/>
                </a:path>
              </a:pathLst>
            </a:custGeom>
            <a:solidFill>
              <a:srgbClr val="2F2F2F"/>
            </a:solidFill>
          </p:spPr>
          <p:txBody>
            <a:bodyPr wrap="square" lIns="0" tIns="0" rIns="0" bIns="0" rtlCol="0"/>
            <a:lstStyle/>
            <a:p>
              <a:endParaRPr/>
            </a:p>
          </p:txBody>
        </p:sp>
        <p:pic>
          <p:nvPicPr>
            <p:cNvPr id="27" name="object 27"/>
            <p:cNvPicPr/>
            <p:nvPr/>
          </p:nvPicPr>
          <p:blipFill>
            <a:blip r:embed="rId3" cstate="print"/>
            <a:stretch>
              <a:fillRect/>
            </a:stretch>
          </p:blipFill>
          <p:spPr>
            <a:xfrm>
              <a:off x="9126176" y="3520545"/>
              <a:ext cx="342786" cy="320665"/>
            </a:xfrm>
            <a:prstGeom prst="rect">
              <a:avLst/>
            </a:prstGeom>
          </p:spPr>
        </p:pic>
        <p:pic>
          <p:nvPicPr>
            <p:cNvPr id="28" name="object 28"/>
            <p:cNvPicPr/>
            <p:nvPr/>
          </p:nvPicPr>
          <p:blipFill>
            <a:blip r:embed="rId4" cstate="print"/>
            <a:stretch>
              <a:fillRect/>
            </a:stretch>
          </p:blipFill>
          <p:spPr>
            <a:xfrm>
              <a:off x="6901224" y="1989147"/>
              <a:ext cx="302349" cy="135110"/>
            </a:xfrm>
            <a:prstGeom prst="rect">
              <a:avLst/>
            </a:prstGeom>
          </p:spPr>
        </p:pic>
        <p:sp>
          <p:nvSpPr>
            <p:cNvPr id="29" name="object 29"/>
            <p:cNvSpPr/>
            <p:nvPr/>
          </p:nvSpPr>
          <p:spPr>
            <a:xfrm>
              <a:off x="6852497" y="1926550"/>
              <a:ext cx="396875" cy="103505"/>
            </a:xfrm>
            <a:custGeom>
              <a:avLst/>
              <a:gdLst/>
              <a:ahLst/>
              <a:cxnLst/>
              <a:rect l="l" t="t" r="r" b="b"/>
              <a:pathLst>
                <a:path w="396875" h="103505">
                  <a:moveTo>
                    <a:pt x="9939" y="103431"/>
                  </a:moveTo>
                  <a:lnTo>
                    <a:pt x="4969" y="99484"/>
                  </a:lnTo>
                  <a:lnTo>
                    <a:pt x="828" y="95536"/>
                  </a:lnTo>
                  <a:lnTo>
                    <a:pt x="0" y="88430"/>
                  </a:lnTo>
                  <a:lnTo>
                    <a:pt x="4141" y="83692"/>
                  </a:lnTo>
                  <a:lnTo>
                    <a:pt x="44546" y="48298"/>
                  </a:lnTo>
                  <a:lnTo>
                    <a:pt x="91319" y="22008"/>
                  </a:lnTo>
                  <a:lnTo>
                    <a:pt x="142750" y="5637"/>
                  </a:lnTo>
                  <a:lnTo>
                    <a:pt x="197133" y="0"/>
                  </a:lnTo>
                  <a:lnTo>
                    <a:pt x="200446" y="0"/>
                  </a:lnTo>
                  <a:lnTo>
                    <a:pt x="254816" y="5637"/>
                  </a:lnTo>
                  <a:lnTo>
                    <a:pt x="306157" y="22008"/>
                  </a:lnTo>
                  <a:lnTo>
                    <a:pt x="352684" y="48298"/>
                  </a:lnTo>
                  <a:lnTo>
                    <a:pt x="392610" y="83692"/>
                  </a:lnTo>
                  <a:lnTo>
                    <a:pt x="396751" y="88430"/>
                  </a:lnTo>
                  <a:lnTo>
                    <a:pt x="396751" y="95536"/>
                  </a:lnTo>
                  <a:lnTo>
                    <a:pt x="375216" y="98694"/>
                  </a:lnTo>
                  <a:lnTo>
                    <a:pt x="338823" y="66075"/>
                  </a:lnTo>
                  <a:lnTo>
                    <a:pt x="296528" y="42043"/>
                  </a:lnTo>
                  <a:lnTo>
                    <a:pt x="249885" y="27190"/>
                  </a:lnTo>
                  <a:lnTo>
                    <a:pt x="200446" y="22107"/>
                  </a:lnTo>
                  <a:lnTo>
                    <a:pt x="196305" y="22107"/>
                  </a:lnTo>
                  <a:lnTo>
                    <a:pt x="146866" y="27190"/>
                  </a:lnTo>
                  <a:lnTo>
                    <a:pt x="100223" y="42043"/>
                  </a:lnTo>
                  <a:lnTo>
                    <a:pt x="57928" y="66075"/>
                  </a:lnTo>
                  <a:lnTo>
                    <a:pt x="21535" y="98694"/>
                  </a:lnTo>
                  <a:lnTo>
                    <a:pt x="17394" y="102642"/>
                  </a:lnTo>
                  <a:lnTo>
                    <a:pt x="9939" y="103431"/>
                  </a:lnTo>
                  <a:close/>
                </a:path>
              </a:pathLst>
            </a:custGeom>
            <a:solidFill>
              <a:srgbClr val="929292"/>
            </a:solidFill>
          </p:spPr>
          <p:txBody>
            <a:bodyPr wrap="square" lIns="0" tIns="0" rIns="0" bIns="0" rtlCol="0"/>
            <a:lstStyle/>
            <a:p>
              <a:endParaRPr/>
            </a:p>
          </p:txBody>
        </p:sp>
        <p:sp>
          <p:nvSpPr>
            <p:cNvPr id="30" name="object 30"/>
            <p:cNvSpPr/>
            <p:nvPr/>
          </p:nvSpPr>
          <p:spPr>
            <a:xfrm>
              <a:off x="7749388" y="1534335"/>
              <a:ext cx="107314" cy="79375"/>
            </a:xfrm>
            <a:custGeom>
              <a:avLst/>
              <a:gdLst/>
              <a:ahLst/>
              <a:cxnLst/>
              <a:rect l="l" t="t" r="r" b="b"/>
              <a:pathLst>
                <a:path w="107315" h="79375">
                  <a:moveTo>
                    <a:pt x="57540" y="79172"/>
                  </a:moveTo>
                  <a:lnTo>
                    <a:pt x="47676" y="79172"/>
                  </a:lnTo>
                  <a:lnTo>
                    <a:pt x="42744" y="77523"/>
                  </a:lnTo>
                  <a:lnTo>
                    <a:pt x="38634" y="75049"/>
                  </a:lnTo>
                  <a:lnTo>
                    <a:pt x="33702" y="72575"/>
                  </a:lnTo>
                  <a:lnTo>
                    <a:pt x="6576" y="25566"/>
                  </a:lnTo>
                  <a:lnTo>
                    <a:pt x="3288" y="14020"/>
                  </a:lnTo>
                  <a:lnTo>
                    <a:pt x="1644" y="9071"/>
                  </a:lnTo>
                  <a:lnTo>
                    <a:pt x="0" y="0"/>
                  </a:lnTo>
                  <a:lnTo>
                    <a:pt x="106860" y="0"/>
                  </a:lnTo>
                  <a:lnTo>
                    <a:pt x="105216" y="8247"/>
                  </a:lnTo>
                  <a:lnTo>
                    <a:pt x="101928" y="14020"/>
                  </a:lnTo>
                  <a:lnTo>
                    <a:pt x="98640" y="25566"/>
                  </a:lnTo>
                  <a:lnTo>
                    <a:pt x="96174" y="31339"/>
                  </a:lnTo>
                  <a:lnTo>
                    <a:pt x="94530" y="37112"/>
                  </a:lnTo>
                  <a:lnTo>
                    <a:pt x="92064" y="42885"/>
                  </a:lnTo>
                  <a:lnTo>
                    <a:pt x="88776" y="48658"/>
                  </a:lnTo>
                  <a:lnTo>
                    <a:pt x="86310" y="54431"/>
                  </a:lnTo>
                  <a:lnTo>
                    <a:pt x="83022" y="59379"/>
                  </a:lnTo>
                  <a:lnTo>
                    <a:pt x="78912" y="64327"/>
                  </a:lnTo>
                  <a:lnTo>
                    <a:pt x="70692" y="72575"/>
                  </a:lnTo>
                  <a:lnTo>
                    <a:pt x="62472" y="77523"/>
                  </a:lnTo>
                  <a:lnTo>
                    <a:pt x="57540" y="79172"/>
                  </a:lnTo>
                  <a:close/>
                </a:path>
              </a:pathLst>
            </a:custGeom>
            <a:solidFill>
              <a:srgbClr val="C3C2C2"/>
            </a:solidFill>
          </p:spPr>
          <p:txBody>
            <a:bodyPr wrap="square" lIns="0" tIns="0" rIns="0" bIns="0" rtlCol="0"/>
            <a:lstStyle/>
            <a:p>
              <a:endParaRPr/>
            </a:p>
          </p:txBody>
        </p:sp>
        <p:pic>
          <p:nvPicPr>
            <p:cNvPr id="31" name="object 31"/>
            <p:cNvPicPr/>
            <p:nvPr/>
          </p:nvPicPr>
          <p:blipFill>
            <a:blip r:embed="rId5" cstate="print"/>
            <a:stretch>
              <a:fillRect/>
            </a:stretch>
          </p:blipFill>
          <p:spPr>
            <a:xfrm>
              <a:off x="7664721" y="1335579"/>
              <a:ext cx="277016" cy="178138"/>
            </a:xfrm>
            <a:prstGeom prst="rect">
              <a:avLst/>
            </a:prstGeom>
          </p:spPr>
        </p:pic>
        <p:sp>
          <p:nvSpPr>
            <p:cNvPr id="32" name="object 32"/>
            <p:cNvSpPr/>
            <p:nvPr/>
          </p:nvSpPr>
          <p:spPr>
            <a:xfrm>
              <a:off x="7678686" y="1533512"/>
              <a:ext cx="249554" cy="73025"/>
            </a:xfrm>
            <a:custGeom>
              <a:avLst/>
              <a:gdLst/>
              <a:ahLst/>
              <a:cxnLst/>
              <a:rect l="l" t="t" r="r" b="b"/>
              <a:pathLst>
                <a:path w="249554" h="73025">
                  <a:moveTo>
                    <a:pt x="79743" y="72580"/>
                  </a:moveTo>
                  <a:lnTo>
                    <a:pt x="76454" y="67627"/>
                  </a:lnTo>
                  <a:lnTo>
                    <a:pt x="66586" y="50317"/>
                  </a:lnTo>
                  <a:lnTo>
                    <a:pt x="64122" y="43713"/>
                  </a:lnTo>
                  <a:lnTo>
                    <a:pt x="61658" y="37947"/>
                  </a:lnTo>
                  <a:lnTo>
                    <a:pt x="59182" y="31343"/>
                  </a:lnTo>
                  <a:lnTo>
                    <a:pt x="57543" y="25577"/>
                  </a:lnTo>
                  <a:lnTo>
                    <a:pt x="54254" y="12369"/>
                  </a:lnTo>
                  <a:lnTo>
                    <a:pt x="53428" y="6604"/>
                  </a:lnTo>
                  <a:lnTo>
                    <a:pt x="51790" y="0"/>
                  </a:lnTo>
                  <a:lnTo>
                    <a:pt x="0" y="0"/>
                  </a:lnTo>
                  <a:lnTo>
                    <a:pt x="2882" y="6172"/>
                  </a:lnTo>
                  <a:lnTo>
                    <a:pt x="27152" y="39573"/>
                  </a:lnTo>
                  <a:lnTo>
                    <a:pt x="66687" y="67119"/>
                  </a:lnTo>
                  <a:lnTo>
                    <a:pt x="73101" y="69964"/>
                  </a:lnTo>
                  <a:lnTo>
                    <a:pt x="79743" y="72580"/>
                  </a:lnTo>
                  <a:close/>
                </a:path>
                <a:path w="249554" h="73025">
                  <a:moveTo>
                    <a:pt x="249072" y="0"/>
                  </a:moveTo>
                  <a:lnTo>
                    <a:pt x="197281" y="0"/>
                  </a:lnTo>
                  <a:lnTo>
                    <a:pt x="196456" y="6604"/>
                  </a:lnTo>
                  <a:lnTo>
                    <a:pt x="194818" y="12369"/>
                  </a:lnTo>
                  <a:lnTo>
                    <a:pt x="182486" y="50317"/>
                  </a:lnTo>
                  <a:lnTo>
                    <a:pt x="179197" y="56083"/>
                  </a:lnTo>
                  <a:lnTo>
                    <a:pt x="176733" y="61861"/>
                  </a:lnTo>
                  <a:lnTo>
                    <a:pt x="173443" y="67627"/>
                  </a:lnTo>
                  <a:lnTo>
                    <a:pt x="169341" y="72580"/>
                  </a:lnTo>
                  <a:lnTo>
                    <a:pt x="181660" y="67424"/>
                  </a:lnTo>
                  <a:lnTo>
                    <a:pt x="216192" y="44538"/>
                  </a:lnTo>
                  <a:lnTo>
                    <a:pt x="243014" y="12585"/>
                  </a:lnTo>
                  <a:lnTo>
                    <a:pt x="246303" y="6527"/>
                  </a:lnTo>
                  <a:lnTo>
                    <a:pt x="249072" y="0"/>
                  </a:lnTo>
                  <a:close/>
                </a:path>
              </a:pathLst>
            </a:custGeom>
            <a:solidFill>
              <a:srgbClr val="C3C2C2"/>
            </a:solidFill>
          </p:spPr>
          <p:txBody>
            <a:bodyPr wrap="square" lIns="0" tIns="0" rIns="0" bIns="0" rtlCol="0"/>
            <a:lstStyle/>
            <a:p>
              <a:endParaRPr/>
            </a:p>
          </p:txBody>
        </p:sp>
        <p:pic>
          <p:nvPicPr>
            <p:cNvPr id="33" name="object 33"/>
            <p:cNvPicPr/>
            <p:nvPr/>
          </p:nvPicPr>
          <p:blipFill>
            <a:blip r:embed="rId6" cstate="print"/>
            <a:stretch>
              <a:fillRect/>
            </a:stretch>
          </p:blipFill>
          <p:spPr>
            <a:xfrm>
              <a:off x="7665157" y="750344"/>
              <a:ext cx="301525" cy="301731"/>
            </a:xfrm>
            <a:prstGeom prst="rect">
              <a:avLst/>
            </a:prstGeom>
          </p:spPr>
        </p:pic>
        <p:pic>
          <p:nvPicPr>
            <p:cNvPr id="34" name="object 34"/>
            <p:cNvPicPr/>
            <p:nvPr/>
          </p:nvPicPr>
          <p:blipFill>
            <a:blip r:embed="rId7" cstate="print"/>
            <a:stretch>
              <a:fillRect/>
            </a:stretch>
          </p:blipFill>
          <p:spPr>
            <a:xfrm>
              <a:off x="8477859" y="1312174"/>
              <a:ext cx="291568" cy="291269"/>
            </a:xfrm>
            <a:prstGeom prst="rect">
              <a:avLst/>
            </a:prstGeom>
          </p:spPr>
        </p:pic>
        <p:sp>
          <p:nvSpPr>
            <p:cNvPr id="35" name="object 35"/>
            <p:cNvSpPr/>
            <p:nvPr/>
          </p:nvSpPr>
          <p:spPr>
            <a:xfrm>
              <a:off x="8498767" y="693974"/>
              <a:ext cx="360680" cy="278765"/>
            </a:xfrm>
            <a:custGeom>
              <a:avLst/>
              <a:gdLst/>
              <a:ahLst/>
              <a:cxnLst/>
              <a:rect l="l" t="t" r="r" b="b"/>
              <a:pathLst>
                <a:path w="360679" h="278765">
                  <a:moveTo>
                    <a:pt x="121415" y="278436"/>
                  </a:moveTo>
                  <a:lnTo>
                    <a:pt x="69961" y="274688"/>
                  </a:lnTo>
                  <a:lnTo>
                    <a:pt x="33353" y="250379"/>
                  </a:lnTo>
                  <a:lnTo>
                    <a:pt x="8948" y="213916"/>
                  </a:lnTo>
                  <a:lnTo>
                    <a:pt x="0" y="170161"/>
                  </a:lnTo>
                  <a:lnTo>
                    <a:pt x="597" y="158310"/>
                  </a:lnTo>
                  <a:lnTo>
                    <a:pt x="13677" y="116378"/>
                  </a:lnTo>
                  <a:lnTo>
                    <a:pt x="41590" y="82497"/>
                  </a:lnTo>
                  <a:lnTo>
                    <a:pt x="80486" y="61847"/>
                  </a:lnTo>
                  <a:lnTo>
                    <a:pt x="113890" y="56720"/>
                  </a:lnTo>
                  <a:lnTo>
                    <a:pt x="120398" y="56720"/>
                  </a:lnTo>
                  <a:lnTo>
                    <a:pt x="135041" y="58340"/>
                  </a:lnTo>
                  <a:lnTo>
                    <a:pt x="139478" y="51807"/>
                  </a:lnTo>
                  <a:lnTo>
                    <a:pt x="167378" y="23802"/>
                  </a:lnTo>
                  <a:lnTo>
                    <a:pt x="202105" y="6165"/>
                  </a:lnTo>
                  <a:lnTo>
                    <a:pt x="241611" y="0"/>
                  </a:lnTo>
                  <a:lnTo>
                    <a:pt x="253661" y="595"/>
                  </a:lnTo>
                  <a:lnTo>
                    <a:pt x="298543" y="13724"/>
                  </a:lnTo>
                  <a:lnTo>
                    <a:pt x="338990" y="41388"/>
                  </a:lnTo>
                  <a:lnTo>
                    <a:pt x="360383" y="81839"/>
                  </a:lnTo>
                  <a:lnTo>
                    <a:pt x="354497" y="81105"/>
                  </a:lnTo>
                  <a:lnTo>
                    <a:pt x="339537" y="81434"/>
                  </a:lnTo>
                  <a:lnTo>
                    <a:pt x="298556" y="100476"/>
                  </a:lnTo>
                  <a:lnTo>
                    <a:pt x="273134" y="129545"/>
                  </a:lnTo>
                  <a:lnTo>
                    <a:pt x="270414" y="144345"/>
                  </a:lnTo>
                  <a:lnTo>
                    <a:pt x="270897" y="167730"/>
                  </a:lnTo>
                  <a:lnTo>
                    <a:pt x="260792" y="161463"/>
                  </a:lnTo>
                  <a:lnTo>
                    <a:pt x="235204" y="151017"/>
                  </a:lnTo>
                  <a:lnTo>
                    <a:pt x="201228" y="148928"/>
                  </a:lnTo>
                  <a:lnTo>
                    <a:pt x="165955" y="167730"/>
                  </a:lnTo>
                  <a:lnTo>
                    <a:pt x="134050" y="202268"/>
                  </a:lnTo>
                  <a:lnTo>
                    <a:pt x="124263" y="225260"/>
                  </a:lnTo>
                  <a:lnTo>
                    <a:pt x="137355" y="247037"/>
                  </a:lnTo>
                  <a:lnTo>
                    <a:pt x="174090" y="277929"/>
                  </a:lnTo>
                  <a:lnTo>
                    <a:pt x="153244" y="278220"/>
                  </a:lnTo>
                  <a:lnTo>
                    <a:pt x="121415" y="278436"/>
                  </a:lnTo>
                  <a:close/>
                </a:path>
              </a:pathLst>
            </a:custGeom>
            <a:solidFill>
              <a:srgbClr val="C2C2C2"/>
            </a:solidFill>
          </p:spPr>
          <p:txBody>
            <a:bodyPr wrap="square" lIns="0" tIns="0" rIns="0" bIns="0" rtlCol="0"/>
            <a:lstStyle/>
            <a:p>
              <a:endParaRPr/>
            </a:p>
          </p:txBody>
        </p:sp>
        <p:pic>
          <p:nvPicPr>
            <p:cNvPr id="36" name="object 36"/>
            <p:cNvPicPr/>
            <p:nvPr/>
          </p:nvPicPr>
          <p:blipFill>
            <a:blip r:embed="rId8" cstate="print"/>
            <a:stretch>
              <a:fillRect/>
            </a:stretch>
          </p:blipFill>
          <p:spPr>
            <a:xfrm>
              <a:off x="8661021" y="803678"/>
              <a:ext cx="312837" cy="252650"/>
            </a:xfrm>
            <a:prstGeom prst="rect">
              <a:avLst/>
            </a:prstGeom>
          </p:spPr>
        </p:pic>
        <p:pic>
          <p:nvPicPr>
            <p:cNvPr id="37" name="object 37"/>
            <p:cNvPicPr/>
            <p:nvPr/>
          </p:nvPicPr>
          <p:blipFill>
            <a:blip r:embed="rId9" cstate="print"/>
            <a:stretch>
              <a:fillRect/>
            </a:stretch>
          </p:blipFill>
          <p:spPr>
            <a:xfrm>
              <a:off x="6686340" y="2480033"/>
              <a:ext cx="361969" cy="376350"/>
            </a:xfrm>
            <a:prstGeom prst="rect">
              <a:avLst/>
            </a:prstGeom>
          </p:spPr>
        </p:pic>
        <p:sp>
          <p:nvSpPr>
            <p:cNvPr id="38" name="object 38"/>
            <p:cNvSpPr/>
            <p:nvPr/>
          </p:nvSpPr>
          <p:spPr>
            <a:xfrm>
              <a:off x="6713375" y="2388238"/>
              <a:ext cx="437515" cy="436880"/>
            </a:xfrm>
            <a:custGeom>
              <a:avLst/>
              <a:gdLst/>
              <a:ahLst/>
              <a:cxnLst/>
              <a:rect l="l" t="t" r="r" b="b"/>
              <a:pathLst>
                <a:path w="437515" h="436880">
                  <a:moveTo>
                    <a:pt x="437418" y="218258"/>
                  </a:moveTo>
                  <a:lnTo>
                    <a:pt x="431642" y="268303"/>
                  </a:lnTo>
                  <a:lnTo>
                    <a:pt x="415188" y="314243"/>
                  </a:lnTo>
                  <a:lnTo>
                    <a:pt x="389370" y="354768"/>
                  </a:lnTo>
                  <a:lnTo>
                    <a:pt x="355500" y="388568"/>
                  </a:lnTo>
                  <a:lnTo>
                    <a:pt x="314891" y="414333"/>
                  </a:lnTo>
                  <a:lnTo>
                    <a:pt x="268857" y="430752"/>
                  </a:lnTo>
                  <a:lnTo>
                    <a:pt x="218709" y="436517"/>
                  </a:lnTo>
                  <a:lnTo>
                    <a:pt x="168561" y="430752"/>
                  </a:lnTo>
                  <a:lnTo>
                    <a:pt x="122526" y="414333"/>
                  </a:lnTo>
                  <a:lnTo>
                    <a:pt x="81917" y="388568"/>
                  </a:lnTo>
                  <a:lnTo>
                    <a:pt x="48047" y="354768"/>
                  </a:lnTo>
                  <a:lnTo>
                    <a:pt x="22229" y="314243"/>
                  </a:lnTo>
                  <a:lnTo>
                    <a:pt x="5776" y="268303"/>
                  </a:lnTo>
                  <a:lnTo>
                    <a:pt x="0" y="218258"/>
                  </a:lnTo>
                  <a:lnTo>
                    <a:pt x="5776" y="168213"/>
                  </a:lnTo>
                  <a:lnTo>
                    <a:pt x="22229" y="122274"/>
                  </a:lnTo>
                  <a:lnTo>
                    <a:pt x="48047" y="81749"/>
                  </a:lnTo>
                  <a:lnTo>
                    <a:pt x="81917" y="47948"/>
                  </a:lnTo>
                  <a:lnTo>
                    <a:pt x="122526" y="22184"/>
                  </a:lnTo>
                  <a:lnTo>
                    <a:pt x="168561" y="5764"/>
                  </a:lnTo>
                  <a:lnTo>
                    <a:pt x="218709" y="0"/>
                  </a:lnTo>
                  <a:lnTo>
                    <a:pt x="268857" y="5764"/>
                  </a:lnTo>
                  <a:lnTo>
                    <a:pt x="314891" y="22184"/>
                  </a:lnTo>
                  <a:lnTo>
                    <a:pt x="355500" y="47948"/>
                  </a:lnTo>
                  <a:lnTo>
                    <a:pt x="389370" y="81749"/>
                  </a:lnTo>
                  <a:lnTo>
                    <a:pt x="415188" y="122274"/>
                  </a:lnTo>
                  <a:lnTo>
                    <a:pt x="431642" y="168213"/>
                  </a:lnTo>
                  <a:lnTo>
                    <a:pt x="437418" y="218258"/>
                  </a:lnTo>
                  <a:close/>
                </a:path>
              </a:pathLst>
            </a:custGeom>
            <a:ln w="8182">
              <a:solidFill>
                <a:srgbClr val="FFFFFF"/>
              </a:solidFill>
              <a:prstDash val="dash"/>
            </a:ln>
          </p:spPr>
          <p:txBody>
            <a:bodyPr wrap="square" lIns="0" tIns="0" rIns="0" bIns="0" rtlCol="0"/>
            <a:lstStyle/>
            <a:p>
              <a:endParaRPr/>
            </a:p>
          </p:txBody>
        </p:sp>
      </p:grpSp>
      <p:sp>
        <p:nvSpPr>
          <p:cNvPr id="39" name="object 39"/>
          <p:cNvSpPr txBox="1"/>
          <p:nvPr/>
        </p:nvSpPr>
        <p:spPr>
          <a:xfrm>
            <a:off x="2022104" y="4841292"/>
            <a:ext cx="5513070" cy="347345"/>
          </a:xfrm>
          <a:prstGeom prst="rect">
            <a:avLst/>
          </a:prstGeom>
        </p:spPr>
        <p:txBody>
          <a:bodyPr vert="horz" wrap="square" lIns="0" tIns="13970" rIns="0" bIns="0" rtlCol="0">
            <a:spAutoFit/>
          </a:bodyPr>
          <a:lstStyle/>
          <a:p>
            <a:pPr marL="12700">
              <a:lnSpc>
                <a:spcPct val="100000"/>
              </a:lnSpc>
              <a:spcBef>
                <a:spcPts val="110"/>
              </a:spcBef>
            </a:pPr>
            <a:r>
              <a:rPr sz="2100" b="1" dirty="0">
                <a:latin typeface="Segoe UI Semibold"/>
                <a:cs typeface="Segoe UI Semibold"/>
              </a:rPr>
              <a:t>These</a:t>
            </a:r>
            <a:r>
              <a:rPr sz="2100" b="1" spc="5" dirty="0">
                <a:latin typeface="Segoe UI Semibold"/>
                <a:cs typeface="Segoe UI Semibold"/>
              </a:rPr>
              <a:t> </a:t>
            </a:r>
            <a:r>
              <a:rPr sz="2100" b="1" dirty="0">
                <a:latin typeface="Segoe UI Semibold"/>
                <a:cs typeface="Segoe UI Semibold"/>
              </a:rPr>
              <a:t>next</a:t>
            </a:r>
            <a:r>
              <a:rPr sz="2100" b="1" spc="10" dirty="0">
                <a:latin typeface="Segoe UI Semibold"/>
                <a:cs typeface="Segoe UI Semibold"/>
              </a:rPr>
              <a:t> </a:t>
            </a:r>
            <a:r>
              <a:rPr sz="2100" b="1" dirty="0">
                <a:latin typeface="Segoe UI Semibold"/>
                <a:cs typeface="Segoe UI Semibold"/>
              </a:rPr>
              <a:t>tips</a:t>
            </a:r>
            <a:r>
              <a:rPr sz="2100" b="1" spc="5" dirty="0">
                <a:latin typeface="Segoe UI Semibold"/>
                <a:cs typeface="Segoe UI Semibold"/>
              </a:rPr>
              <a:t> </a:t>
            </a:r>
            <a:r>
              <a:rPr sz="2100" b="1" dirty="0">
                <a:latin typeface="Segoe UI Semibold"/>
                <a:cs typeface="Segoe UI Semibold"/>
              </a:rPr>
              <a:t>will</a:t>
            </a:r>
            <a:r>
              <a:rPr sz="2100" b="1" spc="5" dirty="0">
                <a:latin typeface="Segoe UI Semibold"/>
                <a:cs typeface="Segoe UI Semibold"/>
              </a:rPr>
              <a:t> </a:t>
            </a:r>
            <a:r>
              <a:rPr sz="2100" b="1" dirty="0">
                <a:latin typeface="Segoe UI Semibold"/>
                <a:cs typeface="Segoe UI Semibold"/>
              </a:rPr>
              <a:t>help</a:t>
            </a:r>
            <a:r>
              <a:rPr sz="2100" b="1" spc="15" dirty="0">
                <a:latin typeface="Segoe UI Semibold"/>
                <a:cs typeface="Segoe UI Semibold"/>
              </a:rPr>
              <a:t> </a:t>
            </a:r>
            <a:r>
              <a:rPr sz="2100" b="1" dirty="0">
                <a:latin typeface="Segoe UI Semibold"/>
                <a:cs typeface="Segoe UI Semibold"/>
              </a:rPr>
              <a:t>you</a:t>
            </a:r>
            <a:r>
              <a:rPr sz="2100" b="1" spc="5" dirty="0">
                <a:latin typeface="Segoe UI Semibold"/>
                <a:cs typeface="Segoe UI Semibold"/>
              </a:rPr>
              <a:t> </a:t>
            </a:r>
            <a:r>
              <a:rPr sz="2100" b="1" dirty="0">
                <a:latin typeface="Segoe UI Semibold"/>
                <a:cs typeface="Segoe UI Semibold"/>
              </a:rPr>
              <a:t>find out</a:t>
            </a:r>
            <a:r>
              <a:rPr sz="2100" b="1" spc="10" dirty="0">
                <a:latin typeface="Segoe UI Semibold"/>
                <a:cs typeface="Segoe UI Semibold"/>
              </a:rPr>
              <a:t> </a:t>
            </a:r>
            <a:r>
              <a:rPr sz="2100" b="1" dirty="0">
                <a:latin typeface="Segoe UI Semibold"/>
                <a:cs typeface="Segoe UI Semibold"/>
              </a:rPr>
              <a:t>how</a:t>
            </a:r>
            <a:r>
              <a:rPr sz="2100" b="1" spc="15" dirty="0">
                <a:latin typeface="Segoe UI Semibold"/>
                <a:cs typeface="Segoe UI Semibold"/>
              </a:rPr>
              <a:t> </a:t>
            </a:r>
            <a:r>
              <a:rPr sz="2100" b="1" spc="-25" dirty="0">
                <a:latin typeface="Segoe UI Semibold"/>
                <a:cs typeface="Segoe UI Semibold"/>
              </a:rPr>
              <a:t>to:</a:t>
            </a:r>
            <a:endParaRPr sz="2100">
              <a:latin typeface="Segoe UI Semibold"/>
              <a:cs typeface="Segoe UI Semibold"/>
            </a:endParaRPr>
          </a:p>
        </p:txBody>
      </p:sp>
      <p:sp>
        <p:nvSpPr>
          <p:cNvPr id="40" name="object 40"/>
          <p:cNvSpPr txBox="1"/>
          <p:nvPr/>
        </p:nvSpPr>
        <p:spPr>
          <a:xfrm>
            <a:off x="1701419" y="5188637"/>
            <a:ext cx="6661784" cy="698500"/>
          </a:xfrm>
          <a:prstGeom prst="rect">
            <a:avLst/>
          </a:prstGeom>
        </p:spPr>
        <p:txBody>
          <a:bodyPr vert="horz" wrap="square" lIns="0" tIns="49530" rIns="0" bIns="0" rtlCol="0">
            <a:spAutoFit/>
          </a:bodyPr>
          <a:lstStyle/>
          <a:p>
            <a:pPr marL="385445" marR="30480" indent="-297180">
              <a:lnSpc>
                <a:spcPct val="91900"/>
              </a:lnSpc>
              <a:spcBef>
                <a:spcPts val="390"/>
              </a:spcBef>
              <a:tabLst>
                <a:tab pos="385445" algn="l"/>
                <a:tab pos="1740535" algn="l"/>
                <a:tab pos="2064385" algn="l"/>
                <a:tab pos="3420110" algn="l"/>
                <a:tab pos="3743960" algn="l"/>
                <a:tab pos="5095240" algn="l"/>
                <a:tab pos="5422900" algn="l"/>
              </a:tabLst>
            </a:pPr>
            <a:r>
              <a:rPr sz="4200" b="1" spc="-75" baseline="-12896" dirty="0">
                <a:latin typeface="Segoe UI Semibold"/>
                <a:cs typeface="Segoe UI Semibold"/>
              </a:rPr>
              <a:t>1</a:t>
            </a:r>
            <a:r>
              <a:rPr sz="4200" b="1" baseline="-12896" dirty="0">
                <a:latin typeface="Segoe UI Semibold"/>
                <a:cs typeface="Segoe UI Semibold"/>
              </a:rPr>
              <a:t>	</a:t>
            </a:r>
            <a:r>
              <a:rPr sz="1750" b="1" spc="-10" dirty="0">
                <a:solidFill>
                  <a:srgbClr val="2E2E2E"/>
                </a:solidFill>
                <a:latin typeface="Segoe UI Semibold"/>
                <a:cs typeface="Segoe UI Semibold"/>
              </a:rPr>
              <a:t>Customize</a:t>
            </a:r>
            <a:r>
              <a:rPr sz="1750" b="1" dirty="0">
                <a:solidFill>
                  <a:srgbClr val="2E2E2E"/>
                </a:solidFill>
                <a:latin typeface="Segoe UI Semibold"/>
                <a:cs typeface="Segoe UI Semibold"/>
              </a:rPr>
              <a:t>	</a:t>
            </a:r>
            <a:r>
              <a:rPr sz="4200" b="1" baseline="-12896" dirty="0">
                <a:latin typeface="Segoe UI Semibold"/>
                <a:cs typeface="Segoe UI Semibold"/>
              </a:rPr>
              <a:t>2</a:t>
            </a:r>
            <a:r>
              <a:rPr sz="4200" b="1" spc="337" baseline="-12896" dirty="0">
                <a:latin typeface="Segoe UI Semibold"/>
                <a:cs typeface="Segoe UI Semibold"/>
              </a:rPr>
              <a:t> </a:t>
            </a:r>
            <a:r>
              <a:rPr sz="1750" b="1" spc="-10" dirty="0">
                <a:solidFill>
                  <a:srgbClr val="2E2E2E"/>
                </a:solidFill>
                <a:latin typeface="Segoe UI Semibold"/>
                <a:cs typeface="Segoe UI Semibold"/>
              </a:rPr>
              <a:t>Customize</a:t>
            </a:r>
            <a:r>
              <a:rPr sz="1750" b="1" dirty="0">
                <a:solidFill>
                  <a:srgbClr val="2E2E2E"/>
                </a:solidFill>
                <a:latin typeface="Segoe UI Semibold"/>
                <a:cs typeface="Segoe UI Semibold"/>
              </a:rPr>
              <a:t>	</a:t>
            </a:r>
            <a:r>
              <a:rPr sz="4200" b="1" baseline="-12896" dirty="0">
                <a:latin typeface="Segoe UI Semibold"/>
                <a:cs typeface="Segoe UI Semibold"/>
              </a:rPr>
              <a:t>3</a:t>
            </a:r>
            <a:r>
              <a:rPr sz="4200" b="1" spc="337" baseline="-12896" dirty="0">
                <a:latin typeface="Segoe UI Semibold"/>
                <a:cs typeface="Segoe UI Semibold"/>
              </a:rPr>
              <a:t> </a:t>
            </a:r>
            <a:r>
              <a:rPr sz="1750" b="1" spc="-10" dirty="0">
                <a:solidFill>
                  <a:srgbClr val="2E2E2E"/>
                </a:solidFill>
                <a:latin typeface="Segoe UI Semibold"/>
                <a:cs typeface="Segoe UI Semibold"/>
              </a:rPr>
              <a:t>Customize</a:t>
            </a:r>
            <a:r>
              <a:rPr sz="1750" b="1" dirty="0">
                <a:solidFill>
                  <a:srgbClr val="2E2E2E"/>
                </a:solidFill>
                <a:latin typeface="Segoe UI Semibold"/>
                <a:cs typeface="Segoe UI Semibold"/>
              </a:rPr>
              <a:t>	</a:t>
            </a:r>
            <a:r>
              <a:rPr sz="4200" b="1" baseline="-12896" dirty="0">
                <a:latin typeface="Segoe UI Semibold"/>
                <a:cs typeface="Segoe UI Semibold"/>
              </a:rPr>
              <a:t>4</a:t>
            </a:r>
            <a:r>
              <a:rPr sz="4200" b="1" spc="262" baseline="-12896" dirty="0">
                <a:latin typeface="Segoe UI Semibold"/>
                <a:cs typeface="Segoe UI Semibold"/>
              </a:rPr>
              <a:t> </a:t>
            </a:r>
            <a:r>
              <a:rPr sz="1750" b="1" spc="-10" dirty="0">
                <a:solidFill>
                  <a:srgbClr val="2E2E2E"/>
                </a:solidFill>
                <a:latin typeface="Segoe UI Semibold"/>
                <a:cs typeface="Segoe UI Semibold"/>
              </a:rPr>
              <a:t>Customize </a:t>
            </a:r>
            <a:r>
              <a:rPr sz="1750" b="1" spc="-20" dirty="0">
                <a:solidFill>
                  <a:srgbClr val="2E2E2E"/>
                </a:solidFill>
                <a:latin typeface="Segoe UI Semibold"/>
                <a:cs typeface="Segoe UI Semibold"/>
              </a:rPr>
              <a:t>logo</a:t>
            </a:r>
            <a:r>
              <a:rPr sz="1750" b="1" dirty="0">
                <a:solidFill>
                  <a:srgbClr val="2E2E2E"/>
                </a:solidFill>
                <a:latin typeface="Segoe UI Semibold"/>
                <a:cs typeface="Segoe UI Semibold"/>
              </a:rPr>
              <a:t>		</a:t>
            </a:r>
            <a:r>
              <a:rPr sz="1750" b="1" spc="-10" dirty="0">
                <a:solidFill>
                  <a:srgbClr val="2E2E2E"/>
                </a:solidFill>
                <a:latin typeface="Segoe UI Semibold"/>
                <a:cs typeface="Segoe UI Semibold"/>
              </a:rPr>
              <a:t>navigation</a:t>
            </a:r>
            <a:r>
              <a:rPr sz="1750" b="1" dirty="0">
                <a:solidFill>
                  <a:srgbClr val="2E2E2E"/>
                </a:solidFill>
                <a:latin typeface="Segoe UI Semibold"/>
                <a:cs typeface="Segoe UI Semibold"/>
              </a:rPr>
              <a:t>		</a:t>
            </a:r>
            <a:r>
              <a:rPr sz="1750" b="1" spc="-10" dirty="0">
                <a:solidFill>
                  <a:srgbClr val="2E2E2E"/>
                </a:solidFill>
                <a:latin typeface="Segoe UI Semibold"/>
                <a:cs typeface="Segoe UI Semibold"/>
              </a:rPr>
              <a:t>theme</a:t>
            </a:r>
            <a:r>
              <a:rPr sz="1750" b="1" dirty="0">
                <a:solidFill>
                  <a:srgbClr val="2E2E2E"/>
                </a:solidFill>
                <a:latin typeface="Segoe UI Semibold"/>
                <a:cs typeface="Segoe UI Semibold"/>
              </a:rPr>
              <a:t>		page</a:t>
            </a:r>
            <a:r>
              <a:rPr sz="1750" b="1" spc="10" dirty="0">
                <a:solidFill>
                  <a:srgbClr val="2E2E2E"/>
                </a:solidFill>
                <a:latin typeface="Segoe UI Semibold"/>
                <a:cs typeface="Segoe UI Semibold"/>
              </a:rPr>
              <a:t> </a:t>
            </a:r>
            <a:r>
              <a:rPr sz="1750" b="1" spc="-10" dirty="0">
                <a:solidFill>
                  <a:srgbClr val="2E2E2E"/>
                </a:solidFill>
                <a:latin typeface="Segoe UI Semibold"/>
                <a:cs typeface="Segoe UI Semibold"/>
              </a:rPr>
              <a:t>layout</a:t>
            </a:r>
            <a:endParaRPr sz="1750" dirty="0">
              <a:latin typeface="Segoe UI Semibold"/>
              <a:cs typeface="Segoe UI Semibold"/>
            </a:endParaRPr>
          </a:p>
        </p:txBody>
      </p:sp>
      <p:sp>
        <p:nvSpPr>
          <p:cNvPr id="41" name="object 41"/>
          <p:cNvSpPr txBox="1"/>
          <p:nvPr/>
        </p:nvSpPr>
        <p:spPr>
          <a:xfrm>
            <a:off x="8555001" y="5186906"/>
            <a:ext cx="1457960" cy="455295"/>
          </a:xfrm>
          <a:prstGeom prst="rect">
            <a:avLst/>
          </a:prstGeom>
        </p:spPr>
        <p:txBody>
          <a:bodyPr vert="horz" wrap="square" lIns="0" tIns="15240" rIns="0" bIns="0" rtlCol="0">
            <a:spAutoFit/>
          </a:bodyPr>
          <a:lstStyle/>
          <a:p>
            <a:pPr marL="38100">
              <a:lnSpc>
                <a:spcPct val="100000"/>
              </a:lnSpc>
              <a:spcBef>
                <a:spcPts val="120"/>
              </a:spcBef>
            </a:pPr>
            <a:r>
              <a:rPr sz="4200" b="1" baseline="-12896" dirty="0">
                <a:latin typeface="Segoe UI Semibold"/>
                <a:cs typeface="Segoe UI Semibold"/>
              </a:rPr>
              <a:t>5</a:t>
            </a:r>
            <a:r>
              <a:rPr sz="4200" b="1" spc="337" baseline="-12896" dirty="0">
                <a:latin typeface="Segoe UI Semibold"/>
                <a:cs typeface="Segoe UI Semibold"/>
              </a:rPr>
              <a:t> </a:t>
            </a:r>
            <a:r>
              <a:rPr sz="1750" b="1" spc="-10" dirty="0">
                <a:solidFill>
                  <a:srgbClr val="2E2E2E"/>
                </a:solidFill>
                <a:latin typeface="Segoe UI Semibold"/>
                <a:cs typeface="Segoe UI Semibold"/>
              </a:rPr>
              <a:t>Customize</a:t>
            </a:r>
            <a:endParaRPr sz="1750" dirty="0">
              <a:latin typeface="Segoe UI Semibold"/>
              <a:cs typeface="Segoe UI Semibold"/>
            </a:endParaRPr>
          </a:p>
        </p:txBody>
      </p:sp>
      <p:sp>
        <p:nvSpPr>
          <p:cNvPr id="42" name="object 42"/>
          <p:cNvSpPr txBox="1"/>
          <p:nvPr/>
        </p:nvSpPr>
        <p:spPr>
          <a:xfrm>
            <a:off x="8869950" y="5592497"/>
            <a:ext cx="1026160" cy="294640"/>
          </a:xfrm>
          <a:prstGeom prst="rect">
            <a:avLst/>
          </a:prstGeom>
        </p:spPr>
        <p:txBody>
          <a:bodyPr vert="horz" wrap="square" lIns="0" tIns="14605" rIns="0" bIns="0" rtlCol="0">
            <a:spAutoFit/>
          </a:bodyPr>
          <a:lstStyle/>
          <a:p>
            <a:pPr marL="12700">
              <a:lnSpc>
                <a:spcPct val="100000"/>
              </a:lnSpc>
              <a:spcBef>
                <a:spcPts val="115"/>
              </a:spcBef>
            </a:pPr>
            <a:r>
              <a:rPr sz="1750" b="1" dirty="0">
                <a:solidFill>
                  <a:srgbClr val="2E2E2E"/>
                </a:solidFill>
                <a:latin typeface="Segoe UI Semibold"/>
                <a:cs typeface="Segoe UI Semibold"/>
              </a:rPr>
              <a:t>web</a:t>
            </a:r>
            <a:r>
              <a:rPr sz="1750" b="1" spc="10" dirty="0">
                <a:solidFill>
                  <a:srgbClr val="2E2E2E"/>
                </a:solidFill>
                <a:latin typeface="Segoe UI Semibold"/>
                <a:cs typeface="Segoe UI Semibold"/>
              </a:rPr>
              <a:t> </a:t>
            </a:r>
            <a:r>
              <a:rPr sz="1750" b="1" spc="-10" dirty="0">
                <a:solidFill>
                  <a:srgbClr val="2E2E2E"/>
                </a:solidFill>
                <a:latin typeface="Segoe UI Semibold"/>
                <a:cs typeface="Segoe UI Semibold"/>
              </a:rPr>
              <a:t>parts</a:t>
            </a:r>
            <a:endParaRPr sz="1750" dirty="0">
              <a:latin typeface="Segoe UI Semibold"/>
              <a:cs typeface="Segoe UI Semibold"/>
            </a:endParaRPr>
          </a:p>
        </p:txBody>
      </p:sp>
      <p:pic>
        <p:nvPicPr>
          <p:cNvPr id="45" name="Picture 44">
            <a:extLst>
              <a:ext uri="{FF2B5EF4-FFF2-40B4-BE49-F238E27FC236}">
                <a16:creationId xmlns:a16="http://schemas.microsoft.com/office/drawing/2014/main" id="{6B29EE6A-7F56-AB9F-B169-7DAEC2D20DA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idx="4294967295"/>
          </p:nvPr>
        </p:nvSpPr>
        <p:spPr>
          <a:xfrm>
            <a:off x="1658111" y="0"/>
            <a:ext cx="8876030" cy="1219200"/>
          </a:xfrm>
          <a:prstGeom prst="rect">
            <a:avLst/>
          </a:prstGeom>
          <a:noFill/>
          <a:ln>
            <a:noFill/>
            <a:prstDash/>
          </a:ln>
          <a:effectLst/>
        </p:spPr>
        <p:txBody>
          <a:bodyPr rot="0" spcFirstLastPara="0" vertOverflow="overflow" horzOverflow="overflow" vert="horz" wrap="square" lIns="0" tIns="255270" rIns="0" bIns="0" numCol="1" spcCol="0" rtlCol="0" fromWordArt="0" anchor="t" anchorCtr="0" forceAA="0" compatLnSpc="1">
            <a:prstTxWarp prst="textNoShape">
              <a:avLst/>
            </a:prstTxWarp>
            <a:spAutoFit/>
          </a:bodyPr>
          <a:lstStyle/>
          <a:p>
            <a:pPr marL="282575" marR="0" lvl="0" indent="0" algn="l" defTabSz="914400" rtl="0" eaLnBrk="1" fontAlgn="auto" latinLnBrk="0" hangingPunct="1">
              <a:lnSpc>
                <a:spcPct val="100000"/>
              </a:lnSpc>
              <a:spcBef>
                <a:spcPts val="201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egoe UI Semibold"/>
                <a:ea typeface="+mn-ea"/>
                <a:cs typeface="Segoe UI Semibold"/>
              </a:rPr>
              <a:t>Customize your</a:t>
            </a:r>
            <a:r>
              <a:rPr kumimoji="0" lang="en-US" sz="2100" b="1" i="0" u="none" strike="noStrike" kern="1200" cap="none" spc="15" normalizeH="0" baseline="0" noProof="0" dirty="0">
                <a:ln>
                  <a:noFill/>
                </a:ln>
                <a:solidFill>
                  <a:srgbClr val="FFFFFF"/>
                </a:solidFill>
                <a:effectLst/>
                <a:uLnTx/>
                <a:uFillTx/>
                <a:latin typeface="Segoe UI Semibold"/>
                <a:ea typeface="+mn-ea"/>
                <a:cs typeface="Segoe UI Semibold"/>
              </a:rPr>
              <a:t> </a:t>
            </a:r>
            <a:r>
              <a:rPr kumimoji="0" lang="en-US" sz="2100" b="1" i="0" u="none" strike="noStrike" kern="1200" cap="none" spc="-20" normalizeH="0" baseline="0" noProof="0" dirty="0">
                <a:ln>
                  <a:noFill/>
                </a:ln>
                <a:solidFill>
                  <a:srgbClr val="FFFFFF"/>
                </a:solidFill>
                <a:effectLst/>
                <a:uLnTx/>
                <a:uFillTx/>
                <a:latin typeface="Segoe UI Semibold"/>
                <a:ea typeface="+mn-ea"/>
                <a:cs typeface="Segoe UI Semibold"/>
              </a:rPr>
              <a:t>logo</a:t>
            </a:r>
            <a:endParaRPr kumimoji="0" lang="en-US" sz="2100" b="0" i="0" u="none" strike="noStrike" kern="1200" cap="none" spc="0" normalizeH="0" baseline="0" noProof="0" dirty="0">
              <a:ln>
                <a:noFill/>
              </a:ln>
              <a:solidFill>
                <a:schemeClr val="tx1"/>
              </a:solidFill>
              <a:effectLst/>
              <a:uLnTx/>
              <a:uFillTx/>
              <a:latin typeface="Segoe UI Semibold"/>
              <a:ea typeface="+mn-ea"/>
              <a:cs typeface="Segoe UI Semibold"/>
            </a:endParaRPr>
          </a:p>
          <a:p>
            <a:pPr marL="315595" marR="0" lvl="0" indent="0" algn="l" defTabSz="914400" rtl="0" eaLnBrk="1" fontAlgn="auto" latinLnBrk="0" hangingPunct="1">
              <a:lnSpc>
                <a:spcPct val="100000"/>
              </a:lnSpc>
              <a:spcBef>
                <a:spcPts val="1060"/>
              </a:spcBef>
              <a:spcAft>
                <a:spcPts val="0"/>
              </a:spcAft>
              <a:buClrTx/>
              <a:buSzTx/>
              <a:buFontTx/>
              <a:buNone/>
              <a:tabLst/>
              <a:defRPr/>
            </a:pPr>
            <a:r>
              <a:rPr kumimoji="0" lang="en-US" sz="1400" b="0" i="0" u="none" strike="noStrike" kern="1200" cap="none" spc="-20" normalizeH="0" baseline="0" noProof="0" dirty="0">
                <a:ln>
                  <a:noFill/>
                </a:ln>
                <a:solidFill>
                  <a:srgbClr val="FFFFFF"/>
                </a:solidFill>
                <a:effectLst/>
                <a:uLnTx/>
                <a:uFillTx/>
                <a:latin typeface="Segoe UI"/>
                <a:ea typeface="+mn-ea"/>
                <a:cs typeface="Segoe UI"/>
              </a:rPr>
              <a:t>You</a:t>
            </a:r>
            <a:r>
              <a:rPr kumimoji="0" lang="en-US" sz="1400" b="0" i="0" u="none" strike="noStrike" kern="1200" cap="none" spc="-1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can</a:t>
            </a:r>
            <a:r>
              <a:rPr kumimoji="0" lang="en-US" sz="1400" b="0" i="0" u="none" strike="noStrike" kern="1200" cap="none" spc="-2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change</a:t>
            </a:r>
            <a:r>
              <a:rPr kumimoji="0" lang="en-US" sz="1400" b="0" i="0" u="none" strike="noStrike" kern="1200" cap="none" spc="-1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the</a:t>
            </a:r>
            <a:r>
              <a:rPr kumimoji="0" lang="en-US" sz="1400" b="0" i="0" u="none" strike="noStrike" kern="1200" cap="none" spc="-1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logo</a:t>
            </a:r>
            <a:r>
              <a:rPr kumimoji="0" lang="en-US" sz="1400" b="0" i="0" u="none" strike="noStrike" kern="1200" cap="none" spc="-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for</a:t>
            </a:r>
            <a:r>
              <a:rPr kumimoji="0" lang="en-US" sz="1400" b="0" i="0" u="none" strike="noStrike" kern="1200" cap="none" spc="-2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your</a:t>
            </a:r>
            <a:r>
              <a:rPr kumimoji="0" lang="en-US" sz="1400" b="0" i="0" u="none" strike="noStrike" kern="1200" cap="none" spc="-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20" normalizeH="0" baseline="0" noProof="0" dirty="0">
                <a:ln>
                  <a:noFill/>
                </a:ln>
                <a:solidFill>
                  <a:srgbClr val="FFFFFF"/>
                </a:solidFill>
                <a:effectLst/>
                <a:uLnTx/>
                <a:uFillTx/>
                <a:latin typeface="Segoe UI"/>
                <a:ea typeface="+mn-ea"/>
                <a:cs typeface="Segoe UI"/>
              </a:rPr>
              <a:t>site.</a:t>
            </a:r>
            <a:endParaRPr kumimoji="0" lang="en-US" sz="1400" b="0" i="0" u="none" strike="noStrike" kern="1200" cap="none" spc="0" normalizeH="0" baseline="0" noProof="0" dirty="0">
              <a:ln>
                <a:noFill/>
              </a:ln>
              <a:solidFill>
                <a:schemeClr val="tx1"/>
              </a:solidFill>
              <a:effectLst/>
              <a:uLnTx/>
              <a:uFillTx/>
              <a:latin typeface="Segoe UI"/>
              <a:ea typeface="+mn-ea"/>
              <a:cs typeface="Segoe UI"/>
            </a:endParaRPr>
          </a:p>
        </p:txBody>
      </p:sp>
      <p:grpSp>
        <p:nvGrpSpPr>
          <p:cNvPr id="3" name="object 3">
            <a:extLst>
              <a:ext uri="{C183D7F6-B498-43B3-948B-1728B52AA6E4}">
                <adec:decorative xmlns:adec="http://schemas.microsoft.com/office/drawing/2017/decorative" val="1"/>
              </a:ext>
            </a:extLst>
          </p:cNvPr>
          <p:cNvGrpSpPr/>
          <p:nvPr/>
        </p:nvGrpSpPr>
        <p:grpSpPr>
          <a:xfrm>
            <a:off x="1658111" y="0"/>
            <a:ext cx="8876030" cy="3363595"/>
            <a:chOff x="1658111" y="0"/>
            <a:chExt cx="8876030" cy="3363595"/>
          </a:xfrm>
        </p:grpSpPr>
        <p:sp>
          <p:nvSpPr>
            <p:cNvPr id="4" name="object 4"/>
            <p:cNvSpPr/>
            <p:nvPr/>
          </p:nvSpPr>
          <p:spPr>
            <a:xfrm>
              <a:off x="1658111" y="0"/>
              <a:ext cx="8876030" cy="1219200"/>
            </a:xfrm>
            <a:custGeom>
              <a:avLst/>
              <a:gdLst/>
              <a:ahLst/>
              <a:cxnLst/>
              <a:rect l="l" t="t" r="r" b="b"/>
              <a:pathLst>
                <a:path w="8876030" h="1219200">
                  <a:moveTo>
                    <a:pt x="8875776" y="0"/>
                  </a:moveTo>
                  <a:lnTo>
                    <a:pt x="0" y="0"/>
                  </a:lnTo>
                  <a:lnTo>
                    <a:pt x="0" y="1219200"/>
                  </a:lnTo>
                  <a:lnTo>
                    <a:pt x="8875776" y="1219200"/>
                  </a:lnTo>
                  <a:lnTo>
                    <a:pt x="8875776" y="0"/>
                  </a:lnTo>
                  <a:close/>
                </a:path>
              </a:pathLst>
            </a:custGeom>
            <a:solidFill>
              <a:srgbClr val="0078D3"/>
            </a:solidFill>
          </p:spPr>
          <p:txBody>
            <a:bodyPr wrap="square" lIns="0" tIns="0" rIns="0" bIns="0" rtlCol="0"/>
            <a:lstStyle/>
            <a:p>
              <a:endParaRPr/>
            </a:p>
          </p:txBody>
        </p:sp>
        <p:pic>
          <p:nvPicPr>
            <p:cNvPr id="5" name="object 5" descr="Screenshot of theme choices in SharePoint"/>
            <p:cNvPicPr/>
            <p:nvPr/>
          </p:nvPicPr>
          <p:blipFill>
            <a:blip r:embed="rId2" cstate="print"/>
            <a:stretch>
              <a:fillRect/>
            </a:stretch>
          </p:blipFill>
          <p:spPr>
            <a:xfrm>
              <a:off x="1874595" y="1347328"/>
              <a:ext cx="3126085" cy="2016120"/>
            </a:xfrm>
            <a:prstGeom prst="rect">
              <a:avLst/>
            </a:prstGeom>
          </p:spPr>
        </p:pic>
      </p:grpSp>
      <p:sp>
        <p:nvSpPr>
          <p:cNvPr id="6" name="object 6"/>
          <p:cNvSpPr txBox="1"/>
          <p:nvPr/>
        </p:nvSpPr>
        <p:spPr>
          <a:xfrm>
            <a:off x="2281205" y="1435342"/>
            <a:ext cx="16465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sp>
        <p:nvSpPr>
          <p:cNvPr id="7" name="object 7"/>
          <p:cNvSpPr txBox="1"/>
          <p:nvPr/>
        </p:nvSpPr>
        <p:spPr>
          <a:xfrm>
            <a:off x="4054989" y="1987257"/>
            <a:ext cx="58356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FFFFFF"/>
                </a:solidFill>
                <a:latin typeface="Segoe UI"/>
                <a:cs typeface="Segoe UI"/>
              </a:rPr>
              <a:t>Site</a:t>
            </a:r>
            <a:r>
              <a:rPr sz="600" spc="10" dirty="0">
                <a:solidFill>
                  <a:srgbClr val="FFFFFF"/>
                </a:solidFill>
                <a:latin typeface="Segoe UI"/>
                <a:cs typeface="Segoe UI"/>
              </a:rPr>
              <a:t> </a:t>
            </a:r>
            <a:r>
              <a:rPr sz="600" spc="-10" dirty="0">
                <a:solidFill>
                  <a:srgbClr val="FFFFFF"/>
                </a:solidFill>
                <a:latin typeface="Segoe UI"/>
                <a:cs typeface="Segoe UI"/>
              </a:rPr>
              <a:t>information</a:t>
            </a:r>
            <a:endParaRPr sz="600">
              <a:latin typeface="Segoe UI"/>
              <a:cs typeface="Segoe UI"/>
            </a:endParaRPr>
          </a:p>
        </p:txBody>
      </p:sp>
      <p:sp>
        <p:nvSpPr>
          <p:cNvPr id="8" name="object 8"/>
          <p:cNvSpPr txBox="1"/>
          <p:nvPr/>
        </p:nvSpPr>
        <p:spPr>
          <a:xfrm>
            <a:off x="2662508" y="1943441"/>
            <a:ext cx="16700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Segoe UI"/>
                <a:cs typeface="Segoe UI"/>
              </a:rPr>
              <a:t>TS</a:t>
            </a:r>
            <a:endParaRPr sz="1050">
              <a:latin typeface="Segoe UI"/>
              <a:cs typeface="Segoe UI"/>
            </a:endParaRPr>
          </a:p>
        </p:txBody>
      </p:sp>
      <p:sp>
        <p:nvSpPr>
          <p:cNvPr id="9" name="object 9"/>
          <p:cNvSpPr txBox="1"/>
          <p:nvPr/>
        </p:nvSpPr>
        <p:spPr>
          <a:xfrm>
            <a:off x="2957402" y="1935101"/>
            <a:ext cx="781050" cy="241300"/>
          </a:xfrm>
          <a:prstGeom prst="rect">
            <a:avLst/>
          </a:prstGeom>
        </p:spPr>
        <p:txBody>
          <a:bodyPr vert="horz" wrap="square" lIns="0" tIns="14604" rIns="0" bIns="0" rtlCol="0">
            <a:spAutoFit/>
          </a:bodyPr>
          <a:lstStyle/>
          <a:p>
            <a:pPr marL="12700">
              <a:lnSpc>
                <a:spcPct val="100000"/>
              </a:lnSpc>
              <a:spcBef>
                <a:spcPts val="114"/>
              </a:spcBef>
            </a:pPr>
            <a:r>
              <a:rPr sz="1400" spc="-25" dirty="0">
                <a:latin typeface="Segoe UI"/>
                <a:cs typeface="Segoe UI"/>
              </a:rPr>
              <a:t>Team</a:t>
            </a:r>
            <a:r>
              <a:rPr sz="1400" spc="-70" dirty="0">
                <a:latin typeface="Segoe UI"/>
                <a:cs typeface="Segoe UI"/>
              </a:rPr>
              <a:t> </a:t>
            </a:r>
            <a:r>
              <a:rPr sz="1400" spc="-20" dirty="0">
                <a:latin typeface="Segoe UI"/>
                <a:cs typeface="Segoe UI"/>
              </a:rPr>
              <a:t>Site</a:t>
            </a:r>
            <a:endParaRPr sz="1400">
              <a:latin typeface="Segoe UI"/>
              <a:cs typeface="Segoe UI"/>
            </a:endParaRPr>
          </a:p>
        </p:txBody>
      </p:sp>
      <p:pic>
        <p:nvPicPr>
          <p:cNvPr id="10" name="object 10" descr="Screenshot of theme choices in SharePoint"/>
          <p:cNvPicPr/>
          <p:nvPr/>
        </p:nvPicPr>
        <p:blipFill>
          <a:blip r:embed="rId3" cstate="print"/>
          <a:stretch>
            <a:fillRect/>
          </a:stretch>
        </p:blipFill>
        <p:spPr>
          <a:xfrm>
            <a:off x="4459223" y="2388107"/>
            <a:ext cx="3317747" cy="2439922"/>
          </a:xfrm>
          <a:prstGeom prst="rect">
            <a:avLst/>
          </a:prstGeom>
        </p:spPr>
      </p:pic>
      <p:sp>
        <p:nvSpPr>
          <p:cNvPr id="11" name="object 11"/>
          <p:cNvSpPr txBox="1"/>
          <p:nvPr/>
        </p:nvSpPr>
        <p:spPr>
          <a:xfrm>
            <a:off x="6910895" y="4016282"/>
            <a:ext cx="275590" cy="78740"/>
          </a:xfrm>
          <a:prstGeom prst="rect">
            <a:avLst/>
          </a:prstGeom>
        </p:spPr>
        <p:txBody>
          <a:bodyPr vert="horz" wrap="square" lIns="0" tIns="12065" rIns="0" bIns="0" rtlCol="0">
            <a:spAutoFit/>
          </a:bodyPr>
          <a:lstStyle/>
          <a:p>
            <a:pPr marL="12700">
              <a:lnSpc>
                <a:spcPct val="100000"/>
              </a:lnSpc>
              <a:spcBef>
                <a:spcPts val="95"/>
              </a:spcBef>
            </a:pPr>
            <a:r>
              <a:rPr sz="350" spc="-10" dirty="0">
                <a:solidFill>
                  <a:srgbClr val="FFFFFF"/>
                </a:solidFill>
                <a:latin typeface="Segoe UI"/>
                <a:cs typeface="Segoe UI"/>
              </a:rPr>
              <a:t>yourlogo.jpg</a:t>
            </a:r>
            <a:endParaRPr sz="350">
              <a:latin typeface="Segoe UI"/>
              <a:cs typeface="Segoe UI"/>
            </a:endParaRPr>
          </a:p>
        </p:txBody>
      </p:sp>
      <p:sp>
        <p:nvSpPr>
          <p:cNvPr id="12" name="object 12"/>
          <p:cNvSpPr txBox="1"/>
          <p:nvPr/>
        </p:nvSpPr>
        <p:spPr>
          <a:xfrm>
            <a:off x="6914959" y="4531409"/>
            <a:ext cx="178435" cy="120650"/>
          </a:xfrm>
          <a:prstGeom prst="rect">
            <a:avLst/>
          </a:prstGeom>
        </p:spPr>
        <p:txBody>
          <a:bodyPr vert="horz" wrap="square" lIns="0" tIns="15875" rIns="0" bIns="0" rtlCol="0">
            <a:spAutoFit/>
          </a:bodyPr>
          <a:lstStyle/>
          <a:p>
            <a:pPr marL="12700">
              <a:lnSpc>
                <a:spcPct val="100000"/>
              </a:lnSpc>
              <a:spcBef>
                <a:spcPts val="125"/>
              </a:spcBef>
            </a:pPr>
            <a:r>
              <a:rPr sz="600" spc="-20" dirty="0">
                <a:solidFill>
                  <a:srgbClr val="FFFFFF"/>
                </a:solidFill>
                <a:latin typeface="Segoe UI"/>
                <a:cs typeface="Segoe UI"/>
              </a:rPr>
              <a:t>save</a:t>
            </a:r>
            <a:endParaRPr sz="600">
              <a:latin typeface="Segoe UI"/>
              <a:cs typeface="Segoe UI"/>
            </a:endParaRPr>
          </a:p>
        </p:txBody>
      </p:sp>
      <p:sp>
        <p:nvSpPr>
          <p:cNvPr id="13" name="object 13"/>
          <p:cNvSpPr txBox="1"/>
          <p:nvPr/>
        </p:nvSpPr>
        <p:spPr>
          <a:xfrm>
            <a:off x="6891560" y="2983009"/>
            <a:ext cx="291465" cy="447040"/>
          </a:xfrm>
          <a:prstGeom prst="rect">
            <a:avLst/>
          </a:prstGeom>
        </p:spPr>
        <p:txBody>
          <a:bodyPr vert="horz" wrap="square" lIns="0" tIns="13335" rIns="0" bIns="0" rtlCol="0">
            <a:spAutoFit/>
          </a:bodyPr>
          <a:lstStyle/>
          <a:p>
            <a:pPr marL="74930">
              <a:lnSpc>
                <a:spcPct val="100000"/>
              </a:lnSpc>
              <a:spcBef>
                <a:spcPts val="105"/>
              </a:spcBef>
            </a:pPr>
            <a:r>
              <a:rPr sz="1050" spc="-25" dirty="0">
                <a:solidFill>
                  <a:srgbClr val="FFFFFF"/>
                </a:solidFill>
                <a:latin typeface="Segoe UI"/>
                <a:cs typeface="Segoe UI"/>
              </a:rPr>
              <a:t>TS</a:t>
            </a:r>
            <a:endParaRPr sz="1050">
              <a:latin typeface="Segoe UI"/>
              <a:cs typeface="Segoe UI"/>
            </a:endParaRPr>
          </a:p>
          <a:p>
            <a:pPr marL="12700">
              <a:lnSpc>
                <a:spcPct val="100000"/>
              </a:lnSpc>
              <a:spcBef>
                <a:spcPts val="1325"/>
              </a:spcBef>
            </a:pPr>
            <a:r>
              <a:rPr sz="600" spc="-10" dirty="0">
                <a:solidFill>
                  <a:srgbClr val="FFFFFF"/>
                </a:solidFill>
                <a:latin typeface="Segoe UI"/>
                <a:cs typeface="Segoe UI"/>
              </a:rPr>
              <a:t>Change</a:t>
            </a:r>
            <a:endParaRPr sz="600">
              <a:latin typeface="Segoe UI"/>
              <a:cs typeface="Segoe UI"/>
            </a:endParaRPr>
          </a:p>
        </p:txBody>
      </p:sp>
      <p:sp>
        <p:nvSpPr>
          <p:cNvPr id="14" name="object 14"/>
          <p:cNvSpPr txBox="1"/>
          <p:nvPr/>
        </p:nvSpPr>
        <p:spPr>
          <a:xfrm>
            <a:off x="4976035" y="2626947"/>
            <a:ext cx="16465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sp>
        <p:nvSpPr>
          <p:cNvPr id="15" name="object 15"/>
          <p:cNvSpPr txBox="1"/>
          <p:nvPr/>
        </p:nvSpPr>
        <p:spPr>
          <a:xfrm>
            <a:off x="5357337" y="3160260"/>
            <a:ext cx="16700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Segoe UI"/>
                <a:cs typeface="Segoe UI"/>
              </a:rPr>
              <a:t>TS</a:t>
            </a:r>
            <a:endParaRPr sz="1050">
              <a:latin typeface="Segoe UI"/>
              <a:cs typeface="Segoe UI"/>
            </a:endParaRPr>
          </a:p>
        </p:txBody>
      </p:sp>
      <p:sp>
        <p:nvSpPr>
          <p:cNvPr id="16" name="object 16"/>
          <p:cNvSpPr txBox="1"/>
          <p:nvPr/>
        </p:nvSpPr>
        <p:spPr>
          <a:xfrm>
            <a:off x="5652231" y="3151920"/>
            <a:ext cx="781050" cy="241300"/>
          </a:xfrm>
          <a:prstGeom prst="rect">
            <a:avLst/>
          </a:prstGeom>
        </p:spPr>
        <p:txBody>
          <a:bodyPr vert="horz" wrap="square" lIns="0" tIns="14604" rIns="0" bIns="0" rtlCol="0">
            <a:spAutoFit/>
          </a:bodyPr>
          <a:lstStyle/>
          <a:p>
            <a:pPr marL="12700">
              <a:lnSpc>
                <a:spcPct val="100000"/>
              </a:lnSpc>
              <a:spcBef>
                <a:spcPts val="114"/>
              </a:spcBef>
            </a:pPr>
            <a:r>
              <a:rPr sz="1400" spc="-25" dirty="0">
                <a:latin typeface="Segoe UI"/>
                <a:cs typeface="Segoe UI"/>
              </a:rPr>
              <a:t>Team</a:t>
            </a:r>
            <a:r>
              <a:rPr sz="1400" spc="-70" dirty="0">
                <a:latin typeface="Segoe UI"/>
                <a:cs typeface="Segoe UI"/>
              </a:rPr>
              <a:t> </a:t>
            </a:r>
            <a:r>
              <a:rPr sz="1400" spc="-20" dirty="0">
                <a:latin typeface="Segoe UI"/>
                <a:cs typeface="Segoe UI"/>
              </a:rPr>
              <a:t>Site</a:t>
            </a:r>
            <a:endParaRPr sz="1400">
              <a:latin typeface="Segoe UI"/>
              <a:cs typeface="Segoe UI"/>
            </a:endParaRPr>
          </a:p>
        </p:txBody>
      </p:sp>
      <p:grpSp>
        <p:nvGrpSpPr>
          <p:cNvPr id="17" name="object 17">
            <a:extLst>
              <a:ext uri="{C183D7F6-B498-43B3-948B-1728B52AA6E4}">
                <adec:decorative xmlns:adec="http://schemas.microsoft.com/office/drawing/2017/decorative" val="1"/>
              </a:ext>
            </a:extLst>
          </p:cNvPr>
          <p:cNvGrpSpPr/>
          <p:nvPr/>
        </p:nvGrpSpPr>
        <p:grpSpPr>
          <a:xfrm>
            <a:off x="4639055" y="1211580"/>
            <a:ext cx="5809615" cy="3267710"/>
            <a:chOff x="4639055" y="1211580"/>
            <a:chExt cx="5809615" cy="3267710"/>
          </a:xfrm>
        </p:grpSpPr>
        <p:sp>
          <p:nvSpPr>
            <p:cNvPr id="18" name="object 18"/>
            <p:cNvSpPr/>
            <p:nvPr/>
          </p:nvSpPr>
          <p:spPr>
            <a:xfrm>
              <a:off x="4639055" y="2613660"/>
              <a:ext cx="2158365" cy="1865630"/>
            </a:xfrm>
            <a:custGeom>
              <a:avLst/>
              <a:gdLst/>
              <a:ahLst/>
              <a:cxnLst/>
              <a:rect l="l" t="t" r="r" b="b"/>
              <a:pathLst>
                <a:path w="2158365" h="1865629">
                  <a:moveTo>
                    <a:pt x="0" y="0"/>
                  </a:moveTo>
                  <a:lnTo>
                    <a:pt x="0" y="1865160"/>
                  </a:lnTo>
                  <a:lnTo>
                    <a:pt x="1837588" y="1865160"/>
                  </a:lnTo>
                  <a:lnTo>
                    <a:pt x="1835591" y="1462202"/>
                  </a:lnTo>
                  <a:lnTo>
                    <a:pt x="1834306" y="1329407"/>
                  </a:lnTo>
                  <a:lnTo>
                    <a:pt x="1833457" y="1274927"/>
                  </a:lnTo>
                  <a:lnTo>
                    <a:pt x="1832449" y="1232447"/>
                  </a:lnTo>
                  <a:lnTo>
                    <a:pt x="1829892" y="1195654"/>
                  </a:lnTo>
                  <a:lnTo>
                    <a:pt x="1845190" y="1195044"/>
                  </a:lnTo>
                  <a:lnTo>
                    <a:pt x="2027123" y="1195014"/>
                  </a:lnTo>
                  <a:lnTo>
                    <a:pt x="2092540" y="1194392"/>
                  </a:lnTo>
                  <a:lnTo>
                    <a:pt x="2140057" y="1192860"/>
                  </a:lnTo>
                  <a:lnTo>
                    <a:pt x="2157983" y="1035898"/>
                  </a:lnTo>
                  <a:lnTo>
                    <a:pt x="2157619" y="881109"/>
                  </a:lnTo>
                  <a:lnTo>
                    <a:pt x="2154442" y="415176"/>
                  </a:lnTo>
                  <a:lnTo>
                    <a:pt x="2153514" y="156957"/>
                  </a:lnTo>
                  <a:lnTo>
                    <a:pt x="2153996" y="2806"/>
                  </a:lnTo>
                  <a:lnTo>
                    <a:pt x="0" y="0"/>
                  </a:lnTo>
                  <a:close/>
                </a:path>
              </a:pathLst>
            </a:custGeom>
            <a:solidFill>
              <a:srgbClr val="FFFFFF">
                <a:alpha val="70195"/>
              </a:srgbClr>
            </a:solidFill>
          </p:spPr>
          <p:txBody>
            <a:bodyPr wrap="square" lIns="0" tIns="0" rIns="0" bIns="0" rtlCol="0"/>
            <a:lstStyle/>
            <a:p>
              <a:endParaRPr/>
            </a:p>
          </p:txBody>
        </p:sp>
        <p:pic>
          <p:nvPicPr>
            <p:cNvPr id="19" name="object 19"/>
            <p:cNvPicPr/>
            <p:nvPr/>
          </p:nvPicPr>
          <p:blipFill>
            <a:blip r:embed="rId4" cstate="print"/>
            <a:stretch>
              <a:fillRect/>
            </a:stretch>
          </p:blipFill>
          <p:spPr>
            <a:xfrm>
              <a:off x="6661869" y="3439601"/>
              <a:ext cx="154446" cy="152686"/>
            </a:xfrm>
            <a:prstGeom prst="rect">
              <a:avLst/>
            </a:prstGeom>
          </p:spPr>
        </p:pic>
        <p:pic>
          <p:nvPicPr>
            <p:cNvPr id="20" name="object 20" descr="Screenshot of theme choices in SharePoint"/>
            <p:cNvPicPr/>
            <p:nvPr/>
          </p:nvPicPr>
          <p:blipFill>
            <a:blip r:embed="rId5" cstate="print"/>
            <a:stretch>
              <a:fillRect/>
            </a:stretch>
          </p:blipFill>
          <p:spPr>
            <a:xfrm>
              <a:off x="7100316" y="1211580"/>
              <a:ext cx="3348227" cy="2188463"/>
            </a:xfrm>
            <a:prstGeom prst="rect">
              <a:avLst/>
            </a:prstGeom>
          </p:spPr>
        </p:pic>
      </p:grpSp>
      <p:sp>
        <p:nvSpPr>
          <p:cNvPr id="21" name="object 21"/>
          <p:cNvSpPr txBox="1"/>
          <p:nvPr/>
        </p:nvSpPr>
        <p:spPr>
          <a:xfrm>
            <a:off x="8376122" y="1895595"/>
            <a:ext cx="781050" cy="241300"/>
          </a:xfrm>
          <a:prstGeom prst="rect">
            <a:avLst/>
          </a:prstGeom>
        </p:spPr>
        <p:txBody>
          <a:bodyPr vert="horz" wrap="square" lIns="0" tIns="14604" rIns="0" bIns="0" rtlCol="0">
            <a:spAutoFit/>
          </a:bodyPr>
          <a:lstStyle/>
          <a:p>
            <a:pPr marL="12700">
              <a:lnSpc>
                <a:spcPct val="100000"/>
              </a:lnSpc>
              <a:spcBef>
                <a:spcPts val="114"/>
              </a:spcBef>
            </a:pPr>
            <a:r>
              <a:rPr sz="1400" spc="-25" dirty="0">
                <a:latin typeface="Segoe UI"/>
                <a:cs typeface="Segoe UI"/>
              </a:rPr>
              <a:t>Team</a:t>
            </a:r>
            <a:r>
              <a:rPr sz="1400" spc="-70" dirty="0">
                <a:latin typeface="Segoe UI"/>
                <a:cs typeface="Segoe UI"/>
              </a:rPr>
              <a:t> </a:t>
            </a:r>
            <a:r>
              <a:rPr sz="1400" spc="-20" dirty="0">
                <a:latin typeface="Segoe UI"/>
                <a:cs typeface="Segoe UI"/>
              </a:rPr>
              <a:t>Site</a:t>
            </a:r>
            <a:endParaRPr sz="1400">
              <a:latin typeface="Segoe UI"/>
              <a:cs typeface="Segoe UI"/>
            </a:endParaRPr>
          </a:p>
        </p:txBody>
      </p:sp>
      <p:sp>
        <p:nvSpPr>
          <p:cNvPr id="22" name="object 22"/>
          <p:cNvSpPr txBox="1"/>
          <p:nvPr/>
        </p:nvSpPr>
        <p:spPr>
          <a:xfrm>
            <a:off x="9360123" y="1973694"/>
            <a:ext cx="58356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FFFFFF"/>
                </a:solidFill>
                <a:latin typeface="Segoe UI"/>
                <a:cs typeface="Segoe UI"/>
              </a:rPr>
              <a:t>Site</a:t>
            </a:r>
            <a:r>
              <a:rPr sz="600" spc="10" dirty="0">
                <a:solidFill>
                  <a:srgbClr val="FFFFFF"/>
                </a:solidFill>
                <a:latin typeface="Segoe UI"/>
                <a:cs typeface="Segoe UI"/>
              </a:rPr>
              <a:t> </a:t>
            </a:r>
            <a:r>
              <a:rPr sz="600" spc="-10" dirty="0">
                <a:solidFill>
                  <a:srgbClr val="FFFFFF"/>
                </a:solidFill>
                <a:latin typeface="Segoe UI"/>
                <a:cs typeface="Segoe UI"/>
              </a:rPr>
              <a:t>information</a:t>
            </a:r>
            <a:endParaRPr sz="600">
              <a:latin typeface="Segoe UI"/>
              <a:cs typeface="Segoe UI"/>
            </a:endParaRPr>
          </a:p>
        </p:txBody>
      </p:sp>
      <p:sp>
        <p:nvSpPr>
          <p:cNvPr id="23" name="object 23"/>
          <p:cNvSpPr txBox="1"/>
          <p:nvPr/>
        </p:nvSpPr>
        <p:spPr>
          <a:xfrm>
            <a:off x="2015157" y="3984875"/>
            <a:ext cx="53340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Click</a:t>
            </a:r>
            <a:r>
              <a:rPr sz="1150" spc="-20" dirty="0">
                <a:solidFill>
                  <a:srgbClr val="2E2E2E"/>
                </a:solidFill>
                <a:latin typeface="Segoe UI"/>
                <a:cs typeface="Segoe UI"/>
              </a:rPr>
              <a:t> </a:t>
            </a:r>
            <a:r>
              <a:rPr sz="1150" spc="-25" dirty="0">
                <a:solidFill>
                  <a:srgbClr val="2E2E2E"/>
                </a:solidFill>
                <a:latin typeface="Segoe UI"/>
                <a:cs typeface="Segoe UI"/>
              </a:rPr>
              <a:t>on</a:t>
            </a:r>
            <a:endParaRPr sz="1150">
              <a:latin typeface="Segoe UI"/>
              <a:cs typeface="Segoe UI"/>
            </a:endParaRPr>
          </a:p>
        </p:txBody>
      </p:sp>
      <p:pic>
        <p:nvPicPr>
          <p:cNvPr id="24" name="object 24">
            <a:extLst>
              <a:ext uri="{C183D7F6-B498-43B3-948B-1728B52AA6E4}">
                <adec:decorative xmlns:adec="http://schemas.microsoft.com/office/drawing/2017/decorative" val="1"/>
              </a:ext>
            </a:extLst>
          </p:cNvPr>
          <p:cNvPicPr/>
          <p:nvPr/>
        </p:nvPicPr>
        <p:blipFill>
          <a:blip r:embed="rId6" cstate="print"/>
          <a:stretch>
            <a:fillRect/>
          </a:stretch>
        </p:blipFill>
        <p:spPr>
          <a:xfrm>
            <a:off x="2578505" y="4002536"/>
            <a:ext cx="172904" cy="187888"/>
          </a:xfrm>
          <a:prstGeom prst="rect">
            <a:avLst/>
          </a:prstGeom>
        </p:spPr>
      </p:pic>
      <p:sp>
        <p:nvSpPr>
          <p:cNvPr id="26" name="object 26"/>
          <p:cNvSpPr txBox="1"/>
          <p:nvPr/>
        </p:nvSpPr>
        <p:spPr>
          <a:xfrm>
            <a:off x="7856402" y="3959175"/>
            <a:ext cx="1874520" cy="201295"/>
          </a:xfrm>
          <a:prstGeom prst="rect">
            <a:avLst/>
          </a:prstGeom>
        </p:spPr>
        <p:txBody>
          <a:bodyPr vert="horz" wrap="square" lIns="0" tIns="12700" rIns="0" bIns="0" rtlCol="0">
            <a:spAutoFit/>
          </a:bodyPr>
          <a:lstStyle/>
          <a:p>
            <a:pPr marL="12700">
              <a:lnSpc>
                <a:spcPct val="100000"/>
              </a:lnSpc>
              <a:spcBef>
                <a:spcPts val="100"/>
              </a:spcBef>
            </a:pPr>
            <a:r>
              <a:rPr sz="1150" b="1" dirty="0">
                <a:solidFill>
                  <a:srgbClr val="2E2E2E"/>
                </a:solidFill>
                <a:latin typeface="Segoe UI"/>
                <a:cs typeface="Segoe UI"/>
              </a:rPr>
              <a:t>Review</a:t>
            </a:r>
            <a:r>
              <a:rPr sz="1150" b="1" spc="-45" dirty="0">
                <a:solidFill>
                  <a:srgbClr val="2E2E2E"/>
                </a:solidFill>
                <a:latin typeface="Segoe UI"/>
                <a:cs typeface="Segoe UI"/>
              </a:rPr>
              <a:t> </a:t>
            </a:r>
            <a:r>
              <a:rPr sz="1150" b="1" dirty="0">
                <a:solidFill>
                  <a:srgbClr val="2E2E2E"/>
                </a:solidFill>
                <a:latin typeface="Segoe UI"/>
                <a:cs typeface="Segoe UI"/>
              </a:rPr>
              <a:t>your</a:t>
            </a:r>
            <a:r>
              <a:rPr sz="1150" b="1" spc="-50" dirty="0">
                <a:solidFill>
                  <a:srgbClr val="2E2E2E"/>
                </a:solidFill>
                <a:latin typeface="Segoe UI"/>
                <a:cs typeface="Segoe UI"/>
              </a:rPr>
              <a:t> </a:t>
            </a:r>
            <a:r>
              <a:rPr sz="1150" b="1" dirty="0">
                <a:solidFill>
                  <a:srgbClr val="2E2E2E"/>
                </a:solidFill>
                <a:latin typeface="Segoe UI"/>
                <a:cs typeface="Segoe UI"/>
              </a:rPr>
              <a:t>updated</a:t>
            </a:r>
            <a:r>
              <a:rPr sz="1150" b="1" spc="-40" dirty="0">
                <a:solidFill>
                  <a:srgbClr val="2E2E2E"/>
                </a:solidFill>
                <a:latin typeface="Segoe UI"/>
                <a:cs typeface="Segoe UI"/>
              </a:rPr>
              <a:t> </a:t>
            </a:r>
            <a:r>
              <a:rPr sz="1150" b="1" spc="-10" dirty="0">
                <a:solidFill>
                  <a:srgbClr val="2E2E2E"/>
                </a:solidFill>
                <a:latin typeface="Segoe UI"/>
                <a:cs typeface="Segoe UI"/>
              </a:rPr>
              <a:t>logo.</a:t>
            </a:r>
            <a:endParaRPr sz="1150">
              <a:latin typeface="Segoe UI"/>
              <a:cs typeface="Segoe UI"/>
            </a:endParaRPr>
          </a:p>
        </p:txBody>
      </p:sp>
      <p:grpSp>
        <p:nvGrpSpPr>
          <p:cNvPr id="27" name="object 27">
            <a:extLst>
              <a:ext uri="{C183D7F6-B498-43B3-948B-1728B52AA6E4}">
                <adec:decorative xmlns:adec="http://schemas.microsoft.com/office/drawing/2017/decorative" val="1"/>
              </a:ext>
            </a:extLst>
          </p:cNvPr>
          <p:cNvGrpSpPr/>
          <p:nvPr/>
        </p:nvGrpSpPr>
        <p:grpSpPr>
          <a:xfrm>
            <a:off x="3176016" y="231647"/>
            <a:ext cx="7167880" cy="3665220"/>
            <a:chOff x="3176016" y="231647"/>
            <a:chExt cx="7167880" cy="3665220"/>
          </a:xfrm>
        </p:grpSpPr>
        <p:pic>
          <p:nvPicPr>
            <p:cNvPr id="28" name="object 28" descr="Illustration showing profile picture"/>
            <p:cNvPicPr/>
            <p:nvPr/>
          </p:nvPicPr>
          <p:blipFill>
            <a:blip r:embed="rId7" cstate="print"/>
            <a:stretch>
              <a:fillRect/>
            </a:stretch>
          </p:blipFill>
          <p:spPr>
            <a:xfrm>
              <a:off x="8593836" y="231647"/>
              <a:ext cx="1749539" cy="801623"/>
            </a:xfrm>
            <a:prstGeom prst="rect">
              <a:avLst/>
            </a:prstGeom>
          </p:spPr>
        </p:pic>
        <p:sp>
          <p:nvSpPr>
            <p:cNvPr id="29" name="object 29"/>
            <p:cNvSpPr/>
            <p:nvPr/>
          </p:nvSpPr>
          <p:spPr>
            <a:xfrm>
              <a:off x="3176016" y="3581400"/>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grpSp>
      <p:sp>
        <p:nvSpPr>
          <p:cNvPr id="30" name="object 30"/>
          <p:cNvSpPr txBox="1"/>
          <p:nvPr/>
        </p:nvSpPr>
        <p:spPr>
          <a:xfrm>
            <a:off x="2801661" y="3604924"/>
            <a:ext cx="1328420" cy="581025"/>
          </a:xfrm>
          <a:prstGeom prst="rect">
            <a:avLst/>
          </a:prstGeom>
        </p:spPr>
        <p:txBody>
          <a:bodyPr vert="horz" wrap="square" lIns="0" tIns="14604" rIns="0" bIns="0" rtlCol="0">
            <a:spAutoFit/>
          </a:bodyPr>
          <a:lstStyle/>
          <a:p>
            <a:pPr marR="247650" algn="ctr">
              <a:lnSpc>
                <a:spcPct val="100000"/>
              </a:lnSpc>
              <a:spcBef>
                <a:spcPts val="114"/>
              </a:spcBef>
            </a:pPr>
            <a:r>
              <a:rPr sz="1400" b="1" spc="-50" dirty="0">
                <a:solidFill>
                  <a:srgbClr val="FFFFFF"/>
                </a:solidFill>
                <a:latin typeface="Segoe UI"/>
                <a:cs typeface="Segoe UI"/>
              </a:rPr>
              <a:t>A</a:t>
            </a:r>
            <a:endParaRPr sz="1400">
              <a:latin typeface="Segoe UI"/>
              <a:cs typeface="Segoe UI"/>
            </a:endParaRPr>
          </a:p>
          <a:p>
            <a:pPr marL="12700">
              <a:lnSpc>
                <a:spcPct val="100000"/>
              </a:lnSpc>
              <a:spcBef>
                <a:spcPts val="1295"/>
              </a:spcBef>
            </a:pPr>
            <a:r>
              <a:rPr sz="1150" b="1" dirty="0">
                <a:solidFill>
                  <a:srgbClr val="2E2E2E"/>
                </a:solidFill>
                <a:latin typeface="Segoe UI"/>
                <a:cs typeface="Segoe UI"/>
              </a:rPr>
              <a:t>&gt;</a:t>
            </a:r>
            <a:r>
              <a:rPr sz="1150" b="1" spc="-35" dirty="0">
                <a:solidFill>
                  <a:srgbClr val="2E2E2E"/>
                </a:solidFill>
                <a:latin typeface="Segoe UI"/>
                <a:cs typeface="Segoe UI"/>
              </a:rPr>
              <a:t> </a:t>
            </a:r>
            <a:r>
              <a:rPr sz="1150" b="1" dirty="0">
                <a:solidFill>
                  <a:srgbClr val="2E2E2E"/>
                </a:solidFill>
                <a:latin typeface="Segoe UI"/>
                <a:cs typeface="Segoe UI"/>
              </a:rPr>
              <a:t>Site</a:t>
            </a:r>
            <a:r>
              <a:rPr sz="1150" b="1" spc="-15" dirty="0">
                <a:solidFill>
                  <a:srgbClr val="2E2E2E"/>
                </a:solidFill>
                <a:latin typeface="Segoe UI"/>
                <a:cs typeface="Segoe UI"/>
              </a:rPr>
              <a:t> </a:t>
            </a:r>
            <a:r>
              <a:rPr sz="1150" b="1" spc="-10" dirty="0">
                <a:solidFill>
                  <a:srgbClr val="2E2E2E"/>
                </a:solidFill>
                <a:latin typeface="Segoe UI"/>
                <a:cs typeface="Segoe UI"/>
              </a:rPr>
              <a:t>information.</a:t>
            </a:r>
            <a:endParaRPr sz="1150">
              <a:latin typeface="Segoe UI"/>
              <a:cs typeface="Segoe UI"/>
            </a:endParaRPr>
          </a:p>
        </p:txBody>
      </p:sp>
      <p:grpSp>
        <p:nvGrpSpPr>
          <p:cNvPr id="31" name="object 31">
            <a:extLst>
              <a:ext uri="{C183D7F6-B498-43B3-948B-1728B52AA6E4}">
                <adec:decorative xmlns:adec="http://schemas.microsoft.com/office/drawing/2017/decorative" val="1"/>
              </a:ext>
            </a:extLst>
          </p:cNvPr>
          <p:cNvGrpSpPr/>
          <p:nvPr/>
        </p:nvGrpSpPr>
        <p:grpSpPr>
          <a:xfrm>
            <a:off x="3331209" y="3261105"/>
            <a:ext cx="5462905" cy="1832610"/>
            <a:chOff x="3331209" y="3261105"/>
            <a:chExt cx="5462905" cy="1832610"/>
          </a:xfrm>
        </p:grpSpPr>
        <p:sp>
          <p:nvSpPr>
            <p:cNvPr id="32" name="object 32"/>
            <p:cNvSpPr/>
            <p:nvPr/>
          </p:nvSpPr>
          <p:spPr>
            <a:xfrm>
              <a:off x="3337559" y="3267455"/>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3" name="object 33"/>
            <p:cNvSpPr/>
            <p:nvPr/>
          </p:nvSpPr>
          <p:spPr>
            <a:xfrm>
              <a:off x="6095999" y="4486655"/>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4" name="object 34"/>
            <p:cNvSpPr/>
            <p:nvPr/>
          </p:nvSpPr>
          <p:spPr>
            <a:xfrm>
              <a:off x="8787383" y="3272027"/>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5" name="object 35"/>
            <p:cNvSpPr/>
            <p:nvPr/>
          </p:nvSpPr>
          <p:spPr>
            <a:xfrm>
              <a:off x="5932931" y="4776216"/>
              <a:ext cx="317500" cy="317500"/>
            </a:xfrm>
            <a:custGeom>
              <a:avLst/>
              <a:gdLst/>
              <a:ahLst/>
              <a:cxnLst/>
              <a:rect l="l" t="t" r="r" b="b"/>
              <a:pathLst>
                <a:path w="317500" h="317500">
                  <a:moveTo>
                    <a:pt x="158496" y="0"/>
                  </a:moveTo>
                  <a:lnTo>
                    <a:pt x="108396" y="8079"/>
                  </a:lnTo>
                  <a:lnTo>
                    <a:pt x="64887" y="30578"/>
                  </a:lnTo>
                  <a:lnTo>
                    <a:pt x="30578" y="64887"/>
                  </a:lnTo>
                  <a:lnTo>
                    <a:pt x="8079" y="108396"/>
                  </a:lnTo>
                  <a:lnTo>
                    <a:pt x="0" y="158495"/>
                  </a:lnTo>
                  <a:lnTo>
                    <a:pt x="8079" y="208595"/>
                  </a:lnTo>
                  <a:lnTo>
                    <a:pt x="30578" y="252104"/>
                  </a:lnTo>
                  <a:lnTo>
                    <a:pt x="64887" y="286413"/>
                  </a:lnTo>
                  <a:lnTo>
                    <a:pt x="108396" y="308912"/>
                  </a:lnTo>
                  <a:lnTo>
                    <a:pt x="158496" y="316991"/>
                  </a:lnTo>
                  <a:lnTo>
                    <a:pt x="208595" y="308912"/>
                  </a:lnTo>
                  <a:lnTo>
                    <a:pt x="252104" y="286413"/>
                  </a:lnTo>
                  <a:lnTo>
                    <a:pt x="286413" y="252104"/>
                  </a:lnTo>
                  <a:lnTo>
                    <a:pt x="308912" y="208595"/>
                  </a:lnTo>
                  <a:lnTo>
                    <a:pt x="316992" y="158495"/>
                  </a:lnTo>
                  <a:lnTo>
                    <a:pt x="308912" y="108396"/>
                  </a:lnTo>
                  <a:lnTo>
                    <a:pt x="286413" y="64887"/>
                  </a:lnTo>
                  <a:lnTo>
                    <a:pt x="252104" y="30578"/>
                  </a:lnTo>
                  <a:lnTo>
                    <a:pt x="208595" y="8079"/>
                  </a:lnTo>
                  <a:lnTo>
                    <a:pt x="158496" y="0"/>
                  </a:lnTo>
                  <a:close/>
                </a:path>
              </a:pathLst>
            </a:custGeom>
            <a:solidFill>
              <a:srgbClr val="0078D3"/>
            </a:solidFill>
          </p:spPr>
          <p:txBody>
            <a:bodyPr wrap="square" lIns="0" tIns="0" rIns="0" bIns="0" rtlCol="0"/>
            <a:lstStyle/>
            <a:p>
              <a:endParaRPr/>
            </a:p>
          </p:txBody>
        </p:sp>
      </p:grpSp>
      <p:sp>
        <p:nvSpPr>
          <p:cNvPr id="36" name="object 36"/>
          <p:cNvSpPr txBox="1"/>
          <p:nvPr/>
        </p:nvSpPr>
        <p:spPr>
          <a:xfrm>
            <a:off x="1795637" y="4482150"/>
            <a:ext cx="6360795" cy="1078230"/>
          </a:xfrm>
          <a:prstGeom prst="rect">
            <a:avLst/>
          </a:prstGeom>
        </p:spPr>
        <p:txBody>
          <a:bodyPr vert="horz" wrap="square" lIns="0" tIns="14604" rIns="0" bIns="0" rtlCol="0">
            <a:spAutoFit/>
          </a:bodyPr>
          <a:lstStyle/>
          <a:p>
            <a:pPr marR="1936750" algn="r">
              <a:lnSpc>
                <a:spcPct val="100000"/>
              </a:lnSpc>
              <a:spcBef>
                <a:spcPts val="114"/>
              </a:spcBef>
            </a:pPr>
            <a:r>
              <a:rPr sz="1400" b="1" spc="-50" dirty="0">
                <a:solidFill>
                  <a:srgbClr val="FFFFFF"/>
                </a:solidFill>
                <a:latin typeface="Segoe UI"/>
                <a:cs typeface="Segoe UI"/>
              </a:rPr>
              <a:t>B</a:t>
            </a:r>
            <a:endParaRPr sz="1400" dirty="0">
              <a:latin typeface="Segoe UI"/>
              <a:cs typeface="Segoe UI"/>
            </a:endParaRPr>
          </a:p>
          <a:p>
            <a:pPr marL="12700">
              <a:lnSpc>
                <a:spcPct val="100000"/>
              </a:lnSpc>
              <a:spcBef>
                <a:spcPts val="1080"/>
              </a:spcBef>
            </a:pP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Site</a:t>
            </a:r>
            <a:r>
              <a:rPr sz="1150" spc="-35" dirty="0">
                <a:solidFill>
                  <a:srgbClr val="2E2E2E"/>
                </a:solidFill>
                <a:latin typeface="Segoe UI"/>
                <a:cs typeface="Segoe UI"/>
              </a:rPr>
              <a:t> </a:t>
            </a:r>
            <a:r>
              <a:rPr sz="1150" dirty="0">
                <a:solidFill>
                  <a:srgbClr val="2E2E2E"/>
                </a:solidFill>
                <a:latin typeface="Segoe UI"/>
                <a:cs typeface="Segoe UI"/>
              </a:rPr>
              <a:t>information</a:t>
            </a:r>
            <a:r>
              <a:rPr sz="1150" spc="-25" dirty="0">
                <a:solidFill>
                  <a:srgbClr val="2E2E2E"/>
                </a:solidFill>
                <a:latin typeface="Segoe UI"/>
                <a:cs typeface="Segoe UI"/>
              </a:rPr>
              <a:t> </a:t>
            </a:r>
            <a:r>
              <a:rPr sz="1150" dirty="0">
                <a:solidFill>
                  <a:srgbClr val="2E2E2E"/>
                </a:solidFill>
                <a:latin typeface="Segoe UI"/>
                <a:cs typeface="Segoe UI"/>
              </a:rPr>
              <a:t>panel</a:t>
            </a:r>
            <a:r>
              <a:rPr sz="1150" spc="-10" dirty="0">
                <a:solidFill>
                  <a:srgbClr val="2E2E2E"/>
                </a:solidFill>
                <a:latin typeface="Segoe UI"/>
                <a:cs typeface="Segoe UI"/>
              </a:rPr>
              <a:t> </a:t>
            </a:r>
            <a:r>
              <a:rPr sz="1150" dirty="0">
                <a:solidFill>
                  <a:srgbClr val="2E2E2E"/>
                </a:solidFill>
                <a:latin typeface="Segoe UI"/>
                <a:cs typeface="Segoe UI"/>
              </a:rPr>
              <a:t>will</a:t>
            </a:r>
            <a:r>
              <a:rPr sz="1150" spc="-35" dirty="0">
                <a:solidFill>
                  <a:srgbClr val="2E2E2E"/>
                </a:solidFill>
                <a:latin typeface="Segoe UI"/>
                <a:cs typeface="Segoe UI"/>
              </a:rPr>
              <a:t> </a:t>
            </a:r>
            <a:r>
              <a:rPr sz="1150" spc="-20" dirty="0">
                <a:solidFill>
                  <a:srgbClr val="2E2E2E"/>
                </a:solidFill>
                <a:latin typeface="Segoe UI"/>
                <a:cs typeface="Segoe UI"/>
              </a:rPr>
              <a:t>open.</a:t>
            </a:r>
            <a:endParaRPr sz="1150" dirty="0">
              <a:latin typeface="Segoe UI"/>
              <a:cs typeface="Segoe UI"/>
            </a:endParaRPr>
          </a:p>
          <a:p>
            <a:pPr marL="12700">
              <a:lnSpc>
                <a:spcPts val="1375"/>
              </a:lnSpc>
            </a:pPr>
            <a:r>
              <a:rPr sz="1150" dirty="0">
                <a:solidFill>
                  <a:srgbClr val="2E2E2E"/>
                </a:solidFill>
                <a:latin typeface="Segoe UI"/>
                <a:cs typeface="Segoe UI"/>
              </a:rPr>
              <a:t>Click</a:t>
            </a:r>
            <a:r>
              <a:rPr sz="1150" spc="-20" dirty="0">
                <a:solidFill>
                  <a:srgbClr val="2E2E2E"/>
                </a:solidFill>
                <a:latin typeface="Segoe UI"/>
                <a:cs typeface="Segoe UI"/>
              </a:rPr>
              <a:t> </a:t>
            </a:r>
            <a:r>
              <a:rPr sz="1150" b="1" dirty="0">
                <a:solidFill>
                  <a:srgbClr val="2E2E2E"/>
                </a:solidFill>
                <a:latin typeface="Segoe UI"/>
                <a:cs typeface="Segoe UI"/>
              </a:rPr>
              <a:t>Change</a:t>
            </a:r>
            <a:r>
              <a:rPr sz="1150" b="1" spc="-45" dirty="0">
                <a:solidFill>
                  <a:srgbClr val="2E2E2E"/>
                </a:solidFill>
                <a:latin typeface="Segoe UI"/>
                <a:cs typeface="Segoe UI"/>
              </a:rPr>
              <a:t> </a:t>
            </a:r>
            <a:r>
              <a:rPr sz="1150" b="1" dirty="0">
                <a:solidFill>
                  <a:srgbClr val="2E2E2E"/>
                </a:solidFill>
                <a:latin typeface="Segoe UI"/>
                <a:cs typeface="Segoe UI"/>
              </a:rPr>
              <a:t>the</a:t>
            </a:r>
            <a:r>
              <a:rPr sz="1150" b="1" spc="-25" dirty="0">
                <a:solidFill>
                  <a:srgbClr val="2E2E2E"/>
                </a:solidFill>
                <a:latin typeface="Segoe UI"/>
                <a:cs typeface="Segoe UI"/>
              </a:rPr>
              <a:t> </a:t>
            </a:r>
            <a:r>
              <a:rPr sz="1150" b="1" dirty="0">
                <a:solidFill>
                  <a:srgbClr val="2E2E2E"/>
                </a:solidFill>
                <a:latin typeface="Segoe UI"/>
                <a:cs typeface="Segoe UI"/>
              </a:rPr>
              <a:t>look</a:t>
            </a:r>
            <a:r>
              <a:rPr sz="1150" b="1" spc="-45" dirty="0">
                <a:solidFill>
                  <a:srgbClr val="2E2E2E"/>
                </a:solidFill>
                <a:latin typeface="Segoe UI"/>
                <a:cs typeface="Segoe UI"/>
              </a:rPr>
              <a:t> </a:t>
            </a:r>
            <a:r>
              <a:rPr sz="1150" b="1" dirty="0">
                <a:solidFill>
                  <a:srgbClr val="2E2E2E"/>
                </a:solidFill>
                <a:latin typeface="Segoe UI"/>
                <a:cs typeface="Segoe UI"/>
              </a:rPr>
              <a:t>and</a:t>
            </a:r>
            <a:r>
              <a:rPr sz="1150" b="1" spc="-35" dirty="0">
                <a:solidFill>
                  <a:srgbClr val="2E2E2E"/>
                </a:solidFill>
                <a:latin typeface="Segoe UI"/>
                <a:cs typeface="Segoe UI"/>
              </a:rPr>
              <a:t> </a:t>
            </a:r>
            <a:r>
              <a:rPr sz="1150" b="1" dirty="0">
                <a:solidFill>
                  <a:srgbClr val="2E2E2E"/>
                </a:solidFill>
                <a:latin typeface="Segoe UI"/>
                <a:cs typeface="Segoe UI"/>
              </a:rPr>
              <a:t>then</a:t>
            </a:r>
            <a:r>
              <a:rPr sz="1150" b="1" spc="-25" dirty="0">
                <a:solidFill>
                  <a:srgbClr val="2E2E2E"/>
                </a:solidFill>
                <a:latin typeface="Segoe UI"/>
                <a:cs typeface="Segoe UI"/>
              </a:rPr>
              <a:t> </a:t>
            </a:r>
            <a:r>
              <a:rPr sz="1150" b="1" dirty="0">
                <a:solidFill>
                  <a:srgbClr val="2E2E2E"/>
                </a:solidFill>
                <a:latin typeface="Segoe UI"/>
                <a:cs typeface="Segoe UI"/>
              </a:rPr>
              <a:t>choose</a:t>
            </a:r>
            <a:r>
              <a:rPr sz="1150" b="1" spc="-50" dirty="0">
                <a:solidFill>
                  <a:srgbClr val="2E2E2E"/>
                </a:solidFill>
                <a:latin typeface="Segoe UI"/>
                <a:cs typeface="Segoe UI"/>
              </a:rPr>
              <a:t> </a:t>
            </a:r>
            <a:r>
              <a:rPr sz="1150" b="1" spc="-10" dirty="0">
                <a:solidFill>
                  <a:srgbClr val="2E2E2E"/>
                </a:solidFill>
                <a:latin typeface="Segoe UI"/>
                <a:cs typeface="Segoe UI"/>
              </a:rPr>
              <a:t>Header</a:t>
            </a:r>
            <a:r>
              <a:rPr sz="1150" spc="-10" dirty="0">
                <a:solidFill>
                  <a:srgbClr val="2E2E2E"/>
                </a:solidFill>
                <a:latin typeface="Segoe UI"/>
                <a:cs typeface="Segoe UI"/>
              </a:rPr>
              <a:t>,</a:t>
            </a:r>
            <a:endParaRPr sz="1150" dirty="0">
              <a:latin typeface="Segoe UI"/>
              <a:cs typeface="Segoe UI"/>
            </a:endParaRPr>
          </a:p>
          <a:p>
            <a:pPr marL="12700">
              <a:lnSpc>
                <a:spcPts val="1375"/>
              </a:lnSpc>
            </a:pPr>
            <a:r>
              <a:rPr sz="1150" dirty="0">
                <a:solidFill>
                  <a:srgbClr val="2E2E2E"/>
                </a:solidFill>
                <a:latin typeface="Segoe UI"/>
                <a:cs typeface="Segoe UI"/>
              </a:rPr>
              <a:t>Scroll</a:t>
            </a:r>
            <a:r>
              <a:rPr sz="1150" spc="-25" dirty="0">
                <a:solidFill>
                  <a:srgbClr val="2E2E2E"/>
                </a:solidFill>
                <a:latin typeface="Segoe UI"/>
                <a:cs typeface="Segoe UI"/>
              </a:rPr>
              <a:t> </a:t>
            </a:r>
            <a:r>
              <a:rPr sz="1150" dirty="0">
                <a:solidFill>
                  <a:srgbClr val="2E2E2E"/>
                </a:solidFill>
                <a:latin typeface="Segoe UI"/>
                <a:cs typeface="Segoe UI"/>
              </a:rPr>
              <a:t>down</a:t>
            </a:r>
            <a:r>
              <a:rPr sz="1150" spc="-20" dirty="0">
                <a:solidFill>
                  <a:srgbClr val="2E2E2E"/>
                </a:solidFill>
                <a:latin typeface="Segoe UI"/>
                <a:cs typeface="Segoe UI"/>
              </a:rPr>
              <a:t> </a:t>
            </a:r>
            <a:r>
              <a:rPr sz="1150" dirty="0">
                <a:solidFill>
                  <a:srgbClr val="2E2E2E"/>
                </a:solidFill>
                <a:latin typeface="Segoe UI"/>
                <a:cs typeface="Segoe UI"/>
              </a:rPr>
              <a:t>to</a:t>
            </a:r>
            <a:r>
              <a:rPr sz="1150" spc="-30" dirty="0">
                <a:solidFill>
                  <a:srgbClr val="2E2E2E"/>
                </a:solidFill>
                <a:latin typeface="Segoe UI"/>
                <a:cs typeface="Segoe UI"/>
              </a:rPr>
              <a:t> </a:t>
            </a:r>
            <a:r>
              <a:rPr sz="1150" dirty="0">
                <a:solidFill>
                  <a:srgbClr val="2E2E2E"/>
                </a:solidFill>
                <a:latin typeface="Segoe UI"/>
                <a:cs typeface="Segoe UI"/>
              </a:rPr>
              <a:t>Site</a:t>
            </a:r>
            <a:r>
              <a:rPr sz="1150" spc="-20" dirty="0">
                <a:solidFill>
                  <a:srgbClr val="2E2E2E"/>
                </a:solidFill>
                <a:latin typeface="Segoe UI"/>
                <a:cs typeface="Segoe UI"/>
              </a:rPr>
              <a:t> </a:t>
            </a:r>
            <a:r>
              <a:rPr sz="1150" dirty="0">
                <a:solidFill>
                  <a:srgbClr val="2E2E2E"/>
                </a:solidFill>
                <a:latin typeface="Segoe UI"/>
                <a:cs typeface="Segoe UI"/>
              </a:rPr>
              <a:t>logo,</a:t>
            </a:r>
            <a:r>
              <a:rPr sz="1150" spc="-25" dirty="0">
                <a:solidFill>
                  <a:srgbClr val="2E2E2E"/>
                </a:solidFill>
                <a:latin typeface="Segoe UI"/>
                <a:cs typeface="Segoe UI"/>
              </a:rPr>
              <a:t> </a:t>
            </a:r>
            <a:r>
              <a:rPr sz="1150" dirty="0">
                <a:solidFill>
                  <a:srgbClr val="2E2E2E"/>
                </a:solidFill>
                <a:latin typeface="Segoe UI"/>
                <a:cs typeface="Segoe UI"/>
              </a:rPr>
              <a:t>Select</a:t>
            </a:r>
            <a:r>
              <a:rPr sz="1150" spc="-20" dirty="0">
                <a:solidFill>
                  <a:srgbClr val="2E2E2E"/>
                </a:solidFill>
                <a:latin typeface="Segoe UI"/>
                <a:cs typeface="Segoe UI"/>
              </a:rPr>
              <a:t> </a:t>
            </a:r>
            <a:r>
              <a:rPr sz="1150" spc="-10" dirty="0">
                <a:solidFill>
                  <a:srgbClr val="2E2E2E"/>
                </a:solidFill>
                <a:latin typeface="Segoe UI"/>
                <a:cs typeface="Segoe UI"/>
              </a:rPr>
              <a:t>Change</a:t>
            </a:r>
            <a:endParaRPr sz="1150" dirty="0">
              <a:latin typeface="Segoe UI"/>
              <a:cs typeface="Segoe UI"/>
            </a:endParaRPr>
          </a:p>
          <a:p>
            <a:pPr marL="12700">
              <a:lnSpc>
                <a:spcPct val="100000"/>
              </a:lnSpc>
            </a:pPr>
            <a:r>
              <a:rPr sz="1150" dirty="0">
                <a:solidFill>
                  <a:srgbClr val="2E2E2E"/>
                </a:solidFill>
                <a:latin typeface="Segoe UI"/>
                <a:cs typeface="Segoe UI"/>
              </a:rPr>
              <a:t>select</a:t>
            </a:r>
            <a:r>
              <a:rPr sz="1150" spc="-25" dirty="0">
                <a:solidFill>
                  <a:srgbClr val="2E2E2E"/>
                </a:solidFill>
                <a:latin typeface="Segoe UI"/>
                <a:cs typeface="Segoe UI"/>
              </a:rPr>
              <a:t> </a:t>
            </a: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image</a:t>
            </a:r>
            <a:r>
              <a:rPr sz="1150" spc="-30" dirty="0">
                <a:solidFill>
                  <a:srgbClr val="2E2E2E"/>
                </a:solidFill>
                <a:latin typeface="Segoe UI"/>
                <a:cs typeface="Segoe UI"/>
              </a:rPr>
              <a:t> </a:t>
            </a:r>
            <a:r>
              <a:rPr sz="1150" dirty="0">
                <a:solidFill>
                  <a:srgbClr val="2E2E2E"/>
                </a:solidFill>
                <a:latin typeface="Segoe UI"/>
                <a:cs typeface="Segoe UI"/>
              </a:rPr>
              <a:t>you</a:t>
            </a:r>
            <a:r>
              <a:rPr sz="1150" spc="-25" dirty="0">
                <a:solidFill>
                  <a:srgbClr val="2E2E2E"/>
                </a:solidFill>
                <a:latin typeface="Segoe UI"/>
                <a:cs typeface="Segoe UI"/>
              </a:rPr>
              <a:t> </a:t>
            </a:r>
            <a:r>
              <a:rPr sz="1150" dirty="0">
                <a:solidFill>
                  <a:srgbClr val="2E2E2E"/>
                </a:solidFill>
                <a:latin typeface="Segoe UI"/>
                <a:cs typeface="Segoe UI"/>
              </a:rPr>
              <a:t>want</a:t>
            </a:r>
            <a:r>
              <a:rPr sz="1150" spc="-20" dirty="0">
                <a:solidFill>
                  <a:srgbClr val="2E2E2E"/>
                </a:solidFill>
                <a:latin typeface="Segoe UI"/>
                <a:cs typeface="Segoe UI"/>
              </a:rPr>
              <a:t> </a:t>
            </a:r>
            <a:r>
              <a:rPr sz="1150" dirty="0">
                <a:solidFill>
                  <a:srgbClr val="2E2E2E"/>
                </a:solidFill>
                <a:latin typeface="Segoe UI"/>
                <a:cs typeface="Segoe UI"/>
              </a:rPr>
              <a:t>to</a:t>
            </a:r>
            <a:r>
              <a:rPr sz="1150" spc="-20" dirty="0">
                <a:solidFill>
                  <a:srgbClr val="2E2E2E"/>
                </a:solidFill>
                <a:latin typeface="Segoe UI"/>
                <a:cs typeface="Segoe UI"/>
              </a:rPr>
              <a:t> </a:t>
            </a:r>
            <a:r>
              <a:rPr sz="1150" dirty="0">
                <a:solidFill>
                  <a:srgbClr val="2E2E2E"/>
                </a:solidFill>
                <a:latin typeface="Segoe UI"/>
                <a:cs typeface="Segoe UI"/>
              </a:rPr>
              <a:t>use,</a:t>
            </a:r>
            <a:r>
              <a:rPr sz="1150" spc="-25" dirty="0">
                <a:solidFill>
                  <a:srgbClr val="2E2E2E"/>
                </a:solidFill>
                <a:latin typeface="Segoe UI"/>
                <a:cs typeface="Segoe UI"/>
              </a:rPr>
              <a:t> </a:t>
            </a:r>
            <a:r>
              <a:rPr sz="1150" dirty="0">
                <a:solidFill>
                  <a:srgbClr val="2E2E2E"/>
                </a:solidFill>
                <a:latin typeface="Segoe UI"/>
                <a:cs typeface="Segoe UI"/>
              </a:rPr>
              <a:t>then</a:t>
            </a:r>
            <a:r>
              <a:rPr sz="1150" spc="-25" dirty="0">
                <a:solidFill>
                  <a:srgbClr val="2E2E2E"/>
                </a:solidFill>
                <a:latin typeface="Segoe UI"/>
                <a:cs typeface="Segoe UI"/>
              </a:rPr>
              <a:t> </a:t>
            </a:r>
            <a:r>
              <a:rPr sz="1150" dirty="0">
                <a:solidFill>
                  <a:srgbClr val="2E2E2E"/>
                </a:solidFill>
                <a:latin typeface="Segoe UI"/>
                <a:cs typeface="Segoe UI"/>
              </a:rPr>
              <a:t>click</a:t>
            </a:r>
            <a:r>
              <a:rPr sz="1150" spc="-25" dirty="0">
                <a:solidFill>
                  <a:srgbClr val="2E2E2E"/>
                </a:solidFill>
                <a:latin typeface="Segoe UI"/>
                <a:cs typeface="Segoe UI"/>
              </a:rPr>
              <a:t> </a:t>
            </a:r>
            <a:r>
              <a:rPr sz="1150" b="1" dirty="0">
                <a:solidFill>
                  <a:srgbClr val="2E2E2E"/>
                </a:solidFill>
                <a:latin typeface="Segoe UI"/>
                <a:cs typeface="Segoe UI"/>
              </a:rPr>
              <a:t>Open</a:t>
            </a:r>
            <a:r>
              <a:rPr sz="1150" b="1" spc="-20" dirty="0">
                <a:solidFill>
                  <a:srgbClr val="2E2E2E"/>
                </a:solidFill>
                <a:latin typeface="Segoe UI"/>
                <a:cs typeface="Segoe UI"/>
              </a:rPr>
              <a:t> </a:t>
            </a:r>
            <a:r>
              <a:rPr sz="1150" b="1" dirty="0">
                <a:solidFill>
                  <a:srgbClr val="2E2E2E"/>
                </a:solidFill>
                <a:latin typeface="Segoe UI"/>
                <a:cs typeface="Segoe UI"/>
              </a:rPr>
              <a:t>&gt;</a:t>
            </a:r>
            <a:r>
              <a:rPr sz="1150" b="1" spc="-20" dirty="0">
                <a:solidFill>
                  <a:srgbClr val="2E2E2E"/>
                </a:solidFill>
                <a:latin typeface="Segoe UI"/>
                <a:cs typeface="Segoe UI"/>
              </a:rPr>
              <a:t> </a:t>
            </a:r>
            <a:r>
              <a:rPr sz="1150" b="1" dirty="0">
                <a:solidFill>
                  <a:srgbClr val="2E2E2E"/>
                </a:solidFill>
                <a:latin typeface="Segoe UI"/>
                <a:cs typeface="Segoe UI"/>
              </a:rPr>
              <a:t>Save.</a:t>
            </a:r>
            <a:r>
              <a:rPr sz="1150" b="1" spc="-40" dirty="0">
                <a:solidFill>
                  <a:srgbClr val="2E2E2E"/>
                </a:solidFill>
                <a:latin typeface="Segoe UI"/>
                <a:cs typeface="Segoe UI"/>
              </a:rPr>
              <a:t> </a:t>
            </a:r>
            <a:r>
              <a:rPr sz="1150" dirty="0">
                <a:solidFill>
                  <a:srgbClr val="2E2E2E"/>
                </a:solidFill>
                <a:latin typeface="Segoe UI"/>
                <a:cs typeface="Segoe UI"/>
              </a:rPr>
              <a:t>Recommended</a:t>
            </a:r>
            <a:r>
              <a:rPr sz="1150" spc="-35" dirty="0">
                <a:solidFill>
                  <a:srgbClr val="2E2E2E"/>
                </a:solidFill>
                <a:latin typeface="Segoe UI"/>
                <a:cs typeface="Segoe UI"/>
              </a:rPr>
              <a:t> </a:t>
            </a:r>
            <a:r>
              <a:rPr sz="1150" dirty="0">
                <a:solidFill>
                  <a:srgbClr val="2E2E2E"/>
                </a:solidFill>
                <a:latin typeface="Segoe UI"/>
                <a:cs typeface="Segoe UI"/>
              </a:rPr>
              <a:t>logo</a:t>
            </a:r>
            <a:r>
              <a:rPr sz="1150" spc="-20" dirty="0">
                <a:solidFill>
                  <a:srgbClr val="2E2E2E"/>
                </a:solidFill>
                <a:latin typeface="Segoe UI"/>
                <a:cs typeface="Segoe UI"/>
              </a:rPr>
              <a:t> </a:t>
            </a:r>
            <a:r>
              <a:rPr sz="1150" dirty="0">
                <a:solidFill>
                  <a:srgbClr val="2E2E2E"/>
                </a:solidFill>
                <a:latin typeface="Segoe UI"/>
                <a:cs typeface="Segoe UI"/>
              </a:rPr>
              <a:t>size</a:t>
            </a:r>
            <a:r>
              <a:rPr sz="1150" spc="-30" dirty="0">
                <a:solidFill>
                  <a:srgbClr val="2E2E2E"/>
                </a:solidFill>
                <a:latin typeface="Segoe UI"/>
                <a:cs typeface="Segoe UI"/>
              </a:rPr>
              <a:t> </a:t>
            </a:r>
            <a:r>
              <a:rPr sz="1150" dirty="0">
                <a:solidFill>
                  <a:srgbClr val="2E2E2E"/>
                </a:solidFill>
                <a:latin typeface="Segoe UI"/>
                <a:cs typeface="Segoe UI"/>
              </a:rPr>
              <a:t>is</a:t>
            </a:r>
            <a:r>
              <a:rPr sz="1150" spc="-30" dirty="0">
                <a:solidFill>
                  <a:srgbClr val="2E2E2E"/>
                </a:solidFill>
                <a:latin typeface="Segoe UI"/>
                <a:cs typeface="Segoe UI"/>
              </a:rPr>
              <a:t> </a:t>
            </a:r>
            <a:r>
              <a:rPr sz="1150" dirty="0">
                <a:solidFill>
                  <a:srgbClr val="2E2E2E"/>
                </a:solidFill>
                <a:latin typeface="Segoe UI"/>
                <a:cs typeface="Segoe UI"/>
              </a:rPr>
              <a:t>64px</a:t>
            </a:r>
            <a:r>
              <a:rPr sz="1150" spc="-30" dirty="0">
                <a:solidFill>
                  <a:srgbClr val="2E2E2E"/>
                </a:solidFill>
                <a:latin typeface="Segoe UI"/>
                <a:cs typeface="Segoe UI"/>
              </a:rPr>
              <a:t> </a:t>
            </a:r>
            <a:r>
              <a:rPr sz="1150" dirty="0">
                <a:solidFill>
                  <a:srgbClr val="2E2E2E"/>
                </a:solidFill>
                <a:latin typeface="Segoe UI"/>
                <a:cs typeface="Segoe UI"/>
              </a:rPr>
              <a:t>x</a:t>
            </a:r>
            <a:r>
              <a:rPr sz="1150" spc="-30" dirty="0">
                <a:solidFill>
                  <a:srgbClr val="2E2E2E"/>
                </a:solidFill>
                <a:latin typeface="Segoe UI"/>
                <a:cs typeface="Segoe UI"/>
              </a:rPr>
              <a:t> </a:t>
            </a:r>
            <a:r>
              <a:rPr sz="1150" spc="-10" dirty="0">
                <a:solidFill>
                  <a:srgbClr val="2E2E2E"/>
                </a:solidFill>
                <a:latin typeface="Segoe UI"/>
                <a:cs typeface="Segoe UI"/>
              </a:rPr>
              <a:t>64px.</a:t>
            </a:r>
            <a:endParaRPr sz="1150" dirty="0">
              <a:latin typeface="Segoe UI"/>
              <a:cs typeface="Segoe UI"/>
            </a:endParaRPr>
          </a:p>
        </p:txBody>
      </p:sp>
      <p:sp>
        <p:nvSpPr>
          <p:cNvPr id="37" name="object 37">
            <a:extLst>
              <a:ext uri="{C183D7F6-B498-43B3-948B-1728B52AA6E4}">
                <adec:decorative xmlns:adec="http://schemas.microsoft.com/office/drawing/2017/decorative" val="1"/>
              </a:ext>
            </a:extLst>
          </p:cNvPr>
          <p:cNvSpPr/>
          <p:nvPr/>
        </p:nvSpPr>
        <p:spPr>
          <a:xfrm>
            <a:off x="8628888" y="3549396"/>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38" name="object 38"/>
          <p:cNvSpPr txBox="1"/>
          <p:nvPr/>
        </p:nvSpPr>
        <p:spPr>
          <a:xfrm>
            <a:off x="8715075" y="3580174"/>
            <a:ext cx="137795"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C</a:t>
            </a:r>
            <a:endParaRPr sz="1400">
              <a:latin typeface="Segoe UI"/>
              <a:cs typeface="Segoe UI"/>
            </a:endParaRPr>
          </a:p>
        </p:txBody>
      </p:sp>
      <p:pic>
        <p:nvPicPr>
          <p:cNvPr id="39" name="Picture 38">
            <a:extLst>
              <a:ext uri="{FF2B5EF4-FFF2-40B4-BE49-F238E27FC236}">
                <a16:creationId xmlns:a16="http://schemas.microsoft.com/office/drawing/2014/main" id="{93038703-E8D1-529D-53CF-61BC46482CA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
        <p:nvSpPr>
          <p:cNvPr id="2" name="object 2">
            <a:extLst>
              <a:ext uri="{C183D7F6-B498-43B3-948B-1728B52AA6E4}">
                <adec:decorative xmlns:adec="http://schemas.microsoft.com/office/drawing/2017/decorative" val="1"/>
              </a:ext>
            </a:extLst>
          </p:cNvPr>
          <p:cNvSpPr/>
          <p:nvPr/>
        </p:nvSpPr>
        <p:spPr>
          <a:xfrm>
            <a:off x="1658111" y="6166103"/>
            <a:ext cx="8876030" cy="692150"/>
          </a:xfrm>
          <a:custGeom>
            <a:avLst/>
            <a:gdLst/>
            <a:ahLst/>
            <a:cxnLst/>
            <a:rect l="l" t="t" r="r" b="b"/>
            <a:pathLst>
              <a:path w="8876030" h="692150">
                <a:moveTo>
                  <a:pt x="8875776" y="0"/>
                </a:moveTo>
                <a:lnTo>
                  <a:pt x="0" y="0"/>
                </a:lnTo>
                <a:lnTo>
                  <a:pt x="0" y="691896"/>
                </a:lnTo>
                <a:lnTo>
                  <a:pt x="8875776" y="691896"/>
                </a:lnTo>
                <a:lnTo>
                  <a:pt x="8875776" y="0"/>
                </a:lnTo>
                <a:close/>
              </a:path>
            </a:pathLst>
          </a:custGeom>
          <a:solidFill>
            <a:srgbClr val="D9D9D9"/>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658111" y="6192011"/>
            <a:ext cx="8876030" cy="666115"/>
          </a:xfrm>
          <a:custGeom>
            <a:avLst/>
            <a:gdLst/>
            <a:ahLst/>
            <a:cxnLst/>
            <a:rect l="l" t="t" r="r" b="b"/>
            <a:pathLst>
              <a:path w="8876030" h="666115">
                <a:moveTo>
                  <a:pt x="8875776" y="0"/>
                </a:moveTo>
                <a:lnTo>
                  <a:pt x="0" y="0"/>
                </a:lnTo>
                <a:lnTo>
                  <a:pt x="0" y="665988"/>
                </a:lnTo>
                <a:lnTo>
                  <a:pt x="8875776" y="665988"/>
                </a:lnTo>
                <a:lnTo>
                  <a:pt x="8875776" y="0"/>
                </a:lnTo>
                <a:close/>
              </a:path>
            </a:pathLst>
          </a:custGeom>
          <a:solidFill>
            <a:srgbClr val="D9D9D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1658111" y="0"/>
            <a:ext cx="8876030" cy="1219200"/>
          </a:xfrm>
          <a:custGeom>
            <a:avLst/>
            <a:gdLst/>
            <a:ahLst/>
            <a:cxnLst/>
            <a:rect l="l" t="t" r="r" b="b"/>
            <a:pathLst>
              <a:path w="8876030" h="1219200">
                <a:moveTo>
                  <a:pt x="8875776" y="0"/>
                </a:moveTo>
                <a:lnTo>
                  <a:pt x="0" y="0"/>
                </a:lnTo>
                <a:lnTo>
                  <a:pt x="0" y="1219200"/>
                </a:lnTo>
                <a:lnTo>
                  <a:pt x="8875776" y="1219200"/>
                </a:lnTo>
                <a:lnTo>
                  <a:pt x="8875776" y="0"/>
                </a:lnTo>
                <a:close/>
              </a:path>
            </a:pathLst>
          </a:custGeom>
          <a:solidFill>
            <a:srgbClr val="0078D3"/>
          </a:solidFill>
        </p:spPr>
        <p:txBody>
          <a:bodyPr wrap="square" lIns="0" tIns="0" rIns="0" bIns="0" rtlCol="0"/>
          <a:lstStyle/>
          <a:p>
            <a:endParaRPr/>
          </a:p>
        </p:txBody>
      </p:sp>
      <p:sp>
        <p:nvSpPr>
          <p:cNvPr id="31" name="object 31" descr="$PPTXTitle"/>
          <p:cNvSpPr txBox="1">
            <a:spLocks noGrp="1"/>
          </p:cNvSpPr>
          <p:nvPr>
            <p:ph type="title"/>
          </p:nvPr>
        </p:nvSpPr>
        <p:spPr>
          <a:xfrm>
            <a:off x="1867554" y="122638"/>
            <a:ext cx="6019800" cy="506549"/>
          </a:xfrm>
          <a:prstGeom prst="rect">
            <a:avLst/>
          </a:prstGeom>
        </p:spPr>
        <p:txBody>
          <a:bodyPr vert="horz" wrap="square" lIns="0" tIns="13970" rIns="0" bIns="0" rtlCol="0">
            <a:spAutoFit/>
          </a:bodyPr>
          <a:lstStyle/>
          <a:p>
            <a:pPr marL="12700">
              <a:lnSpc>
                <a:spcPct val="100000"/>
              </a:lnSpc>
              <a:spcBef>
                <a:spcPts val="110"/>
              </a:spcBef>
            </a:pPr>
            <a:r>
              <a:rPr sz="3200" dirty="0">
                <a:solidFill>
                  <a:schemeClr val="bg1"/>
                </a:solidFill>
              </a:rPr>
              <a:t>Customize the</a:t>
            </a:r>
            <a:r>
              <a:rPr sz="3200" spc="10" dirty="0">
                <a:solidFill>
                  <a:schemeClr val="bg1"/>
                </a:solidFill>
              </a:rPr>
              <a:t> </a:t>
            </a:r>
            <a:r>
              <a:rPr sz="3200" spc="-10" dirty="0">
                <a:solidFill>
                  <a:schemeClr val="bg1"/>
                </a:solidFill>
              </a:rPr>
              <a:t>navigation</a:t>
            </a:r>
          </a:p>
        </p:txBody>
      </p:sp>
      <p:sp>
        <p:nvSpPr>
          <p:cNvPr id="16" name="object 16"/>
          <p:cNvSpPr txBox="1"/>
          <p:nvPr/>
        </p:nvSpPr>
        <p:spPr>
          <a:xfrm>
            <a:off x="1961112" y="695133"/>
            <a:ext cx="6080125" cy="838835"/>
          </a:xfrm>
          <a:prstGeom prst="rect">
            <a:avLst/>
          </a:prstGeom>
        </p:spPr>
        <p:txBody>
          <a:bodyPr vert="horz" wrap="square" lIns="0" tIns="13335" rIns="0" bIns="0" rtlCol="0">
            <a:spAutoFit/>
          </a:bodyPr>
          <a:lstStyle/>
          <a:p>
            <a:pPr marL="12700" marR="5080">
              <a:lnSpc>
                <a:spcPct val="100699"/>
              </a:lnSpc>
              <a:spcBef>
                <a:spcPts val="105"/>
              </a:spcBef>
            </a:pPr>
            <a:r>
              <a:rPr sz="1400" spc="-20" dirty="0">
                <a:solidFill>
                  <a:srgbClr val="FFFFFF"/>
                </a:solidFill>
                <a:latin typeface="Segoe UI"/>
                <a:cs typeface="Segoe UI"/>
              </a:rPr>
              <a:t>You</a:t>
            </a:r>
            <a:r>
              <a:rPr sz="1400" spc="-15" dirty="0">
                <a:solidFill>
                  <a:srgbClr val="FFFFFF"/>
                </a:solidFill>
                <a:latin typeface="Segoe UI"/>
                <a:cs typeface="Segoe UI"/>
              </a:rPr>
              <a:t> </a:t>
            </a:r>
            <a:r>
              <a:rPr sz="1400" dirty="0">
                <a:solidFill>
                  <a:srgbClr val="FFFFFF"/>
                </a:solidFill>
                <a:latin typeface="Segoe UI"/>
                <a:cs typeface="Segoe UI"/>
              </a:rPr>
              <a:t>can</a:t>
            </a:r>
            <a:r>
              <a:rPr sz="1400" spc="-25" dirty="0">
                <a:solidFill>
                  <a:srgbClr val="FFFFFF"/>
                </a:solidFill>
                <a:latin typeface="Segoe UI"/>
                <a:cs typeface="Segoe UI"/>
              </a:rPr>
              <a:t> </a:t>
            </a:r>
            <a:r>
              <a:rPr sz="1400" dirty="0">
                <a:solidFill>
                  <a:srgbClr val="FFFFFF"/>
                </a:solidFill>
                <a:latin typeface="Segoe UI"/>
                <a:cs typeface="Segoe UI"/>
              </a:rPr>
              <a:t>add,</a:t>
            </a:r>
            <a:r>
              <a:rPr sz="1400" spc="15" dirty="0">
                <a:solidFill>
                  <a:srgbClr val="FFFFFF"/>
                </a:solidFill>
                <a:latin typeface="Segoe UI"/>
                <a:cs typeface="Segoe UI"/>
              </a:rPr>
              <a:t> </a:t>
            </a:r>
            <a:r>
              <a:rPr sz="1400" dirty="0">
                <a:solidFill>
                  <a:srgbClr val="FFFFFF"/>
                </a:solidFill>
                <a:latin typeface="Segoe UI"/>
                <a:cs typeface="Segoe UI"/>
              </a:rPr>
              <a:t>delete,</a:t>
            </a:r>
            <a:r>
              <a:rPr sz="1400" spc="-35" dirty="0">
                <a:solidFill>
                  <a:srgbClr val="FFFFFF"/>
                </a:solidFill>
                <a:latin typeface="Segoe UI"/>
                <a:cs typeface="Segoe UI"/>
              </a:rPr>
              <a:t> </a:t>
            </a:r>
            <a:r>
              <a:rPr sz="1400" dirty="0">
                <a:solidFill>
                  <a:srgbClr val="FFFFFF"/>
                </a:solidFill>
                <a:latin typeface="Segoe UI"/>
                <a:cs typeface="Segoe UI"/>
              </a:rPr>
              <a:t>or change</a:t>
            </a:r>
            <a:r>
              <a:rPr sz="1400" spc="-30" dirty="0">
                <a:solidFill>
                  <a:srgbClr val="FFFFFF"/>
                </a:solidFill>
                <a:latin typeface="Segoe UI"/>
                <a:cs typeface="Segoe UI"/>
              </a:rPr>
              <a:t> </a:t>
            </a:r>
            <a:r>
              <a:rPr sz="1400" dirty="0">
                <a:solidFill>
                  <a:srgbClr val="FFFFFF"/>
                </a:solidFill>
                <a:latin typeface="Segoe UI"/>
                <a:cs typeface="Segoe UI"/>
              </a:rPr>
              <a:t>the</a:t>
            </a:r>
            <a:r>
              <a:rPr sz="1400" spc="-10" dirty="0">
                <a:solidFill>
                  <a:srgbClr val="FFFFFF"/>
                </a:solidFill>
                <a:latin typeface="Segoe UI"/>
                <a:cs typeface="Segoe UI"/>
              </a:rPr>
              <a:t> </a:t>
            </a:r>
            <a:r>
              <a:rPr sz="1400" dirty="0">
                <a:solidFill>
                  <a:srgbClr val="FFFFFF"/>
                </a:solidFill>
                <a:latin typeface="Segoe UI"/>
                <a:cs typeface="Segoe UI"/>
              </a:rPr>
              <a:t>order or position</a:t>
            </a:r>
            <a:r>
              <a:rPr sz="1400" spc="-10" dirty="0">
                <a:solidFill>
                  <a:srgbClr val="FFFFFF"/>
                </a:solidFill>
                <a:latin typeface="Segoe UI"/>
                <a:cs typeface="Segoe UI"/>
              </a:rPr>
              <a:t> </a:t>
            </a:r>
            <a:r>
              <a:rPr sz="1400" dirty="0">
                <a:solidFill>
                  <a:srgbClr val="FFFFFF"/>
                </a:solidFill>
                <a:latin typeface="Segoe UI"/>
                <a:cs typeface="Segoe UI"/>
              </a:rPr>
              <a:t>of</a:t>
            </a:r>
            <a:r>
              <a:rPr sz="1400" spc="-35" dirty="0">
                <a:solidFill>
                  <a:srgbClr val="FFFFFF"/>
                </a:solidFill>
                <a:latin typeface="Segoe UI"/>
                <a:cs typeface="Segoe UI"/>
              </a:rPr>
              <a:t> </a:t>
            </a:r>
            <a:r>
              <a:rPr sz="1400" dirty="0">
                <a:solidFill>
                  <a:srgbClr val="FFFFFF"/>
                </a:solidFill>
                <a:latin typeface="Segoe UI"/>
                <a:cs typeface="Segoe UI"/>
              </a:rPr>
              <a:t>links</a:t>
            </a:r>
            <a:r>
              <a:rPr sz="1400" spc="-30" dirty="0">
                <a:solidFill>
                  <a:srgbClr val="FFFFFF"/>
                </a:solidFill>
                <a:latin typeface="Segoe UI"/>
                <a:cs typeface="Segoe UI"/>
              </a:rPr>
              <a:t> </a:t>
            </a:r>
            <a:r>
              <a:rPr sz="1400" dirty="0">
                <a:solidFill>
                  <a:srgbClr val="FFFFFF"/>
                </a:solidFill>
                <a:latin typeface="Segoe UI"/>
                <a:cs typeface="Segoe UI"/>
              </a:rPr>
              <a:t>on</a:t>
            </a:r>
            <a:r>
              <a:rPr sz="1400" spc="-10" dirty="0">
                <a:solidFill>
                  <a:srgbClr val="FFFFFF"/>
                </a:solidFill>
                <a:latin typeface="Segoe UI"/>
                <a:cs typeface="Segoe UI"/>
              </a:rPr>
              <a:t> </a:t>
            </a:r>
            <a:r>
              <a:rPr sz="1400" dirty="0">
                <a:solidFill>
                  <a:srgbClr val="FFFFFF"/>
                </a:solidFill>
                <a:latin typeface="Segoe UI"/>
                <a:cs typeface="Segoe UI"/>
              </a:rPr>
              <a:t>the</a:t>
            </a:r>
            <a:r>
              <a:rPr sz="1400" spc="-10" dirty="0">
                <a:solidFill>
                  <a:srgbClr val="FFFFFF"/>
                </a:solidFill>
                <a:latin typeface="Segoe UI"/>
                <a:cs typeface="Segoe UI"/>
              </a:rPr>
              <a:t> </a:t>
            </a:r>
            <a:r>
              <a:rPr sz="1400" dirty="0">
                <a:solidFill>
                  <a:srgbClr val="FFFFFF"/>
                </a:solidFill>
                <a:latin typeface="Segoe UI"/>
                <a:cs typeface="Segoe UI"/>
              </a:rPr>
              <a:t>left-</a:t>
            </a:r>
            <a:r>
              <a:rPr sz="1400" spc="-20" dirty="0">
                <a:solidFill>
                  <a:srgbClr val="FFFFFF"/>
                </a:solidFill>
                <a:latin typeface="Segoe UI"/>
                <a:cs typeface="Segoe UI"/>
              </a:rPr>
              <a:t>hand </a:t>
            </a:r>
            <a:r>
              <a:rPr sz="1400" dirty="0">
                <a:solidFill>
                  <a:srgbClr val="FFFFFF"/>
                </a:solidFill>
                <a:latin typeface="Segoe UI"/>
                <a:cs typeface="Segoe UI"/>
              </a:rPr>
              <a:t>(Quick</a:t>
            </a:r>
            <a:r>
              <a:rPr sz="1400" spc="-20" dirty="0">
                <a:solidFill>
                  <a:srgbClr val="FFFFFF"/>
                </a:solidFill>
                <a:latin typeface="Segoe UI"/>
                <a:cs typeface="Segoe UI"/>
              </a:rPr>
              <a:t> </a:t>
            </a:r>
            <a:r>
              <a:rPr sz="1400" dirty="0">
                <a:solidFill>
                  <a:srgbClr val="FFFFFF"/>
                </a:solidFill>
                <a:latin typeface="Segoe UI"/>
                <a:cs typeface="Segoe UI"/>
              </a:rPr>
              <a:t>Launch)</a:t>
            </a:r>
            <a:r>
              <a:rPr sz="1400" spc="-45" dirty="0">
                <a:solidFill>
                  <a:srgbClr val="FFFFFF"/>
                </a:solidFill>
                <a:latin typeface="Segoe UI"/>
                <a:cs typeface="Segoe UI"/>
              </a:rPr>
              <a:t> </a:t>
            </a:r>
            <a:r>
              <a:rPr sz="1400" dirty="0">
                <a:solidFill>
                  <a:srgbClr val="FFFFFF"/>
                </a:solidFill>
                <a:latin typeface="Segoe UI"/>
                <a:cs typeface="Segoe UI"/>
              </a:rPr>
              <a:t>nav,</a:t>
            </a:r>
            <a:r>
              <a:rPr sz="1400" spc="-30" dirty="0">
                <a:solidFill>
                  <a:srgbClr val="FFFFFF"/>
                </a:solidFill>
                <a:latin typeface="Segoe UI"/>
                <a:cs typeface="Segoe UI"/>
              </a:rPr>
              <a:t> </a:t>
            </a:r>
            <a:r>
              <a:rPr sz="1400" dirty="0">
                <a:solidFill>
                  <a:srgbClr val="FFFFFF"/>
                </a:solidFill>
                <a:latin typeface="Segoe UI"/>
                <a:cs typeface="Segoe UI"/>
              </a:rPr>
              <a:t>top</a:t>
            </a:r>
            <a:r>
              <a:rPr sz="1400" spc="-30" dirty="0">
                <a:solidFill>
                  <a:srgbClr val="FFFFFF"/>
                </a:solidFill>
                <a:latin typeface="Segoe UI"/>
                <a:cs typeface="Segoe UI"/>
              </a:rPr>
              <a:t> </a:t>
            </a:r>
            <a:r>
              <a:rPr sz="1400" dirty="0">
                <a:solidFill>
                  <a:srgbClr val="FFFFFF"/>
                </a:solidFill>
                <a:latin typeface="Segoe UI"/>
                <a:cs typeface="Segoe UI"/>
              </a:rPr>
              <a:t>nav,</a:t>
            </a:r>
            <a:r>
              <a:rPr sz="1400" spc="-30" dirty="0">
                <a:solidFill>
                  <a:srgbClr val="FFFFFF"/>
                </a:solidFill>
                <a:latin typeface="Segoe UI"/>
                <a:cs typeface="Segoe UI"/>
              </a:rPr>
              <a:t> </a:t>
            </a:r>
            <a:r>
              <a:rPr sz="1400" dirty="0">
                <a:solidFill>
                  <a:srgbClr val="FFFFFF"/>
                </a:solidFill>
                <a:latin typeface="Segoe UI"/>
                <a:cs typeface="Segoe UI"/>
              </a:rPr>
              <a:t>or</a:t>
            </a:r>
            <a:r>
              <a:rPr sz="1400" spc="-10" dirty="0">
                <a:solidFill>
                  <a:srgbClr val="FFFFFF"/>
                </a:solidFill>
                <a:latin typeface="Segoe UI"/>
                <a:cs typeface="Segoe UI"/>
              </a:rPr>
              <a:t> </a:t>
            </a:r>
            <a:r>
              <a:rPr sz="1400" dirty="0">
                <a:solidFill>
                  <a:srgbClr val="FFFFFF"/>
                </a:solidFill>
                <a:latin typeface="Segoe UI"/>
                <a:cs typeface="Segoe UI"/>
              </a:rPr>
              <a:t>hub</a:t>
            </a:r>
            <a:r>
              <a:rPr sz="1400" spc="-30" dirty="0">
                <a:solidFill>
                  <a:srgbClr val="FFFFFF"/>
                </a:solidFill>
                <a:latin typeface="Segoe UI"/>
                <a:cs typeface="Segoe UI"/>
              </a:rPr>
              <a:t> </a:t>
            </a:r>
            <a:r>
              <a:rPr sz="1400" dirty="0">
                <a:solidFill>
                  <a:srgbClr val="FFFFFF"/>
                </a:solidFill>
                <a:latin typeface="Segoe UI"/>
                <a:cs typeface="Segoe UI"/>
              </a:rPr>
              <a:t>nav</a:t>
            </a:r>
            <a:r>
              <a:rPr sz="1400" spc="-20" dirty="0">
                <a:solidFill>
                  <a:srgbClr val="FFFFFF"/>
                </a:solidFill>
                <a:latin typeface="Segoe UI"/>
                <a:cs typeface="Segoe UI"/>
              </a:rPr>
              <a:t> bar.</a:t>
            </a:r>
            <a:endParaRPr sz="1400">
              <a:latin typeface="Segoe UI"/>
              <a:cs typeface="Segoe UI"/>
            </a:endParaRPr>
          </a:p>
          <a:p>
            <a:pPr marL="381635">
              <a:lnSpc>
                <a:spcPct val="100000"/>
              </a:lnSpc>
              <a:spcBef>
                <a:spcPts val="1635"/>
              </a:spcBef>
              <a:tabLst>
                <a:tab pos="3360420" algn="l"/>
              </a:tabLst>
            </a:pPr>
            <a:r>
              <a:rPr sz="1725" baseline="4830" dirty="0">
                <a:solidFill>
                  <a:srgbClr val="FFFFFF"/>
                </a:solidFill>
                <a:latin typeface="Segoe UI"/>
                <a:cs typeface="Segoe UI"/>
              </a:rPr>
              <a:t>Office</a:t>
            </a:r>
            <a:r>
              <a:rPr sz="1725" spc="-30" baseline="4830" dirty="0">
                <a:solidFill>
                  <a:srgbClr val="FFFFFF"/>
                </a:solidFill>
                <a:latin typeface="Segoe UI"/>
                <a:cs typeface="Segoe UI"/>
              </a:rPr>
              <a:t> </a:t>
            </a:r>
            <a:r>
              <a:rPr sz="1725" baseline="4830" dirty="0">
                <a:solidFill>
                  <a:srgbClr val="FFFFFF"/>
                </a:solidFill>
                <a:latin typeface="Segoe UI"/>
                <a:cs typeface="Segoe UI"/>
              </a:rPr>
              <a:t>365</a:t>
            </a:r>
            <a:r>
              <a:rPr sz="1725" spc="187" baseline="4830" dirty="0">
                <a:solidFill>
                  <a:srgbClr val="FFFFFF"/>
                </a:solidFill>
                <a:latin typeface="Segoe UI"/>
                <a:cs typeface="Segoe UI"/>
              </a:rPr>
              <a:t>  </a:t>
            </a:r>
            <a:r>
              <a:rPr sz="1725" baseline="4830" dirty="0">
                <a:solidFill>
                  <a:srgbClr val="FFFFFF"/>
                </a:solidFill>
                <a:latin typeface="Segoe UI"/>
                <a:cs typeface="Segoe UI"/>
              </a:rPr>
              <a:t>|</a:t>
            </a:r>
            <a:r>
              <a:rPr sz="1725" spc="209" baseline="4830" dirty="0">
                <a:solidFill>
                  <a:srgbClr val="FFFFFF"/>
                </a:solidFill>
                <a:latin typeface="Segoe UI"/>
                <a:cs typeface="Segoe UI"/>
              </a:rPr>
              <a:t>  </a:t>
            </a:r>
            <a:r>
              <a:rPr sz="1725" spc="-15" baseline="4830" dirty="0">
                <a:solidFill>
                  <a:srgbClr val="FFFFFF"/>
                </a:solidFill>
                <a:latin typeface="Segoe UI"/>
                <a:cs typeface="Segoe UI"/>
              </a:rPr>
              <a:t>SharePoint</a:t>
            </a:r>
            <a:r>
              <a:rPr sz="1725" baseline="4830" dirty="0">
                <a:solidFill>
                  <a:srgbClr val="FFFFFF"/>
                </a:solidFill>
                <a:latin typeface="Segoe UI"/>
                <a:cs typeface="Segoe UI"/>
              </a:rPr>
              <a:t>	</a:t>
            </a: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pic>
        <p:nvPicPr>
          <p:cNvPr id="8" name="object 8" descr="Illustration showing navigation"/>
          <p:cNvPicPr/>
          <p:nvPr/>
        </p:nvPicPr>
        <p:blipFill>
          <a:blip r:embed="rId2" cstate="print"/>
          <a:stretch>
            <a:fillRect/>
          </a:stretch>
        </p:blipFill>
        <p:spPr>
          <a:xfrm>
            <a:off x="9451847" y="120395"/>
            <a:ext cx="923543" cy="908303"/>
          </a:xfrm>
          <a:prstGeom prst="rect">
            <a:avLst/>
          </a:prstGeom>
        </p:spPr>
      </p:pic>
      <p:pic>
        <p:nvPicPr>
          <p:cNvPr id="15" name="object 15" descr="Screenshot of how to customize the navigation in SharePoint"/>
          <p:cNvPicPr/>
          <p:nvPr/>
        </p:nvPicPr>
        <p:blipFill>
          <a:blip r:embed="rId3" cstate="print"/>
          <a:stretch>
            <a:fillRect/>
          </a:stretch>
        </p:blipFill>
        <p:spPr>
          <a:xfrm>
            <a:off x="1731264" y="1074420"/>
            <a:ext cx="2939795" cy="2641091"/>
          </a:xfrm>
          <a:prstGeom prst="rect">
            <a:avLst/>
          </a:prstGeom>
        </p:spPr>
      </p:pic>
      <p:sp>
        <p:nvSpPr>
          <p:cNvPr id="17" name="object 17"/>
          <p:cNvSpPr txBox="1"/>
          <p:nvPr/>
        </p:nvSpPr>
        <p:spPr>
          <a:xfrm>
            <a:off x="2051218" y="1812495"/>
            <a:ext cx="238125" cy="120650"/>
          </a:xfrm>
          <a:prstGeom prst="rect">
            <a:avLst/>
          </a:prstGeom>
        </p:spPr>
        <p:txBody>
          <a:bodyPr vert="horz" wrap="square" lIns="0" tIns="15875" rIns="0" bIns="0" rtlCol="0">
            <a:spAutoFit/>
          </a:bodyPr>
          <a:lstStyle/>
          <a:p>
            <a:pPr marL="12700">
              <a:lnSpc>
                <a:spcPct val="100000"/>
              </a:lnSpc>
              <a:spcBef>
                <a:spcPts val="125"/>
              </a:spcBef>
            </a:pPr>
            <a:r>
              <a:rPr sz="600" spc="-20" dirty="0">
                <a:latin typeface="Segoe UI"/>
                <a:cs typeface="Segoe UI"/>
              </a:rPr>
              <a:t>Home</a:t>
            </a:r>
            <a:endParaRPr sz="600">
              <a:latin typeface="Segoe UI"/>
              <a:cs typeface="Segoe UI"/>
            </a:endParaRPr>
          </a:p>
        </p:txBody>
      </p:sp>
      <p:sp>
        <p:nvSpPr>
          <p:cNvPr id="18" name="object 18"/>
          <p:cNvSpPr txBox="1"/>
          <p:nvPr/>
        </p:nvSpPr>
        <p:spPr>
          <a:xfrm>
            <a:off x="2829872" y="1919466"/>
            <a:ext cx="768350" cy="403225"/>
          </a:xfrm>
          <a:prstGeom prst="rect">
            <a:avLst/>
          </a:prstGeom>
        </p:spPr>
        <p:txBody>
          <a:bodyPr vert="horz" wrap="square" lIns="0" tIns="10795" rIns="0" bIns="0" rtlCol="0">
            <a:spAutoFit/>
          </a:bodyPr>
          <a:lstStyle/>
          <a:p>
            <a:pPr marL="392430" marR="5080" indent="-380365">
              <a:lnSpc>
                <a:spcPct val="103299"/>
              </a:lnSpc>
              <a:spcBef>
                <a:spcPts val="85"/>
              </a:spcBef>
              <a:tabLst>
                <a:tab pos="392430" algn="l"/>
              </a:tabLst>
            </a:pPr>
            <a:r>
              <a:rPr sz="1575" spc="-37" baseline="2645" dirty="0">
                <a:solidFill>
                  <a:srgbClr val="FFFFFF"/>
                </a:solidFill>
                <a:latin typeface="Segoe UI"/>
                <a:cs typeface="Segoe UI"/>
              </a:rPr>
              <a:t>TS</a:t>
            </a:r>
            <a:r>
              <a:rPr sz="1575" baseline="2645" dirty="0">
                <a:solidFill>
                  <a:srgbClr val="FFFFFF"/>
                </a:solidFill>
                <a:latin typeface="Segoe UI"/>
                <a:cs typeface="Segoe UI"/>
              </a:rPr>
              <a:t>	</a:t>
            </a:r>
            <a:r>
              <a:rPr sz="1200" spc="-20" dirty="0">
                <a:latin typeface="Segoe UI"/>
                <a:cs typeface="Segoe UI"/>
              </a:rPr>
              <a:t>Team Site</a:t>
            </a:r>
            <a:endParaRPr sz="1200">
              <a:latin typeface="Segoe UI"/>
              <a:cs typeface="Segoe UI"/>
            </a:endParaRPr>
          </a:p>
        </p:txBody>
      </p:sp>
      <p:sp>
        <p:nvSpPr>
          <p:cNvPr id="19" name="object 19"/>
          <p:cNvSpPr txBox="1"/>
          <p:nvPr/>
        </p:nvSpPr>
        <p:spPr>
          <a:xfrm>
            <a:off x="2140085" y="2638944"/>
            <a:ext cx="159385" cy="120650"/>
          </a:xfrm>
          <a:prstGeom prst="rect">
            <a:avLst/>
          </a:prstGeom>
        </p:spPr>
        <p:txBody>
          <a:bodyPr vert="horz" wrap="square" lIns="0" tIns="15875" rIns="0" bIns="0" rtlCol="0">
            <a:spAutoFit/>
          </a:bodyPr>
          <a:lstStyle/>
          <a:p>
            <a:pPr marL="12700">
              <a:lnSpc>
                <a:spcPct val="100000"/>
              </a:lnSpc>
              <a:spcBef>
                <a:spcPts val="125"/>
              </a:spcBef>
            </a:pPr>
            <a:r>
              <a:rPr sz="600" spc="-20" dirty="0">
                <a:latin typeface="Segoe UI"/>
                <a:cs typeface="Segoe UI"/>
              </a:rPr>
              <a:t>Edit</a:t>
            </a:r>
            <a:endParaRPr sz="600">
              <a:latin typeface="Segoe UI"/>
              <a:cs typeface="Segoe UI"/>
            </a:endParaRPr>
          </a:p>
        </p:txBody>
      </p:sp>
      <p:sp>
        <p:nvSpPr>
          <p:cNvPr id="5" name="object 5"/>
          <p:cNvSpPr txBox="1"/>
          <p:nvPr/>
        </p:nvSpPr>
        <p:spPr>
          <a:xfrm>
            <a:off x="2006151" y="4170499"/>
            <a:ext cx="218313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To</a:t>
            </a:r>
            <a:r>
              <a:rPr sz="1150" spc="-20" dirty="0">
                <a:solidFill>
                  <a:srgbClr val="2E2E2E"/>
                </a:solidFill>
                <a:latin typeface="Segoe UI"/>
                <a:cs typeface="Segoe UI"/>
              </a:rPr>
              <a:t> </a:t>
            </a:r>
            <a:r>
              <a:rPr sz="1150" dirty="0">
                <a:solidFill>
                  <a:srgbClr val="2E2E2E"/>
                </a:solidFill>
                <a:latin typeface="Segoe UI"/>
                <a:cs typeface="Segoe UI"/>
              </a:rPr>
              <a:t>make</a:t>
            </a:r>
            <a:r>
              <a:rPr sz="1150" spc="-25" dirty="0">
                <a:solidFill>
                  <a:srgbClr val="2E2E2E"/>
                </a:solidFill>
                <a:latin typeface="Segoe UI"/>
                <a:cs typeface="Segoe UI"/>
              </a:rPr>
              <a:t> </a:t>
            </a:r>
            <a:r>
              <a:rPr sz="1150" dirty="0">
                <a:solidFill>
                  <a:srgbClr val="2E2E2E"/>
                </a:solidFill>
                <a:latin typeface="Segoe UI"/>
                <a:cs typeface="Segoe UI"/>
              </a:rPr>
              <a:t>changes</a:t>
            </a:r>
            <a:r>
              <a:rPr sz="1150" spc="-25" dirty="0">
                <a:solidFill>
                  <a:srgbClr val="2E2E2E"/>
                </a:solidFill>
                <a:latin typeface="Segoe UI"/>
                <a:cs typeface="Segoe UI"/>
              </a:rPr>
              <a:t> </a:t>
            </a:r>
            <a:r>
              <a:rPr sz="1150" dirty="0">
                <a:solidFill>
                  <a:srgbClr val="2E2E2E"/>
                </a:solidFill>
                <a:latin typeface="Segoe UI"/>
                <a:cs typeface="Segoe UI"/>
              </a:rPr>
              <a:t>to</a:t>
            </a:r>
            <a:r>
              <a:rPr sz="1150" spc="-15" dirty="0">
                <a:solidFill>
                  <a:srgbClr val="2E2E2E"/>
                </a:solidFill>
                <a:latin typeface="Segoe UI"/>
                <a:cs typeface="Segoe UI"/>
              </a:rPr>
              <a:t> </a:t>
            </a:r>
            <a:r>
              <a:rPr sz="1150" dirty="0">
                <a:solidFill>
                  <a:srgbClr val="2E2E2E"/>
                </a:solidFill>
                <a:latin typeface="Segoe UI"/>
                <a:cs typeface="Segoe UI"/>
              </a:rPr>
              <a:t>the</a:t>
            </a:r>
            <a:r>
              <a:rPr sz="1150" spc="-15" dirty="0">
                <a:solidFill>
                  <a:srgbClr val="2E2E2E"/>
                </a:solidFill>
                <a:latin typeface="Segoe UI"/>
                <a:cs typeface="Segoe UI"/>
              </a:rPr>
              <a:t> </a:t>
            </a:r>
            <a:r>
              <a:rPr sz="1150" dirty="0">
                <a:solidFill>
                  <a:srgbClr val="2E2E2E"/>
                </a:solidFill>
                <a:latin typeface="Segoe UI"/>
                <a:cs typeface="Segoe UI"/>
              </a:rPr>
              <a:t>nav,</a:t>
            </a:r>
            <a:r>
              <a:rPr sz="1150" spc="-25" dirty="0">
                <a:solidFill>
                  <a:srgbClr val="2E2E2E"/>
                </a:solidFill>
                <a:latin typeface="Segoe UI"/>
                <a:cs typeface="Segoe UI"/>
              </a:rPr>
              <a:t> </a:t>
            </a:r>
            <a:r>
              <a:rPr sz="1150" spc="-20" dirty="0">
                <a:solidFill>
                  <a:srgbClr val="2E2E2E"/>
                </a:solidFill>
                <a:latin typeface="Segoe UI"/>
                <a:cs typeface="Segoe UI"/>
              </a:rPr>
              <a:t>click</a:t>
            </a:r>
            <a:endParaRPr sz="1150">
              <a:latin typeface="Segoe UI"/>
              <a:cs typeface="Segoe UI"/>
            </a:endParaRPr>
          </a:p>
        </p:txBody>
      </p:sp>
      <p:sp>
        <p:nvSpPr>
          <p:cNvPr id="4" name="object 4">
            <a:extLst>
              <a:ext uri="{C183D7F6-B498-43B3-948B-1728B52AA6E4}">
                <adec:decorative xmlns:adec="http://schemas.microsoft.com/office/drawing/2017/decorative" val="1"/>
              </a:ext>
            </a:extLst>
          </p:cNvPr>
          <p:cNvSpPr/>
          <p:nvPr/>
        </p:nvSpPr>
        <p:spPr>
          <a:xfrm>
            <a:off x="2018855" y="4343222"/>
            <a:ext cx="1783080" cy="368935"/>
          </a:xfrm>
          <a:custGeom>
            <a:avLst/>
            <a:gdLst/>
            <a:ahLst/>
            <a:cxnLst/>
            <a:rect l="l" t="t" r="r" b="b"/>
            <a:pathLst>
              <a:path w="1783079" h="368935">
                <a:moveTo>
                  <a:pt x="1783080" y="0"/>
                </a:moveTo>
                <a:lnTo>
                  <a:pt x="265176" y="0"/>
                </a:lnTo>
                <a:lnTo>
                  <a:pt x="265176" y="173736"/>
                </a:lnTo>
                <a:lnTo>
                  <a:pt x="0" y="173736"/>
                </a:lnTo>
                <a:lnTo>
                  <a:pt x="0" y="368808"/>
                </a:lnTo>
                <a:lnTo>
                  <a:pt x="1328928" y="368808"/>
                </a:lnTo>
                <a:lnTo>
                  <a:pt x="1328928" y="195072"/>
                </a:lnTo>
                <a:lnTo>
                  <a:pt x="1783080" y="195072"/>
                </a:lnTo>
                <a:lnTo>
                  <a:pt x="1783080" y="0"/>
                </a:lnTo>
                <a:close/>
              </a:path>
            </a:pathLst>
          </a:custGeom>
          <a:solidFill>
            <a:srgbClr val="FFFF00"/>
          </a:solidFill>
        </p:spPr>
        <p:txBody>
          <a:bodyPr wrap="square" lIns="0" tIns="0" rIns="0" bIns="0" rtlCol="0"/>
          <a:lstStyle/>
          <a:p>
            <a:endParaRPr/>
          </a:p>
        </p:txBody>
      </p:sp>
      <p:sp>
        <p:nvSpPr>
          <p:cNvPr id="6" name="object 6"/>
          <p:cNvSpPr txBox="1"/>
          <p:nvPr/>
        </p:nvSpPr>
        <p:spPr>
          <a:xfrm>
            <a:off x="2006151" y="4345771"/>
            <a:ext cx="1769745" cy="201295"/>
          </a:xfrm>
          <a:prstGeom prst="rect">
            <a:avLst/>
          </a:prstGeom>
        </p:spPr>
        <p:txBody>
          <a:bodyPr vert="horz" wrap="square" lIns="0" tIns="12700" rIns="0" bIns="0" rtlCol="0">
            <a:spAutoFit/>
          </a:bodyPr>
          <a:lstStyle/>
          <a:p>
            <a:pPr marL="12700">
              <a:lnSpc>
                <a:spcPct val="100000"/>
              </a:lnSpc>
              <a:spcBef>
                <a:spcPts val="100"/>
              </a:spcBef>
            </a:pPr>
            <a:r>
              <a:rPr sz="1150" b="1" dirty="0">
                <a:solidFill>
                  <a:srgbClr val="2E2E2E"/>
                </a:solidFill>
                <a:latin typeface="Segoe UI"/>
                <a:cs typeface="Segoe UI"/>
              </a:rPr>
              <a:t>Edit</a:t>
            </a:r>
            <a:r>
              <a:rPr sz="1150" dirty="0">
                <a:solidFill>
                  <a:srgbClr val="2E2E2E"/>
                </a:solidFill>
                <a:latin typeface="Segoe UI"/>
                <a:cs typeface="Segoe UI"/>
              </a:rPr>
              <a:t>.</a:t>
            </a:r>
            <a:r>
              <a:rPr sz="1150" spc="285" dirty="0">
                <a:solidFill>
                  <a:srgbClr val="2E2E2E"/>
                </a:solidFill>
                <a:latin typeface="Segoe UI"/>
                <a:cs typeface="Segoe UI"/>
              </a:rPr>
              <a:t> </a:t>
            </a:r>
            <a:r>
              <a:rPr sz="1150" dirty="0">
                <a:solidFill>
                  <a:srgbClr val="2E2E2E"/>
                </a:solidFill>
                <a:latin typeface="Segoe UI"/>
                <a:cs typeface="Segoe UI"/>
              </a:rPr>
              <a:t>(NOW</a:t>
            </a:r>
            <a:r>
              <a:rPr sz="1150" spc="-30" dirty="0">
                <a:solidFill>
                  <a:srgbClr val="2E2E2E"/>
                </a:solidFill>
                <a:latin typeface="Segoe UI"/>
                <a:cs typeface="Segoe UI"/>
              </a:rPr>
              <a:t> </a:t>
            </a:r>
            <a:r>
              <a:rPr sz="1150" dirty="0">
                <a:solidFill>
                  <a:srgbClr val="2E2E2E"/>
                </a:solidFill>
                <a:latin typeface="Segoe UI"/>
                <a:cs typeface="Segoe UI"/>
              </a:rPr>
              <a:t>AT</a:t>
            </a:r>
            <a:r>
              <a:rPr sz="1150" spc="-20"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TOP</a:t>
            </a:r>
            <a:r>
              <a:rPr sz="1150" spc="-30" dirty="0">
                <a:solidFill>
                  <a:srgbClr val="2E2E2E"/>
                </a:solidFill>
                <a:latin typeface="Segoe UI"/>
                <a:cs typeface="Segoe UI"/>
              </a:rPr>
              <a:t> </a:t>
            </a:r>
            <a:r>
              <a:rPr sz="1150" spc="-25" dirty="0">
                <a:solidFill>
                  <a:srgbClr val="2E2E2E"/>
                </a:solidFill>
                <a:latin typeface="Segoe UI"/>
                <a:cs typeface="Segoe UI"/>
              </a:rPr>
              <a:t>in</a:t>
            </a:r>
            <a:endParaRPr sz="1150">
              <a:latin typeface="Segoe UI"/>
              <a:cs typeface="Segoe UI"/>
            </a:endParaRPr>
          </a:p>
        </p:txBody>
      </p:sp>
      <p:sp>
        <p:nvSpPr>
          <p:cNvPr id="7" name="object 7"/>
          <p:cNvSpPr txBox="1"/>
          <p:nvPr/>
        </p:nvSpPr>
        <p:spPr>
          <a:xfrm>
            <a:off x="2006151" y="4519434"/>
            <a:ext cx="13544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Communication</a:t>
            </a:r>
            <a:r>
              <a:rPr sz="1150" spc="-60" dirty="0">
                <a:solidFill>
                  <a:srgbClr val="2E2E2E"/>
                </a:solidFill>
                <a:latin typeface="Segoe UI"/>
                <a:cs typeface="Segoe UI"/>
              </a:rPr>
              <a:t> </a:t>
            </a:r>
            <a:r>
              <a:rPr sz="1150" spc="-20" dirty="0">
                <a:solidFill>
                  <a:srgbClr val="2E2E2E"/>
                </a:solidFill>
                <a:latin typeface="Segoe UI"/>
                <a:cs typeface="Segoe UI"/>
              </a:rPr>
              <a:t>site)</a:t>
            </a:r>
            <a:endParaRPr sz="1150">
              <a:latin typeface="Segoe UI"/>
              <a:cs typeface="Segoe UI"/>
            </a:endParaRPr>
          </a:p>
        </p:txBody>
      </p:sp>
      <p:pic>
        <p:nvPicPr>
          <p:cNvPr id="10" name="object 10" descr="Screenshot of how to customize the navigation in SharePoint"/>
          <p:cNvPicPr/>
          <p:nvPr/>
        </p:nvPicPr>
        <p:blipFill>
          <a:blip r:embed="rId4" cstate="print"/>
          <a:stretch>
            <a:fillRect/>
          </a:stretch>
        </p:blipFill>
        <p:spPr>
          <a:xfrm>
            <a:off x="4642103" y="1074420"/>
            <a:ext cx="2939794" cy="2641091"/>
          </a:xfrm>
          <a:prstGeom prst="rect">
            <a:avLst/>
          </a:prstGeom>
        </p:spPr>
      </p:pic>
      <p:sp>
        <p:nvSpPr>
          <p:cNvPr id="11" name="object 11"/>
          <p:cNvSpPr txBox="1"/>
          <p:nvPr/>
        </p:nvSpPr>
        <p:spPr>
          <a:xfrm>
            <a:off x="5030221" y="1805503"/>
            <a:ext cx="446405" cy="213995"/>
          </a:xfrm>
          <a:prstGeom prst="rect">
            <a:avLst/>
          </a:prstGeom>
        </p:spPr>
        <p:txBody>
          <a:bodyPr vert="horz" wrap="square" lIns="0" tIns="17145" rIns="0" bIns="0" rtlCol="0">
            <a:spAutoFit/>
          </a:bodyPr>
          <a:lstStyle/>
          <a:p>
            <a:pPr marL="12700">
              <a:lnSpc>
                <a:spcPct val="100000"/>
              </a:lnSpc>
              <a:spcBef>
                <a:spcPts val="135"/>
              </a:spcBef>
            </a:pPr>
            <a:r>
              <a:rPr sz="1200" spc="-20" dirty="0">
                <a:latin typeface="Segoe UI"/>
                <a:cs typeface="Segoe UI"/>
              </a:rPr>
              <a:t>Home</a:t>
            </a:r>
            <a:endParaRPr sz="1200">
              <a:latin typeface="Segoe UI"/>
              <a:cs typeface="Segoe UI"/>
            </a:endParaRPr>
          </a:p>
        </p:txBody>
      </p:sp>
      <p:sp>
        <p:nvSpPr>
          <p:cNvPr id="14" name="object 14"/>
          <p:cNvSpPr txBox="1"/>
          <p:nvPr/>
        </p:nvSpPr>
        <p:spPr>
          <a:xfrm>
            <a:off x="6027571" y="1928754"/>
            <a:ext cx="439420" cy="810260"/>
          </a:xfrm>
          <a:prstGeom prst="rect">
            <a:avLst/>
          </a:prstGeom>
        </p:spPr>
        <p:txBody>
          <a:bodyPr vert="horz" wrap="square" lIns="0" tIns="15875" rIns="0" bIns="0" rtlCol="0">
            <a:spAutoFit/>
          </a:bodyPr>
          <a:lstStyle/>
          <a:p>
            <a:pPr marL="12700">
              <a:lnSpc>
                <a:spcPct val="100000"/>
              </a:lnSpc>
              <a:spcBef>
                <a:spcPts val="125"/>
              </a:spcBef>
            </a:pPr>
            <a:r>
              <a:rPr sz="600" spc="-20" dirty="0">
                <a:latin typeface="Segoe UI"/>
                <a:cs typeface="Segoe UI"/>
              </a:rPr>
              <a:t>Edit</a:t>
            </a:r>
            <a:endParaRPr sz="600">
              <a:latin typeface="Segoe UI"/>
              <a:cs typeface="Segoe UI"/>
            </a:endParaRPr>
          </a:p>
          <a:p>
            <a:pPr marL="12700" marR="5080">
              <a:lnSpc>
                <a:spcPts val="1290"/>
              </a:lnSpc>
              <a:spcBef>
                <a:spcPts val="60"/>
              </a:spcBef>
            </a:pPr>
            <a:r>
              <a:rPr sz="600" dirty="0">
                <a:latin typeface="Segoe UI"/>
                <a:cs typeface="Segoe UI"/>
              </a:rPr>
              <a:t>Move</a:t>
            </a:r>
            <a:r>
              <a:rPr sz="600" spc="45" dirty="0">
                <a:latin typeface="Segoe UI"/>
                <a:cs typeface="Segoe UI"/>
              </a:rPr>
              <a:t> </a:t>
            </a:r>
            <a:r>
              <a:rPr sz="600" spc="-25" dirty="0">
                <a:latin typeface="Segoe UI"/>
                <a:cs typeface="Segoe UI"/>
              </a:rPr>
              <a:t>up</a:t>
            </a:r>
            <a:r>
              <a:rPr sz="600" spc="500" dirty="0">
                <a:latin typeface="Segoe UI"/>
                <a:cs typeface="Segoe UI"/>
              </a:rPr>
              <a:t> </a:t>
            </a:r>
            <a:r>
              <a:rPr sz="600" dirty="0">
                <a:latin typeface="Segoe UI"/>
                <a:cs typeface="Segoe UI"/>
              </a:rPr>
              <a:t>Move</a:t>
            </a:r>
            <a:r>
              <a:rPr sz="600" spc="45" dirty="0">
                <a:latin typeface="Segoe UI"/>
                <a:cs typeface="Segoe UI"/>
              </a:rPr>
              <a:t> </a:t>
            </a:r>
            <a:r>
              <a:rPr sz="600" spc="-20" dirty="0">
                <a:latin typeface="Segoe UI"/>
                <a:cs typeface="Segoe UI"/>
              </a:rPr>
              <a:t>down</a:t>
            </a:r>
            <a:endParaRPr sz="600">
              <a:latin typeface="Segoe UI"/>
              <a:cs typeface="Segoe UI"/>
            </a:endParaRPr>
          </a:p>
          <a:p>
            <a:pPr marL="12700" marR="80645">
              <a:lnSpc>
                <a:spcPct val="106200"/>
              </a:lnSpc>
              <a:spcBef>
                <a:spcPts val="490"/>
              </a:spcBef>
            </a:pPr>
            <a:r>
              <a:rPr sz="600" dirty="0">
                <a:latin typeface="Segoe UI"/>
                <a:cs typeface="Segoe UI"/>
              </a:rPr>
              <a:t>Make</a:t>
            </a:r>
            <a:r>
              <a:rPr sz="600" spc="45" dirty="0">
                <a:latin typeface="Segoe UI"/>
                <a:cs typeface="Segoe UI"/>
              </a:rPr>
              <a:t> </a:t>
            </a:r>
            <a:r>
              <a:rPr sz="600" spc="-25" dirty="0">
                <a:latin typeface="Segoe UI"/>
                <a:cs typeface="Segoe UI"/>
              </a:rPr>
              <a:t>sub</a:t>
            </a:r>
            <a:r>
              <a:rPr sz="600" spc="500" dirty="0">
                <a:latin typeface="Segoe UI"/>
                <a:cs typeface="Segoe UI"/>
              </a:rPr>
              <a:t> </a:t>
            </a:r>
            <a:r>
              <a:rPr sz="600" spc="-20" dirty="0">
                <a:latin typeface="Segoe UI"/>
                <a:cs typeface="Segoe UI"/>
              </a:rPr>
              <a:t>link</a:t>
            </a:r>
            <a:r>
              <a:rPr sz="600" spc="500" dirty="0">
                <a:latin typeface="Segoe UI"/>
                <a:cs typeface="Segoe UI"/>
              </a:rPr>
              <a:t> </a:t>
            </a:r>
            <a:r>
              <a:rPr sz="600" spc="-10" dirty="0">
                <a:latin typeface="Segoe UI"/>
                <a:cs typeface="Segoe UI"/>
              </a:rPr>
              <a:t>Remove</a:t>
            </a:r>
            <a:endParaRPr sz="600">
              <a:latin typeface="Segoe UI"/>
              <a:cs typeface="Segoe UI"/>
            </a:endParaRPr>
          </a:p>
        </p:txBody>
      </p:sp>
      <p:sp>
        <p:nvSpPr>
          <p:cNvPr id="12" name="object 12"/>
          <p:cNvSpPr txBox="1"/>
          <p:nvPr/>
        </p:nvSpPr>
        <p:spPr>
          <a:xfrm>
            <a:off x="5057489" y="3336954"/>
            <a:ext cx="208279" cy="133350"/>
          </a:xfrm>
          <a:prstGeom prst="rect">
            <a:avLst/>
          </a:prstGeom>
        </p:spPr>
        <p:txBody>
          <a:bodyPr vert="horz" wrap="square" lIns="0" tIns="13335" rIns="0" bIns="0" rtlCol="0">
            <a:spAutoFit/>
          </a:bodyPr>
          <a:lstStyle/>
          <a:p>
            <a:pPr marL="12700">
              <a:lnSpc>
                <a:spcPct val="100000"/>
              </a:lnSpc>
              <a:spcBef>
                <a:spcPts val="105"/>
              </a:spcBef>
            </a:pPr>
            <a:r>
              <a:rPr sz="700" spc="-20" dirty="0">
                <a:latin typeface="Segoe UI"/>
                <a:cs typeface="Segoe UI"/>
              </a:rPr>
              <a:t>Save</a:t>
            </a:r>
            <a:endParaRPr sz="700">
              <a:latin typeface="Segoe UI"/>
              <a:cs typeface="Segoe UI"/>
            </a:endParaRPr>
          </a:p>
        </p:txBody>
      </p:sp>
      <p:sp>
        <p:nvSpPr>
          <p:cNvPr id="13" name="object 13"/>
          <p:cNvSpPr txBox="1"/>
          <p:nvPr/>
        </p:nvSpPr>
        <p:spPr>
          <a:xfrm>
            <a:off x="5559130" y="3336954"/>
            <a:ext cx="288290" cy="133350"/>
          </a:xfrm>
          <a:prstGeom prst="rect">
            <a:avLst/>
          </a:prstGeom>
        </p:spPr>
        <p:txBody>
          <a:bodyPr vert="horz" wrap="square" lIns="0" tIns="13335" rIns="0" bIns="0" rtlCol="0">
            <a:spAutoFit/>
          </a:bodyPr>
          <a:lstStyle/>
          <a:p>
            <a:pPr marL="12700">
              <a:lnSpc>
                <a:spcPct val="100000"/>
              </a:lnSpc>
              <a:spcBef>
                <a:spcPts val="105"/>
              </a:spcBef>
            </a:pPr>
            <a:r>
              <a:rPr sz="700" spc="-10" dirty="0">
                <a:latin typeface="Segoe UI"/>
                <a:cs typeface="Segoe UI"/>
              </a:rPr>
              <a:t>Cancel</a:t>
            </a:r>
            <a:endParaRPr sz="700">
              <a:latin typeface="Segoe UI"/>
              <a:cs typeface="Segoe UI"/>
            </a:endParaRPr>
          </a:p>
        </p:txBody>
      </p:sp>
      <p:sp>
        <p:nvSpPr>
          <p:cNvPr id="9" name="object 9"/>
          <p:cNvSpPr txBox="1"/>
          <p:nvPr/>
        </p:nvSpPr>
        <p:spPr>
          <a:xfrm>
            <a:off x="4494413" y="4175181"/>
            <a:ext cx="3131820" cy="1949450"/>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To</a:t>
            </a:r>
            <a:r>
              <a:rPr sz="1150" spc="-25" dirty="0">
                <a:solidFill>
                  <a:srgbClr val="2E2E2E"/>
                </a:solidFill>
                <a:latin typeface="Segoe UI"/>
                <a:cs typeface="Segoe UI"/>
              </a:rPr>
              <a:t> </a:t>
            </a:r>
            <a:r>
              <a:rPr sz="1150" dirty="0">
                <a:solidFill>
                  <a:srgbClr val="2E2E2E"/>
                </a:solidFill>
                <a:latin typeface="Segoe UI"/>
                <a:cs typeface="Segoe UI"/>
              </a:rPr>
              <a:t>edit</a:t>
            </a:r>
            <a:r>
              <a:rPr sz="1150" spc="-20" dirty="0">
                <a:solidFill>
                  <a:srgbClr val="2E2E2E"/>
                </a:solidFill>
                <a:latin typeface="Segoe UI"/>
                <a:cs typeface="Segoe UI"/>
              </a:rPr>
              <a:t> </a:t>
            </a:r>
            <a:r>
              <a:rPr sz="1150" dirty="0">
                <a:solidFill>
                  <a:srgbClr val="2E2E2E"/>
                </a:solidFill>
                <a:latin typeface="Segoe UI"/>
                <a:cs typeface="Segoe UI"/>
              </a:rPr>
              <a:t>existing</a:t>
            </a:r>
            <a:r>
              <a:rPr sz="1150" spc="-35" dirty="0">
                <a:solidFill>
                  <a:srgbClr val="2E2E2E"/>
                </a:solidFill>
                <a:latin typeface="Segoe UI"/>
                <a:cs typeface="Segoe UI"/>
              </a:rPr>
              <a:t> </a:t>
            </a:r>
            <a:r>
              <a:rPr sz="1150" dirty="0">
                <a:solidFill>
                  <a:srgbClr val="2E2E2E"/>
                </a:solidFill>
                <a:latin typeface="Segoe UI"/>
                <a:cs typeface="Segoe UI"/>
              </a:rPr>
              <a:t>links,</a:t>
            </a:r>
            <a:r>
              <a:rPr sz="1150" spc="-25" dirty="0">
                <a:solidFill>
                  <a:srgbClr val="2E2E2E"/>
                </a:solidFill>
                <a:latin typeface="Segoe UI"/>
                <a:cs typeface="Segoe UI"/>
              </a:rPr>
              <a:t> </a:t>
            </a:r>
            <a:r>
              <a:rPr sz="1150" dirty="0">
                <a:solidFill>
                  <a:srgbClr val="2E2E2E"/>
                </a:solidFill>
                <a:latin typeface="Segoe UI"/>
                <a:cs typeface="Segoe UI"/>
              </a:rPr>
              <a:t>click</a:t>
            </a:r>
            <a:r>
              <a:rPr sz="1150" spc="-2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ellipses</a:t>
            </a:r>
            <a:r>
              <a:rPr sz="1150" spc="-25" dirty="0">
                <a:solidFill>
                  <a:srgbClr val="2E2E2E"/>
                </a:solidFill>
                <a:latin typeface="Segoe UI"/>
                <a:cs typeface="Segoe UI"/>
              </a:rPr>
              <a:t> </a:t>
            </a:r>
            <a:r>
              <a:rPr sz="1150" b="1" spc="-10" dirty="0">
                <a:solidFill>
                  <a:srgbClr val="2E2E2E"/>
                </a:solidFill>
                <a:latin typeface="Segoe UI"/>
                <a:cs typeface="Segoe UI"/>
              </a:rPr>
              <a:t>(...)</a:t>
            </a:r>
            <a:endParaRPr sz="1150">
              <a:latin typeface="Segoe UI"/>
              <a:cs typeface="Segoe UI"/>
            </a:endParaRPr>
          </a:p>
          <a:p>
            <a:pPr marL="12700">
              <a:lnSpc>
                <a:spcPct val="100000"/>
              </a:lnSpc>
            </a:pPr>
            <a:r>
              <a:rPr sz="1150" dirty="0">
                <a:solidFill>
                  <a:srgbClr val="2E2E2E"/>
                </a:solidFill>
                <a:latin typeface="Segoe UI"/>
                <a:cs typeface="Segoe UI"/>
              </a:rPr>
              <a:t>next</a:t>
            </a:r>
            <a:r>
              <a:rPr sz="1150" spc="-15" dirty="0">
                <a:solidFill>
                  <a:srgbClr val="2E2E2E"/>
                </a:solidFill>
                <a:latin typeface="Segoe UI"/>
                <a:cs typeface="Segoe UI"/>
              </a:rPr>
              <a:t> </a:t>
            </a:r>
            <a:r>
              <a:rPr sz="1150" dirty="0">
                <a:solidFill>
                  <a:srgbClr val="2E2E2E"/>
                </a:solidFill>
                <a:latin typeface="Segoe UI"/>
                <a:cs typeface="Segoe UI"/>
              </a:rPr>
              <a:t>to</a:t>
            </a:r>
            <a:r>
              <a:rPr sz="1150" spc="-15" dirty="0">
                <a:solidFill>
                  <a:srgbClr val="2E2E2E"/>
                </a:solidFill>
                <a:latin typeface="Segoe UI"/>
                <a:cs typeface="Segoe UI"/>
              </a:rPr>
              <a:t> </a:t>
            </a:r>
            <a:r>
              <a:rPr sz="1150" dirty="0">
                <a:solidFill>
                  <a:srgbClr val="2E2E2E"/>
                </a:solidFill>
                <a:latin typeface="Segoe UI"/>
                <a:cs typeface="Segoe UI"/>
              </a:rPr>
              <a:t>the</a:t>
            </a:r>
            <a:r>
              <a:rPr sz="1150" spc="-20" dirty="0">
                <a:solidFill>
                  <a:srgbClr val="2E2E2E"/>
                </a:solidFill>
                <a:latin typeface="Segoe UI"/>
                <a:cs typeface="Segoe UI"/>
              </a:rPr>
              <a:t> </a:t>
            </a:r>
            <a:r>
              <a:rPr sz="1150" spc="-10" dirty="0">
                <a:solidFill>
                  <a:srgbClr val="2E2E2E"/>
                </a:solidFill>
                <a:latin typeface="Segoe UI"/>
                <a:cs typeface="Segoe UI"/>
              </a:rPr>
              <a:t>link.</a:t>
            </a:r>
            <a:endParaRPr sz="1150">
              <a:latin typeface="Segoe UI"/>
              <a:cs typeface="Segoe UI"/>
            </a:endParaRPr>
          </a:p>
          <a:p>
            <a:pPr marL="12700">
              <a:lnSpc>
                <a:spcPct val="100000"/>
              </a:lnSpc>
              <a:spcBef>
                <a:spcPts val="1370"/>
              </a:spcBef>
            </a:pPr>
            <a:r>
              <a:rPr sz="1150" b="1" dirty="0">
                <a:solidFill>
                  <a:srgbClr val="2E2E2E"/>
                </a:solidFill>
                <a:latin typeface="Segoe UI"/>
                <a:cs typeface="Segoe UI"/>
              </a:rPr>
              <a:t>Edit</a:t>
            </a:r>
            <a:r>
              <a:rPr sz="1150" b="1" spc="-20" dirty="0">
                <a:solidFill>
                  <a:srgbClr val="2E2E2E"/>
                </a:solidFill>
                <a:latin typeface="Segoe UI"/>
                <a:cs typeface="Segoe UI"/>
              </a:rPr>
              <a:t> </a:t>
            </a:r>
            <a:r>
              <a:rPr sz="1150" dirty="0">
                <a:solidFill>
                  <a:srgbClr val="2E2E2E"/>
                </a:solidFill>
                <a:latin typeface="Segoe UI"/>
                <a:cs typeface="Segoe UI"/>
              </a:rPr>
              <a:t>-</a:t>
            </a:r>
            <a:r>
              <a:rPr sz="1150" spc="-15" dirty="0">
                <a:solidFill>
                  <a:srgbClr val="2E2E2E"/>
                </a:solidFill>
                <a:latin typeface="Segoe UI"/>
                <a:cs typeface="Segoe UI"/>
              </a:rPr>
              <a:t> </a:t>
            </a:r>
            <a:r>
              <a:rPr sz="1150" dirty="0">
                <a:solidFill>
                  <a:srgbClr val="2E2E2E"/>
                </a:solidFill>
                <a:latin typeface="Segoe UI"/>
                <a:cs typeface="Segoe UI"/>
              </a:rPr>
              <a:t>Changes</a:t>
            </a:r>
            <a:r>
              <a:rPr sz="1150" spc="-2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address</a:t>
            </a:r>
            <a:r>
              <a:rPr sz="1150" spc="-40" dirty="0">
                <a:solidFill>
                  <a:srgbClr val="2E2E2E"/>
                </a:solidFill>
                <a:latin typeface="Segoe UI"/>
                <a:cs typeface="Segoe UI"/>
              </a:rPr>
              <a:t> </a:t>
            </a:r>
            <a:r>
              <a:rPr sz="1150" dirty="0">
                <a:solidFill>
                  <a:srgbClr val="2E2E2E"/>
                </a:solidFill>
                <a:latin typeface="Segoe UI"/>
                <a:cs typeface="Segoe UI"/>
              </a:rPr>
              <a:t>and/or</a:t>
            </a:r>
            <a:r>
              <a:rPr sz="1150" spc="-25" dirty="0">
                <a:solidFill>
                  <a:srgbClr val="2E2E2E"/>
                </a:solidFill>
                <a:latin typeface="Segoe UI"/>
                <a:cs typeface="Segoe UI"/>
              </a:rPr>
              <a:t> </a:t>
            </a:r>
            <a:r>
              <a:rPr sz="1150" dirty="0">
                <a:solidFill>
                  <a:srgbClr val="2E2E2E"/>
                </a:solidFill>
                <a:latin typeface="Segoe UI"/>
                <a:cs typeface="Segoe UI"/>
              </a:rPr>
              <a:t>display</a:t>
            </a:r>
            <a:r>
              <a:rPr sz="1150" spc="-40" dirty="0">
                <a:solidFill>
                  <a:srgbClr val="2E2E2E"/>
                </a:solidFill>
                <a:latin typeface="Segoe UI"/>
                <a:cs typeface="Segoe UI"/>
              </a:rPr>
              <a:t> </a:t>
            </a:r>
            <a:r>
              <a:rPr sz="1150" spc="-20" dirty="0">
                <a:solidFill>
                  <a:srgbClr val="2E2E2E"/>
                </a:solidFill>
                <a:latin typeface="Segoe UI"/>
                <a:cs typeface="Segoe UI"/>
              </a:rPr>
              <a:t>name</a:t>
            </a:r>
            <a:endParaRPr sz="1150">
              <a:latin typeface="Segoe UI"/>
              <a:cs typeface="Segoe UI"/>
            </a:endParaRPr>
          </a:p>
          <a:p>
            <a:pPr marL="12700">
              <a:lnSpc>
                <a:spcPct val="100000"/>
              </a:lnSpc>
            </a:pPr>
            <a:r>
              <a:rPr sz="1150" b="1" dirty="0">
                <a:solidFill>
                  <a:srgbClr val="2E2E2E"/>
                </a:solidFill>
                <a:latin typeface="Segoe UI"/>
                <a:cs typeface="Segoe UI"/>
              </a:rPr>
              <a:t>Move</a:t>
            </a:r>
            <a:r>
              <a:rPr sz="1150" b="1" spc="-35" dirty="0">
                <a:solidFill>
                  <a:srgbClr val="2E2E2E"/>
                </a:solidFill>
                <a:latin typeface="Segoe UI"/>
                <a:cs typeface="Segoe UI"/>
              </a:rPr>
              <a:t> </a:t>
            </a:r>
            <a:r>
              <a:rPr sz="1150" b="1" dirty="0">
                <a:solidFill>
                  <a:srgbClr val="2E2E2E"/>
                </a:solidFill>
                <a:latin typeface="Segoe UI"/>
                <a:cs typeface="Segoe UI"/>
              </a:rPr>
              <a:t>up</a:t>
            </a:r>
            <a:r>
              <a:rPr sz="1150" b="1" spc="-10" dirty="0">
                <a:solidFill>
                  <a:srgbClr val="2E2E2E"/>
                </a:solidFill>
                <a:latin typeface="Segoe UI"/>
                <a:cs typeface="Segoe UI"/>
              </a:rPr>
              <a:t> </a:t>
            </a:r>
            <a:r>
              <a:rPr sz="1150" dirty="0">
                <a:solidFill>
                  <a:srgbClr val="2E2E2E"/>
                </a:solidFill>
                <a:latin typeface="Segoe UI"/>
                <a:cs typeface="Segoe UI"/>
              </a:rPr>
              <a:t>-</a:t>
            </a:r>
            <a:r>
              <a:rPr sz="1150" spc="-15" dirty="0">
                <a:solidFill>
                  <a:srgbClr val="2E2E2E"/>
                </a:solidFill>
                <a:latin typeface="Segoe UI"/>
                <a:cs typeface="Segoe UI"/>
              </a:rPr>
              <a:t> </a:t>
            </a:r>
            <a:r>
              <a:rPr sz="1150" dirty="0">
                <a:solidFill>
                  <a:srgbClr val="2E2E2E"/>
                </a:solidFill>
                <a:latin typeface="Segoe UI"/>
                <a:cs typeface="Segoe UI"/>
              </a:rPr>
              <a:t>Moves</a:t>
            </a:r>
            <a:r>
              <a:rPr sz="1150" spc="-25" dirty="0">
                <a:solidFill>
                  <a:srgbClr val="2E2E2E"/>
                </a:solidFill>
                <a:latin typeface="Segoe UI"/>
                <a:cs typeface="Segoe UI"/>
              </a:rPr>
              <a:t> </a:t>
            </a:r>
            <a:r>
              <a:rPr sz="1150" dirty="0">
                <a:solidFill>
                  <a:srgbClr val="2E2E2E"/>
                </a:solidFill>
                <a:latin typeface="Segoe UI"/>
                <a:cs typeface="Segoe UI"/>
              </a:rPr>
              <a:t>the</a:t>
            </a:r>
            <a:r>
              <a:rPr sz="1150" spc="-35"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spc="-25" dirty="0">
                <a:solidFill>
                  <a:srgbClr val="2E2E2E"/>
                </a:solidFill>
                <a:latin typeface="Segoe UI"/>
                <a:cs typeface="Segoe UI"/>
              </a:rPr>
              <a:t>up</a:t>
            </a:r>
            <a:endParaRPr sz="1150">
              <a:latin typeface="Segoe UI"/>
              <a:cs typeface="Segoe UI"/>
            </a:endParaRPr>
          </a:p>
          <a:p>
            <a:pPr marL="12700">
              <a:lnSpc>
                <a:spcPts val="1375"/>
              </a:lnSpc>
            </a:pPr>
            <a:r>
              <a:rPr sz="1150" b="1" dirty="0">
                <a:solidFill>
                  <a:srgbClr val="2E2E2E"/>
                </a:solidFill>
                <a:latin typeface="Segoe UI"/>
                <a:cs typeface="Segoe UI"/>
              </a:rPr>
              <a:t>Move</a:t>
            </a:r>
            <a:r>
              <a:rPr sz="1150" b="1" spc="-35" dirty="0">
                <a:solidFill>
                  <a:srgbClr val="2E2E2E"/>
                </a:solidFill>
                <a:latin typeface="Segoe UI"/>
                <a:cs typeface="Segoe UI"/>
              </a:rPr>
              <a:t> </a:t>
            </a:r>
            <a:r>
              <a:rPr sz="1150" b="1" dirty="0">
                <a:solidFill>
                  <a:srgbClr val="2E2E2E"/>
                </a:solidFill>
                <a:latin typeface="Segoe UI"/>
                <a:cs typeface="Segoe UI"/>
              </a:rPr>
              <a:t>down</a:t>
            </a:r>
            <a:r>
              <a:rPr sz="1150" b="1" spc="-30" dirty="0">
                <a:solidFill>
                  <a:srgbClr val="2E2E2E"/>
                </a:solidFill>
                <a:latin typeface="Segoe UI"/>
                <a:cs typeface="Segoe UI"/>
              </a:rPr>
              <a:t> </a:t>
            </a:r>
            <a:r>
              <a:rPr sz="1150" dirty="0">
                <a:solidFill>
                  <a:srgbClr val="2E2E2E"/>
                </a:solidFill>
                <a:latin typeface="Segoe UI"/>
                <a:cs typeface="Segoe UI"/>
              </a:rPr>
              <a:t>-</a:t>
            </a:r>
            <a:r>
              <a:rPr sz="1150" spc="-15" dirty="0">
                <a:solidFill>
                  <a:srgbClr val="2E2E2E"/>
                </a:solidFill>
                <a:latin typeface="Segoe UI"/>
                <a:cs typeface="Segoe UI"/>
              </a:rPr>
              <a:t> </a:t>
            </a:r>
            <a:r>
              <a:rPr sz="1150" dirty="0">
                <a:solidFill>
                  <a:srgbClr val="2E2E2E"/>
                </a:solidFill>
                <a:latin typeface="Segoe UI"/>
                <a:cs typeface="Segoe UI"/>
              </a:rPr>
              <a:t>Moves</a:t>
            </a:r>
            <a:r>
              <a:rPr sz="1150" spc="-2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spc="-20" dirty="0">
                <a:solidFill>
                  <a:srgbClr val="2E2E2E"/>
                </a:solidFill>
                <a:latin typeface="Segoe UI"/>
                <a:cs typeface="Segoe UI"/>
              </a:rPr>
              <a:t>down</a:t>
            </a:r>
            <a:endParaRPr sz="1150">
              <a:latin typeface="Segoe UI"/>
              <a:cs typeface="Segoe UI"/>
            </a:endParaRPr>
          </a:p>
          <a:p>
            <a:pPr marL="12700" marR="272415">
              <a:lnSpc>
                <a:spcPts val="1380"/>
              </a:lnSpc>
              <a:spcBef>
                <a:spcPts val="40"/>
              </a:spcBef>
            </a:pPr>
            <a:r>
              <a:rPr sz="1150" b="1" dirty="0">
                <a:solidFill>
                  <a:srgbClr val="2E2E2E"/>
                </a:solidFill>
                <a:latin typeface="Segoe UI"/>
                <a:cs typeface="Segoe UI"/>
              </a:rPr>
              <a:t>Make</a:t>
            </a:r>
            <a:r>
              <a:rPr sz="1150" b="1" spc="-40" dirty="0">
                <a:solidFill>
                  <a:srgbClr val="2E2E2E"/>
                </a:solidFill>
                <a:latin typeface="Segoe UI"/>
                <a:cs typeface="Segoe UI"/>
              </a:rPr>
              <a:t> </a:t>
            </a:r>
            <a:r>
              <a:rPr sz="1150" b="1" dirty="0">
                <a:solidFill>
                  <a:srgbClr val="2E2E2E"/>
                </a:solidFill>
                <a:latin typeface="Segoe UI"/>
                <a:cs typeface="Segoe UI"/>
              </a:rPr>
              <a:t>sub</a:t>
            </a:r>
            <a:r>
              <a:rPr sz="1150" b="1" spc="-25" dirty="0">
                <a:solidFill>
                  <a:srgbClr val="2E2E2E"/>
                </a:solidFill>
                <a:latin typeface="Segoe UI"/>
                <a:cs typeface="Segoe UI"/>
              </a:rPr>
              <a:t> </a:t>
            </a:r>
            <a:r>
              <a:rPr sz="1150" b="1" dirty="0">
                <a:solidFill>
                  <a:srgbClr val="2E2E2E"/>
                </a:solidFill>
                <a:latin typeface="Segoe UI"/>
                <a:cs typeface="Segoe UI"/>
              </a:rPr>
              <a:t>link</a:t>
            </a:r>
            <a:r>
              <a:rPr sz="1150" b="1" spc="-20" dirty="0">
                <a:solidFill>
                  <a:srgbClr val="2E2E2E"/>
                </a:solidFill>
                <a:latin typeface="Segoe UI"/>
                <a:cs typeface="Segoe UI"/>
              </a:rPr>
              <a:t> </a:t>
            </a:r>
            <a:r>
              <a:rPr sz="1150" dirty="0">
                <a:solidFill>
                  <a:srgbClr val="2E2E2E"/>
                </a:solidFill>
                <a:latin typeface="Segoe UI"/>
                <a:cs typeface="Segoe UI"/>
              </a:rPr>
              <a:t>-</a:t>
            </a:r>
            <a:r>
              <a:rPr sz="1150" spc="-10" dirty="0">
                <a:solidFill>
                  <a:srgbClr val="2E2E2E"/>
                </a:solidFill>
                <a:latin typeface="Segoe UI"/>
                <a:cs typeface="Segoe UI"/>
              </a:rPr>
              <a:t> </a:t>
            </a:r>
            <a:r>
              <a:rPr sz="1150" dirty="0">
                <a:solidFill>
                  <a:srgbClr val="2E2E2E"/>
                </a:solidFill>
                <a:latin typeface="Segoe UI"/>
                <a:cs typeface="Segoe UI"/>
              </a:rPr>
              <a:t>Makes</a:t>
            </a:r>
            <a:r>
              <a:rPr sz="1150" spc="-25" dirty="0">
                <a:solidFill>
                  <a:srgbClr val="2E2E2E"/>
                </a:solidFill>
                <a:latin typeface="Segoe UI"/>
                <a:cs typeface="Segoe UI"/>
              </a:rPr>
              <a:t> </a:t>
            </a: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dirty="0">
                <a:solidFill>
                  <a:srgbClr val="2E2E2E"/>
                </a:solidFill>
                <a:latin typeface="Segoe UI"/>
                <a:cs typeface="Segoe UI"/>
              </a:rPr>
              <a:t>a</a:t>
            </a:r>
            <a:r>
              <a:rPr sz="1150" spc="-15" dirty="0">
                <a:solidFill>
                  <a:srgbClr val="2E2E2E"/>
                </a:solidFill>
                <a:latin typeface="Segoe UI"/>
                <a:cs typeface="Segoe UI"/>
              </a:rPr>
              <a:t> </a:t>
            </a:r>
            <a:r>
              <a:rPr sz="1150" dirty="0">
                <a:solidFill>
                  <a:srgbClr val="2E2E2E"/>
                </a:solidFill>
                <a:latin typeface="Segoe UI"/>
                <a:cs typeface="Segoe UI"/>
              </a:rPr>
              <a:t>sub</a:t>
            </a:r>
            <a:r>
              <a:rPr sz="1150" spc="-20"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spc="-25" dirty="0">
                <a:solidFill>
                  <a:srgbClr val="2E2E2E"/>
                </a:solidFill>
                <a:latin typeface="Segoe UI"/>
                <a:cs typeface="Segoe UI"/>
              </a:rPr>
              <a:t>of </a:t>
            </a:r>
            <a:r>
              <a:rPr sz="1150" dirty="0">
                <a:solidFill>
                  <a:srgbClr val="2E2E2E"/>
                </a:solidFill>
                <a:latin typeface="Segoe UI"/>
                <a:cs typeface="Segoe UI"/>
              </a:rPr>
              <a:t>the</a:t>
            </a:r>
            <a:r>
              <a:rPr sz="1150" spc="-35"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dirty="0">
                <a:solidFill>
                  <a:srgbClr val="2E2E2E"/>
                </a:solidFill>
                <a:latin typeface="Segoe UI"/>
                <a:cs typeface="Segoe UI"/>
              </a:rPr>
              <a:t>above</a:t>
            </a:r>
            <a:r>
              <a:rPr sz="1150" spc="-10" dirty="0">
                <a:solidFill>
                  <a:srgbClr val="2E2E2E"/>
                </a:solidFill>
                <a:latin typeface="Segoe UI"/>
                <a:cs typeface="Segoe UI"/>
              </a:rPr>
              <a:t> </a:t>
            </a:r>
            <a:r>
              <a:rPr sz="1150" spc="-25" dirty="0">
                <a:solidFill>
                  <a:srgbClr val="2E2E2E"/>
                </a:solidFill>
                <a:latin typeface="Segoe UI"/>
                <a:cs typeface="Segoe UI"/>
              </a:rPr>
              <a:t>it</a:t>
            </a:r>
            <a:endParaRPr sz="1150">
              <a:latin typeface="Segoe UI"/>
              <a:cs typeface="Segoe UI"/>
            </a:endParaRPr>
          </a:p>
          <a:p>
            <a:pPr marL="12700" marR="588010">
              <a:lnSpc>
                <a:spcPts val="1370"/>
              </a:lnSpc>
              <a:spcBef>
                <a:spcPts val="5"/>
              </a:spcBef>
            </a:pPr>
            <a:r>
              <a:rPr sz="1150" b="1" dirty="0">
                <a:solidFill>
                  <a:srgbClr val="2E2E2E"/>
                </a:solidFill>
                <a:latin typeface="Segoe UI"/>
                <a:cs typeface="Segoe UI"/>
              </a:rPr>
              <a:t>Promote</a:t>
            </a:r>
            <a:r>
              <a:rPr sz="1150" b="1" spc="-35" dirty="0">
                <a:solidFill>
                  <a:srgbClr val="2E2E2E"/>
                </a:solidFill>
                <a:latin typeface="Segoe UI"/>
                <a:cs typeface="Segoe UI"/>
              </a:rPr>
              <a:t> </a:t>
            </a:r>
            <a:r>
              <a:rPr sz="1150" b="1" dirty="0">
                <a:solidFill>
                  <a:srgbClr val="2E2E2E"/>
                </a:solidFill>
                <a:latin typeface="Segoe UI"/>
                <a:cs typeface="Segoe UI"/>
              </a:rPr>
              <a:t>sub</a:t>
            </a:r>
            <a:r>
              <a:rPr sz="1150" b="1" spc="-30" dirty="0">
                <a:solidFill>
                  <a:srgbClr val="2E2E2E"/>
                </a:solidFill>
                <a:latin typeface="Segoe UI"/>
                <a:cs typeface="Segoe UI"/>
              </a:rPr>
              <a:t> </a:t>
            </a:r>
            <a:r>
              <a:rPr sz="1150" b="1" dirty="0">
                <a:solidFill>
                  <a:srgbClr val="2E2E2E"/>
                </a:solidFill>
                <a:latin typeface="Segoe UI"/>
                <a:cs typeface="Segoe UI"/>
              </a:rPr>
              <a:t>link</a:t>
            </a:r>
            <a:r>
              <a:rPr sz="1150" b="1" spc="-20" dirty="0">
                <a:solidFill>
                  <a:srgbClr val="2E2E2E"/>
                </a:solidFill>
                <a:latin typeface="Segoe UI"/>
                <a:cs typeface="Segoe UI"/>
              </a:rPr>
              <a:t> </a:t>
            </a:r>
            <a:r>
              <a:rPr sz="1150" dirty="0">
                <a:solidFill>
                  <a:srgbClr val="2E2E2E"/>
                </a:solidFill>
                <a:latin typeface="Segoe UI"/>
                <a:cs typeface="Segoe UI"/>
              </a:rPr>
              <a:t>-</a:t>
            </a:r>
            <a:r>
              <a:rPr sz="1150" spc="-25" dirty="0">
                <a:solidFill>
                  <a:srgbClr val="2E2E2E"/>
                </a:solidFill>
                <a:latin typeface="Segoe UI"/>
                <a:cs typeface="Segoe UI"/>
              </a:rPr>
              <a:t> </a:t>
            </a:r>
            <a:r>
              <a:rPr sz="1150" dirty="0">
                <a:solidFill>
                  <a:srgbClr val="2E2E2E"/>
                </a:solidFill>
                <a:latin typeface="Segoe UI"/>
                <a:cs typeface="Segoe UI"/>
              </a:rPr>
              <a:t>Converts</a:t>
            </a:r>
            <a:r>
              <a:rPr sz="1150" spc="-15" dirty="0">
                <a:solidFill>
                  <a:srgbClr val="2E2E2E"/>
                </a:solidFill>
                <a:latin typeface="Segoe UI"/>
                <a:cs typeface="Segoe UI"/>
              </a:rPr>
              <a:t> </a:t>
            </a:r>
            <a:r>
              <a:rPr sz="1150" dirty="0">
                <a:solidFill>
                  <a:srgbClr val="2E2E2E"/>
                </a:solidFill>
                <a:latin typeface="Segoe UI"/>
                <a:cs typeface="Segoe UI"/>
              </a:rPr>
              <a:t>a</a:t>
            </a:r>
            <a:r>
              <a:rPr sz="1150" spc="-20" dirty="0">
                <a:solidFill>
                  <a:srgbClr val="2E2E2E"/>
                </a:solidFill>
                <a:latin typeface="Segoe UI"/>
                <a:cs typeface="Segoe UI"/>
              </a:rPr>
              <a:t> </a:t>
            </a:r>
            <a:r>
              <a:rPr sz="1150" dirty="0">
                <a:solidFill>
                  <a:srgbClr val="2E2E2E"/>
                </a:solidFill>
                <a:latin typeface="Segoe UI"/>
                <a:cs typeface="Segoe UI"/>
              </a:rPr>
              <a:t>sub</a:t>
            </a:r>
            <a:r>
              <a:rPr sz="1150" spc="-25" dirty="0">
                <a:solidFill>
                  <a:srgbClr val="2E2E2E"/>
                </a:solidFill>
                <a:latin typeface="Segoe UI"/>
                <a:cs typeface="Segoe UI"/>
              </a:rPr>
              <a:t> </a:t>
            </a:r>
            <a:r>
              <a:rPr sz="1150" spc="-20" dirty="0">
                <a:solidFill>
                  <a:srgbClr val="2E2E2E"/>
                </a:solidFill>
                <a:latin typeface="Segoe UI"/>
                <a:cs typeface="Segoe UI"/>
              </a:rPr>
              <a:t>link </a:t>
            </a:r>
            <a:r>
              <a:rPr sz="1150" dirty="0">
                <a:solidFill>
                  <a:srgbClr val="2E2E2E"/>
                </a:solidFill>
                <a:latin typeface="Segoe UI"/>
                <a:cs typeface="Segoe UI"/>
              </a:rPr>
              <a:t>to</a:t>
            </a:r>
            <a:r>
              <a:rPr sz="1150" spc="-5" dirty="0">
                <a:solidFill>
                  <a:srgbClr val="2E2E2E"/>
                </a:solidFill>
                <a:latin typeface="Segoe UI"/>
                <a:cs typeface="Segoe UI"/>
              </a:rPr>
              <a:t> </a:t>
            </a:r>
            <a:r>
              <a:rPr sz="1150" dirty="0">
                <a:solidFill>
                  <a:srgbClr val="2E2E2E"/>
                </a:solidFill>
                <a:latin typeface="Segoe UI"/>
                <a:cs typeface="Segoe UI"/>
              </a:rPr>
              <a:t>a </a:t>
            </a:r>
            <a:r>
              <a:rPr sz="1150" spc="-10" dirty="0">
                <a:solidFill>
                  <a:srgbClr val="2E2E2E"/>
                </a:solidFill>
                <a:latin typeface="Segoe UI"/>
                <a:cs typeface="Segoe UI"/>
              </a:rPr>
              <a:t>top-</a:t>
            </a:r>
            <a:r>
              <a:rPr sz="1150" dirty="0">
                <a:solidFill>
                  <a:srgbClr val="2E2E2E"/>
                </a:solidFill>
                <a:latin typeface="Segoe UI"/>
                <a:cs typeface="Segoe UI"/>
              </a:rPr>
              <a:t>level</a:t>
            </a:r>
            <a:r>
              <a:rPr sz="1150" spc="-5" dirty="0">
                <a:solidFill>
                  <a:srgbClr val="2E2E2E"/>
                </a:solidFill>
                <a:latin typeface="Segoe UI"/>
                <a:cs typeface="Segoe UI"/>
              </a:rPr>
              <a:t> </a:t>
            </a:r>
            <a:r>
              <a:rPr sz="1150" spc="-20" dirty="0">
                <a:solidFill>
                  <a:srgbClr val="2E2E2E"/>
                </a:solidFill>
                <a:latin typeface="Segoe UI"/>
                <a:cs typeface="Segoe UI"/>
              </a:rPr>
              <a:t>link</a:t>
            </a:r>
            <a:endParaRPr sz="1150">
              <a:latin typeface="Segoe UI"/>
              <a:cs typeface="Segoe UI"/>
            </a:endParaRPr>
          </a:p>
          <a:p>
            <a:pPr marL="12700">
              <a:lnSpc>
                <a:spcPts val="1335"/>
              </a:lnSpc>
            </a:pPr>
            <a:r>
              <a:rPr sz="1150" b="1" dirty="0">
                <a:solidFill>
                  <a:srgbClr val="2E2E2E"/>
                </a:solidFill>
                <a:latin typeface="Segoe UI"/>
                <a:cs typeface="Segoe UI"/>
              </a:rPr>
              <a:t>Remove</a:t>
            </a:r>
            <a:r>
              <a:rPr sz="1150" b="1" spc="-35" dirty="0">
                <a:solidFill>
                  <a:srgbClr val="2E2E2E"/>
                </a:solidFill>
                <a:latin typeface="Segoe UI"/>
                <a:cs typeface="Segoe UI"/>
              </a:rPr>
              <a:t> </a:t>
            </a:r>
            <a:r>
              <a:rPr sz="1150" dirty="0">
                <a:solidFill>
                  <a:srgbClr val="2E2E2E"/>
                </a:solidFill>
                <a:latin typeface="Segoe UI"/>
                <a:cs typeface="Segoe UI"/>
              </a:rPr>
              <a:t>-</a:t>
            </a:r>
            <a:r>
              <a:rPr sz="1150" spc="-25" dirty="0">
                <a:solidFill>
                  <a:srgbClr val="2E2E2E"/>
                </a:solidFill>
                <a:latin typeface="Segoe UI"/>
                <a:cs typeface="Segoe UI"/>
              </a:rPr>
              <a:t> </a:t>
            </a:r>
            <a:r>
              <a:rPr sz="1150" dirty="0">
                <a:solidFill>
                  <a:srgbClr val="2E2E2E"/>
                </a:solidFill>
                <a:latin typeface="Segoe UI"/>
                <a:cs typeface="Segoe UI"/>
              </a:rPr>
              <a:t>Deletes</a:t>
            </a:r>
            <a:r>
              <a:rPr sz="1150" spc="-25" dirty="0">
                <a:solidFill>
                  <a:srgbClr val="2E2E2E"/>
                </a:solidFill>
                <a:latin typeface="Segoe UI"/>
                <a:cs typeface="Segoe UI"/>
              </a:rPr>
              <a:t> </a:t>
            </a:r>
            <a:r>
              <a:rPr sz="1150" dirty="0">
                <a:solidFill>
                  <a:srgbClr val="2E2E2E"/>
                </a:solidFill>
                <a:latin typeface="Segoe UI"/>
                <a:cs typeface="Segoe UI"/>
              </a:rPr>
              <a:t>the</a:t>
            </a:r>
            <a:r>
              <a:rPr sz="1150" spc="-35" dirty="0">
                <a:solidFill>
                  <a:srgbClr val="2E2E2E"/>
                </a:solidFill>
                <a:latin typeface="Segoe UI"/>
                <a:cs typeface="Segoe UI"/>
              </a:rPr>
              <a:t> </a:t>
            </a:r>
            <a:r>
              <a:rPr sz="1150" dirty="0">
                <a:solidFill>
                  <a:srgbClr val="2E2E2E"/>
                </a:solidFill>
                <a:latin typeface="Segoe UI"/>
                <a:cs typeface="Segoe UI"/>
              </a:rPr>
              <a:t>menu</a:t>
            </a:r>
            <a:r>
              <a:rPr sz="1150" spc="-25" dirty="0">
                <a:solidFill>
                  <a:srgbClr val="2E2E2E"/>
                </a:solidFill>
                <a:latin typeface="Segoe UI"/>
                <a:cs typeface="Segoe UI"/>
              </a:rPr>
              <a:t> </a:t>
            </a:r>
            <a:r>
              <a:rPr sz="1150" spc="-20" dirty="0">
                <a:solidFill>
                  <a:srgbClr val="2E2E2E"/>
                </a:solidFill>
                <a:latin typeface="Segoe UI"/>
                <a:cs typeface="Segoe UI"/>
              </a:rPr>
              <a:t>item</a:t>
            </a:r>
            <a:endParaRPr sz="1150">
              <a:latin typeface="Segoe UI"/>
              <a:cs typeface="Segoe UI"/>
            </a:endParaRPr>
          </a:p>
        </p:txBody>
      </p:sp>
      <p:grpSp>
        <p:nvGrpSpPr>
          <p:cNvPr id="20" name="object 20">
            <a:extLst>
              <a:ext uri="{C183D7F6-B498-43B3-948B-1728B52AA6E4}">
                <adec:decorative xmlns:adec="http://schemas.microsoft.com/office/drawing/2017/decorative" val="1"/>
              </a:ext>
            </a:extLst>
          </p:cNvPr>
          <p:cNvGrpSpPr/>
          <p:nvPr/>
        </p:nvGrpSpPr>
        <p:grpSpPr>
          <a:xfrm>
            <a:off x="3163570" y="1077467"/>
            <a:ext cx="7317105" cy="2792730"/>
            <a:chOff x="3163570" y="1077467"/>
            <a:chExt cx="7317105" cy="2792730"/>
          </a:xfrm>
        </p:grpSpPr>
        <p:sp>
          <p:nvSpPr>
            <p:cNvPr id="21" name="object 21"/>
            <p:cNvSpPr/>
            <p:nvPr/>
          </p:nvSpPr>
          <p:spPr>
            <a:xfrm>
              <a:off x="3169920" y="3543300"/>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22" name="object 22"/>
            <p:cNvSpPr/>
            <p:nvPr/>
          </p:nvSpPr>
          <p:spPr>
            <a:xfrm>
              <a:off x="6103620" y="3547872"/>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23" name="object 23"/>
            <p:cNvSpPr/>
            <p:nvPr/>
          </p:nvSpPr>
          <p:spPr>
            <a:xfrm>
              <a:off x="9020555" y="3534155"/>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pic>
          <p:nvPicPr>
            <p:cNvPr id="24" name="object 24" descr="Screenshot of how to customize the navigation in SharePoint"/>
            <p:cNvPicPr/>
            <p:nvPr/>
          </p:nvPicPr>
          <p:blipFill>
            <a:blip r:embed="rId5" cstate="print"/>
            <a:stretch>
              <a:fillRect/>
            </a:stretch>
          </p:blipFill>
          <p:spPr>
            <a:xfrm>
              <a:off x="7543800" y="1077467"/>
              <a:ext cx="2936747" cy="2638042"/>
            </a:xfrm>
            <a:prstGeom prst="rect">
              <a:avLst/>
            </a:prstGeom>
          </p:spPr>
        </p:pic>
      </p:grpSp>
      <p:sp>
        <p:nvSpPr>
          <p:cNvPr id="30" name="object 30"/>
          <p:cNvSpPr txBox="1"/>
          <p:nvPr/>
        </p:nvSpPr>
        <p:spPr>
          <a:xfrm>
            <a:off x="8160394" y="1324340"/>
            <a:ext cx="16465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sp>
        <p:nvSpPr>
          <p:cNvPr id="25" name="object 25"/>
          <p:cNvSpPr txBox="1"/>
          <p:nvPr/>
        </p:nvSpPr>
        <p:spPr>
          <a:xfrm>
            <a:off x="7899930" y="1811284"/>
            <a:ext cx="446405" cy="213995"/>
          </a:xfrm>
          <a:prstGeom prst="rect">
            <a:avLst/>
          </a:prstGeom>
        </p:spPr>
        <p:txBody>
          <a:bodyPr vert="horz" wrap="square" lIns="0" tIns="17145" rIns="0" bIns="0" rtlCol="0">
            <a:spAutoFit/>
          </a:bodyPr>
          <a:lstStyle/>
          <a:p>
            <a:pPr marL="12700">
              <a:lnSpc>
                <a:spcPct val="100000"/>
              </a:lnSpc>
              <a:spcBef>
                <a:spcPts val="135"/>
              </a:spcBef>
            </a:pPr>
            <a:r>
              <a:rPr sz="1200" spc="-20" dirty="0">
                <a:latin typeface="Segoe UI"/>
                <a:cs typeface="Segoe UI"/>
              </a:rPr>
              <a:t>Home</a:t>
            </a:r>
            <a:endParaRPr sz="1200">
              <a:latin typeface="Segoe UI"/>
              <a:cs typeface="Segoe UI"/>
            </a:endParaRPr>
          </a:p>
        </p:txBody>
      </p:sp>
      <p:sp>
        <p:nvSpPr>
          <p:cNvPr id="26" name="object 26"/>
          <p:cNvSpPr txBox="1"/>
          <p:nvPr/>
        </p:nvSpPr>
        <p:spPr>
          <a:xfrm>
            <a:off x="7929300" y="3342735"/>
            <a:ext cx="208279" cy="133350"/>
          </a:xfrm>
          <a:prstGeom prst="rect">
            <a:avLst/>
          </a:prstGeom>
        </p:spPr>
        <p:txBody>
          <a:bodyPr vert="horz" wrap="square" lIns="0" tIns="13335" rIns="0" bIns="0" rtlCol="0">
            <a:spAutoFit/>
          </a:bodyPr>
          <a:lstStyle/>
          <a:p>
            <a:pPr marL="12700">
              <a:lnSpc>
                <a:spcPct val="100000"/>
              </a:lnSpc>
              <a:spcBef>
                <a:spcPts val="105"/>
              </a:spcBef>
            </a:pPr>
            <a:r>
              <a:rPr sz="700" spc="-20" dirty="0">
                <a:latin typeface="Segoe UI"/>
                <a:cs typeface="Segoe UI"/>
              </a:rPr>
              <a:t>Save</a:t>
            </a:r>
            <a:endParaRPr sz="700">
              <a:latin typeface="Segoe UI"/>
              <a:cs typeface="Segoe UI"/>
            </a:endParaRPr>
          </a:p>
        </p:txBody>
      </p:sp>
      <p:sp>
        <p:nvSpPr>
          <p:cNvPr id="27" name="object 27"/>
          <p:cNvSpPr txBox="1"/>
          <p:nvPr/>
        </p:nvSpPr>
        <p:spPr>
          <a:xfrm>
            <a:off x="8430941" y="3342735"/>
            <a:ext cx="288290" cy="133350"/>
          </a:xfrm>
          <a:prstGeom prst="rect">
            <a:avLst/>
          </a:prstGeom>
        </p:spPr>
        <p:txBody>
          <a:bodyPr vert="horz" wrap="square" lIns="0" tIns="13335" rIns="0" bIns="0" rtlCol="0">
            <a:spAutoFit/>
          </a:bodyPr>
          <a:lstStyle/>
          <a:p>
            <a:pPr marL="12700">
              <a:lnSpc>
                <a:spcPct val="100000"/>
              </a:lnSpc>
              <a:spcBef>
                <a:spcPts val="105"/>
              </a:spcBef>
            </a:pPr>
            <a:r>
              <a:rPr sz="700" spc="-10" dirty="0">
                <a:latin typeface="Segoe UI"/>
                <a:cs typeface="Segoe UI"/>
              </a:rPr>
              <a:t>Cancel</a:t>
            </a:r>
            <a:endParaRPr sz="700">
              <a:latin typeface="Segoe UI"/>
              <a:cs typeface="Segoe UI"/>
            </a:endParaRPr>
          </a:p>
        </p:txBody>
      </p:sp>
      <p:sp>
        <p:nvSpPr>
          <p:cNvPr id="29" name="object 29"/>
          <p:cNvSpPr txBox="1"/>
          <p:nvPr/>
        </p:nvSpPr>
        <p:spPr>
          <a:xfrm>
            <a:off x="8953987" y="1855006"/>
            <a:ext cx="557530" cy="681355"/>
          </a:xfrm>
          <a:prstGeom prst="rect">
            <a:avLst/>
          </a:prstGeom>
        </p:spPr>
        <p:txBody>
          <a:bodyPr vert="horz" wrap="square" lIns="0" tIns="11430" rIns="0" bIns="0" rtlCol="0">
            <a:spAutoFit/>
          </a:bodyPr>
          <a:lstStyle/>
          <a:p>
            <a:pPr marL="12700">
              <a:lnSpc>
                <a:spcPct val="100000"/>
              </a:lnSpc>
              <a:spcBef>
                <a:spcPts val="90"/>
              </a:spcBef>
            </a:pPr>
            <a:r>
              <a:rPr sz="800" dirty="0">
                <a:latin typeface="Segoe UI"/>
                <a:cs typeface="Segoe UI"/>
              </a:rPr>
              <a:t>Add</a:t>
            </a:r>
            <a:r>
              <a:rPr sz="800" spc="-45" dirty="0">
                <a:latin typeface="Segoe UI"/>
                <a:cs typeface="Segoe UI"/>
              </a:rPr>
              <a:t> </a:t>
            </a:r>
            <a:r>
              <a:rPr sz="800" dirty="0">
                <a:latin typeface="Segoe UI"/>
                <a:cs typeface="Segoe UI"/>
              </a:rPr>
              <a:t>a</a:t>
            </a:r>
            <a:r>
              <a:rPr sz="800" spc="-20" dirty="0">
                <a:latin typeface="Segoe UI"/>
                <a:cs typeface="Segoe UI"/>
              </a:rPr>
              <a:t> link</a:t>
            </a:r>
            <a:endParaRPr sz="800">
              <a:latin typeface="Segoe UI"/>
              <a:cs typeface="Segoe UI"/>
            </a:endParaRPr>
          </a:p>
          <a:p>
            <a:pPr marL="13335">
              <a:lnSpc>
                <a:spcPct val="100000"/>
              </a:lnSpc>
              <a:spcBef>
                <a:spcPts val="620"/>
              </a:spcBef>
            </a:pPr>
            <a:r>
              <a:rPr sz="500" dirty="0">
                <a:latin typeface="Segoe UI"/>
                <a:cs typeface="Segoe UI"/>
              </a:rPr>
              <a:t>Choose</a:t>
            </a:r>
            <a:r>
              <a:rPr sz="500" spc="50" dirty="0">
                <a:latin typeface="Segoe UI"/>
                <a:cs typeface="Segoe UI"/>
              </a:rPr>
              <a:t> </a:t>
            </a:r>
            <a:r>
              <a:rPr sz="500" dirty="0">
                <a:latin typeface="Segoe UI"/>
                <a:cs typeface="Segoe UI"/>
              </a:rPr>
              <a:t>an</a:t>
            </a:r>
            <a:r>
              <a:rPr sz="500" spc="90" dirty="0">
                <a:latin typeface="Segoe UI"/>
                <a:cs typeface="Segoe UI"/>
              </a:rPr>
              <a:t> </a:t>
            </a:r>
            <a:r>
              <a:rPr sz="500" spc="-10" dirty="0">
                <a:latin typeface="Segoe UI"/>
                <a:cs typeface="Segoe UI"/>
              </a:rPr>
              <a:t>option</a:t>
            </a:r>
            <a:endParaRPr sz="500">
              <a:latin typeface="Segoe UI"/>
              <a:cs typeface="Segoe UI"/>
            </a:endParaRPr>
          </a:p>
          <a:p>
            <a:pPr marL="12700">
              <a:lnSpc>
                <a:spcPct val="100000"/>
              </a:lnSpc>
              <a:spcBef>
                <a:spcPts val="335"/>
              </a:spcBef>
            </a:pPr>
            <a:r>
              <a:rPr sz="450" spc="-25" dirty="0">
                <a:latin typeface="Segoe UI"/>
                <a:cs typeface="Segoe UI"/>
              </a:rPr>
              <a:t>URL</a:t>
            </a:r>
            <a:endParaRPr sz="450">
              <a:latin typeface="Segoe UI"/>
              <a:cs typeface="Segoe UI"/>
            </a:endParaRPr>
          </a:p>
          <a:p>
            <a:pPr marL="13335">
              <a:lnSpc>
                <a:spcPct val="100000"/>
              </a:lnSpc>
              <a:spcBef>
                <a:spcPts val="490"/>
              </a:spcBef>
            </a:pPr>
            <a:r>
              <a:rPr sz="500" spc="-10" dirty="0">
                <a:latin typeface="Segoe UI"/>
                <a:cs typeface="Segoe UI"/>
              </a:rPr>
              <a:t>Address</a:t>
            </a:r>
            <a:endParaRPr sz="500">
              <a:latin typeface="Segoe UI"/>
              <a:cs typeface="Segoe UI"/>
            </a:endParaRPr>
          </a:p>
          <a:p>
            <a:pPr marL="12700">
              <a:lnSpc>
                <a:spcPct val="100000"/>
              </a:lnSpc>
              <a:spcBef>
                <a:spcPts val="484"/>
              </a:spcBef>
            </a:pPr>
            <a:r>
              <a:rPr sz="450" spc="-10" dirty="0">
                <a:latin typeface="Segoe UI"/>
                <a:cs typeface="Segoe UI"/>
              </a:rPr>
              <a:t>http://</a:t>
            </a:r>
            <a:endParaRPr sz="450">
              <a:latin typeface="Segoe UI"/>
              <a:cs typeface="Segoe UI"/>
            </a:endParaRPr>
          </a:p>
        </p:txBody>
      </p:sp>
      <p:sp>
        <p:nvSpPr>
          <p:cNvPr id="28" name="object 28"/>
          <p:cNvSpPr txBox="1"/>
          <p:nvPr/>
        </p:nvSpPr>
        <p:spPr>
          <a:xfrm>
            <a:off x="8953987" y="2659557"/>
            <a:ext cx="440055" cy="238125"/>
          </a:xfrm>
          <a:prstGeom prst="rect">
            <a:avLst/>
          </a:prstGeom>
        </p:spPr>
        <p:txBody>
          <a:bodyPr vert="horz" wrap="square" lIns="0" tIns="15875" rIns="0" bIns="0" rtlCol="0">
            <a:spAutoFit/>
          </a:bodyPr>
          <a:lstStyle/>
          <a:p>
            <a:pPr marL="16510">
              <a:lnSpc>
                <a:spcPct val="100000"/>
              </a:lnSpc>
              <a:spcBef>
                <a:spcPts val="125"/>
              </a:spcBef>
            </a:pPr>
            <a:r>
              <a:rPr sz="500" dirty="0">
                <a:latin typeface="Segoe UI"/>
                <a:cs typeface="Segoe UI"/>
              </a:rPr>
              <a:t>Display</a:t>
            </a:r>
            <a:r>
              <a:rPr sz="500" spc="65" dirty="0">
                <a:latin typeface="Segoe UI"/>
                <a:cs typeface="Segoe UI"/>
              </a:rPr>
              <a:t> </a:t>
            </a:r>
            <a:r>
              <a:rPr sz="500" spc="-20" dirty="0">
                <a:latin typeface="Segoe UI"/>
                <a:cs typeface="Segoe UI"/>
              </a:rPr>
              <a:t>Name</a:t>
            </a:r>
            <a:endParaRPr sz="500">
              <a:latin typeface="Segoe UI"/>
              <a:cs typeface="Segoe UI"/>
            </a:endParaRPr>
          </a:p>
          <a:p>
            <a:pPr marL="12700">
              <a:lnSpc>
                <a:spcPct val="100000"/>
              </a:lnSpc>
              <a:spcBef>
                <a:spcPts val="509"/>
              </a:spcBef>
            </a:pPr>
            <a:r>
              <a:rPr sz="450" spc="-10" dirty="0">
                <a:latin typeface="Segoe UI"/>
                <a:cs typeface="Segoe UI"/>
              </a:rPr>
              <a:t>New</a:t>
            </a:r>
            <a:r>
              <a:rPr sz="450" spc="-25" dirty="0">
                <a:latin typeface="Segoe UI"/>
                <a:cs typeface="Segoe UI"/>
              </a:rPr>
              <a:t> </a:t>
            </a:r>
            <a:r>
              <a:rPr sz="450" dirty="0">
                <a:latin typeface="Segoe UI"/>
                <a:cs typeface="Segoe UI"/>
              </a:rPr>
              <a:t>Menu</a:t>
            </a:r>
            <a:r>
              <a:rPr sz="450" spc="-25" dirty="0">
                <a:latin typeface="Segoe UI"/>
                <a:cs typeface="Segoe UI"/>
              </a:rPr>
              <a:t> </a:t>
            </a:r>
            <a:r>
              <a:rPr sz="450" spc="-20" dirty="0">
                <a:latin typeface="Segoe UI"/>
                <a:cs typeface="Segoe UI"/>
              </a:rPr>
              <a:t>Item</a:t>
            </a:r>
            <a:endParaRPr sz="450">
              <a:latin typeface="Segoe UI"/>
              <a:cs typeface="Segoe UI"/>
            </a:endParaRPr>
          </a:p>
        </p:txBody>
      </p:sp>
      <p:sp>
        <p:nvSpPr>
          <p:cNvPr id="32" name="object 32">
            <a:extLst>
              <a:ext uri="{C183D7F6-B498-43B3-948B-1728B52AA6E4}">
                <adec:decorative xmlns:adec="http://schemas.microsoft.com/office/drawing/2017/decorative" val="1"/>
              </a:ext>
            </a:extLst>
          </p:cNvPr>
          <p:cNvSpPr/>
          <p:nvPr/>
        </p:nvSpPr>
        <p:spPr>
          <a:xfrm>
            <a:off x="3009900" y="3776471"/>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33" name="object 33"/>
          <p:cNvSpPr txBox="1"/>
          <p:nvPr/>
        </p:nvSpPr>
        <p:spPr>
          <a:xfrm>
            <a:off x="3096379" y="3801036"/>
            <a:ext cx="152400"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A</a:t>
            </a:r>
            <a:endParaRPr sz="1400">
              <a:latin typeface="Segoe UI"/>
              <a:cs typeface="Segoe UI"/>
            </a:endParaRPr>
          </a:p>
        </p:txBody>
      </p:sp>
      <p:sp>
        <p:nvSpPr>
          <p:cNvPr id="34" name="object 34">
            <a:extLst>
              <a:ext uri="{C183D7F6-B498-43B3-948B-1728B52AA6E4}">
                <adec:decorative xmlns:adec="http://schemas.microsoft.com/office/drawing/2017/decorative" val="1"/>
              </a:ext>
            </a:extLst>
          </p:cNvPr>
          <p:cNvSpPr/>
          <p:nvPr/>
        </p:nvSpPr>
        <p:spPr>
          <a:xfrm>
            <a:off x="5949696" y="3773423"/>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35" name="object 35"/>
          <p:cNvSpPr txBox="1"/>
          <p:nvPr/>
        </p:nvSpPr>
        <p:spPr>
          <a:xfrm>
            <a:off x="6041581" y="3803306"/>
            <a:ext cx="140970"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B</a:t>
            </a:r>
            <a:endParaRPr sz="1400">
              <a:latin typeface="Segoe UI"/>
              <a:cs typeface="Segoe UI"/>
            </a:endParaRPr>
          </a:p>
        </p:txBody>
      </p:sp>
      <p:sp>
        <p:nvSpPr>
          <p:cNvPr id="36" name="object 36">
            <a:extLst>
              <a:ext uri="{C183D7F6-B498-43B3-948B-1728B52AA6E4}">
                <adec:decorative xmlns:adec="http://schemas.microsoft.com/office/drawing/2017/decorative" val="1"/>
              </a:ext>
            </a:extLst>
          </p:cNvPr>
          <p:cNvSpPr/>
          <p:nvPr/>
        </p:nvSpPr>
        <p:spPr>
          <a:xfrm>
            <a:off x="8865107" y="3777996"/>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37" name="object 37"/>
          <p:cNvSpPr txBox="1"/>
          <p:nvPr/>
        </p:nvSpPr>
        <p:spPr>
          <a:xfrm>
            <a:off x="7848872" y="3808779"/>
            <a:ext cx="2325370" cy="1786889"/>
          </a:xfrm>
          <a:prstGeom prst="rect">
            <a:avLst/>
          </a:prstGeom>
        </p:spPr>
        <p:txBody>
          <a:bodyPr vert="horz" wrap="square" lIns="0" tIns="14604" rIns="0" bIns="0" rtlCol="0">
            <a:spAutoFit/>
          </a:bodyPr>
          <a:lstStyle/>
          <a:p>
            <a:pPr marL="17145" algn="ctr">
              <a:lnSpc>
                <a:spcPct val="100000"/>
              </a:lnSpc>
              <a:spcBef>
                <a:spcPts val="114"/>
              </a:spcBef>
            </a:pPr>
            <a:r>
              <a:rPr sz="1400" b="1" spc="-50" dirty="0">
                <a:solidFill>
                  <a:srgbClr val="FFFFFF"/>
                </a:solidFill>
                <a:latin typeface="Segoe UI"/>
                <a:cs typeface="Segoe UI"/>
              </a:rPr>
              <a:t>C</a:t>
            </a:r>
            <a:endParaRPr sz="1400">
              <a:latin typeface="Segoe UI"/>
              <a:cs typeface="Segoe UI"/>
            </a:endParaRPr>
          </a:p>
          <a:p>
            <a:pPr marL="12700">
              <a:lnSpc>
                <a:spcPct val="100000"/>
              </a:lnSpc>
              <a:spcBef>
                <a:spcPts val="1155"/>
              </a:spcBef>
            </a:pPr>
            <a:r>
              <a:rPr sz="1150" dirty="0">
                <a:solidFill>
                  <a:srgbClr val="2E2E2E"/>
                </a:solidFill>
                <a:latin typeface="Segoe UI"/>
                <a:cs typeface="Segoe UI"/>
              </a:rPr>
              <a:t>To</a:t>
            </a:r>
            <a:r>
              <a:rPr sz="1150" spc="-20" dirty="0">
                <a:solidFill>
                  <a:srgbClr val="2E2E2E"/>
                </a:solidFill>
                <a:latin typeface="Segoe UI"/>
                <a:cs typeface="Segoe UI"/>
              </a:rPr>
              <a:t> </a:t>
            </a:r>
            <a:r>
              <a:rPr sz="1150" dirty="0">
                <a:solidFill>
                  <a:srgbClr val="2E2E2E"/>
                </a:solidFill>
                <a:latin typeface="Segoe UI"/>
                <a:cs typeface="Segoe UI"/>
              </a:rPr>
              <a:t>add</a:t>
            </a:r>
            <a:r>
              <a:rPr sz="1150" spc="-20" dirty="0">
                <a:solidFill>
                  <a:srgbClr val="2E2E2E"/>
                </a:solidFill>
                <a:latin typeface="Segoe UI"/>
                <a:cs typeface="Segoe UI"/>
              </a:rPr>
              <a:t> </a:t>
            </a:r>
            <a:r>
              <a:rPr sz="1150" dirty="0">
                <a:solidFill>
                  <a:srgbClr val="2E2E2E"/>
                </a:solidFill>
                <a:latin typeface="Segoe UI"/>
                <a:cs typeface="Segoe UI"/>
              </a:rPr>
              <a:t>a</a:t>
            </a:r>
            <a:r>
              <a:rPr sz="1150" spc="-10" dirty="0">
                <a:solidFill>
                  <a:srgbClr val="2E2E2E"/>
                </a:solidFill>
                <a:latin typeface="Segoe UI"/>
                <a:cs typeface="Segoe UI"/>
              </a:rPr>
              <a:t> </a:t>
            </a:r>
            <a:r>
              <a:rPr sz="1150" dirty="0">
                <a:solidFill>
                  <a:srgbClr val="2E2E2E"/>
                </a:solidFill>
                <a:latin typeface="Segoe UI"/>
                <a:cs typeface="Segoe UI"/>
              </a:rPr>
              <a:t>new</a:t>
            </a:r>
            <a:r>
              <a:rPr sz="1150" spc="-20" dirty="0">
                <a:solidFill>
                  <a:srgbClr val="2E2E2E"/>
                </a:solidFill>
                <a:latin typeface="Segoe UI"/>
                <a:cs typeface="Segoe UI"/>
              </a:rPr>
              <a:t> </a:t>
            </a:r>
            <a:r>
              <a:rPr sz="1150" dirty="0">
                <a:solidFill>
                  <a:srgbClr val="2E2E2E"/>
                </a:solidFill>
                <a:latin typeface="Segoe UI"/>
                <a:cs typeface="Segoe UI"/>
              </a:rPr>
              <a:t>link,</a:t>
            </a:r>
            <a:r>
              <a:rPr sz="1150" spc="-15" dirty="0">
                <a:solidFill>
                  <a:srgbClr val="2E2E2E"/>
                </a:solidFill>
                <a:latin typeface="Segoe UI"/>
                <a:cs typeface="Segoe UI"/>
              </a:rPr>
              <a:t> </a:t>
            </a:r>
            <a:r>
              <a:rPr sz="1150" dirty="0">
                <a:solidFill>
                  <a:srgbClr val="2E2E2E"/>
                </a:solidFill>
                <a:latin typeface="Segoe UI"/>
                <a:cs typeface="Segoe UI"/>
              </a:rPr>
              <a:t>click</a:t>
            </a:r>
            <a:r>
              <a:rPr sz="1150" spc="-20" dirty="0">
                <a:solidFill>
                  <a:srgbClr val="2E2E2E"/>
                </a:solidFill>
                <a:latin typeface="Segoe UI"/>
                <a:cs typeface="Segoe UI"/>
              </a:rPr>
              <a:t> </a:t>
            </a:r>
            <a:r>
              <a:rPr sz="1150" spc="-25" dirty="0">
                <a:solidFill>
                  <a:srgbClr val="2E2E2E"/>
                </a:solidFill>
                <a:latin typeface="Segoe UI"/>
                <a:cs typeface="Segoe UI"/>
              </a:rPr>
              <a:t>the</a:t>
            </a:r>
            <a:endParaRPr sz="1150">
              <a:latin typeface="Segoe UI"/>
              <a:cs typeface="Segoe UI"/>
            </a:endParaRPr>
          </a:p>
          <a:p>
            <a:pPr marL="12700" marR="5080">
              <a:lnSpc>
                <a:spcPct val="99700"/>
              </a:lnSpc>
              <a:spcBef>
                <a:spcPts val="5"/>
              </a:spcBef>
            </a:pPr>
            <a:r>
              <a:rPr sz="1150" dirty="0">
                <a:solidFill>
                  <a:srgbClr val="2E2E2E"/>
                </a:solidFill>
                <a:latin typeface="Segoe UI"/>
                <a:cs typeface="Segoe UI"/>
              </a:rPr>
              <a:t>+</a:t>
            </a:r>
            <a:r>
              <a:rPr sz="1150" spc="-20" dirty="0">
                <a:solidFill>
                  <a:srgbClr val="2E2E2E"/>
                </a:solidFill>
                <a:latin typeface="Segoe UI"/>
                <a:cs typeface="Segoe UI"/>
              </a:rPr>
              <a:t> </a:t>
            </a:r>
            <a:r>
              <a:rPr sz="1150" dirty="0">
                <a:solidFill>
                  <a:srgbClr val="2E2E2E"/>
                </a:solidFill>
                <a:latin typeface="Segoe UI"/>
                <a:cs typeface="Segoe UI"/>
              </a:rPr>
              <a:t>icon</a:t>
            </a:r>
            <a:r>
              <a:rPr sz="1150" spc="-25" dirty="0">
                <a:solidFill>
                  <a:srgbClr val="2E2E2E"/>
                </a:solidFill>
                <a:latin typeface="Segoe UI"/>
                <a:cs typeface="Segoe UI"/>
              </a:rPr>
              <a:t> </a:t>
            </a:r>
            <a:r>
              <a:rPr sz="1150" dirty="0">
                <a:solidFill>
                  <a:srgbClr val="2E2E2E"/>
                </a:solidFill>
                <a:latin typeface="Segoe UI"/>
                <a:cs typeface="Segoe UI"/>
              </a:rPr>
              <a:t>that</a:t>
            </a:r>
            <a:r>
              <a:rPr sz="1150" spc="-25" dirty="0">
                <a:solidFill>
                  <a:srgbClr val="2E2E2E"/>
                </a:solidFill>
                <a:latin typeface="Segoe UI"/>
                <a:cs typeface="Segoe UI"/>
              </a:rPr>
              <a:t> </a:t>
            </a:r>
            <a:r>
              <a:rPr sz="1150" dirty="0">
                <a:solidFill>
                  <a:srgbClr val="2E2E2E"/>
                </a:solidFill>
                <a:latin typeface="Segoe UI"/>
                <a:cs typeface="Segoe UI"/>
              </a:rPr>
              <a:t>appears</a:t>
            </a:r>
            <a:r>
              <a:rPr sz="1150" spc="-15" dirty="0">
                <a:solidFill>
                  <a:srgbClr val="2E2E2E"/>
                </a:solidFill>
                <a:latin typeface="Segoe UI"/>
                <a:cs typeface="Segoe UI"/>
              </a:rPr>
              <a:t> </a:t>
            </a:r>
            <a:r>
              <a:rPr sz="1150" dirty="0">
                <a:solidFill>
                  <a:srgbClr val="2E2E2E"/>
                </a:solidFill>
                <a:latin typeface="Segoe UI"/>
                <a:cs typeface="Segoe UI"/>
              </a:rPr>
              <a:t>when</a:t>
            </a:r>
            <a:r>
              <a:rPr sz="1150" spc="-25" dirty="0">
                <a:solidFill>
                  <a:srgbClr val="2E2E2E"/>
                </a:solidFill>
                <a:latin typeface="Segoe UI"/>
                <a:cs typeface="Segoe UI"/>
              </a:rPr>
              <a:t> </a:t>
            </a:r>
            <a:r>
              <a:rPr sz="1150" dirty="0">
                <a:solidFill>
                  <a:srgbClr val="2E2E2E"/>
                </a:solidFill>
                <a:latin typeface="Segoe UI"/>
                <a:cs typeface="Segoe UI"/>
              </a:rPr>
              <a:t>you</a:t>
            </a:r>
            <a:r>
              <a:rPr sz="1150" spc="-25" dirty="0">
                <a:solidFill>
                  <a:srgbClr val="2E2E2E"/>
                </a:solidFill>
                <a:latin typeface="Segoe UI"/>
                <a:cs typeface="Segoe UI"/>
              </a:rPr>
              <a:t> </a:t>
            </a:r>
            <a:r>
              <a:rPr sz="1150" spc="-20" dirty="0">
                <a:solidFill>
                  <a:srgbClr val="2E2E2E"/>
                </a:solidFill>
                <a:latin typeface="Segoe UI"/>
                <a:cs typeface="Segoe UI"/>
              </a:rPr>
              <a:t>place </a:t>
            </a:r>
            <a:r>
              <a:rPr sz="1150" dirty="0">
                <a:solidFill>
                  <a:srgbClr val="2E2E2E"/>
                </a:solidFill>
                <a:latin typeface="Segoe UI"/>
                <a:cs typeface="Segoe UI"/>
              </a:rPr>
              <a:t>your</a:t>
            </a:r>
            <a:r>
              <a:rPr sz="1150" spc="-20" dirty="0">
                <a:solidFill>
                  <a:srgbClr val="2E2E2E"/>
                </a:solidFill>
                <a:latin typeface="Segoe UI"/>
                <a:cs typeface="Segoe UI"/>
              </a:rPr>
              <a:t> </a:t>
            </a:r>
            <a:r>
              <a:rPr sz="1150" dirty="0">
                <a:solidFill>
                  <a:srgbClr val="2E2E2E"/>
                </a:solidFill>
                <a:latin typeface="Segoe UI"/>
                <a:cs typeface="Segoe UI"/>
              </a:rPr>
              <a:t>mouse</a:t>
            </a:r>
            <a:r>
              <a:rPr sz="1150" spc="-35" dirty="0">
                <a:solidFill>
                  <a:srgbClr val="2E2E2E"/>
                </a:solidFill>
                <a:latin typeface="Segoe UI"/>
                <a:cs typeface="Segoe UI"/>
              </a:rPr>
              <a:t> </a:t>
            </a:r>
            <a:r>
              <a:rPr sz="1150" dirty="0">
                <a:solidFill>
                  <a:srgbClr val="2E2E2E"/>
                </a:solidFill>
                <a:latin typeface="Segoe UI"/>
                <a:cs typeface="Segoe UI"/>
              </a:rPr>
              <a:t>pointer</a:t>
            </a:r>
            <a:r>
              <a:rPr sz="1150" spc="-30" dirty="0">
                <a:solidFill>
                  <a:srgbClr val="2E2E2E"/>
                </a:solidFill>
                <a:latin typeface="Segoe UI"/>
                <a:cs typeface="Segoe UI"/>
              </a:rPr>
              <a:t> </a:t>
            </a:r>
            <a:r>
              <a:rPr sz="1150" dirty="0">
                <a:solidFill>
                  <a:srgbClr val="2E2E2E"/>
                </a:solidFill>
                <a:latin typeface="Segoe UI"/>
                <a:cs typeface="Segoe UI"/>
              </a:rPr>
              <a:t>above</a:t>
            </a:r>
            <a:r>
              <a:rPr sz="1150" spc="-10" dirty="0">
                <a:solidFill>
                  <a:srgbClr val="2E2E2E"/>
                </a:solidFill>
                <a:latin typeface="Segoe UI"/>
                <a:cs typeface="Segoe UI"/>
              </a:rPr>
              <a:t> </a:t>
            </a:r>
            <a:r>
              <a:rPr sz="1150" dirty="0">
                <a:solidFill>
                  <a:srgbClr val="2E2E2E"/>
                </a:solidFill>
                <a:latin typeface="Segoe UI"/>
                <a:cs typeface="Segoe UI"/>
              </a:rPr>
              <a:t>or</a:t>
            </a:r>
            <a:r>
              <a:rPr sz="1150" spc="-30" dirty="0">
                <a:solidFill>
                  <a:srgbClr val="2E2E2E"/>
                </a:solidFill>
                <a:latin typeface="Segoe UI"/>
                <a:cs typeface="Segoe UI"/>
              </a:rPr>
              <a:t> </a:t>
            </a:r>
            <a:r>
              <a:rPr sz="1150" spc="-20" dirty="0">
                <a:solidFill>
                  <a:srgbClr val="2E2E2E"/>
                </a:solidFill>
                <a:latin typeface="Segoe UI"/>
                <a:cs typeface="Segoe UI"/>
              </a:rPr>
              <a:t>below </a:t>
            </a:r>
            <a:r>
              <a:rPr sz="1150" dirty="0">
                <a:solidFill>
                  <a:srgbClr val="2E2E2E"/>
                </a:solidFill>
                <a:latin typeface="Segoe UI"/>
                <a:cs typeface="Segoe UI"/>
              </a:rPr>
              <a:t>a</a:t>
            </a:r>
            <a:r>
              <a:rPr sz="1150" spc="-15"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dirty="0">
                <a:solidFill>
                  <a:srgbClr val="2E2E2E"/>
                </a:solidFill>
                <a:latin typeface="Segoe UI"/>
                <a:cs typeface="Segoe UI"/>
              </a:rPr>
              <a:t>In</a:t>
            </a:r>
            <a:r>
              <a:rPr sz="1150" spc="-25" dirty="0">
                <a:solidFill>
                  <a:srgbClr val="2E2E2E"/>
                </a:solidFill>
                <a:latin typeface="Segoe UI"/>
                <a:cs typeface="Segoe UI"/>
              </a:rPr>
              <a:t> </a:t>
            </a: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dialog</a:t>
            </a:r>
            <a:r>
              <a:rPr sz="1150" spc="-15" dirty="0">
                <a:solidFill>
                  <a:srgbClr val="2E2E2E"/>
                </a:solidFill>
                <a:latin typeface="Segoe UI"/>
                <a:cs typeface="Segoe UI"/>
              </a:rPr>
              <a:t> </a:t>
            </a:r>
            <a:r>
              <a:rPr sz="1150" dirty="0">
                <a:solidFill>
                  <a:srgbClr val="2E2E2E"/>
                </a:solidFill>
                <a:latin typeface="Segoe UI"/>
                <a:cs typeface="Segoe UI"/>
              </a:rPr>
              <a:t>box</a:t>
            </a:r>
            <a:r>
              <a:rPr sz="1150" spc="-10" dirty="0">
                <a:solidFill>
                  <a:srgbClr val="2E2E2E"/>
                </a:solidFill>
                <a:latin typeface="Segoe UI"/>
                <a:cs typeface="Segoe UI"/>
              </a:rPr>
              <a:t> </a:t>
            </a:r>
            <a:r>
              <a:rPr sz="1150" spc="-20" dirty="0">
                <a:solidFill>
                  <a:srgbClr val="2E2E2E"/>
                </a:solidFill>
                <a:latin typeface="Segoe UI"/>
                <a:cs typeface="Segoe UI"/>
              </a:rPr>
              <a:t>that </a:t>
            </a:r>
            <a:r>
              <a:rPr sz="1150" dirty="0">
                <a:solidFill>
                  <a:srgbClr val="2E2E2E"/>
                </a:solidFill>
                <a:latin typeface="Segoe UI"/>
                <a:cs typeface="Segoe UI"/>
              </a:rPr>
              <a:t>appears,</a:t>
            </a:r>
            <a:r>
              <a:rPr sz="1150" spc="-20" dirty="0">
                <a:solidFill>
                  <a:srgbClr val="2E2E2E"/>
                </a:solidFill>
                <a:latin typeface="Segoe UI"/>
                <a:cs typeface="Segoe UI"/>
              </a:rPr>
              <a:t> </a:t>
            </a:r>
            <a:r>
              <a:rPr sz="1150" dirty="0">
                <a:solidFill>
                  <a:srgbClr val="2E2E2E"/>
                </a:solidFill>
                <a:latin typeface="Segoe UI"/>
                <a:cs typeface="Segoe UI"/>
              </a:rPr>
              <a:t>choose</a:t>
            </a:r>
            <a:r>
              <a:rPr sz="1150" spc="-20" dirty="0">
                <a:solidFill>
                  <a:srgbClr val="2E2E2E"/>
                </a:solidFill>
                <a:latin typeface="Segoe UI"/>
                <a:cs typeface="Segoe UI"/>
              </a:rPr>
              <a:t> </a:t>
            </a:r>
            <a:r>
              <a:rPr sz="1150" dirty="0">
                <a:solidFill>
                  <a:srgbClr val="2E2E2E"/>
                </a:solidFill>
                <a:latin typeface="Segoe UI"/>
                <a:cs typeface="Segoe UI"/>
              </a:rPr>
              <a:t>URL</a:t>
            </a:r>
            <a:r>
              <a:rPr sz="1150" spc="-25" dirty="0">
                <a:solidFill>
                  <a:srgbClr val="2E2E2E"/>
                </a:solidFill>
                <a:latin typeface="Segoe UI"/>
                <a:cs typeface="Segoe UI"/>
              </a:rPr>
              <a:t> </a:t>
            </a:r>
            <a:r>
              <a:rPr sz="1150" dirty="0">
                <a:solidFill>
                  <a:srgbClr val="2E2E2E"/>
                </a:solidFill>
                <a:latin typeface="Segoe UI"/>
                <a:cs typeface="Segoe UI"/>
              </a:rPr>
              <a:t>to</a:t>
            </a:r>
            <a:r>
              <a:rPr sz="1150" spc="-20" dirty="0">
                <a:solidFill>
                  <a:srgbClr val="2E2E2E"/>
                </a:solidFill>
                <a:latin typeface="Segoe UI"/>
                <a:cs typeface="Segoe UI"/>
              </a:rPr>
              <a:t> </a:t>
            </a:r>
            <a:r>
              <a:rPr sz="1150" dirty="0">
                <a:solidFill>
                  <a:srgbClr val="2E2E2E"/>
                </a:solidFill>
                <a:latin typeface="Segoe UI"/>
                <a:cs typeface="Segoe UI"/>
              </a:rPr>
              <a:t>add</a:t>
            </a:r>
            <a:r>
              <a:rPr sz="1150" spc="-35" dirty="0">
                <a:solidFill>
                  <a:srgbClr val="2E2E2E"/>
                </a:solidFill>
                <a:latin typeface="Segoe UI"/>
                <a:cs typeface="Segoe UI"/>
              </a:rPr>
              <a:t> </a:t>
            </a:r>
            <a:r>
              <a:rPr sz="1150" spc="-50" dirty="0">
                <a:solidFill>
                  <a:srgbClr val="2E2E2E"/>
                </a:solidFill>
                <a:latin typeface="Segoe UI"/>
                <a:cs typeface="Segoe UI"/>
              </a:rPr>
              <a:t>a </a:t>
            </a:r>
            <a:r>
              <a:rPr sz="1150" dirty="0">
                <a:solidFill>
                  <a:srgbClr val="2E2E2E"/>
                </a:solidFill>
                <a:latin typeface="Segoe UI"/>
                <a:cs typeface="Segoe UI"/>
              </a:rPr>
              <a:t>custom</a:t>
            </a:r>
            <a:r>
              <a:rPr sz="1150" spc="-40" dirty="0">
                <a:solidFill>
                  <a:srgbClr val="2E2E2E"/>
                </a:solidFill>
                <a:latin typeface="Segoe UI"/>
                <a:cs typeface="Segoe UI"/>
              </a:rPr>
              <a:t> </a:t>
            </a:r>
            <a:r>
              <a:rPr sz="1150" dirty="0">
                <a:solidFill>
                  <a:srgbClr val="2E2E2E"/>
                </a:solidFill>
                <a:latin typeface="Segoe UI"/>
                <a:cs typeface="Segoe UI"/>
              </a:rPr>
              <a:t>link</a:t>
            </a:r>
            <a:r>
              <a:rPr sz="1150" spc="-10" dirty="0">
                <a:solidFill>
                  <a:srgbClr val="2E2E2E"/>
                </a:solidFill>
                <a:latin typeface="Segoe UI"/>
                <a:cs typeface="Segoe UI"/>
              </a:rPr>
              <a:t> </a:t>
            </a:r>
            <a:r>
              <a:rPr sz="1150" dirty="0">
                <a:solidFill>
                  <a:srgbClr val="2E2E2E"/>
                </a:solidFill>
                <a:latin typeface="Segoe UI"/>
                <a:cs typeface="Segoe UI"/>
              </a:rPr>
              <a:t>or</a:t>
            </a:r>
            <a:r>
              <a:rPr sz="1150" spc="-10" dirty="0">
                <a:solidFill>
                  <a:srgbClr val="2E2E2E"/>
                </a:solidFill>
                <a:latin typeface="Segoe UI"/>
                <a:cs typeface="Segoe UI"/>
              </a:rPr>
              <a:t> </a:t>
            </a:r>
            <a:r>
              <a:rPr sz="1150" dirty="0">
                <a:solidFill>
                  <a:srgbClr val="2E2E2E"/>
                </a:solidFill>
                <a:latin typeface="Segoe UI"/>
                <a:cs typeface="Segoe UI"/>
              </a:rPr>
              <a:t>choose</a:t>
            </a:r>
            <a:r>
              <a:rPr sz="1150" spc="-20" dirty="0">
                <a:solidFill>
                  <a:srgbClr val="2E2E2E"/>
                </a:solidFill>
                <a:latin typeface="Segoe UI"/>
                <a:cs typeface="Segoe UI"/>
              </a:rPr>
              <a:t> </a:t>
            </a:r>
            <a:r>
              <a:rPr sz="1150" dirty="0">
                <a:solidFill>
                  <a:srgbClr val="2E2E2E"/>
                </a:solidFill>
                <a:latin typeface="Segoe UI"/>
                <a:cs typeface="Segoe UI"/>
              </a:rPr>
              <a:t>one</a:t>
            </a:r>
            <a:r>
              <a:rPr sz="1150" spc="-5" dirty="0">
                <a:solidFill>
                  <a:srgbClr val="2E2E2E"/>
                </a:solidFill>
                <a:latin typeface="Segoe UI"/>
                <a:cs typeface="Segoe UI"/>
              </a:rPr>
              <a:t> </a:t>
            </a:r>
            <a:r>
              <a:rPr sz="1150" dirty="0">
                <a:solidFill>
                  <a:srgbClr val="2E2E2E"/>
                </a:solidFill>
                <a:latin typeface="Segoe UI"/>
                <a:cs typeface="Segoe UI"/>
              </a:rPr>
              <a:t>of</a:t>
            </a:r>
            <a:r>
              <a:rPr sz="1150" spc="-20" dirty="0">
                <a:solidFill>
                  <a:srgbClr val="2E2E2E"/>
                </a:solidFill>
                <a:latin typeface="Segoe UI"/>
                <a:cs typeface="Segoe UI"/>
              </a:rPr>
              <a:t> </a:t>
            </a:r>
            <a:r>
              <a:rPr sz="1150" spc="-25" dirty="0">
                <a:solidFill>
                  <a:srgbClr val="2E2E2E"/>
                </a:solidFill>
                <a:latin typeface="Segoe UI"/>
                <a:cs typeface="Segoe UI"/>
              </a:rPr>
              <a:t>the </a:t>
            </a:r>
            <a:r>
              <a:rPr sz="1150" dirty="0">
                <a:solidFill>
                  <a:srgbClr val="2E2E2E"/>
                </a:solidFill>
                <a:latin typeface="Segoe UI"/>
                <a:cs typeface="Segoe UI"/>
              </a:rPr>
              <a:t>default</a:t>
            </a:r>
            <a:r>
              <a:rPr sz="1150" spc="-25" dirty="0">
                <a:solidFill>
                  <a:srgbClr val="2E2E2E"/>
                </a:solidFill>
                <a:latin typeface="Segoe UI"/>
                <a:cs typeface="Segoe UI"/>
              </a:rPr>
              <a:t> </a:t>
            </a:r>
            <a:r>
              <a:rPr sz="1150" dirty="0">
                <a:solidFill>
                  <a:srgbClr val="2E2E2E"/>
                </a:solidFill>
                <a:latin typeface="Segoe UI"/>
                <a:cs typeface="Segoe UI"/>
              </a:rPr>
              <a:t>items</a:t>
            </a:r>
            <a:r>
              <a:rPr sz="1150" spc="-40" dirty="0">
                <a:solidFill>
                  <a:srgbClr val="2E2E2E"/>
                </a:solidFill>
                <a:latin typeface="Segoe UI"/>
                <a:cs typeface="Segoe UI"/>
              </a:rPr>
              <a:t> </a:t>
            </a:r>
            <a:r>
              <a:rPr sz="1150" dirty="0">
                <a:solidFill>
                  <a:srgbClr val="2E2E2E"/>
                </a:solidFill>
                <a:latin typeface="Segoe UI"/>
                <a:cs typeface="Segoe UI"/>
              </a:rPr>
              <a:t>associated</a:t>
            </a:r>
            <a:r>
              <a:rPr sz="1150" spc="-35" dirty="0">
                <a:solidFill>
                  <a:srgbClr val="2E2E2E"/>
                </a:solidFill>
                <a:latin typeface="Segoe UI"/>
                <a:cs typeface="Segoe UI"/>
              </a:rPr>
              <a:t> </a:t>
            </a:r>
            <a:r>
              <a:rPr sz="1150" dirty="0">
                <a:solidFill>
                  <a:srgbClr val="2E2E2E"/>
                </a:solidFill>
                <a:latin typeface="Segoe UI"/>
                <a:cs typeface="Segoe UI"/>
              </a:rPr>
              <a:t>with</a:t>
            </a:r>
            <a:r>
              <a:rPr sz="1150" spc="-35" dirty="0">
                <a:solidFill>
                  <a:srgbClr val="2E2E2E"/>
                </a:solidFill>
                <a:latin typeface="Segoe UI"/>
                <a:cs typeface="Segoe UI"/>
              </a:rPr>
              <a:t> </a:t>
            </a:r>
            <a:r>
              <a:rPr sz="1150" spc="-20" dirty="0">
                <a:solidFill>
                  <a:srgbClr val="2E2E2E"/>
                </a:solidFill>
                <a:latin typeface="Segoe UI"/>
                <a:cs typeface="Segoe UI"/>
              </a:rPr>
              <a:t>your </a:t>
            </a:r>
            <a:r>
              <a:rPr sz="1150" dirty="0">
                <a:solidFill>
                  <a:srgbClr val="2E2E2E"/>
                </a:solidFill>
                <a:latin typeface="Segoe UI"/>
                <a:cs typeface="Segoe UI"/>
              </a:rPr>
              <a:t>site.</a:t>
            </a:r>
            <a:r>
              <a:rPr sz="1150" spc="-25" dirty="0">
                <a:solidFill>
                  <a:srgbClr val="2E2E2E"/>
                </a:solidFill>
                <a:latin typeface="Segoe UI"/>
                <a:cs typeface="Segoe UI"/>
              </a:rPr>
              <a:t> </a:t>
            </a:r>
            <a:r>
              <a:rPr sz="1150" dirty="0">
                <a:solidFill>
                  <a:srgbClr val="2E2E2E"/>
                </a:solidFill>
                <a:latin typeface="Segoe UI"/>
                <a:cs typeface="Segoe UI"/>
              </a:rPr>
              <a:t>Then</a:t>
            </a:r>
            <a:r>
              <a:rPr sz="1150" spc="-20" dirty="0">
                <a:solidFill>
                  <a:srgbClr val="2E2E2E"/>
                </a:solidFill>
                <a:latin typeface="Segoe UI"/>
                <a:cs typeface="Segoe UI"/>
              </a:rPr>
              <a:t> </a:t>
            </a:r>
            <a:r>
              <a:rPr sz="1150" dirty="0">
                <a:solidFill>
                  <a:srgbClr val="2E2E2E"/>
                </a:solidFill>
                <a:latin typeface="Segoe UI"/>
                <a:cs typeface="Segoe UI"/>
              </a:rPr>
              <a:t>click</a:t>
            </a:r>
            <a:r>
              <a:rPr sz="1150" spc="-25" dirty="0">
                <a:solidFill>
                  <a:srgbClr val="2E2E2E"/>
                </a:solidFill>
                <a:latin typeface="Segoe UI"/>
                <a:cs typeface="Segoe UI"/>
              </a:rPr>
              <a:t> </a:t>
            </a:r>
            <a:r>
              <a:rPr sz="1150" b="1" spc="-25" dirty="0">
                <a:solidFill>
                  <a:srgbClr val="2E2E2E"/>
                </a:solidFill>
                <a:latin typeface="Segoe UI"/>
                <a:cs typeface="Segoe UI"/>
              </a:rPr>
              <a:t>OK</a:t>
            </a:r>
            <a:r>
              <a:rPr sz="1150" spc="-25" dirty="0">
                <a:solidFill>
                  <a:srgbClr val="2E2E2E"/>
                </a:solidFill>
                <a:latin typeface="Segoe UI"/>
                <a:cs typeface="Segoe UI"/>
              </a:rPr>
              <a:t>.</a:t>
            </a:r>
            <a:endParaRPr sz="1150">
              <a:latin typeface="Segoe UI"/>
              <a:cs typeface="Segoe UI"/>
            </a:endParaRPr>
          </a:p>
        </p:txBody>
      </p:sp>
      <p:pic>
        <p:nvPicPr>
          <p:cNvPr id="38" name="Picture 37">
            <a:extLst>
              <a:ext uri="{FF2B5EF4-FFF2-40B4-BE49-F238E27FC236}">
                <a16:creationId xmlns:a16="http://schemas.microsoft.com/office/drawing/2014/main" id="{6CC8D3EE-0CF4-18AD-B3AC-AFDCCADA77B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8400" y="6263890"/>
            <a:ext cx="1803384" cy="5680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658111" y="0"/>
            <a:ext cx="8876030" cy="1219200"/>
          </a:xfrm>
          <a:custGeom>
            <a:avLst/>
            <a:gdLst/>
            <a:ahLst/>
            <a:cxnLst/>
            <a:rect l="l" t="t" r="r" b="b"/>
            <a:pathLst>
              <a:path w="8876030" h="1219200">
                <a:moveTo>
                  <a:pt x="8875776" y="0"/>
                </a:moveTo>
                <a:lnTo>
                  <a:pt x="0" y="0"/>
                </a:lnTo>
                <a:lnTo>
                  <a:pt x="0" y="1219200"/>
                </a:lnTo>
                <a:lnTo>
                  <a:pt x="8875776" y="1219200"/>
                </a:lnTo>
                <a:lnTo>
                  <a:pt x="8875776" y="0"/>
                </a:lnTo>
                <a:close/>
              </a:path>
            </a:pathLst>
          </a:custGeom>
          <a:solidFill>
            <a:srgbClr val="0078D3"/>
          </a:solidFill>
        </p:spPr>
        <p:txBody>
          <a:bodyPr wrap="square" lIns="0" tIns="0" rIns="0" bIns="0" rtlCol="0"/>
          <a:lstStyle/>
          <a:p>
            <a:endParaRPr dirty="0"/>
          </a:p>
        </p:txBody>
      </p:sp>
      <p:sp>
        <p:nvSpPr>
          <p:cNvPr id="43" name="object 43" descr="$PPTXTitle"/>
          <p:cNvSpPr txBox="1">
            <a:spLocks noGrp="1"/>
          </p:cNvSpPr>
          <p:nvPr>
            <p:ph type="title"/>
          </p:nvPr>
        </p:nvSpPr>
        <p:spPr>
          <a:xfrm>
            <a:off x="1840097" y="93692"/>
            <a:ext cx="10515600" cy="568104"/>
          </a:xfrm>
          <a:prstGeom prst="rect">
            <a:avLst/>
          </a:prstGeom>
        </p:spPr>
        <p:txBody>
          <a:bodyPr vert="horz" wrap="square" lIns="0" tIns="13970" rIns="0" bIns="0" rtlCol="0">
            <a:spAutoFit/>
          </a:bodyPr>
          <a:lstStyle/>
          <a:p>
            <a:pPr marL="12700">
              <a:lnSpc>
                <a:spcPct val="100000"/>
              </a:lnSpc>
              <a:spcBef>
                <a:spcPts val="110"/>
              </a:spcBef>
            </a:pPr>
            <a:r>
              <a:rPr sz="3600" dirty="0">
                <a:solidFill>
                  <a:schemeClr val="bg1"/>
                </a:solidFill>
              </a:rPr>
              <a:t>Customize the</a:t>
            </a:r>
            <a:r>
              <a:rPr sz="3600" spc="10" dirty="0">
                <a:solidFill>
                  <a:schemeClr val="bg1"/>
                </a:solidFill>
              </a:rPr>
              <a:t> </a:t>
            </a:r>
            <a:r>
              <a:rPr sz="3600" spc="-20" dirty="0">
                <a:solidFill>
                  <a:schemeClr val="bg1"/>
                </a:solidFill>
              </a:rPr>
              <a:t>theme</a:t>
            </a:r>
          </a:p>
        </p:txBody>
      </p:sp>
      <p:sp>
        <p:nvSpPr>
          <p:cNvPr id="3" name="object 3"/>
          <p:cNvSpPr txBox="1"/>
          <p:nvPr/>
        </p:nvSpPr>
        <p:spPr>
          <a:xfrm>
            <a:off x="1961112" y="695133"/>
            <a:ext cx="5188585" cy="241300"/>
          </a:xfrm>
          <a:prstGeom prst="rect">
            <a:avLst/>
          </a:prstGeom>
        </p:spPr>
        <p:txBody>
          <a:bodyPr vert="horz" wrap="square" lIns="0" tIns="14604" rIns="0" bIns="0" rtlCol="0">
            <a:spAutoFit/>
          </a:bodyPr>
          <a:lstStyle/>
          <a:p>
            <a:pPr marL="12700">
              <a:lnSpc>
                <a:spcPct val="100000"/>
              </a:lnSpc>
              <a:spcBef>
                <a:spcPts val="114"/>
              </a:spcBef>
            </a:pPr>
            <a:r>
              <a:rPr sz="1400" spc="-10" dirty="0">
                <a:solidFill>
                  <a:srgbClr val="FFFFFF"/>
                </a:solidFill>
                <a:latin typeface="Segoe UI"/>
                <a:cs typeface="Segoe UI"/>
              </a:rPr>
              <a:t>Here’s</a:t>
            </a:r>
            <a:r>
              <a:rPr sz="1400" spc="-25" dirty="0">
                <a:solidFill>
                  <a:srgbClr val="FFFFFF"/>
                </a:solidFill>
                <a:latin typeface="Segoe UI"/>
                <a:cs typeface="Segoe UI"/>
              </a:rPr>
              <a:t> </a:t>
            </a:r>
            <a:r>
              <a:rPr sz="1400" dirty="0">
                <a:solidFill>
                  <a:srgbClr val="FFFFFF"/>
                </a:solidFill>
                <a:latin typeface="Segoe UI"/>
                <a:cs typeface="Segoe UI"/>
              </a:rPr>
              <a:t>how</a:t>
            </a:r>
            <a:r>
              <a:rPr sz="1400" spc="-10" dirty="0">
                <a:solidFill>
                  <a:srgbClr val="FFFFFF"/>
                </a:solidFill>
                <a:latin typeface="Segoe UI"/>
                <a:cs typeface="Segoe UI"/>
              </a:rPr>
              <a:t> </a:t>
            </a:r>
            <a:r>
              <a:rPr sz="1400" dirty="0">
                <a:solidFill>
                  <a:srgbClr val="FFFFFF"/>
                </a:solidFill>
                <a:latin typeface="Segoe UI"/>
                <a:cs typeface="Segoe UI"/>
              </a:rPr>
              <a:t>to</a:t>
            </a:r>
            <a:r>
              <a:rPr sz="1400" spc="-15" dirty="0">
                <a:solidFill>
                  <a:srgbClr val="FFFFFF"/>
                </a:solidFill>
                <a:latin typeface="Segoe UI"/>
                <a:cs typeface="Segoe UI"/>
              </a:rPr>
              <a:t> </a:t>
            </a:r>
            <a:r>
              <a:rPr sz="1400" dirty="0">
                <a:solidFill>
                  <a:srgbClr val="FFFFFF"/>
                </a:solidFill>
                <a:latin typeface="Segoe UI"/>
                <a:cs typeface="Segoe UI"/>
              </a:rPr>
              <a:t>change</a:t>
            </a:r>
            <a:r>
              <a:rPr sz="1400" spc="-30" dirty="0">
                <a:solidFill>
                  <a:srgbClr val="FFFFFF"/>
                </a:solidFill>
                <a:latin typeface="Segoe UI"/>
                <a:cs typeface="Segoe UI"/>
              </a:rPr>
              <a:t> </a:t>
            </a:r>
            <a:r>
              <a:rPr sz="1400" dirty="0">
                <a:solidFill>
                  <a:srgbClr val="FFFFFF"/>
                </a:solidFill>
                <a:latin typeface="Segoe UI"/>
                <a:cs typeface="Segoe UI"/>
              </a:rPr>
              <a:t>the</a:t>
            </a:r>
            <a:r>
              <a:rPr sz="1400" spc="-15" dirty="0">
                <a:solidFill>
                  <a:srgbClr val="FFFFFF"/>
                </a:solidFill>
                <a:latin typeface="Segoe UI"/>
                <a:cs typeface="Segoe UI"/>
              </a:rPr>
              <a:t> </a:t>
            </a:r>
            <a:r>
              <a:rPr sz="1400" dirty="0">
                <a:solidFill>
                  <a:srgbClr val="FFFFFF"/>
                </a:solidFill>
                <a:latin typeface="Segoe UI"/>
                <a:cs typeface="Segoe UI"/>
              </a:rPr>
              <a:t>look</a:t>
            </a:r>
            <a:r>
              <a:rPr sz="1400" spc="-20" dirty="0">
                <a:solidFill>
                  <a:srgbClr val="FFFFFF"/>
                </a:solidFill>
                <a:latin typeface="Segoe UI"/>
                <a:cs typeface="Segoe UI"/>
              </a:rPr>
              <a:t> </a:t>
            </a:r>
            <a:r>
              <a:rPr sz="1400" dirty="0">
                <a:solidFill>
                  <a:srgbClr val="FFFFFF"/>
                </a:solidFill>
                <a:latin typeface="Segoe UI"/>
                <a:cs typeface="Segoe UI"/>
              </a:rPr>
              <a:t>of</a:t>
            </a:r>
            <a:r>
              <a:rPr sz="1400" spc="-20" dirty="0">
                <a:solidFill>
                  <a:srgbClr val="FFFFFF"/>
                </a:solidFill>
                <a:latin typeface="Segoe UI"/>
                <a:cs typeface="Segoe UI"/>
              </a:rPr>
              <a:t> </a:t>
            </a:r>
            <a:r>
              <a:rPr sz="1400" dirty="0">
                <a:solidFill>
                  <a:srgbClr val="FFFFFF"/>
                </a:solidFill>
                <a:latin typeface="Segoe UI"/>
                <a:cs typeface="Segoe UI"/>
              </a:rPr>
              <a:t>your</a:t>
            </a:r>
            <a:r>
              <a:rPr sz="1400" spc="-15" dirty="0">
                <a:solidFill>
                  <a:srgbClr val="FFFFFF"/>
                </a:solidFill>
                <a:latin typeface="Segoe UI"/>
                <a:cs typeface="Segoe UI"/>
              </a:rPr>
              <a:t> </a:t>
            </a:r>
            <a:r>
              <a:rPr sz="1400" dirty="0">
                <a:solidFill>
                  <a:srgbClr val="FFFFFF"/>
                </a:solidFill>
                <a:latin typeface="Segoe UI"/>
                <a:cs typeface="Segoe UI"/>
              </a:rPr>
              <a:t>SharePoint</a:t>
            </a:r>
            <a:r>
              <a:rPr sz="1400" spc="-20" dirty="0">
                <a:solidFill>
                  <a:srgbClr val="FFFFFF"/>
                </a:solidFill>
                <a:latin typeface="Segoe UI"/>
                <a:cs typeface="Segoe UI"/>
              </a:rPr>
              <a:t> </a:t>
            </a:r>
            <a:r>
              <a:rPr sz="1400" dirty="0">
                <a:solidFill>
                  <a:srgbClr val="FFFFFF"/>
                </a:solidFill>
                <a:latin typeface="Segoe UI"/>
                <a:cs typeface="Segoe UI"/>
              </a:rPr>
              <a:t>Online</a:t>
            </a:r>
            <a:r>
              <a:rPr sz="1400" spc="-15" dirty="0">
                <a:solidFill>
                  <a:srgbClr val="FFFFFF"/>
                </a:solidFill>
                <a:latin typeface="Segoe UI"/>
                <a:cs typeface="Segoe UI"/>
              </a:rPr>
              <a:t> </a:t>
            </a:r>
            <a:r>
              <a:rPr sz="1400" spc="-10" dirty="0">
                <a:solidFill>
                  <a:srgbClr val="FFFFFF"/>
                </a:solidFill>
                <a:latin typeface="Segoe UI"/>
                <a:cs typeface="Segoe UI"/>
              </a:rPr>
              <a:t>website.</a:t>
            </a:r>
            <a:endParaRPr sz="1400">
              <a:latin typeface="Segoe UI"/>
              <a:cs typeface="Segoe UI"/>
            </a:endParaRPr>
          </a:p>
        </p:txBody>
      </p:sp>
      <p:grpSp>
        <p:nvGrpSpPr>
          <p:cNvPr id="5" name="object 5">
            <a:extLst>
              <a:ext uri="{C183D7F6-B498-43B3-948B-1728B52AA6E4}">
                <adec:decorative xmlns:adec="http://schemas.microsoft.com/office/drawing/2017/decorative" val="1"/>
              </a:ext>
            </a:extLst>
          </p:cNvPr>
          <p:cNvGrpSpPr/>
          <p:nvPr/>
        </p:nvGrpSpPr>
        <p:grpSpPr>
          <a:xfrm>
            <a:off x="1773935" y="330708"/>
            <a:ext cx="8536305" cy="2974975"/>
            <a:chOff x="1773935" y="330708"/>
            <a:chExt cx="8536305" cy="2974975"/>
          </a:xfrm>
        </p:grpSpPr>
        <p:pic>
          <p:nvPicPr>
            <p:cNvPr id="6" name="object 6" descr="Illustration showing icon for customizing the theme"/>
            <p:cNvPicPr/>
            <p:nvPr/>
          </p:nvPicPr>
          <p:blipFill>
            <a:blip r:embed="rId2" cstate="print"/>
            <a:stretch>
              <a:fillRect/>
            </a:stretch>
          </p:blipFill>
          <p:spPr>
            <a:xfrm>
              <a:off x="8788907" y="330708"/>
              <a:ext cx="1520951" cy="630935"/>
            </a:xfrm>
            <a:prstGeom prst="rect">
              <a:avLst/>
            </a:prstGeom>
          </p:spPr>
        </p:pic>
        <p:pic>
          <p:nvPicPr>
            <p:cNvPr id="7" name="object 7" descr="Screenshot of how to customize the theme in SharePoint"/>
            <p:cNvPicPr/>
            <p:nvPr/>
          </p:nvPicPr>
          <p:blipFill>
            <a:blip r:embed="rId3" cstate="print"/>
            <a:stretch>
              <a:fillRect/>
            </a:stretch>
          </p:blipFill>
          <p:spPr>
            <a:xfrm>
              <a:off x="1773935" y="1147572"/>
              <a:ext cx="3346703" cy="2157983"/>
            </a:xfrm>
            <a:prstGeom prst="rect">
              <a:avLst/>
            </a:prstGeom>
          </p:spPr>
        </p:pic>
      </p:grpSp>
      <p:sp>
        <p:nvSpPr>
          <p:cNvPr id="8" name="object 8"/>
          <p:cNvSpPr txBox="1"/>
          <p:nvPr/>
        </p:nvSpPr>
        <p:spPr>
          <a:xfrm>
            <a:off x="1996598" y="3891204"/>
            <a:ext cx="53340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Click</a:t>
            </a:r>
            <a:r>
              <a:rPr sz="1150" spc="-20" dirty="0">
                <a:solidFill>
                  <a:srgbClr val="2E2E2E"/>
                </a:solidFill>
                <a:latin typeface="Segoe UI"/>
                <a:cs typeface="Segoe UI"/>
              </a:rPr>
              <a:t> </a:t>
            </a:r>
            <a:r>
              <a:rPr sz="1150" spc="-25" dirty="0">
                <a:solidFill>
                  <a:srgbClr val="2E2E2E"/>
                </a:solidFill>
                <a:latin typeface="Segoe UI"/>
                <a:cs typeface="Segoe UI"/>
              </a:rPr>
              <a:t>on</a:t>
            </a:r>
            <a:endParaRPr sz="1150">
              <a:latin typeface="Segoe UI"/>
              <a:cs typeface="Segoe UI"/>
            </a:endParaRPr>
          </a:p>
        </p:txBody>
      </p:sp>
      <p:pic>
        <p:nvPicPr>
          <p:cNvPr id="9" name="object 9">
            <a:extLst>
              <a:ext uri="{C183D7F6-B498-43B3-948B-1728B52AA6E4}">
                <adec:decorative xmlns:adec="http://schemas.microsoft.com/office/drawing/2017/decorative" val="1"/>
              </a:ext>
            </a:extLst>
          </p:cNvPr>
          <p:cNvPicPr/>
          <p:nvPr/>
        </p:nvPicPr>
        <p:blipFill>
          <a:blip r:embed="rId4" cstate="print"/>
          <a:stretch>
            <a:fillRect/>
          </a:stretch>
        </p:blipFill>
        <p:spPr>
          <a:xfrm>
            <a:off x="2530305" y="3909510"/>
            <a:ext cx="185981" cy="186432"/>
          </a:xfrm>
          <a:prstGeom prst="rect">
            <a:avLst/>
          </a:prstGeom>
        </p:spPr>
      </p:pic>
      <p:sp>
        <p:nvSpPr>
          <p:cNvPr id="11" name="object 11"/>
          <p:cNvSpPr txBox="1"/>
          <p:nvPr/>
        </p:nvSpPr>
        <p:spPr>
          <a:xfrm>
            <a:off x="2284999" y="1344154"/>
            <a:ext cx="1399540" cy="173990"/>
          </a:xfrm>
          <a:prstGeom prst="rect">
            <a:avLst/>
          </a:prstGeom>
        </p:spPr>
        <p:txBody>
          <a:bodyPr vert="horz" wrap="square" lIns="0" tIns="15240" rIns="0" bIns="0" rtlCol="0">
            <a:spAutoFit/>
          </a:bodyPr>
          <a:lstStyle/>
          <a:p>
            <a:pPr marL="12700">
              <a:lnSpc>
                <a:spcPct val="100000"/>
              </a:lnSpc>
              <a:spcBef>
                <a:spcPts val="120"/>
              </a:spcBef>
            </a:pPr>
            <a:r>
              <a:rPr sz="950" dirty="0">
                <a:solidFill>
                  <a:srgbClr val="FFFFFF"/>
                </a:solidFill>
                <a:latin typeface="Segoe UI"/>
                <a:cs typeface="Segoe UI"/>
              </a:rPr>
              <a:t>Office</a:t>
            </a:r>
            <a:r>
              <a:rPr sz="950" spc="15" dirty="0">
                <a:solidFill>
                  <a:srgbClr val="FFFFFF"/>
                </a:solidFill>
                <a:latin typeface="Segoe UI"/>
                <a:cs typeface="Segoe UI"/>
              </a:rPr>
              <a:t> </a:t>
            </a:r>
            <a:r>
              <a:rPr sz="950" dirty="0">
                <a:solidFill>
                  <a:srgbClr val="FFFFFF"/>
                </a:solidFill>
                <a:latin typeface="Segoe UI"/>
                <a:cs typeface="Segoe UI"/>
              </a:rPr>
              <a:t>365</a:t>
            </a:r>
            <a:r>
              <a:rPr sz="950" spc="145" dirty="0">
                <a:solidFill>
                  <a:srgbClr val="FFFFFF"/>
                </a:solidFill>
                <a:latin typeface="Segoe UI"/>
                <a:cs typeface="Segoe UI"/>
              </a:rPr>
              <a:t>  </a:t>
            </a:r>
            <a:r>
              <a:rPr sz="950" dirty="0">
                <a:solidFill>
                  <a:srgbClr val="FFFFFF"/>
                </a:solidFill>
                <a:latin typeface="Segoe UI"/>
                <a:cs typeface="Segoe UI"/>
              </a:rPr>
              <a:t>|</a:t>
            </a:r>
            <a:r>
              <a:rPr sz="950" spc="150" dirty="0">
                <a:solidFill>
                  <a:srgbClr val="FFFFFF"/>
                </a:solidFill>
                <a:latin typeface="Segoe UI"/>
                <a:cs typeface="Segoe UI"/>
              </a:rPr>
              <a:t>  </a:t>
            </a:r>
            <a:r>
              <a:rPr sz="950" spc="-10" dirty="0">
                <a:solidFill>
                  <a:srgbClr val="FFFFFF"/>
                </a:solidFill>
                <a:latin typeface="Segoe UI"/>
                <a:cs typeface="Segoe UI"/>
              </a:rPr>
              <a:t>SharePoint</a:t>
            </a:r>
            <a:endParaRPr sz="950">
              <a:latin typeface="Segoe UI"/>
              <a:cs typeface="Segoe UI"/>
            </a:endParaRPr>
          </a:p>
        </p:txBody>
      </p:sp>
      <p:sp>
        <p:nvSpPr>
          <p:cNvPr id="12" name="object 12"/>
          <p:cNvSpPr txBox="1"/>
          <p:nvPr/>
        </p:nvSpPr>
        <p:spPr>
          <a:xfrm>
            <a:off x="2679966" y="1849699"/>
            <a:ext cx="894080" cy="173990"/>
          </a:xfrm>
          <a:prstGeom prst="rect">
            <a:avLst/>
          </a:prstGeom>
        </p:spPr>
        <p:txBody>
          <a:bodyPr vert="horz" wrap="square" lIns="0" tIns="15240" rIns="0" bIns="0" rtlCol="0">
            <a:spAutoFit/>
          </a:bodyPr>
          <a:lstStyle/>
          <a:p>
            <a:pPr marL="12700">
              <a:lnSpc>
                <a:spcPct val="100000"/>
              </a:lnSpc>
              <a:spcBef>
                <a:spcPts val="120"/>
              </a:spcBef>
              <a:tabLst>
                <a:tab pos="344805" algn="l"/>
              </a:tabLst>
            </a:pPr>
            <a:r>
              <a:rPr sz="900" spc="-25" dirty="0">
                <a:solidFill>
                  <a:srgbClr val="FFFFFF"/>
                </a:solidFill>
                <a:latin typeface="Segoe UI"/>
                <a:cs typeface="Segoe UI"/>
              </a:rPr>
              <a:t>TS</a:t>
            </a:r>
            <a:r>
              <a:rPr sz="900" dirty="0">
                <a:solidFill>
                  <a:srgbClr val="FFFFFF"/>
                </a:solidFill>
                <a:latin typeface="Segoe UI"/>
                <a:cs typeface="Segoe UI"/>
              </a:rPr>
              <a:t>	</a:t>
            </a:r>
            <a:r>
              <a:rPr sz="950" dirty="0">
                <a:latin typeface="Segoe UI"/>
                <a:cs typeface="Segoe UI"/>
              </a:rPr>
              <a:t>Team</a:t>
            </a:r>
            <a:r>
              <a:rPr sz="950" spc="45" dirty="0">
                <a:latin typeface="Segoe UI"/>
                <a:cs typeface="Segoe UI"/>
              </a:rPr>
              <a:t> </a:t>
            </a:r>
            <a:r>
              <a:rPr sz="950" spc="-20" dirty="0">
                <a:latin typeface="Segoe UI"/>
                <a:cs typeface="Segoe UI"/>
              </a:rPr>
              <a:t>Site</a:t>
            </a:r>
            <a:endParaRPr sz="950">
              <a:latin typeface="Segoe UI"/>
              <a:cs typeface="Segoe UI"/>
            </a:endParaRPr>
          </a:p>
        </p:txBody>
      </p:sp>
      <p:sp>
        <p:nvSpPr>
          <p:cNvPr id="13" name="object 13"/>
          <p:cNvSpPr txBox="1"/>
          <p:nvPr/>
        </p:nvSpPr>
        <p:spPr>
          <a:xfrm>
            <a:off x="4198552" y="1899091"/>
            <a:ext cx="434975" cy="93345"/>
          </a:xfrm>
          <a:prstGeom prst="rect">
            <a:avLst/>
          </a:prstGeom>
        </p:spPr>
        <p:txBody>
          <a:bodyPr vert="horz" wrap="square" lIns="0" tIns="11430" rIns="0" bIns="0" rtlCol="0">
            <a:spAutoFit/>
          </a:bodyPr>
          <a:lstStyle/>
          <a:p>
            <a:pPr marL="12700">
              <a:lnSpc>
                <a:spcPct val="100000"/>
              </a:lnSpc>
              <a:spcBef>
                <a:spcPts val="90"/>
              </a:spcBef>
            </a:pPr>
            <a:r>
              <a:rPr sz="450" dirty="0">
                <a:solidFill>
                  <a:srgbClr val="FFFFFF"/>
                </a:solidFill>
                <a:latin typeface="Segoe UI"/>
                <a:cs typeface="Segoe UI"/>
              </a:rPr>
              <a:t>Change</a:t>
            </a:r>
            <a:r>
              <a:rPr sz="450" spc="-25" dirty="0">
                <a:solidFill>
                  <a:srgbClr val="FFFFFF"/>
                </a:solidFill>
                <a:latin typeface="Segoe UI"/>
                <a:cs typeface="Segoe UI"/>
              </a:rPr>
              <a:t> </a:t>
            </a:r>
            <a:r>
              <a:rPr sz="450" dirty="0">
                <a:solidFill>
                  <a:srgbClr val="FFFFFF"/>
                </a:solidFill>
                <a:latin typeface="Segoe UI"/>
                <a:cs typeface="Segoe UI"/>
              </a:rPr>
              <a:t>the</a:t>
            </a:r>
            <a:r>
              <a:rPr sz="450" spc="-15" dirty="0">
                <a:solidFill>
                  <a:srgbClr val="FFFFFF"/>
                </a:solidFill>
                <a:latin typeface="Segoe UI"/>
                <a:cs typeface="Segoe UI"/>
              </a:rPr>
              <a:t> </a:t>
            </a:r>
            <a:r>
              <a:rPr sz="450" spc="-20" dirty="0">
                <a:solidFill>
                  <a:srgbClr val="FFFFFF"/>
                </a:solidFill>
                <a:latin typeface="Segoe UI"/>
                <a:cs typeface="Segoe UI"/>
              </a:rPr>
              <a:t>look</a:t>
            </a:r>
            <a:endParaRPr sz="450">
              <a:latin typeface="Segoe UI"/>
              <a:cs typeface="Segoe UI"/>
            </a:endParaRPr>
          </a:p>
        </p:txBody>
      </p:sp>
      <p:pic>
        <p:nvPicPr>
          <p:cNvPr id="24" name="object 24" descr="Screenshot of how to customize the theme in SharePoint"/>
          <p:cNvPicPr/>
          <p:nvPr/>
        </p:nvPicPr>
        <p:blipFill>
          <a:blip r:embed="rId5" cstate="print"/>
          <a:stretch>
            <a:fillRect/>
          </a:stretch>
        </p:blipFill>
        <p:spPr>
          <a:xfrm>
            <a:off x="4427220" y="2206752"/>
            <a:ext cx="3354323" cy="2223515"/>
          </a:xfrm>
          <a:prstGeom prst="rect">
            <a:avLst/>
          </a:prstGeom>
        </p:spPr>
      </p:pic>
      <p:pic>
        <p:nvPicPr>
          <p:cNvPr id="14" name="object 14" descr="Screenshot of how to customize the theme in SharePoint"/>
          <p:cNvPicPr/>
          <p:nvPr/>
        </p:nvPicPr>
        <p:blipFill>
          <a:blip r:embed="rId6" cstate="print"/>
          <a:stretch>
            <a:fillRect/>
          </a:stretch>
        </p:blipFill>
        <p:spPr>
          <a:xfrm>
            <a:off x="7403592" y="1185672"/>
            <a:ext cx="2610611" cy="1703831"/>
          </a:xfrm>
          <a:prstGeom prst="rect">
            <a:avLst/>
          </a:prstGeom>
        </p:spPr>
      </p:pic>
      <p:sp>
        <p:nvSpPr>
          <p:cNvPr id="15" name="object 15"/>
          <p:cNvSpPr txBox="1"/>
          <p:nvPr/>
        </p:nvSpPr>
        <p:spPr>
          <a:xfrm>
            <a:off x="7794792" y="1337258"/>
            <a:ext cx="1143000" cy="146685"/>
          </a:xfrm>
          <a:prstGeom prst="rect">
            <a:avLst/>
          </a:prstGeom>
        </p:spPr>
        <p:txBody>
          <a:bodyPr vert="horz" wrap="square" lIns="0" tIns="11430" rIns="0" bIns="0" rtlCol="0">
            <a:spAutoFit/>
          </a:bodyPr>
          <a:lstStyle/>
          <a:p>
            <a:pPr marL="12700">
              <a:lnSpc>
                <a:spcPct val="100000"/>
              </a:lnSpc>
              <a:spcBef>
                <a:spcPts val="90"/>
              </a:spcBef>
            </a:pPr>
            <a:r>
              <a:rPr sz="800" dirty="0">
                <a:solidFill>
                  <a:srgbClr val="FFFFFF"/>
                </a:solidFill>
                <a:latin typeface="Segoe UI"/>
                <a:cs typeface="Segoe UI"/>
              </a:rPr>
              <a:t>Office</a:t>
            </a:r>
            <a:r>
              <a:rPr sz="800" spc="-25" dirty="0">
                <a:solidFill>
                  <a:srgbClr val="FFFFFF"/>
                </a:solidFill>
                <a:latin typeface="Segoe UI"/>
                <a:cs typeface="Segoe UI"/>
              </a:rPr>
              <a:t> </a:t>
            </a:r>
            <a:r>
              <a:rPr sz="800" dirty="0">
                <a:solidFill>
                  <a:srgbClr val="FFFFFF"/>
                </a:solidFill>
                <a:latin typeface="Segoe UI"/>
                <a:cs typeface="Segoe UI"/>
              </a:rPr>
              <a:t>365</a:t>
            </a:r>
            <a:r>
              <a:rPr sz="800" spc="375" dirty="0">
                <a:solidFill>
                  <a:srgbClr val="FFFFFF"/>
                </a:solidFill>
                <a:latin typeface="Segoe UI"/>
                <a:cs typeface="Segoe UI"/>
              </a:rPr>
              <a:t> </a:t>
            </a:r>
            <a:r>
              <a:rPr sz="800" dirty="0">
                <a:solidFill>
                  <a:srgbClr val="FFFFFF"/>
                </a:solidFill>
                <a:latin typeface="Segoe UI"/>
                <a:cs typeface="Segoe UI"/>
              </a:rPr>
              <a:t>|</a:t>
            </a:r>
            <a:r>
              <a:rPr sz="800" spc="395" dirty="0">
                <a:solidFill>
                  <a:srgbClr val="FFFFFF"/>
                </a:solidFill>
                <a:latin typeface="Segoe UI"/>
                <a:cs typeface="Segoe UI"/>
              </a:rPr>
              <a:t> </a:t>
            </a:r>
            <a:r>
              <a:rPr sz="800" spc="-10" dirty="0">
                <a:solidFill>
                  <a:srgbClr val="FFFFFF"/>
                </a:solidFill>
                <a:latin typeface="Segoe UI"/>
                <a:cs typeface="Segoe UI"/>
              </a:rPr>
              <a:t>SharePoint</a:t>
            </a:r>
            <a:endParaRPr sz="800">
              <a:latin typeface="Segoe UI"/>
              <a:cs typeface="Segoe UI"/>
            </a:endParaRPr>
          </a:p>
        </p:txBody>
      </p:sp>
      <p:sp>
        <p:nvSpPr>
          <p:cNvPr id="16" name="object 16"/>
          <p:cNvSpPr txBox="1"/>
          <p:nvPr/>
        </p:nvSpPr>
        <p:spPr>
          <a:xfrm>
            <a:off x="8059914" y="1708474"/>
            <a:ext cx="120650" cy="133350"/>
          </a:xfrm>
          <a:prstGeom prst="rect">
            <a:avLst/>
          </a:prstGeom>
        </p:spPr>
        <p:txBody>
          <a:bodyPr vert="horz" wrap="square" lIns="0" tIns="13335" rIns="0" bIns="0" rtlCol="0">
            <a:spAutoFit/>
          </a:bodyPr>
          <a:lstStyle/>
          <a:p>
            <a:pPr marL="12700">
              <a:lnSpc>
                <a:spcPct val="100000"/>
              </a:lnSpc>
              <a:spcBef>
                <a:spcPts val="105"/>
              </a:spcBef>
            </a:pPr>
            <a:r>
              <a:rPr sz="700" spc="-25" dirty="0">
                <a:solidFill>
                  <a:srgbClr val="FFFFFF"/>
                </a:solidFill>
                <a:latin typeface="Segoe UI"/>
                <a:cs typeface="Segoe UI"/>
              </a:rPr>
              <a:t>TS</a:t>
            </a:r>
            <a:endParaRPr sz="700">
              <a:latin typeface="Segoe UI"/>
              <a:cs typeface="Segoe UI"/>
            </a:endParaRPr>
          </a:p>
        </p:txBody>
      </p:sp>
      <p:sp>
        <p:nvSpPr>
          <p:cNvPr id="17" name="object 17"/>
          <p:cNvSpPr txBox="1"/>
          <p:nvPr/>
        </p:nvSpPr>
        <p:spPr>
          <a:xfrm>
            <a:off x="8280855" y="1705080"/>
            <a:ext cx="459105" cy="146685"/>
          </a:xfrm>
          <a:prstGeom prst="rect">
            <a:avLst/>
          </a:prstGeom>
        </p:spPr>
        <p:txBody>
          <a:bodyPr vert="horz" wrap="square" lIns="0" tIns="11430" rIns="0" bIns="0" rtlCol="0">
            <a:spAutoFit/>
          </a:bodyPr>
          <a:lstStyle/>
          <a:p>
            <a:pPr marL="12700">
              <a:lnSpc>
                <a:spcPct val="100000"/>
              </a:lnSpc>
              <a:spcBef>
                <a:spcPts val="90"/>
              </a:spcBef>
            </a:pPr>
            <a:r>
              <a:rPr sz="800" dirty="0">
                <a:latin typeface="Segoe UI"/>
                <a:cs typeface="Segoe UI"/>
              </a:rPr>
              <a:t>Team</a:t>
            </a:r>
            <a:r>
              <a:rPr sz="800" spc="-60" dirty="0">
                <a:latin typeface="Segoe UI"/>
                <a:cs typeface="Segoe UI"/>
              </a:rPr>
              <a:t> </a:t>
            </a:r>
            <a:r>
              <a:rPr sz="800" spc="-20" dirty="0">
                <a:latin typeface="Segoe UI"/>
                <a:cs typeface="Segoe UI"/>
              </a:rPr>
              <a:t>Site</a:t>
            </a:r>
            <a:endParaRPr sz="800">
              <a:latin typeface="Segoe UI"/>
              <a:cs typeface="Segoe UI"/>
            </a:endParaRPr>
          </a:p>
        </p:txBody>
      </p:sp>
      <p:sp>
        <p:nvSpPr>
          <p:cNvPr id="18" name="object 18"/>
          <p:cNvSpPr txBox="1"/>
          <p:nvPr/>
        </p:nvSpPr>
        <p:spPr>
          <a:xfrm>
            <a:off x="9219438" y="1774787"/>
            <a:ext cx="434975" cy="93345"/>
          </a:xfrm>
          <a:prstGeom prst="rect">
            <a:avLst/>
          </a:prstGeom>
        </p:spPr>
        <p:txBody>
          <a:bodyPr vert="horz" wrap="square" lIns="0" tIns="11430" rIns="0" bIns="0" rtlCol="0">
            <a:spAutoFit/>
          </a:bodyPr>
          <a:lstStyle/>
          <a:p>
            <a:pPr marL="12700">
              <a:lnSpc>
                <a:spcPct val="100000"/>
              </a:lnSpc>
              <a:spcBef>
                <a:spcPts val="90"/>
              </a:spcBef>
            </a:pPr>
            <a:r>
              <a:rPr sz="450" dirty="0">
                <a:solidFill>
                  <a:srgbClr val="FFFFFF"/>
                </a:solidFill>
                <a:latin typeface="Segoe UI"/>
                <a:cs typeface="Segoe UI"/>
              </a:rPr>
              <a:t>Change</a:t>
            </a:r>
            <a:r>
              <a:rPr sz="450" spc="-30" dirty="0">
                <a:solidFill>
                  <a:srgbClr val="FFFFFF"/>
                </a:solidFill>
                <a:latin typeface="Segoe UI"/>
                <a:cs typeface="Segoe UI"/>
              </a:rPr>
              <a:t> </a:t>
            </a:r>
            <a:r>
              <a:rPr sz="450" dirty="0">
                <a:solidFill>
                  <a:srgbClr val="FFFFFF"/>
                </a:solidFill>
                <a:latin typeface="Segoe UI"/>
                <a:cs typeface="Segoe UI"/>
              </a:rPr>
              <a:t>the</a:t>
            </a:r>
            <a:r>
              <a:rPr sz="450" spc="-15" dirty="0">
                <a:solidFill>
                  <a:srgbClr val="FFFFFF"/>
                </a:solidFill>
                <a:latin typeface="Segoe UI"/>
                <a:cs typeface="Segoe UI"/>
              </a:rPr>
              <a:t> </a:t>
            </a:r>
            <a:r>
              <a:rPr sz="450" spc="-20" dirty="0">
                <a:solidFill>
                  <a:srgbClr val="FFFFFF"/>
                </a:solidFill>
                <a:latin typeface="Segoe UI"/>
                <a:cs typeface="Segoe UI"/>
              </a:rPr>
              <a:t>look</a:t>
            </a:r>
            <a:endParaRPr sz="450">
              <a:latin typeface="Segoe UI"/>
              <a:cs typeface="Segoe UI"/>
            </a:endParaRPr>
          </a:p>
        </p:txBody>
      </p:sp>
      <p:pic>
        <p:nvPicPr>
          <p:cNvPr id="19" name="object 19" descr="Screenshot of how to customize the theme in SharePoint"/>
          <p:cNvPicPr/>
          <p:nvPr/>
        </p:nvPicPr>
        <p:blipFill>
          <a:blip r:embed="rId7" cstate="print"/>
          <a:stretch>
            <a:fillRect/>
          </a:stretch>
        </p:blipFill>
        <p:spPr>
          <a:xfrm>
            <a:off x="7856219" y="2473452"/>
            <a:ext cx="2610611" cy="1667255"/>
          </a:xfrm>
          <a:prstGeom prst="rect">
            <a:avLst/>
          </a:prstGeom>
        </p:spPr>
      </p:pic>
      <p:sp>
        <p:nvSpPr>
          <p:cNvPr id="20" name="object 20"/>
          <p:cNvSpPr txBox="1"/>
          <p:nvPr/>
        </p:nvSpPr>
        <p:spPr>
          <a:xfrm>
            <a:off x="8246861" y="2607147"/>
            <a:ext cx="1143000" cy="146685"/>
          </a:xfrm>
          <a:prstGeom prst="rect">
            <a:avLst/>
          </a:prstGeom>
        </p:spPr>
        <p:txBody>
          <a:bodyPr vert="horz" wrap="square" lIns="0" tIns="11430" rIns="0" bIns="0" rtlCol="0">
            <a:spAutoFit/>
          </a:bodyPr>
          <a:lstStyle/>
          <a:p>
            <a:pPr marL="12700">
              <a:lnSpc>
                <a:spcPct val="100000"/>
              </a:lnSpc>
              <a:spcBef>
                <a:spcPts val="90"/>
              </a:spcBef>
            </a:pPr>
            <a:r>
              <a:rPr sz="800" dirty="0">
                <a:solidFill>
                  <a:srgbClr val="FFFFFF"/>
                </a:solidFill>
                <a:latin typeface="Segoe UI"/>
                <a:cs typeface="Segoe UI"/>
              </a:rPr>
              <a:t>Office</a:t>
            </a:r>
            <a:r>
              <a:rPr sz="800" spc="-25" dirty="0">
                <a:solidFill>
                  <a:srgbClr val="FFFFFF"/>
                </a:solidFill>
                <a:latin typeface="Segoe UI"/>
                <a:cs typeface="Segoe UI"/>
              </a:rPr>
              <a:t> </a:t>
            </a:r>
            <a:r>
              <a:rPr sz="800" dirty="0">
                <a:solidFill>
                  <a:srgbClr val="FFFFFF"/>
                </a:solidFill>
                <a:latin typeface="Segoe UI"/>
                <a:cs typeface="Segoe UI"/>
              </a:rPr>
              <a:t>365</a:t>
            </a:r>
            <a:r>
              <a:rPr sz="800" spc="375" dirty="0">
                <a:solidFill>
                  <a:srgbClr val="FFFFFF"/>
                </a:solidFill>
                <a:latin typeface="Segoe UI"/>
                <a:cs typeface="Segoe UI"/>
              </a:rPr>
              <a:t> </a:t>
            </a:r>
            <a:r>
              <a:rPr sz="800" dirty="0">
                <a:solidFill>
                  <a:srgbClr val="FFFFFF"/>
                </a:solidFill>
                <a:latin typeface="Segoe UI"/>
                <a:cs typeface="Segoe UI"/>
              </a:rPr>
              <a:t>|</a:t>
            </a:r>
            <a:r>
              <a:rPr sz="800" spc="395" dirty="0">
                <a:solidFill>
                  <a:srgbClr val="FFFFFF"/>
                </a:solidFill>
                <a:latin typeface="Segoe UI"/>
                <a:cs typeface="Segoe UI"/>
              </a:rPr>
              <a:t> </a:t>
            </a:r>
            <a:r>
              <a:rPr sz="800" spc="-10" dirty="0">
                <a:solidFill>
                  <a:srgbClr val="FFFFFF"/>
                </a:solidFill>
                <a:latin typeface="Segoe UI"/>
                <a:cs typeface="Segoe UI"/>
              </a:rPr>
              <a:t>SharePoint</a:t>
            </a:r>
            <a:endParaRPr sz="800">
              <a:latin typeface="Segoe UI"/>
              <a:cs typeface="Segoe UI"/>
            </a:endParaRPr>
          </a:p>
        </p:txBody>
      </p:sp>
      <p:sp>
        <p:nvSpPr>
          <p:cNvPr id="21" name="object 21"/>
          <p:cNvSpPr txBox="1"/>
          <p:nvPr/>
        </p:nvSpPr>
        <p:spPr>
          <a:xfrm>
            <a:off x="8511981" y="2978364"/>
            <a:ext cx="120650" cy="133350"/>
          </a:xfrm>
          <a:prstGeom prst="rect">
            <a:avLst/>
          </a:prstGeom>
        </p:spPr>
        <p:txBody>
          <a:bodyPr vert="horz" wrap="square" lIns="0" tIns="13335" rIns="0" bIns="0" rtlCol="0">
            <a:spAutoFit/>
          </a:bodyPr>
          <a:lstStyle/>
          <a:p>
            <a:pPr marL="12700">
              <a:lnSpc>
                <a:spcPct val="100000"/>
              </a:lnSpc>
              <a:spcBef>
                <a:spcPts val="105"/>
              </a:spcBef>
            </a:pPr>
            <a:r>
              <a:rPr sz="700" spc="-25" dirty="0">
                <a:latin typeface="Segoe UI"/>
                <a:cs typeface="Segoe UI"/>
              </a:rPr>
              <a:t>TS</a:t>
            </a:r>
            <a:endParaRPr sz="700">
              <a:latin typeface="Segoe UI"/>
              <a:cs typeface="Segoe UI"/>
            </a:endParaRPr>
          </a:p>
        </p:txBody>
      </p:sp>
      <p:sp>
        <p:nvSpPr>
          <p:cNvPr id="22" name="object 22"/>
          <p:cNvSpPr txBox="1"/>
          <p:nvPr/>
        </p:nvSpPr>
        <p:spPr>
          <a:xfrm>
            <a:off x="8732923" y="2974971"/>
            <a:ext cx="459105" cy="146685"/>
          </a:xfrm>
          <a:prstGeom prst="rect">
            <a:avLst/>
          </a:prstGeom>
        </p:spPr>
        <p:txBody>
          <a:bodyPr vert="horz" wrap="square" lIns="0" tIns="11430" rIns="0" bIns="0" rtlCol="0">
            <a:spAutoFit/>
          </a:bodyPr>
          <a:lstStyle/>
          <a:p>
            <a:pPr marL="12700">
              <a:lnSpc>
                <a:spcPct val="100000"/>
              </a:lnSpc>
              <a:spcBef>
                <a:spcPts val="90"/>
              </a:spcBef>
            </a:pPr>
            <a:r>
              <a:rPr sz="800" dirty="0">
                <a:solidFill>
                  <a:srgbClr val="FFFFFF"/>
                </a:solidFill>
                <a:latin typeface="Segoe UI"/>
                <a:cs typeface="Segoe UI"/>
              </a:rPr>
              <a:t>Team</a:t>
            </a:r>
            <a:r>
              <a:rPr sz="800" spc="-60" dirty="0">
                <a:solidFill>
                  <a:srgbClr val="FFFFFF"/>
                </a:solidFill>
                <a:latin typeface="Segoe UI"/>
                <a:cs typeface="Segoe UI"/>
              </a:rPr>
              <a:t> </a:t>
            </a:r>
            <a:r>
              <a:rPr sz="800" spc="-20" dirty="0">
                <a:solidFill>
                  <a:srgbClr val="FFFFFF"/>
                </a:solidFill>
                <a:latin typeface="Segoe UI"/>
                <a:cs typeface="Segoe UI"/>
              </a:rPr>
              <a:t>Site</a:t>
            </a:r>
            <a:endParaRPr sz="800">
              <a:latin typeface="Segoe UI"/>
              <a:cs typeface="Segoe UI"/>
            </a:endParaRPr>
          </a:p>
        </p:txBody>
      </p:sp>
      <p:sp>
        <p:nvSpPr>
          <p:cNvPr id="23" name="object 23"/>
          <p:cNvSpPr txBox="1"/>
          <p:nvPr/>
        </p:nvSpPr>
        <p:spPr>
          <a:xfrm>
            <a:off x="9671505" y="3044676"/>
            <a:ext cx="434975" cy="93345"/>
          </a:xfrm>
          <a:prstGeom prst="rect">
            <a:avLst/>
          </a:prstGeom>
        </p:spPr>
        <p:txBody>
          <a:bodyPr vert="horz" wrap="square" lIns="0" tIns="11430" rIns="0" bIns="0" rtlCol="0">
            <a:spAutoFit/>
          </a:bodyPr>
          <a:lstStyle/>
          <a:p>
            <a:pPr marL="12700">
              <a:lnSpc>
                <a:spcPct val="100000"/>
              </a:lnSpc>
              <a:spcBef>
                <a:spcPts val="90"/>
              </a:spcBef>
            </a:pPr>
            <a:r>
              <a:rPr sz="450" dirty="0">
                <a:latin typeface="Segoe UI"/>
                <a:cs typeface="Segoe UI"/>
              </a:rPr>
              <a:t>Change</a:t>
            </a:r>
            <a:r>
              <a:rPr sz="450" spc="-30" dirty="0">
                <a:latin typeface="Segoe UI"/>
                <a:cs typeface="Segoe UI"/>
              </a:rPr>
              <a:t> </a:t>
            </a:r>
            <a:r>
              <a:rPr sz="450" dirty="0">
                <a:latin typeface="Segoe UI"/>
                <a:cs typeface="Segoe UI"/>
              </a:rPr>
              <a:t>the</a:t>
            </a:r>
            <a:r>
              <a:rPr sz="450" spc="-15" dirty="0">
                <a:latin typeface="Segoe UI"/>
                <a:cs typeface="Segoe UI"/>
              </a:rPr>
              <a:t> </a:t>
            </a:r>
            <a:r>
              <a:rPr sz="450" spc="-20" dirty="0">
                <a:latin typeface="Segoe UI"/>
                <a:cs typeface="Segoe UI"/>
              </a:rPr>
              <a:t>look</a:t>
            </a:r>
            <a:endParaRPr sz="450">
              <a:latin typeface="Segoe UI"/>
              <a:cs typeface="Segoe UI"/>
            </a:endParaRPr>
          </a:p>
        </p:txBody>
      </p:sp>
      <p:sp>
        <p:nvSpPr>
          <p:cNvPr id="25" name="object 25"/>
          <p:cNvSpPr txBox="1"/>
          <p:nvPr/>
        </p:nvSpPr>
        <p:spPr>
          <a:xfrm>
            <a:off x="4947113" y="2396063"/>
            <a:ext cx="1374140" cy="669925"/>
          </a:xfrm>
          <a:prstGeom prst="rect">
            <a:avLst/>
          </a:prstGeom>
        </p:spPr>
        <p:txBody>
          <a:bodyPr vert="horz" wrap="square" lIns="0" tIns="12065" rIns="0" bIns="0" rtlCol="0">
            <a:spAutoFit/>
          </a:bodyPr>
          <a:lstStyle/>
          <a:p>
            <a:pPr>
              <a:lnSpc>
                <a:spcPct val="100000"/>
              </a:lnSpc>
              <a:spcBef>
                <a:spcPts val="95"/>
              </a:spcBef>
            </a:pPr>
            <a:r>
              <a:rPr sz="950" dirty="0">
                <a:solidFill>
                  <a:srgbClr val="FFFFFF"/>
                </a:solidFill>
                <a:latin typeface="Segoe UI"/>
                <a:cs typeface="Segoe UI"/>
              </a:rPr>
              <a:t>Office</a:t>
            </a:r>
            <a:r>
              <a:rPr sz="950" spc="15" dirty="0">
                <a:solidFill>
                  <a:srgbClr val="FFFFFF"/>
                </a:solidFill>
                <a:latin typeface="Segoe UI"/>
                <a:cs typeface="Segoe UI"/>
              </a:rPr>
              <a:t> </a:t>
            </a:r>
            <a:r>
              <a:rPr sz="950" dirty="0">
                <a:solidFill>
                  <a:srgbClr val="FFFFFF"/>
                </a:solidFill>
                <a:latin typeface="Segoe UI"/>
                <a:cs typeface="Segoe UI"/>
              </a:rPr>
              <a:t>365</a:t>
            </a:r>
            <a:r>
              <a:rPr sz="950" spc="145" dirty="0">
                <a:solidFill>
                  <a:srgbClr val="FFFFFF"/>
                </a:solidFill>
                <a:latin typeface="Segoe UI"/>
                <a:cs typeface="Segoe UI"/>
              </a:rPr>
              <a:t>  </a:t>
            </a:r>
            <a:r>
              <a:rPr sz="950" dirty="0">
                <a:solidFill>
                  <a:srgbClr val="FFFFFF"/>
                </a:solidFill>
                <a:latin typeface="Segoe UI"/>
                <a:cs typeface="Segoe UI"/>
              </a:rPr>
              <a:t>|</a:t>
            </a:r>
            <a:r>
              <a:rPr sz="950" spc="150" dirty="0">
                <a:solidFill>
                  <a:srgbClr val="FFFFFF"/>
                </a:solidFill>
                <a:latin typeface="Segoe UI"/>
                <a:cs typeface="Segoe UI"/>
              </a:rPr>
              <a:t>  </a:t>
            </a:r>
            <a:r>
              <a:rPr sz="950" spc="-10" dirty="0">
                <a:solidFill>
                  <a:srgbClr val="FFFFFF"/>
                </a:solidFill>
                <a:latin typeface="Segoe UI"/>
                <a:cs typeface="Segoe UI"/>
              </a:rPr>
              <a:t>SharePoint</a:t>
            </a:r>
            <a:endParaRPr sz="950">
              <a:latin typeface="Segoe UI"/>
              <a:cs typeface="Segoe UI"/>
            </a:endParaRPr>
          </a:p>
          <a:p>
            <a:pPr>
              <a:lnSpc>
                <a:spcPct val="100000"/>
              </a:lnSpc>
            </a:pPr>
            <a:endParaRPr sz="950">
              <a:latin typeface="Segoe UI"/>
              <a:cs typeface="Segoe UI"/>
            </a:endParaRPr>
          </a:p>
          <a:p>
            <a:pPr>
              <a:lnSpc>
                <a:spcPct val="100000"/>
              </a:lnSpc>
              <a:spcBef>
                <a:spcPts val="315"/>
              </a:spcBef>
            </a:pPr>
            <a:endParaRPr sz="950">
              <a:latin typeface="Segoe UI"/>
              <a:cs typeface="Segoe UI"/>
            </a:endParaRPr>
          </a:p>
          <a:p>
            <a:pPr marL="394335">
              <a:lnSpc>
                <a:spcPct val="100000"/>
              </a:lnSpc>
              <a:tabLst>
                <a:tab pos="727075" algn="l"/>
              </a:tabLst>
            </a:pPr>
            <a:r>
              <a:rPr sz="900" spc="-25" dirty="0">
                <a:solidFill>
                  <a:srgbClr val="FFFFFF"/>
                </a:solidFill>
                <a:latin typeface="Segoe UI"/>
                <a:cs typeface="Segoe UI"/>
              </a:rPr>
              <a:t>TS</a:t>
            </a:r>
            <a:r>
              <a:rPr sz="900" dirty="0">
                <a:solidFill>
                  <a:srgbClr val="FFFFFF"/>
                </a:solidFill>
                <a:latin typeface="Segoe UI"/>
                <a:cs typeface="Segoe UI"/>
              </a:rPr>
              <a:t>	</a:t>
            </a:r>
            <a:r>
              <a:rPr sz="950" dirty="0">
                <a:latin typeface="Segoe UI"/>
                <a:cs typeface="Segoe UI"/>
              </a:rPr>
              <a:t>Team</a:t>
            </a:r>
            <a:r>
              <a:rPr sz="950" spc="45" dirty="0">
                <a:latin typeface="Segoe UI"/>
                <a:cs typeface="Segoe UI"/>
              </a:rPr>
              <a:t> </a:t>
            </a:r>
            <a:r>
              <a:rPr sz="950" spc="-20" dirty="0">
                <a:latin typeface="Segoe UI"/>
                <a:cs typeface="Segoe UI"/>
              </a:rPr>
              <a:t>Site</a:t>
            </a:r>
            <a:endParaRPr sz="950">
              <a:latin typeface="Segoe UI"/>
              <a:cs typeface="Segoe UI"/>
            </a:endParaRPr>
          </a:p>
        </p:txBody>
      </p:sp>
      <p:grpSp>
        <p:nvGrpSpPr>
          <p:cNvPr id="26" name="object 26">
            <a:extLst>
              <a:ext uri="{C183D7F6-B498-43B3-948B-1728B52AA6E4}">
                <adec:decorative xmlns:adec="http://schemas.microsoft.com/office/drawing/2017/decorative" val="1"/>
              </a:ext>
            </a:extLst>
          </p:cNvPr>
          <p:cNvGrpSpPr/>
          <p:nvPr/>
        </p:nvGrpSpPr>
        <p:grpSpPr>
          <a:xfrm>
            <a:off x="3279647" y="2346960"/>
            <a:ext cx="5822315" cy="2219960"/>
            <a:chOff x="3279647" y="2346960"/>
            <a:chExt cx="5822315" cy="2219960"/>
          </a:xfrm>
        </p:grpSpPr>
        <p:sp>
          <p:nvSpPr>
            <p:cNvPr id="27" name="object 27"/>
            <p:cNvSpPr/>
            <p:nvPr/>
          </p:nvSpPr>
          <p:spPr>
            <a:xfrm>
              <a:off x="4587239" y="2346960"/>
              <a:ext cx="2184400" cy="1897380"/>
            </a:xfrm>
            <a:custGeom>
              <a:avLst/>
              <a:gdLst/>
              <a:ahLst/>
              <a:cxnLst/>
              <a:rect l="l" t="t" r="r" b="b"/>
              <a:pathLst>
                <a:path w="2184400" h="1897379">
                  <a:moveTo>
                    <a:pt x="2183891" y="0"/>
                  </a:moveTo>
                  <a:lnTo>
                    <a:pt x="0" y="0"/>
                  </a:lnTo>
                  <a:lnTo>
                    <a:pt x="0" y="1897380"/>
                  </a:lnTo>
                  <a:lnTo>
                    <a:pt x="2183891" y="1897380"/>
                  </a:lnTo>
                  <a:lnTo>
                    <a:pt x="2183891" y="0"/>
                  </a:lnTo>
                  <a:close/>
                </a:path>
              </a:pathLst>
            </a:custGeom>
            <a:solidFill>
              <a:srgbClr val="FFFFFF">
                <a:alpha val="70195"/>
              </a:srgbClr>
            </a:solidFill>
          </p:spPr>
          <p:txBody>
            <a:bodyPr wrap="square" lIns="0" tIns="0" rIns="0" bIns="0" rtlCol="0"/>
            <a:lstStyle/>
            <a:p>
              <a:endParaRPr/>
            </a:p>
          </p:txBody>
        </p:sp>
        <p:sp>
          <p:nvSpPr>
            <p:cNvPr id="28" name="object 28"/>
            <p:cNvSpPr/>
            <p:nvPr/>
          </p:nvSpPr>
          <p:spPr>
            <a:xfrm>
              <a:off x="3442715" y="3177540"/>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29" name="object 29"/>
            <p:cNvSpPr/>
            <p:nvPr/>
          </p:nvSpPr>
          <p:spPr>
            <a:xfrm>
              <a:off x="6105143" y="4244339"/>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0" name="object 30"/>
            <p:cNvSpPr/>
            <p:nvPr/>
          </p:nvSpPr>
          <p:spPr>
            <a:xfrm>
              <a:off x="9095232" y="4008120"/>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1" name="object 31"/>
            <p:cNvSpPr/>
            <p:nvPr/>
          </p:nvSpPr>
          <p:spPr>
            <a:xfrm>
              <a:off x="3279647" y="3424427"/>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4"/>
                  </a:lnTo>
                  <a:lnTo>
                    <a:pt x="8041" y="207588"/>
                  </a:lnTo>
                  <a:lnTo>
                    <a:pt x="30434" y="250887"/>
                  </a:lnTo>
                  <a:lnTo>
                    <a:pt x="64580" y="285033"/>
                  </a:lnTo>
                  <a:lnTo>
                    <a:pt x="107879" y="307426"/>
                  </a:lnTo>
                  <a:lnTo>
                    <a:pt x="157734" y="315468"/>
                  </a:lnTo>
                  <a:lnTo>
                    <a:pt x="207588" y="307426"/>
                  </a:lnTo>
                  <a:lnTo>
                    <a:pt x="250887" y="285033"/>
                  </a:lnTo>
                  <a:lnTo>
                    <a:pt x="285033" y="250887"/>
                  </a:lnTo>
                  <a:lnTo>
                    <a:pt x="307426" y="207588"/>
                  </a:lnTo>
                  <a:lnTo>
                    <a:pt x="315468" y="157734"/>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grpSp>
      <p:sp>
        <p:nvSpPr>
          <p:cNvPr id="32" name="object 32"/>
          <p:cNvSpPr txBox="1"/>
          <p:nvPr/>
        </p:nvSpPr>
        <p:spPr>
          <a:xfrm>
            <a:off x="6842942" y="3023913"/>
            <a:ext cx="535305" cy="93345"/>
          </a:xfrm>
          <a:prstGeom prst="rect">
            <a:avLst/>
          </a:prstGeom>
        </p:spPr>
        <p:txBody>
          <a:bodyPr vert="horz" wrap="square" lIns="0" tIns="11430" rIns="0" bIns="0" rtlCol="0">
            <a:spAutoFit/>
          </a:bodyPr>
          <a:lstStyle/>
          <a:p>
            <a:pPr marL="12700">
              <a:lnSpc>
                <a:spcPct val="100000"/>
              </a:lnSpc>
              <a:spcBef>
                <a:spcPts val="90"/>
              </a:spcBef>
            </a:pPr>
            <a:r>
              <a:rPr sz="450" b="1" spc="-10" dirty="0">
                <a:latin typeface="Segoe UI"/>
                <a:cs typeface="Segoe UI"/>
              </a:rPr>
              <a:t>SharePoint</a:t>
            </a:r>
            <a:r>
              <a:rPr sz="450" b="1" spc="35" dirty="0">
                <a:latin typeface="Segoe UI"/>
                <a:cs typeface="Segoe UI"/>
              </a:rPr>
              <a:t> </a:t>
            </a:r>
            <a:r>
              <a:rPr sz="450" b="1" spc="-10" dirty="0">
                <a:latin typeface="Segoe UI"/>
                <a:cs typeface="Segoe UI"/>
              </a:rPr>
              <a:t>Themes</a:t>
            </a:r>
            <a:endParaRPr sz="450">
              <a:latin typeface="Segoe UI"/>
              <a:cs typeface="Segoe UI"/>
            </a:endParaRPr>
          </a:p>
        </p:txBody>
      </p:sp>
      <p:sp>
        <p:nvSpPr>
          <p:cNvPr id="33" name="object 33"/>
          <p:cNvSpPr txBox="1"/>
          <p:nvPr/>
        </p:nvSpPr>
        <p:spPr>
          <a:xfrm>
            <a:off x="6840405" y="2528121"/>
            <a:ext cx="514984" cy="222885"/>
          </a:xfrm>
          <a:prstGeom prst="rect">
            <a:avLst/>
          </a:prstGeom>
        </p:spPr>
        <p:txBody>
          <a:bodyPr vert="horz" wrap="square" lIns="0" tIns="15875" rIns="0" bIns="0" rtlCol="0">
            <a:spAutoFit/>
          </a:bodyPr>
          <a:lstStyle/>
          <a:p>
            <a:pPr marL="12700">
              <a:lnSpc>
                <a:spcPct val="100000"/>
              </a:lnSpc>
              <a:spcBef>
                <a:spcPts val="125"/>
              </a:spcBef>
            </a:pPr>
            <a:r>
              <a:rPr sz="500" dirty="0">
                <a:latin typeface="Segoe UI"/>
                <a:cs typeface="Segoe UI"/>
              </a:rPr>
              <a:t>Change</a:t>
            </a:r>
            <a:r>
              <a:rPr sz="500" spc="55" dirty="0">
                <a:latin typeface="Segoe UI"/>
                <a:cs typeface="Segoe UI"/>
              </a:rPr>
              <a:t> </a:t>
            </a:r>
            <a:r>
              <a:rPr sz="500" dirty="0">
                <a:latin typeface="Segoe UI"/>
                <a:cs typeface="Segoe UI"/>
              </a:rPr>
              <a:t>the</a:t>
            </a:r>
            <a:r>
              <a:rPr sz="500" spc="50" dirty="0">
                <a:latin typeface="Segoe UI"/>
                <a:cs typeface="Segoe UI"/>
              </a:rPr>
              <a:t> </a:t>
            </a:r>
            <a:r>
              <a:rPr sz="500" spc="-20" dirty="0">
                <a:latin typeface="Segoe UI"/>
                <a:cs typeface="Segoe UI"/>
              </a:rPr>
              <a:t>look</a:t>
            </a:r>
            <a:endParaRPr sz="500">
              <a:latin typeface="Segoe UI"/>
              <a:cs typeface="Segoe UI"/>
            </a:endParaRPr>
          </a:p>
          <a:p>
            <a:pPr marL="12700">
              <a:lnSpc>
                <a:spcPct val="100000"/>
              </a:lnSpc>
              <a:spcBef>
                <a:spcPts val="390"/>
              </a:spcBef>
            </a:pPr>
            <a:r>
              <a:rPr sz="450" b="1" spc="-10" dirty="0">
                <a:latin typeface="Segoe UI"/>
                <a:cs typeface="Segoe UI"/>
              </a:rPr>
              <a:t>Change</a:t>
            </a:r>
            <a:r>
              <a:rPr sz="450" b="1" spc="-5" dirty="0">
                <a:latin typeface="Segoe UI"/>
                <a:cs typeface="Segoe UI"/>
              </a:rPr>
              <a:t> </a:t>
            </a:r>
            <a:r>
              <a:rPr sz="450" b="1" dirty="0">
                <a:latin typeface="Segoe UI"/>
                <a:cs typeface="Segoe UI"/>
              </a:rPr>
              <a:t>the </a:t>
            </a:r>
            <a:r>
              <a:rPr sz="450" b="1" spc="-20" dirty="0">
                <a:latin typeface="Segoe UI"/>
                <a:cs typeface="Segoe UI"/>
              </a:rPr>
              <a:t>look</a:t>
            </a:r>
            <a:endParaRPr sz="450">
              <a:latin typeface="Segoe UI"/>
              <a:cs typeface="Segoe UI"/>
            </a:endParaRPr>
          </a:p>
        </p:txBody>
      </p:sp>
      <p:sp>
        <p:nvSpPr>
          <p:cNvPr id="34" name="object 34"/>
          <p:cNvSpPr txBox="1"/>
          <p:nvPr/>
        </p:nvSpPr>
        <p:spPr>
          <a:xfrm>
            <a:off x="6882049" y="2854469"/>
            <a:ext cx="121920" cy="93345"/>
          </a:xfrm>
          <a:prstGeom prst="rect">
            <a:avLst/>
          </a:prstGeom>
        </p:spPr>
        <p:txBody>
          <a:bodyPr vert="horz" wrap="square" lIns="0" tIns="11430" rIns="0" bIns="0" rtlCol="0">
            <a:spAutoFit/>
          </a:bodyPr>
          <a:lstStyle/>
          <a:p>
            <a:pPr marL="12700">
              <a:lnSpc>
                <a:spcPct val="100000"/>
              </a:lnSpc>
              <a:spcBef>
                <a:spcPts val="90"/>
              </a:spcBef>
            </a:pPr>
            <a:r>
              <a:rPr sz="450" spc="-25" dirty="0">
                <a:latin typeface="Segoe UI"/>
                <a:cs typeface="Segoe UI"/>
              </a:rPr>
              <a:t>Abc</a:t>
            </a:r>
            <a:endParaRPr sz="450">
              <a:latin typeface="Segoe UI"/>
              <a:cs typeface="Segoe UI"/>
            </a:endParaRPr>
          </a:p>
        </p:txBody>
      </p:sp>
      <p:sp>
        <p:nvSpPr>
          <p:cNvPr id="35" name="object 35"/>
          <p:cNvSpPr txBox="1"/>
          <p:nvPr/>
        </p:nvSpPr>
        <p:spPr>
          <a:xfrm>
            <a:off x="7339018" y="2802028"/>
            <a:ext cx="212725" cy="93345"/>
          </a:xfrm>
          <a:prstGeom prst="rect">
            <a:avLst/>
          </a:prstGeom>
        </p:spPr>
        <p:txBody>
          <a:bodyPr vert="horz" wrap="square" lIns="0" tIns="11430" rIns="0" bIns="0" rtlCol="0">
            <a:spAutoFit/>
          </a:bodyPr>
          <a:lstStyle/>
          <a:p>
            <a:pPr marL="12700">
              <a:lnSpc>
                <a:spcPct val="100000"/>
              </a:lnSpc>
              <a:spcBef>
                <a:spcPts val="90"/>
              </a:spcBef>
            </a:pPr>
            <a:r>
              <a:rPr sz="450" spc="-10" dirty="0">
                <a:latin typeface="Segoe UI"/>
                <a:cs typeface="Segoe UI"/>
              </a:rPr>
              <a:t>Current</a:t>
            </a:r>
            <a:endParaRPr sz="450">
              <a:latin typeface="Segoe UI"/>
              <a:cs typeface="Segoe UI"/>
            </a:endParaRPr>
          </a:p>
        </p:txBody>
      </p:sp>
      <p:sp>
        <p:nvSpPr>
          <p:cNvPr id="36" name="object 36"/>
          <p:cNvSpPr txBox="1"/>
          <p:nvPr/>
        </p:nvSpPr>
        <p:spPr>
          <a:xfrm>
            <a:off x="6884587" y="3261252"/>
            <a:ext cx="121920" cy="93345"/>
          </a:xfrm>
          <a:prstGeom prst="rect">
            <a:avLst/>
          </a:prstGeom>
        </p:spPr>
        <p:txBody>
          <a:bodyPr vert="horz" wrap="square" lIns="0" tIns="11430" rIns="0" bIns="0" rtlCol="0">
            <a:spAutoFit/>
          </a:bodyPr>
          <a:lstStyle/>
          <a:p>
            <a:pPr marL="12700">
              <a:lnSpc>
                <a:spcPct val="100000"/>
              </a:lnSpc>
              <a:spcBef>
                <a:spcPts val="90"/>
              </a:spcBef>
            </a:pPr>
            <a:r>
              <a:rPr sz="450" spc="-25" dirty="0">
                <a:latin typeface="Segoe UI"/>
                <a:cs typeface="Segoe UI"/>
              </a:rPr>
              <a:t>Abc</a:t>
            </a:r>
            <a:endParaRPr sz="450">
              <a:latin typeface="Segoe UI"/>
              <a:cs typeface="Segoe UI"/>
            </a:endParaRPr>
          </a:p>
        </p:txBody>
      </p:sp>
      <p:sp>
        <p:nvSpPr>
          <p:cNvPr id="37" name="object 37"/>
          <p:cNvSpPr txBox="1"/>
          <p:nvPr/>
        </p:nvSpPr>
        <p:spPr>
          <a:xfrm>
            <a:off x="7341555" y="3208811"/>
            <a:ext cx="212090" cy="93345"/>
          </a:xfrm>
          <a:prstGeom prst="rect">
            <a:avLst/>
          </a:prstGeom>
        </p:spPr>
        <p:txBody>
          <a:bodyPr vert="horz" wrap="square" lIns="0" tIns="11430" rIns="0" bIns="0" rtlCol="0">
            <a:spAutoFit/>
          </a:bodyPr>
          <a:lstStyle/>
          <a:p>
            <a:pPr marL="12700">
              <a:lnSpc>
                <a:spcPct val="100000"/>
              </a:lnSpc>
              <a:spcBef>
                <a:spcPts val="90"/>
              </a:spcBef>
            </a:pPr>
            <a:r>
              <a:rPr sz="450" spc="-10" dirty="0">
                <a:latin typeface="Segoe UI"/>
                <a:cs typeface="Segoe UI"/>
              </a:rPr>
              <a:t>Orange</a:t>
            </a:r>
            <a:endParaRPr sz="450">
              <a:latin typeface="Segoe UI"/>
              <a:cs typeface="Segoe UI"/>
            </a:endParaRPr>
          </a:p>
        </p:txBody>
      </p:sp>
      <p:sp>
        <p:nvSpPr>
          <p:cNvPr id="38" name="object 38"/>
          <p:cNvSpPr txBox="1"/>
          <p:nvPr/>
        </p:nvSpPr>
        <p:spPr>
          <a:xfrm>
            <a:off x="6888252" y="3510769"/>
            <a:ext cx="121920" cy="93345"/>
          </a:xfrm>
          <a:prstGeom prst="rect">
            <a:avLst/>
          </a:prstGeom>
        </p:spPr>
        <p:txBody>
          <a:bodyPr vert="horz" wrap="square" lIns="0" tIns="11430" rIns="0" bIns="0" rtlCol="0">
            <a:spAutoFit/>
          </a:bodyPr>
          <a:lstStyle/>
          <a:p>
            <a:pPr marL="12700">
              <a:lnSpc>
                <a:spcPct val="100000"/>
              </a:lnSpc>
              <a:spcBef>
                <a:spcPts val="90"/>
              </a:spcBef>
            </a:pPr>
            <a:r>
              <a:rPr sz="450" spc="-25" dirty="0">
                <a:latin typeface="Segoe UI"/>
                <a:cs typeface="Segoe UI"/>
              </a:rPr>
              <a:t>Abc</a:t>
            </a:r>
            <a:endParaRPr sz="450">
              <a:latin typeface="Segoe UI"/>
              <a:cs typeface="Segoe UI"/>
            </a:endParaRPr>
          </a:p>
        </p:txBody>
      </p:sp>
      <p:sp>
        <p:nvSpPr>
          <p:cNvPr id="39" name="object 39"/>
          <p:cNvSpPr txBox="1"/>
          <p:nvPr/>
        </p:nvSpPr>
        <p:spPr>
          <a:xfrm>
            <a:off x="7345220" y="3458328"/>
            <a:ext cx="173355" cy="93345"/>
          </a:xfrm>
          <a:prstGeom prst="rect">
            <a:avLst/>
          </a:prstGeom>
        </p:spPr>
        <p:txBody>
          <a:bodyPr vert="horz" wrap="square" lIns="0" tIns="11430" rIns="0" bIns="0" rtlCol="0">
            <a:spAutoFit/>
          </a:bodyPr>
          <a:lstStyle/>
          <a:p>
            <a:pPr marL="12700">
              <a:lnSpc>
                <a:spcPct val="100000"/>
              </a:lnSpc>
              <a:spcBef>
                <a:spcPts val="90"/>
              </a:spcBef>
            </a:pPr>
            <a:r>
              <a:rPr sz="450" spc="-10" dirty="0">
                <a:latin typeface="Segoe UI"/>
                <a:cs typeface="Segoe UI"/>
              </a:rPr>
              <a:t>Green</a:t>
            </a:r>
            <a:endParaRPr sz="450">
              <a:latin typeface="Segoe UI"/>
              <a:cs typeface="Segoe UI"/>
            </a:endParaRPr>
          </a:p>
        </p:txBody>
      </p:sp>
      <p:sp>
        <p:nvSpPr>
          <p:cNvPr id="40" name="object 40"/>
          <p:cNvSpPr txBox="1"/>
          <p:nvPr/>
        </p:nvSpPr>
        <p:spPr>
          <a:xfrm>
            <a:off x="6882106" y="3760286"/>
            <a:ext cx="121920" cy="93345"/>
          </a:xfrm>
          <a:prstGeom prst="rect">
            <a:avLst/>
          </a:prstGeom>
        </p:spPr>
        <p:txBody>
          <a:bodyPr vert="horz" wrap="square" lIns="0" tIns="11430" rIns="0" bIns="0" rtlCol="0">
            <a:spAutoFit/>
          </a:bodyPr>
          <a:lstStyle/>
          <a:p>
            <a:pPr marL="12700">
              <a:lnSpc>
                <a:spcPct val="100000"/>
              </a:lnSpc>
              <a:spcBef>
                <a:spcPts val="90"/>
              </a:spcBef>
            </a:pPr>
            <a:r>
              <a:rPr sz="450" spc="-25" dirty="0">
                <a:solidFill>
                  <a:srgbClr val="FFFFFF"/>
                </a:solidFill>
                <a:latin typeface="Segoe UI"/>
                <a:cs typeface="Segoe UI"/>
              </a:rPr>
              <a:t>Abc</a:t>
            </a:r>
            <a:endParaRPr sz="450">
              <a:latin typeface="Segoe UI"/>
              <a:cs typeface="Segoe UI"/>
            </a:endParaRPr>
          </a:p>
        </p:txBody>
      </p:sp>
      <p:sp>
        <p:nvSpPr>
          <p:cNvPr id="41" name="object 41"/>
          <p:cNvSpPr txBox="1"/>
          <p:nvPr/>
        </p:nvSpPr>
        <p:spPr>
          <a:xfrm>
            <a:off x="7339074" y="3707845"/>
            <a:ext cx="186690" cy="160655"/>
          </a:xfrm>
          <a:prstGeom prst="rect">
            <a:avLst/>
          </a:prstGeom>
        </p:spPr>
        <p:txBody>
          <a:bodyPr vert="horz" wrap="square" lIns="0" tIns="15240" rIns="0" bIns="0" rtlCol="0">
            <a:spAutoFit/>
          </a:bodyPr>
          <a:lstStyle/>
          <a:p>
            <a:pPr marL="12700" marR="5080">
              <a:lnSpc>
                <a:spcPts val="530"/>
              </a:lnSpc>
              <a:spcBef>
                <a:spcPts val="120"/>
              </a:spcBef>
            </a:pPr>
            <a:r>
              <a:rPr sz="450" spc="-20" dirty="0">
                <a:latin typeface="Segoe UI"/>
                <a:cs typeface="Segoe UI"/>
              </a:rPr>
              <a:t>Dark</a:t>
            </a:r>
            <a:r>
              <a:rPr sz="450" spc="500" dirty="0">
                <a:latin typeface="Segoe UI"/>
                <a:cs typeface="Segoe UI"/>
              </a:rPr>
              <a:t> </a:t>
            </a:r>
            <a:r>
              <a:rPr sz="450" spc="-20" dirty="0">
                <a:latin typeface="Segoe UI"/>
                <a:cs typeface="Segoe UI"/>
              </a:rPr>
              <a:t>Yellow</a:t>
            </a:r>
            <a:endParaRPr sz="450">
              <a:latin typeface="Segoe UI"/>
              <a:cs typeface="Segoe UI"/>
            </a:endParaRPr>
          </a:p>
        </p:txBody>
      </p:sp>
      <p:sp>
        <p:nvSpPr>
          <p:cNvPr id="42" name="object 42"/>
          <p:cNvSpPr txBox="1"/>
          <p:nvPr/>
        </p:nvSpPr>
        <p:spPr>
          <a:xfrm>
            <a:off x="6879850" y="4029539"/>
            <a:ext cx="170180" cy="93345"/>
          </a:xfrm>
          <a:prstGeom prst="rect">
            <a:avLst/>
          </a:prstGeom>
        </p:spPr>
        <p:txBody>
          <a:bodyPr vert="horz" wrap="square" lIns="0" tIns="11430" rIns="0" bIns="0" rtlCol="0">
            <a:spAutoFit/>
          </a:bodyPr>
          <a:lstStyle/>
          <a:p>
            <a:pPr marL="12700">
              <a:lnSpc>
                <a:spcPct val="100000"/>
              </a:lnSpc>
              <a:spcBef>
                <a:spcPts val="90"/>
              </a:spcBef>
            </a:pPr>
            <a:r>
              <a:rPr sz="450" spc="-10" dirty="0">
                <a:solidFill>
                  <a:srgbClr val="FFFFFF"/>
                </a:solidFill>
                <a:latin typeface="Segoe UI"/>
                <a:cs typeface="Segoe UI"/>
              </a:rPr>
              <a:t>Apply</a:t>
            </a:r>
            <a:endParaRPr sz="450">
              <a:latin typeface="Segoe UI"/>
              <a:cs typeface="Segoe UI"/>
            </a:endParaRPr>
          </a:p>
        </p:txBody>
      </p:sp>
      <p:sp>
        <p:nvSpPr>
          <p:cNvPr id="44" name="object 44"/>
          <p:cNvSpPr txBox="1"/>
          <p:nvPr/>
        </p:nvSpPr>
        <p:spPr>
          <a:xfrm>
            <a:off x="2783102" y="3448010"/>
            <a:ext cx="1329055" cy="644525"/>
          </a:xfrm>
          <a:prstGeom prst="rect">
            <a:avLst/>
          </a:prstGeom>
        </p:spPr>
        <p:txBody>
          <a:bodyPr vert="horz" wrap="square" lIns="0" tIns="14604" rIns="0" bIns="0" rtlCol="0">
            <a:spAutoFit/>
          </a:bodyPr>
          <a:lstStyle/>
          <a:p>
            <a:pPr marR="1270" algn="ctr">
              <a:lnSpc>
                <a:spcPct val="100000"/>
              </a:lnSpc>
              <a:spcBef>
                <a:spcPts val="114"/>
              </a:spcBef>
            </a:pPr>
            <a:r>
              <a:rPr sz="1400" b="1" spc="-50" dirty="0">
                <a:solidFill>
                  <a:srgbClr val="FFFFFF"/>
                </a:solidFill>
                <a:latin typeface="Segoe UI"/>
                <a:cs typeface="Segoe UI"/>
              </a:rPr>
              <a:t>A</a:t>
            </a:r>
            <a:endParaRPr sz="1400">
              <a:latin typeface="Segoe UI"/>
              <a:cs typeface="Segoe UI"/>
            </a:endParaRPr>
          </a:p>
          <a:p>
            <a:pPr algn="ctr">
              <a:lnSpc>
                <a:spcPct val="100000"/>
              </a:lnSpc>
              <a:spcBef>
                <a:spcPts val="1795"/>
              </a:spcBef>
            </a:pPr>
            <a:r>
              <a:rPr sz="1150" b="1" dirty="0">
                <a:solidFill>
                  <a:srgbClr val="2E2E2E"/>
                </a:solidFill>
                <a:latin typeface="Segoe UI"/>
                <a:cs typeface="Segoe UI"/>
              </a:rPr>
              <a:t>&gt;</a:t>
            </a:r>
            <a:r>
              <a:rPr sz="1150" b="1" spc="-40" dirty="0">
                <a:solidFill>
                  <a:srgbClr val="2E2E2E"/>
                </a:solidFill>
                <a:latin typeface="Segoe UI"/>
                <a:cs typeface="Segoe UI"/>
              </a:rPr>
              <a:t> </a:t>
            </a:r>
            <a:r>
              <a:rPr sz="1150" b="1" dirty="0">
                <a:solidFill>
                  <a:srgbClr val="2E2E2E"/>
                </a:solidFill>
                <a:latin typeface="Segoe UI"/>
                <a:cs typeface="Segoe UI"/>
              </a:rPr>
              <a:t>Change</a:t>
            </a:r>
            <a:r>
              <a:rPr sz="1150" b="1" spc="-35" dirty="0">
                <a:solidFill>
                  <a:srgbClr val="2E2E2E"/>
                </a:solidFill>
                <a:latin typeface="Segoe UI"/>
                <a:cs typeface="Segoe UI"/>
              </a:rPr>
              <a:t> </a:t>
            </a:r>
            <a:r>
              <a:rPr sz="1150" b="1" dirty="0">
                <a:solidFill>
                  <a:srgbClr val="2E2E2E"/>
                </a:solidFill>
                <a:latin typeface="Segoe UI"/>
                <a:cs typeface="Segoe UI"/>
              </a:rPr>
              <a:t>the</a:t>
            </a:r>
            <a:r>
              <a:rPr sz="1150" b="1" spc="-25" dirty="0">
                <a:solidFill>
                  <a:srgbClr val="2E2E2E"/>
                </a:solidFill>
                <a:latin typeface="Segoe UI"/>
                <a:cs typeface="Segoe UI"/>
              </a:rPr>
              <a:t> </a:t>
            </a:r>
            <a:r>
              <a:rPr sz="1150" b="1" spc="-20" dirty="0">
                <a:solidFill>
                  <a:srgbClr val="2E2E2E"/>
                </a:solidFill>
                <a:latin typeface="Segoe UI"/>
                <a:cs typeface="Segoe UI"/>
              </a:rPr>
              <a:t>look.</a:t>
            </a:r>
            <a:endParaRPr sz="1150">
              <a:latin typeface="Segoe UI"/>
              <a:cs typeface="Segoe UI"/>
            </a:endParaRPr>
          </a:p>
        </p:txBody>
      </p:sp>
      <p:sp>
        <p:nvSpPr>
          <p:cNvPr id="45" name="object 45">
            <a:extLst>
              <a:ext uri="{C183D7F6-B498-43B3-948B-1728B52AA6E4}">
                <adec:decorative xmlns:adec="http://schemas.microsoft.com/office/drawing/2017/decorative" val="1"/>
              </a:ext>
            </a:extLst>
          </p:cNvPr>
          <p:cNvSpPr/>
          <p:nvPr/>
        </p:nvSpPr>
        <p:spPr>
          <a:xfrm>
            <a:off x="5942076" y="4489703"/>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4"/>
                </a:lnTo>
                <a:lnTo>
                  <a:pt x="8041" y="207588"/>
                </a:lnTo>
                <a:lnTo>
                  <a:pt x="30434" y="250887"/>
                </a:lnTo>
                <a:lnTo>
                  <a:pt x="64580" y="285033"/>
                </a:lnTo>
                <a:lnTo>
                  <a:pt x="107879" y="307426"/>
                </a:lnTo>
                <a:lnTo>
                  <a:pt x="157734" y="315468"/>
                </a:lnTo>
                <a:lnTo>
                  <a:pt x="207588" y="307426"/>
                </a:lnTo>
                <a:lnTo>
                  <a:pt x="250887" y="285033"/>
                </a:lnTo>
                <a:lnTo>
                  <a:pt x="285033" y="250887"/>
                </a:lnTo>
                <a:lnTo>
                  <a:pt x="307426" y="207588"/>
                </a:lnTo>
                <a:lnTo>
                  <a:pt x="315468" y="157734"/>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46" name="object 46"/>
          <p:cNvSpPr txBox="1"/>
          <p:nvPr/>
        </p:nvSpPr>
        <p:spPr>
          <a:xfrm>
            <a:off x="4699125" y="4519803"/>
            <a:ext cx="2749550" cy="1289685"/>
          </a:xfrm>
          <a:prstGeom prst="rect">
            <a:avLst/>
          </a:prstGeom>
        </p:spPr>
        <p:txBody>
          <a:bodyPr vert="horz" wrap="square" lIns="0" tIns="14604" rIns="0" bIns="0" rtlCol="0">
            <a:spAutoFit/>
          </a:bodyPr>
          <a:lstStyle/>
          <a:p>
            <a:pPr marL="60325" algn="ctr">
              <a:lnSpc>
                <a:spcPct val="100000"/>
              </a:lnSpc>
              <a:spcBef>
                <a:spcPts val="114"/>
              </a:spcBef>
            </a:pPr>
            <a:r>
              <a:rPr sz="1400" b="1" spc="-50" dirty="0">
                <a:solidFill>
                  <a:srgbClr val="FFFFFF"/>
                </a:solidFill>
                <a:latin typeface="Segoe UI"/>
                <a:cs typeface="Segoe UI"/>
              </a:rPr>
              <a:t>B</a:t>
            </a:r>
            <a:endParaRPr sz="1400">
              <a:latin typeface="Segoe UI"/>
              <a:cs typeface="Segoe UI"/>
            </a:endParaRPr>
          </a:p>
          <a:p>
            <a:pPr marL="12700" marR="5080">
              <a:lnSpc>
                <a:spcPct val="99800"/>
              </a:lnSpc>
              <a:spcBef>
                <a:spcPts val="1370"/>
              </a:spcBef>
            </a:pP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Change</a:t>
            </a:r>
            <a:r>
              <a:rPr sz="1150" spc="-2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look</a:t>
            </a:r>
            <a:r>
              <a:rPr sz="1150" spc="-15" dirty="0">
                <a:solidFill>
                  <a:srgbClr val="2E2E2E"/>
                </a:solidFill>
                <a:latin typeface="Segoe UI"/>
                <a:cs typeface="Segoe UI"/>
              </a:rPr>
              <a:t> </a:t>
            </a:r>
            <a:r>
              <a:rPr sz="1150" dirty="0">
                <a:solidFill>
                  <a:srgbClr val="2E2E2E"/>
                </a:solidFill>
                <a:latin typeface="Segoe UI"/>
                <a:cs typeface="Segoe UI"/>
              </a:rPr>
              <a:t>panel</a:t>
            </a:r>
            <a:r>
              <a:rPr sz="1150" spc="-25" dirty="0">
                <a:solidFill>
                  <a:srgbClr val="2E2E2E"/>
                </a:solidFill>
                <a:latin typeface="Segoe UI"/>
                <a:cs typeface="Segoe UI"/>
              </a:rPr>
              <a:t> </a:t>
            </a:r>
            <a:r>
              <a:rPr sz="1150" dirty="0">
                <a:solidFill>
                  <a:srgbClr val="2E2E2E"/>
                </a:solidFill>
                <a:latin typeface="Segoe UI"/>
                <a:cs typeface="Segoe UI"/>
              </a:rPr>
              <a:t>will</a:t>
            </a:r>
            <a:r>
              <a:rPr sz="1150" spc="-25" dirty="0">
                <a:solidFill>
                  <a:srgbClr val="2E2E2E"/>
                </a:solidFill>
                <a:latin typeface="Segoe UI"/>
                <a:cs typeface="Segoe UI"/>
              </a:rPr>
              <a:t> </a:t>
            </a:r>
            <a:r>
              <a:rPr sz="1150" spc="-20" dirty="0">
                <a:solidFill>
                  <a:srgbClr val="2E2E2E"/>
                </a:solidFill>
                <a:latin typeface="Segoe UI"/>
                <a:cs typeface="Segoe UI"/>
              </a:rPr>
              <a:t>open. </a:t>
            </a:r>
            <a:r>
              <a:rPr sz="1150" dirty="0">
                <a:solidFill>
                  <a:srgbClr val="2E2E2E"/>
                </a:solidFill>
                <a:latin typeface="Segoe UI"/>
                <a:cs typeface="Segoe UI"/>
              </a:rPr>
              <a:t>Select</a:t>
            </a:r>
            <a:r>
              <a:rPr sz="1150" spc="-20" dirty="0">
                <a:solidFill>
                  <a:srgbClr val="2E2E2E"/>
                </a:solidFill>
                <a:latin typeface="Segoe UI"/>
                <a:cs typeface="Segoe UI"/>
              </a:rPr>
              <a:t> </a:t>
            </a:r>
            <a:r>
              <a:rPr sz="1150" dirty="0">
                <a:solidFill>
                  <a:srgbClr val="2E2E2E"/>
                </a:solidFill>
                <a:latin typeface="Segoe UI"/>
                <a:cs typeface="Segoe UI"/>
              </a:rPr>
              <a:t>the</a:t>
            </a:r>
            <a:r>
              <a:rPr sz="1150" spc="-20" dirty="0">
                <a:solidFill>
                  <a:srgbClr val="2E2E2E"/>
                </a:solidFill>
                <a:latin typeface="Segoe UI"/>
                <a:cs typeface="Segoe UI"/>
              </a:rPr>
              <a:t> </a:t>
            </a:r>
            <a:r>
              <a:rPr sz="1150" dirty="0">
                <a:solidFill>
                  <a:srgbClr val="2E2E2E"/>
                </a:solidFill>
                <a:latin typeface="Segoe UI"/>
                <a:cs typeface="Segoe UI"/>
              </a:rPr>
              <a:t>theme</a:t>
            </a:r>
            <a:r>
              <a:rPr sz="1150" spc="-40" dirty="0">
                <a:solidFill>
                  <a:srgbClr val="2E2E2E"/>
                </a:solidFill>
                <a:latin typeface="Segoe UI"/>
                <a:cs typeface="Segoe UI"/>
              </a:rPr>
              <a:t> </a:t>
            </a:r>
            <a:r>
              <a:rPr sz="1150" dirty="0">
                <a:solidFill>
                  <a:srgbClr val="2E2E2E"/>
                </a:solidFill>
                <a:latin typeface="Segoe UI"/>
                <a:cs typeface="Segoe UI"/>
              </a:rPr>
              <a:t>you want</a:t>
            </a:r>
            <a:r>
              <a:rPr sz="1150" spc="-20" dirty="0">
                <a:solidFill>
                  <a:srgbClr val="2E2E2E"/>
                </a:solidFill>
                <a:latin typeface="Segoe UI"/>
                <a:cs typeface="Segoe UI"/>
              </a:rPr>
              <a:t> </a:t>
            </a:r>
            <a:r>
              <a:rPr sz="1150" dirty="0">
                <a:solidFill>
                  <a:srgbClr val="2E2E2E"/>
                </a:solidFill>
                <a:latin typeface="Segoe UI"/>
                <a:cs typeface="Segoe UI"/>
              </a:rPr>
              <a:t>to</a:t>
            </a:r>
            <a:r>
              <a:rPr sz="1150" spc="-30" dirty="0">
                <a:solidFill>
                  <a:srgbClr val="2E2E2E"/>
                </a:solidFill>
                <a:latin typeface="Segoe UI"/>
                <a:cs typeface="Segoe UI"/>
              </a:rPr>
              <a:t> </a:t>
            </a:r>
            <a:r>
              <a:rPr sz="1150" dirty="0">
                <a:solidFill>
                  <a:srgbClr val="2E2E2E"/>
                </a:solidFill>
                <a:latin typeface="Segoe UI"/>
                <a:cs typeface="Segoe UI"/>
              </a:rPr>
              <a:t>use</a:t>
            </a:r>
            <a:r>
              <a:rPr sz="1150" spc="-15" dirty="0">
                <a:solidFill>
                  <a:srgbClr val="2E2E2E"/>
                </a:solidFill>
                <a:latin typeface="Segoe UI"/>
                <a:cs typeface="Segoe UI"/>
              </a:rPr>
              <a:t> </a:t>
            </a:r>
            <a:r>
              <a:rPr sz="1150" spc="-25" dirty="0">
                <a:solidFill>
                  <a:srgbClr val="2E2E2E"/>
                </a:solidFill>
                <a:latin typeface="Segoe UI"/>
                <a:cs typeface="Segoe UI"/>
              </a:rPr>
              <a:t>and</a:t>
            </a:r>
            <a:r>
              <a:rPr sz="1150" spc="500" dirty="0">
                <a:solidFill>
                  <a:srgbClr val="2E2E2E"/>
                </a:solidFill>
                <a:latin typeface="Segoe UI"/>
                <a:cs typeface="Segoe UI"/>
              </a:rPr>
              <a:t> </a:t>
            </a:r>
            <a:r>
              <a:rPr sz="1150" dirty="0">
                <a:solidFill>
                  <a:srgbClr val="2E2E2E"/>
                </a:solidFill>
                <a:latin typeface="Segoe UI"/>
                <a:cs typeface="Segoe UI"/>
              </a:rPr>
              <a:t>then</a:t>
            </a:r>
            <a:r>
              <a:rPr sz="1150" spc="-15" dirty="0">
                <a:solidFill>
                  <a:srgbClr val="2E2E2E"/>
                </a:solidFill>
                <a:latin typeface="Segoe UI"/>
                <a:cs typeface="Segoe UI"/>
              </a:rPr>
              <a:t> </a:t>
            </a:r>
            <a:r>
              <a:rPr sz="1150" dirty="0">
                <a:solidFill>
                  <a:srgbClr val="2E2E2E"/>
                </a:solidFill>
                <a:latin typeface="Segoe UI"/>
                <a:cs typeface="Segoe UI"/>
              </a:rPr>
              <a:t>click</a:t>
            </a:r>
            <a:r>
              <a:rPr sz="1150" spc="-15" dirty="0">
                <a:solidFill>
                  <a:srgbClr val="2E2E2E"/>
                </a:solidFill>
                <a:latin typeface="Segoe UI"/>
                <a:cs typeface="Segoe UI"/>
              </a:rPr>
              <a:t> </a:t>
            </a:r>
            <a:r>
              <a:rPr sz="1150" b="1" dirty="0">
                <a:solidFill>
                  <a:srgbClr val="2E2E2E"/>
                </a:solidFill>
                <a:latin typeface="Segoe UI"/>
                <a:cs typeface="Segoe UI"/>
              </a:rPr>
              <a:t>Apply</a:t>
            </a:r>
            <a:r>
              <a:rPr sz="1150" dirty="0">
                <a:solidFill>
                  <a:srgbClr val="2E2E2E"/>
                </a:solidFill>
                <a:latin typeface="Segoe UI"/>
                <a:cs typeface="Segoe UI"/>
              </a:rPr>
              <a:t>.</a:t>
            </a:r>
            <a:r>
              <a:rPr sz="1150" spc="-40" dirty="0">
                <a:solidFill>
                  <a:srgbClr val="2E2E2E"/>
                </a:solidFill>
                <a:latin typeface="Segoe UI"/>
                <a:cs typeface="Segoe UI"/>
              </a:rPr>
              <a:t> </a:t>
            </a:r>
            <a:r>
              <a:rPr sz="1150" dirty="0">
                <a:solidFill>
                  <a:srgbClr val="2E2E2E"/>
                </a:solidFill>
                <a:latin typeface="Segoe UI"/>
                <a:cs typeface="Segoe UI"/>
              </a:rPr>
              <a:t>If</a:t>
            </a:r>
            <a:r>
              <a:rPr sz="1150" spc="-5" dirty="0">
                <a:solidFill>
                  <a:srgbClr val="2E2E2E"/>
                </a:solidFill>
                <a:latin typeface="Segoe UI"/>
                <a:cs typeface="Segoe UI"/>
              </a:rPr>
              <a:t> </a:t>
            </a:r>
            <a:r>
              <a:rPr sz="1150" dirty="0">
                <a:solidFill>
                  <a:srgbClr val="2E2E2E"/>
                </a:solidFill>
                <a:latin typeface="Segoe UI"/>
                <a:cs typeface="Segoe UI"/>
              </a:rPr>
              <a:t>selecting</a:t>
            </a:r>
            <a:r>
              <a:rPr sz="1150" spc="-25" dirty="0">
                <a:solidFill>
                  <a:srgbClr val="2E2E2E"/>
                </a:solidFill>
                <a:latin typeface="Segoe UI"/>
                <a:cs typeface="Segoe UI"/>
              </a:rPr>
              <a:t> </a:t>
            </a:r>
            <a:r>
              <a:rPr sz="1150" dirty="0">
                <a:solidFill>
                  <a:srgbClr val="2E2E2E"/>
                </a:solidFill>
                <a:latin typeface="Segoe UI"/>
                <a:cs typeface="Segoe UI"/>
              </a:rPr>
              <a:t>an</a:t>
            </a:r>
            <a:r>
              <a:rPr sz="1150" spc="-10" dirty="0">
                <a:solidFill>
                  <a:srgbClr val="2E2E2E"/>
                </a:solidFill>
                <a:latin typeface="Segoe UI"/>
                <a:cs typeface="Segoe UI"/>
              </a:rPr>
              <a:t> out-of-</a:t>
            </a:r>
            <a:r>
              <a:rPr sz="1150" spc="-25" dirty="0">
                <a:solidFill>
                  <a:srgbClr val="2E2E2E"/>
                </a:solidFill>
                <a:latin typeface="Segoe UI"/>
                <a:cs typeface="Segoe UI"/>
              </a:rPr>
              <a:t>the </a:t>
            </a:r>
            <a:r>
              <a:rPr sz="1150" dirty="0">
                <a:solidFill>
                  <a:srgbClr val="2E2E2E"/>
                </a:solidFill>
                <a:latin typeface="Segoe UI"/>
                <a:cs typeface="Segoe UI"/>
              </a:rPr>
              <a:t>box</a:t>
            </a:r>
            <a:r>
              <a:rPr sz="1150" spc="-25" dirty="0">
                <a:solidFill>
                  <a:srgbClr val="2E2E2E"/>
                </a:solidFill>
                <a:latin typeface="Segoe UI"/>
                <a:cs typeface="Segoe UI"/>
              </a:rPr>
              <a:t> </a:t>
            </a:r>
            <a:r>
              <a:rPr sz="1150" dirty="0">
                <a:solidFill>
                  <a:srgbClr val="2E2E2E"/>
                </a:solidFill>
                <a:latin typeface="Segoe UI"/>
                <a:cs typeface="Segoe UI"/>
              </a:rPr>
              <a:t>theme,</a:t>
            </a:r>
            <a:r>
              <a:rPr sz="1150" spc="-30" dirty="0">
                <a:solidFill>
                  <a:srgbClr val="2E2E2E"/>
                </a:solidFill>
                <a:latin typeface="Segoe UI"/>
                <a:cs typeface="Segoe UI"/>
              </a:rPr>
              <a:t> </a:t>
            </a:r>
            <a:r>
              <a:rPr sz="1150" dirty="0">
                <a:solidFill>
                  <a:srgbClr val="2E2E2E"/>
                </a:solidFill>
                <a:latin typeface="Segoe UI"/>
                <a:cs typeface="Segoe UI"/>
              </a:rPr>
              <a:t>you</a:t>
            </a:r>
            <a:r>
              <a:rPr sz="1150" spc="-25" dirty="0">
                <a:solidFill>
                  <a:srgbClr val="2E2E2E"/>
                </a:solidFill>
                <a:latin typeface="Segoe UI"/>
                <a:cs typeface="Segoe UI"/>
              </a:rPr>
              <a:t> </a:t>
            </a:r>
            <a:r>
              <a:rPr sz="1150" dirty="0">
                <a:solidFill>
                  <a:srgbClr val="2E2E2E"/>
                </a:solidFill>
                <a:latin typeface="Segoe UI"/>
                <a:cs typeface="Segoe UI"/>
              </a:rPr>
              <a:t>can</a:t>
            </a:r>
            <a:r>
              <a:rPr sz="1150" spc="-25" dirty="0">
                <a:solidFill>
                  <a:srgbClr val="2E2E2E"/>
                </a:solidFill>
                <a:latin typeface="Segoe UI"/>
                <a:cs typeface="Segoe UI"/>
              </a:rPr>
              <a:t> </a:t>
            </a:r>
            <a:r>
              <a:rPr sz="1150" dirty="0">
                <a:solidFill>
                  <a:srgbClr val="2E2E2E"/>
                </a:solidFill>
                <a:latin typeface="Segoe UI"/>
                <a:cs typeface="Segoe UI"/>
              </a:rPr>
              <a:t>further</a:t>
            </a:r>
            <a:r>
              <a:rPr sz="1150" spc="-15" dirty="0">
                <a:solidFill>
                  <a:srgbClr val="2E2E2E"/>
                </a:solidFill>
                <a:latin typeface="Segoe UI"/>
                <a:cs typeface="Segoe UI"/>
              </a:rPr>
              <a:t> </a:t>
            </a:r>
            <a:r>
              <a:rPr sz="1150" dirty="0">
                <a:solidFill>
                  <a:srgbClr val="2E2E2E"/>
                </a:solidFill>
                <a:latin typeface="Segoe UI"/>
                <a:cs typeface="Segoe UI"/>
              </a:rPr>
              <a:t>customize</a:t>
            </a:r>
            <a:r>
              <a:rPr sz="1150" spc="-45" dirty="0">
                <a:solidFill>
                  <a:srgbClr val="2E2E2E"/>
                </a:solidFill>
                <a:latin typeface="Segoe UI"/>
                <a:cs typeface="Segoe UI"/>
              </a:rPr>
              <a:t> </a:t>
            </a:r>
            <a:r>
              <a:rPr sz="1150" spc="-25" dirty="0">
                <a:solidFill>
                  <a:srgbClr val="2E2E2E"/>
                </a:solidFill>
                <a:latin typeface="Segoe UI"/>
                <a:cs typeface="Segoe UI"/>
              </a:rPr>
              <a:t>the </a:t>
            </a:r>
            <a:r>
              <a:rPr sz="1150" dirty="0">
                <a:solidFill>
                  <a:srgbClr val="2E2E2E"/>
                </a:solidFill>
                <a:latin typeface="Segoe UI"/>
                <a:cs typeface="Segoe UI"/>
              </a:rPr>
              <a:t>main</a:t>
            </a:r>
            <a:r>
              <a:rPr sz="1150" spc="-35" dirty="0">
                <a:solidFill>
                  <a:srgbClr val="2E2E2E"/>
                </a:solidFill>
                <a:latin typeface="Segoe UI"/>
                <a:cs typeface="Segoe UI"/>
              </a:rPr>
              <a:t> </a:t>
            </a:r>
            <a:r>
              <a:rPr sz="1150" dirty="0">
                <a:solidFill>
                  <a:srgbClr val="2E2E2E"/>
                </a:solidFill>
                <a:latin typeface="Segoe UI"/>
                <a:cs typeface="Segoe UI"/>
              </a:rPr>
              <a:t>and</a:t>
            </a:r>
            <a:r>
              <a:rPr sz="1150" spc="-10" dirty="0">
                <a:solidFill>
                  <a:srgbClr val="2E2E2E"/>
                </a:solidFill>
                <a:latin typeface="Segoe UI"/>
                <a:cs typeface="Segoe UI"/>
              </a:rPr>
              <a:t> </a:t>
            </a:r>
            <a:r>
              <a:rPr sz="1150" dirty="0">
                <a:solidFill>
                  <a:srgbClr val="2E2E2E"/>
                </a:solidFill>
                <a:latin typeface="Segoe UI"/>
                <a:cs typeface="Segoe UI"/>
              </a:rPr>
              <a:t>accent</a:t>
            </a:r>
            <a:r>
              <a:rPr sz="1150" spc="-20" dirty="0">
                <a:solidFill>
                  <a:srgbClr val="2E2E2E"/>
                </a:solidFill>
                <a:latin typeface="Segoe UI"/>
                <a:cs typeface="Segoe UI"/>
              </a:rPr>
              <a:t> </a:t>
            </a:r>
            <a:r>
              <a:rPr sz="1150" spc="-10" dirty="0">
                <a:solidFill>
                  <a:srgbClr val="2E2E2E"/>
                </a:solidFill>
                <a:latin typeface="Segoe UI"/>
                <a:cs typeface="Segoe UI"/>
              </a:rPr>
              <a:t>colors.</a:t>
            </a:r>
            <a:endParaRPr sz="1150">
              <a:latin typeface="Segoe UI"/>
              <a:cs typeface="Segoe UI"/>
            </a:endParaRPr>
          </a:p>
        </p:txBody>
      </p:sp>
      <p:sp>
        <p:nvSpPr>
          <p:cNvPr id="47" name="object 47">
            <a:extLst>
              <a:ext uri="{C183D7F6-B498-43B3-948B-1728B52AA6E4}">
                <adec:decorative xmlns:adec="http://schemas.microsoft.com/office/drawing/2017/decorative" val="1"/>
              </a:ext>
            </a:extLst>
          </p:cNvPr>
          <p:cNvSpPr/>
          <p:nvPr/>
        </p:nvSpPr>
        <p:spPr>
          <a:xfrm>
            <a:off x="8939783" y="4251959"/>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48" name="object 48"/>
          <p:cNvSpPr txBox="1"/>
          <p:nvPr/>
        </p:nvSpPr>
        <p:spPr>
          <a:xfrm>
            <a:off x="9026009" y="4282028"/>
            <a:ext cx="137795"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C</a:t>
            </a:r>
            <a:endParaRPr sz="1400">
              <a:latin typeface="Segoe UI"/>
              <a:cs typeface="Segoe UI"/>
            </a:endParaRPr>
          </a:p>
        </p:txBody>
      </p:sp>
      <p:sp>
        <p:nvSpPr>
          <p:cNvPr id="10" name="object 10"/>
          <p:cNvSpPr txBox="1"/>
          <p:nvPr/>
        </p:nvSpPr>
        <p:spPr>
          <a:xfrm>
            <a:off x="7794792" y="4673125"/>
            <a:ext cx="2436495" cy="1424940"/>
          </a:xfrm>
          <a:prstGeom prst="rect">
            <a:avLst/>
          </a:prstGeom>
        </p:spPr>
        <p:txBody>
          <a:bodyPr vert="horz" wrap="square" lIns="0" tIns="12700" rIns="0" bIns="0" rtlCol="0">
            <a:spAutoFit/>
          </a:bodyPr>
          <a:lstStyle/>
          <a:p>
            <a:pPr marL="12700">
              <a:lnSpc>
                <a:spcPct val="100000"/>
              </a:lnSpc>
              <a:spcBef>
                <a:spcPts val="100"/>
              </a:spcBef>
            </a:pPr>
            <a:r>
              <a:rPr sz="1150" b="1" dirty="0">
                <a:solidFill>
                  <a:srgbClr val="2E2E2E"/>
                </a:solidFill>
                <a:latin typeface="Segoe UI"/>
                <a:cs typeface="Segoe UI"/>
              </a:rPr>
              <a:t>Before</a:t>
            </a:r>
            <a:r>
              <a:rPr sz="1150" b="1" spc="-35" dirty="0">
                <a:solidFill>
                  <a:srgbClr val="2E2E2E"/>
                </a:solidFill>
                <a:latin typeface="Segoe UI"/>
                <a:cs typeface="Segoe UI"/>
              </a:rPr>
              <a:t> </a:t>
            </a:r>
            <a:r>
              <a:rPr sz="1150" b="1" dirty="0">
                <a:solidFill>
                  <a:srgbClr val="2E2E2E"/>
                </a:solidFill>
                <a:latin typeface="Segoe UI"/>
                <a:cs typeface="Segoe UI"/>
              </a:rPr>
              <a:t>and</a:t>
            </a:r>
            <a:r>
              <a:rPr sz="1150" b="1" spc="-30" dirty="0">
                <a:solidFill>
                  <a:srgbClr val="2E2E2E"/>
                </a:solidFill>
                <a:latin typeface="Segoe UI"/>
                <a:cs typeface="Segoe UI"/>
              </a:rPr>
              <a:t> </a:t>
            </a:r>
            <a:r>
              <a:rPr sz="1150" b="1" spc="-20" dirty="0">
                <a:solidFill>
                  <a:srgbClr val="2E2E2E"/>
                </a:solidFill>
                <a:latin typeface="Segoe UI"/>
                <a:cs typeface="Segoe UI"/>
              </a:rPr>
              <a:t>after</a:t>
            </a:r>
            <a:endParaRPr sz="1150">
              <a:latin typeface="Segoe UI"/>
              <a:cs typeface="Segoe UI"/>
            </a:endParaRPr>
          </a:p>
          <a:p>
            <a:pPr marL="12700" marR="126364">
              <a:lnSpc>
                <a:spcPct val="99700"/>
              </a:lnSpc>
              <a:spcBef>
                <a:spcPts val="5"/>
              </a:spcBef>
            </a:pPr>
            <a:r>
              <a:rPr sz="1150" dirty="0">
                <a:solidFill>
                  <a:srgbClr val="2E2E2E"/>
                </a:solidFill>
                <a:latin typeface="Segoe UI"/>
                <a:cs typeface="Segoe UI"/>
              </a:rPr>
              <a:t>Here’s</a:t>
            </a:r>
            <a:r>
              <a:rPr sz="1150" spc="-20" dirty="0">
                <a:solidFill>
                  <a:srgbClr val="2E2E2E"/>
                </a:solidFill>
                <a:latin typeface="Segoe UI"/>
                <a:cs typeface="Segoe UI"/>
              </a:rPr>
              <a:t> </a:t>
            </a:r>
            <a:r>
              <a:rPr sz="1150" dirty="0">
                <a:solidFill>
                  <a:srgbClr val="2E2E2E"/>
                </a:solidFill>
                <a:latin typeface="Segoe UI"/>
                <a:cs typeface="Segoe UI"/>
              </a:rPr>
              <a:t>an</a:t>
            </a:r>
            <a:r>
              <a:rPr sz="1150" spc="-25" dirty="0">
                <a:solidFill>
                  <a:srgbClr val="2E2E2E"/>
                </a:solidFill>
                <a:latin typeface="Segoe UI"/>
                <a:cs typeface="Segoe UI"/>
              </a:rPr>
              <a:t> </a:t>
            </a:r>
            <a:r>
              <a:rPr sz="1150" dirty="0">
                <a:solidFill>
                  <a:srgbClr val="2E2E2E"/>
                </a:solidFill>
                <a:latin typeface="Segoe UI"/>
                <a:cs typeface="Segoe UI"/>
              </a:rPr>
              <a:t>example</a:t>
            </a:r>
            <a:r>
              <a:rPr sz="1150" spc="-40" dirty="0">
                <a:solidFill>
                  <a:srgbClr val="2E2E2E"/>
                </a:solidFill>
                <a:latin typeface="Segoe UI"/>
                <a:cs typeface="Segoe UI"/>
              </a:rPr>
              <a:t> </a:t>
            </a:r>
            <a:r>
              <a:rPr sz="1150" dirty="0">
                <a:solidFill>
                  <a:srgbClr val="2E2E2E"/>
                </a:solidFill>
                <a:latin typeface="Segoe UI"/>
                <a:cs typeface="Segoe UI"/>
              </a:rPr>
              <a:t>of</a:t>
            </a:r>
            <a:r>
              <a:rPr sz="1150" spc="-20" dirty="0">
                <a:solidFill>
                  <a:srgbClr val="2E2E2E"/>
                </a:solidFill>
                <a:latin typeface="Segoe UI"/>
                <a:cs typeface="Segoe UI"/>
              </a:rPr>
              <a:t> </a:t>
            </a:r>
            <a:r>
              <a:rPr sz="1150" dirty="0">
                <a:solidFill>
                  <a:srgbClr val="2E2E2E"/>
                </a:solidFill>
                <a:latin typeface="Segoe UI"/>
                <a:cs typeface="Segoe UI"/>
              </a:rPr>
              <a:t>what</a:t>
            </a:r>
            <a:r>
              <a:rPr sz="1150" spc="-20" dirty="0">
                <a:solidFill>
                  <a:srgbClr val="2E2E2E"/>
                </a:solidFill>
                <a:latin typeface="Segoe UI"/>
                <a:cs typeface="Segoe UI"/>
              </a:rPr>
              <a:t> </a:t>
            </a:r>
            <a:r>
              <a:rPr sz="1150" spc="-10" dirty="0">
                <a:solidFill>
                  <a:srgbClr val="2E2E2E"/>
                </a:solidFill>
                <a:latin typeface="Segoe UI"/>
                <a:cs typeface="Segoe UI"/>
              </a:rPr>
              <a:t>happens </a:t>
            </a:r>
            <a:r>
              <a:rPr sz="1150" dirty="0">
                <a:solidFill>
                  <a:srgbClr val="2E2E2E"/>
                </a:solidFill>
                <a:latin typeface="Segoe UI"/>
                <a:cs typeface="Segoe UI"/>
              </a:rPr>
              <a:t>when</a:t>
            </a:r>
            <a:r>
              <a:rPr sz="1150" spc="-30" dirty="0">
                <a:solidFill>
                  <a:srgbClr val="2E2E2E"/>
                </a:solidFill>
                <a:latin typeface="Segoe UI"/>
                <a:cs typeface="Segoe UI"/>
              </a:rPr>
              <a:t> </a:t>
            </a:r>
            <a:r>
              <a:rPr sz="1150" dirty="0">
                <a:solidFill>
                  <a:srgbClr val="2E2E2E"/>
                </a:solidFill>
                <a:latin typeface="Segoe UI"/>
                <a:cs typeface="Segoe UI"/>
              </a:rPr>
              <a:t>you</a:t>
            </a:r>
            <a:r>
              <a:rPr sz="1150" spc="-25" dirty="0">
                <a:solidFill>
                  <a:srgbClr val="2E2E2E"/>
                </a:solidFill>
                <a:latin typeface="Segoe UI"/>
                <a:cs typeface="Segoe UI"/>
              </a:rPr>
              <a:t> </a:t>
            </a:r>
            <a:r>
              <a:rPr sz="1150" dirty="0">
                <a:solidFill>
                  <a:srgbClr val="2E2E2E"/>
                </a:solidFill>
                <a:latin typeface="Segoe UI"/>
                <a:cs typeface="Segoe UI"/>
              </a:rPr>
              <a:t>choose</a:t>
            </a:r>
            <a:r>
              <a:rPr sz="1150" spc="-2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Dark</a:t>
            </a:r>
            <a:r>
              <a:rPr sz="1150" spc="-20" dirty="0">
                <a:solidFill>
                  <a:srgbClr val="2E2E2E"/>
                </a:solidFill>
                <a:latin typeface="Segoe UI"/>
                <a:cs typeface="Segoe UI"/>
              </a:rPr>
              <a:t> </a:t>
            </a:r>
            <a:r>
              <a:rPr sz="1150" spc="-10" dirty="0">
                <a:solidFill>
                  <a:srgbClr val="2E2E2E"/>
                </a:solidFill>
                <a:latin typeface="Segoe UI"/>
                <a:cs typeface="Segoe UI"/>
              </a:rPr>
              <a:t>Yellow </a:t>
            </a:r>
            <a:r>
              <a:rPr sz="1150" dirty="0">
                <a:solidFill>
                  <a:srgbClr val="2E2E2E"/>
                </a:solidFill>
                <a:latin typeface="Segoe UI"/>
                <a:cs typeface="Segoe UI"/>
              </a:rPr>
              <a:t>theme</a:t>
            </a:r>
            <a:r>
              <a:rPr sz="1150" spc="-40" dirty="0">
                <a:solidFill>
                  <a:srgbClr val="2E2E2E"/>
                </a:solidFill>
                <a:latin typeface="Segoe UI"/>
                <a:cs typeface="Segoe UI"/>
              </a:rPr>
              <a:t> </a:t>
            </a:r>
            <a:r>
              <a:rPr sz="1150" dirty="0">
                <a:solidFill>
                  <a:srgbClr val="2E2E2E"/>
                </a:solidFill>
                <a:latin typeface="Segoe UI"/>
                <a:cs typeface="Segoe UI"/>
              </a:rPr>
              <a:t>for</a:t>
            </a:r>
            <a:r>
              <a:rPr sz="1150" spc="-20" dirty="0">
                <a:solidFill>
                  <a:srgbClr val="2E2E2E"/>
                </a:solidFill>
                <a:latin typeface="Segoe UI"/>
                <a:cs typeface="Segoe UI"/>
              </a:rPr>
              <a:t> </a:t>
            </a:r>
            <a:r>
              <a:rPr sz="1150" dirty="0">
                <a:solidFill>
                  <a:srgbClr val="2E2E2E"/>
                </a:solidFill>
                <a:latin typeface="Segoe UI"/>
                <a:cs typeface="Segoe UI"/>
              </a:rPr>
              <a:t>a</a:t>
            </a:r>
            <a:r>
              <a:rPr sz="1150" spc="-25" dirty="0">
                <a:solidFill>
                  <a:srgbClr val="2E2E2E"/>
                </a:solidFill>
                <a:latin typeface="Segoe UI"/>
                <a:cs typeface="Segoe UI"/>
              </a:rPr>
              <a:t> </a:t>
            </a:r>
            <a:r>
              <a:rPr sz="1150" dirty="0">
                <a:solidFill>
                  <a:srgbClr val="2E2E2E"/>
                </a:solidFill>
                <a:latin typeface="Segoe UI"/>
                <a:cs typeface="Segoe UI"/>
              </a:rPr>
              <a:t>SharePoint</a:t>
            </a:r>
            <a:r>
              <a:rPr sz="1150" spc="-30" dirty="0">
                <a:solidFill>
                  <a:srgbClr val="2E2E2E"/>
                </a:solidFill>
                <a:latin typeface="Segoe UI"/>
                <a:cs typeface="Segoe UI"/>
              </a:rPr>
              <a:t> </a:t>
            </a:r>
            <a:r>
              <a:rPr sz="1150" spc="-10" dirty="0">
                <a:solidFill>
                  <a:srgbClr val="2E2E2E"/>
                </a:solidFill>
                <a:latin typeface="Segoe UI"/>
                <a:cs typeface="Segoe UI"/>
              </a:rPr>
              <a:t>Online</a:t>
            </a:r>
            <a:r>
              <a:rPr sz="1150" spc="500" dirty="0">
                <a:solidFill>
                  <a:srgbClr val="2E2E2E"/>
                </a:solidFill>
                <a:latin typeface="Segoe UI"/>
                <a:cs typeface="Segoe UI"/>
              </a:rPr>
              <a:t> </a:t>
            </a:r>
            <a:r>
              <a:rPr sz="1150" dirty="0">
                <a:solidFill>
                  <a:srgbClr val="2E2E2E"/>
                </a:solidFill>
                <a:latin typeface="Segoe UI"/>
                <a:cs typeface="Segoe UI"/>
              </a:rPr>
              <a:t>team</a:t>
            </a:r>
            <a:r>
              <a:rPr sz="1150" spc="-15" dirty="0">
                <a:solidFill>
                  <a:srgbClr val="2E2E2E"/>
                </a:solidFill>
                <a:latin typeface="Segoe UI"/>
                <a:cs typeface="Segoe UI"/>
              </a:rPr>
              <a:t> </a:t>
            </a:r>
            <a:r>
              <a:rPr sz="1150" spc="-10" dirty="0">
                <a:solidFill>
                  <a:srgbClr val="2E2E2E"/>
                </a:solidFill>
                <a:latin typeface="Segoe UI"/>
                <a:cs typeface="Segoe UI"/>
              </a:rPr>
              <a:t>site.</a:t>
            </a:r>
            <a:endParaRPr sz="1150">
              <a:latin typeface="Segoe UI"/>
              <a:cs typeface="Segoe UI"/>
            </a:endParaRPr>
          </a:p>
          <a:p>
            <a:pPr marL="12700" marR="5080">
              <a:lnSpc>
                <a:spcPct val="99500"/>
              </a:lnSpc>
              <a:spcBef>
                <a:spcPts val="5"/>
              </a:spcBef>
            </a:pPr>
            <a:r>
              <a:rPr sz="1150" dirty="0">
                <a:solidFill>
                  <a:srgbClr val="2E2E2E"/>
                </a:solidFill>
                <a:latin typeface="Segoe UI"/>
                <a:cs typeface="Segoe UI"/>
              </a:rPr>
              <a:t>The</a:t>
            </a:r>
            <a:r>
              <a:rPr sz="1150" spc="-30" dirty="0">
                <a:solidFill>
                  <a:srgbClr val="2E2E2E"/>
                </a:solidFill>
                <a:latin typeface="Segoe UI"/>
                <a:cs typeface="Segoe UI"/>
              </a:rPr>
              <a:t> </a:t>
            </a:r>
            <a:r>
              <a:rPr sz="1150" dirty="0">
                <a:solidFill>
                  <a:srgbClr val="2E2E2E"/>
                </a:solidFill>
                <a:latin typeface="Segoe UI"/>
                <a:cs typeface="Segoe UI"/>
              </a:rPr>
              <a:t>background</a:t>
            </a:r>
            <a:r>
              <a:rPr sz="1150" spc="-15" dirty="0">
                <a:solidFill>
                  <a:srgbClr val="2E2E2E"/>
                </a:solidFill>
                <a:latin typeface="Segoe UI"/>
                <a:cs typeface="Segoe UI"/>
              </a:rPr>
              <a:t> </a:t>
            </a:r>
            <a:r>
              <a:rPr sz="1150" dirty="0">
                <a:solidFill>
                  <a:srgbClr val="2E2E2E"/>
                </a:solidFill>
                <a:latin typeface="Segoe UI"/>
                <a:cs typeface="Segoe UI"/>
              </a:rPr>
              <a:t>turns</a:t>
            </a:r>
            <a:r>
              <a:rPr sz="1150" spc="-30" dirty="0">
                <a:solidFill>
                  <a:srgbClr val="2E2E2E"/>
                </a:solidFill>
                <a:latin typeface="Segoe UI"/>
                <a:cs typeface="Segoe UI"/>
              </a:rPr>
              <a:t> </a:t>
            </a:r>
            <a:r>
              <a:rPr sz="1150" dirty="0">
                <a:solidFill>
                  <a:srgbClr val="2E2E2E"/>
                </a:solidFill>
                <a:latin typeface="Segoe UI"/>
                <a:cs typeface="Segoe UI"/>
              </a:rPr>
              <a:t>to</a:t>
            </a:r>
            <a:r>
              <a:rPr sz="1150" spc="-25" dirty="0">
                <a:solidFill>
                  <a:srgbClr val="2E2E2E"/>
                </a:solidFill>
                <a:latin typeface="Segoe UI"/>
                <a:cs typeface="Segoe UI"/>
              </a:rPr>
              <a:t> </a:t>
            </a:r>
            <a:r>
              <a:rPr sz="1150" dirty="0">
                <a:solidFill>
                  <a:srgbClr val="2E2E2E"/>
                </a:solidFill>
                <a:latin typeface="Segoe UI"/>
                <a:cs typeface="Segoe UI"/>
              </a:rPr>
              <a:t>black,</a:t>
            </a:r>
            <a:r>
              <a:rPr sz="1150" spc="-30" dirty="0">
                <a:solidFill>
                  <a:srgbClr val="2E2E2E"/>
                </a:solidFill>
                <a:latin typeface="Segoe UI"/>
                <a:cs typeface="Segoe UI"/>
              </a:rPr>
              <a:t> </a:t>
            </a:r>
            <a:r>
              <a:rPr sz="1150" spc="-25" dirty="0">
                <a:solidFill>
                  <a:srgbClr val="2E2E2E"/>
                </a:solidFill>
                <a:latin typeface="Segoe UI"/>
                <a:cs typeface="Segoe UI"/>
              </a:rPr>
              <a:t>the </a:t>
            </a:r>
            <a:r>
              <a:rPr sz="1150" dirty="0">
                <a:solidFill>
                  <a:srgbClr val="2E2E2E"/>
                </a:solidFill>
                <a:latin typeface="Segoe UI"/>
                <a:cs typeface="Segoe UI"/>
              </a:rPr>
              <a:t>text</a:t>
            </a:r>
            <a:r>
              <a:rPr sz="1150" spc="-35" dirty="0">
                <a:solidFill>
                  <a:srgbClr val="2E2E2E"/>
                </a:solidFill>
                <a:latin typeface="Segoe UI"/>
                <a:cs typeface="Segoe UI"/>
              </a:rPr>
              <a:t> </a:t>
            </a:r>
            <a:r>
              <a:rPr sz="1150" dirty="0">
                <a:solidFill>
                  <a:srgbClr val="2E2E2E"/>
                </a:solidFill>
                <a:latin typeface="Segoe UI"/>
                <a:cs typeface="Segoe UI"/>
              </a:rPr>
              <a:t>switches</a:t>
            </a:r>
            <a:r>
              <a:rPr sz="1150" spc="-20" dirty="0">
                <a:solidFill>
                  <a:srgbClr val="2E2E2E"/>
                </a:solidFill>
                <a:latin typeface="Segoe UI"/>
                <a:cs typeface="Segoe UI"/>
              </a:rPr>
              <a:t> </a:t>
            </a:r>
            <a:r>
              <a:rPr sz="1150" dirty="0">
                <a:solidFill>
                  <a:srgbClr val="2E2E2E"/>
                </a:solidFill>
                <a:latin typeface="Segoe UI"/>
                <a:cs typeface="Segoe UI"/>
              </a:rPr>
              <a:t>to</a:t>
            </a:r>
            <a:r>
              <a:rPr sz="1150" spc="-25" dirty="0">
                <a:solidFill>
                  <a:srgbClr val="2E2E2E"/>
                </a:solidFill>
                <a:latin typeface="Segoe UI"/>
                <a:cs typeface="Segoe UI"/>
              </a:rPr>
              <a:t> </a:t>
            </a:r>
            <a:r>
              <a:rPr sz="1150" dirty="0">
                <a:solidFill>
                  <a:srgbClr val="2E2E2E"/>
                </a:solidFill>
                <a:latin typeface="Segoe UI"/>
                <a:cs typeface="Segoe UI"/>
              </a:rPr>
              <a:t>white,</a:t>
            </a:r>
            <a:r>
              <a:rPr sz="1150" spc="-20" dirty="0">
                <a:solidFill>
                  <a:srgbClr val="2E2E2E"/>
                </a:solidFill>
                <a:latin typeface="Segoe UI"/>
                <a:cs typeface="Segoe UI"/>
              </a:rPr>
              <a:t> </a:t>
            </a:r>
            <a:r>
              <a:rPr sz="1150" dirty="0">
                <a:solidFill>
                  <a:srgbClr val="2E2E2E"/>
                </a:solidFill>
                <a:latin typeface="Segoe UI"/>
                <a:cs typeface="Segoe UI"/>
              </a:rPr>
              <a:t>and</a:t>
            </a:r>
            <a:r>
              <a:rPr sz="1150" spc="-10"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spc="-20" dirty="0">
                <a:solidFill>
                  <a:srgbClr val="2E2E2E"/>
                </a:solidFill>
                <a:latin typeface="Segoe UI"/>
                <a:cs typeface="Segoe UI"/>
              </a:rPr>
              <a:t>other </a:t>
            </a:r>
            <a:r>
              <a:rPr sz="1150" dirty="0">
                <a:solidFill>
                  <a:srgbClr val="2E2E2E"/>
                </a:solidFill>
                <a:latin typeface="Segoe UI"/>
                <a:cs typeface="Segoe UI"/>
              </a:rPr>
              <a:t>elements</a:t>
            </a:r>
            <a:r>
              <a:rPr sz="1150" spc="-40" dirty="0">
                <a:solidFill>
                  <a:srgbClr val="2E2E2E"/>
                </a:solidFill>
                <a:latin typeface="Segoe UI"/>
                <a:cs typeface="Segoe UI"/>
              </a:rPr>
              <a:t> </a:t>
            </a:r>
            <a:r>
              <a:rPr sz="1150" dirty="0">
                <a:solidFill>
                  <a:srgbClr val="2E2E2E"/>
                </a:solidFill>
                <a:latin typeface="Segoe UI"/>
                <a:cs typeface="Segoe UI"/>
              </a:rPr>
              <a:t>change</a:t>
            </a:r>
            <a:r>
              <a:rPr sz="1150" spc="-20" dirty="0">
                <a:solidFill>
                  <a:srgbClr val="2E2E2E"/>
                </a:solidFill>
                <a:latin typeface="Segoe UI"/>
                <a:cs typeface="Segoe UI"/>
              </a:rPr>
              <a:t> </a:t>
            </a:r>
            <a:r>
              <a:rPr sz="1150" dirty="0">
                <a:solidFill>
                  <a:srgbClr val="2E2E2E"/>
                </a:solidFill>
                <a:latin typeface="Segoe UI"/>
                <a:cs typeface="Segoe UI"/>
              </a:rPr>
              <a:t>from</a:t>
            </a:r>
            <a:r>
              <a:rPr sz="1150" spc="-15" dirty="0">
                <a:solidFill>
                  <a:srgbClr val="2E2E2E"/>
                </a:solidFill>
                <a:latin typeface="Segoe UI"/>
                <a:cs typeface="Segoe UI"/>
              </a:rPr>
              <a:t> </a:t>
            </a:r>
            <a:r>
              <a:rPr sz="1150" dirty="0">
                <a:solidFill>
                  <a:srgbClr val="2E2E2E"/>
                </a:solidFill>
                <a:latin typeface="Segoe UI"/>
                <a:cs typeface="Segoe UI"/>
              </a:rPr>
              <a:t>blue</a:t>
            </a:r>
            <a:r>
              <a:rPr sz="1150" spc="-20" dirty="0">
                <a:solidFill>
                  <a:srgbClr val="2E2E2E"/>
                </a:solidFill>
                <a:latin typeface="Segoe UI"/>
                <a:cs typeface="Segoe UI"/>
              </a:rPr>
              <a:t> </a:t>
            </a:r>
            <a:r>
              <a:rPr sz="1150" dirty="0">
                <a:solidFill>
                  <a:srgbClr val="2E2E2E"/>
                </a:solidFill>
                <a:latin typeface="Segoe UI"/>
                <a:cs typeface="Segoe UI"/>
              </a:rPr>
              <a:t>to</a:t>
            </a:r>
            <a:r>
              <a:rPr sz="1150" spc="-20" dirty="0">
                <a:solidFill>
                  <a:srgbClr val="2E2E2E"/>
                </a:solidFill>
                <a:latin typeface="Segoe UI"/>
                <a:cs typeface="Segoe UI"/>
              </a:rPr>
              <a:t> </a:t>
            </a:r>
            <a:r>
              <a:rPr sz="1150" spc="-10" dirty="0">
                <a:solidFill>
                  <a:srgbClr val="2E2E2E"/>
                </a:solidFill>
                <a:latin typeface="Segoe UI"/>
                <a:cs typeface="Segoe UI"/>
              </a:rPr>
              <a:t>yellow.</a:t>
            </a:r>
            <a:endParaRPr sz="1150">
              <a:latin typeface="Segoe UI"/>
              <a:cs typeface="Segoe UI"/>
            </a:endParaRPr>
          </a:p>
        </p:txBody>
      </p:sp>
      <p:sp>
        <p:nvSpPr>
          <p:cNvPr id="4" name="object 4">
            <a:extLst>
              <a:ext uri="{C183D7F6-B498-43B3-948B-1728B52AA6E4}">
                <adec:decorative xmlns:adec="http://schemas.microsoft.com/office/drawing/2017/decorative" val="1"/>
              </a:ext>
            </a:extLst>
          </p:cNvPr>
          <p:cNvSpPr/>
          <p:nvPr/>
        </p:nvSpPr>
        <p:spPr>
          <a:xfrm>
            <a:off x="1773935" y="6213727"/>
            <a:ext cx="8760206" cy="644525"/>
          </a:xfrm>
          <a:custGeom>
            <a:avLst/>
            <a:gdLst/>
            <a:ahLst/>
            <a:cxnLst/>
            <a:rect l="l" t="t" r="r" b="b"/>
            <a:pathLst>
              <a:path w="8876030" h="692150">
                <a:moveTo>
                  <a:pt x="8875776" y="0"/>
                </a:moveTo>
                <a:lnTo>
                  <a:pt x="0" y="0"/>
                </a:lnTo>
                <a:lnTo>
                  <a:pt x="0" y="691896"/>
                </a:lnTo>
                <a:lnTo>
                  <a:pt x="8875776" y="691896"/>
                </a:lnTo>
                <a:lnTo>
                  <a:pt x="8875776" y="0"/>
                </a:lnTo>
                <a:close/>
              </a:path>
            </a:pathLst>
          </a:custGeom>
          <a:solidFill>
            <a:srgbClr val="D9D9D9"/>
          </a:solidFill>
        </p:spPr>
        <p:txBody>
          <a:bodyPr wrap="square" lIns="0" tIns="0" rIns="0" bIns="0" rtlCol="0"/>
          <a:lstStyle/>
          <a:p>
            <a:endParaRPr/>
          </a:p>
        </p:txBody>
      </p:sp>
      <p:pic>
        <p:nvPicPr>
          <p:cNvPr id="49" name="Picture 48">
            <a:extLst>
              <a:ext uri="{FF2B5EF4-FFF2-40B4-BE49-F238E27FC236}">
                <a16:creationId xmlns:a16="http://schemas.microsoft.com/office/drawing/2014/main" id="{8F05A761-DA2E-C641-84AF-D857FA0A2F3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a:stretch>
        </a:blipFill>
        <a:effectLst/>
      </p:bgPr>
    </p:bg>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658111" y="6166103"/>
            <a:ext cx="8876030" cy="692150"/>
          </a:xfrm>
          <a:custGeom>
            <a:avLst/>
            <a:gdLst/>
            <a:ahLst/>
            <a:cxnLst/>
            <a:rect l="l" t="t" r="r" b="b"/>
            <a:pathLst>
              <a:path w="8876030" h="692150">
                <a:moveTo>
                  <a:pt x="8875776" y="0"/>
                </a:moveTo>
                <a:lnTo>
                  <a:pt x="0" y="0"/>
                </a:lnTo>
                <a:lnTo>
                  <a:pt x="0" y="691896"/>
                </a:lnTo>
                <a:lnTo>
                  <a:pt x="8875776" y="691896"/>
                </a:lnTo>
                <a:lnTo>
                  <a:pt x="8875776" y="0"/>
                </a:lnTo>
                <a:close/>
              </a:path>
            </a:pathLst>
          </a:custGeom>
          <a:solidFill>
            <a:srgbClr val="D9D9D9"/>
          </a:solidFill>
        </p:spPr>
        <p:txBody>
          <a:bodyPr wrap="square" lIns="0" tIns="0" rIns="0" bIns="0" rtlCol="0"/>
          <a:lstStyle/>
          <a:p>
            <a:endParaRPr/>
          </a:p>
        </p:txBody>
      </p:sp>
      <p:grpSp>
        <p:nvGrpSpPr>
          <p:cNvPr id="3" name="object 3" descr="Rectangle"/>
          <p:cNvGrpSpPr/>
          <p:nvPr/>
        </p:nvGrpSpPr>
        <p:grpSpPr>
          <a:xfrm>
            <a:off x="7709916" y="1324355"/>
            <a:ext cx="2729865" cy="2418715"/>
            <a:chOff x="7709916" y="1324355"/>
            <a:chExt cx="2729865" cy="2418715"/>
          </a:xfrm>
        </p:grpSpPr>
        <p:pic>
          <p:nvPicPr>
            <p:cNvPr id="4" name="object 4" descr="Rectangle"/>
            <p:cNvPicPr/>
            <p:nvPr/>
          </p:nvPicPr>
          <p:blipFill>
            <a:blip r:embed="rId3" cstate="print"/>
            <a:stretch>
              <a:fillRect/>
            </a:stretch>
          </p:blipFill>
          <p:spPr>
            <a:xfrm>
              <a:off x="7709916" y="1324355"/>
              <a:ext cx="2729483" cy="2418588"/>
            </a:xfrm>
            <a:prstGeom prst="rect">
              <a:avLst/>
            </a:prstGeom>
          </p:spPr>
        </p:pic>
        <p:sp>
          <p:nvSpPr>
            <p:cNvPr id="5" name="object 5"/>
            <p:cNvSpPr/>
            <p:nvPr/>
          </p:nvSpPr>
          <p:spPr>
            <a:xfrm>
              <a:off x="7714488" y="1345691"/>
              <a:ext cx="2550160" cy="2222500"/>
            </a:xfrm>
            <a:custGeom>
              <a:avLst/>
              <a:gdLst/>
              <a:ahLst/>
              <a:cxnLst/>
              <a:rect l="l" t="t" r="r" b="b"/>
              <a:pathLst>
                <a:path w="2550159" h="2222500">
                  <a:moveTo>
                    <a:pt x="2549652" y="0"/>
                  </a:moveTo>
                  <a:lnTo>
                    <a:pt x="0" y="0"/>
                  </a:lnTo>
                  <a:lnTo>
                    <a:pt x="0" y="2221991"/>
                  </a:lnTo>
                  <a:lnTo>
                    <a:pt x="2549652" y="2221991"/>
                  </a:lnTo>
                  <a:lnTo>
                    <a:pt x="2549652" y="0"/>
                  </a:lnTo>
                  <a:close/>
                </a:path>
              </a:pathLst>
            </a:custGeom>
            <a:solidFill>
              <a:srgbClr val="FFFFFF"/>
            </a:solidFill>
          </p:spPr>
          <p:txBody>
            <a:bodyPr wrap="square" lIns="0" tIns="0" rIns="0" bIns="0" rtlCol="0"/>
            <a:lstStyle/>
            <a:p>
              <a:endParaRPr/>
            </a:p>
          </p:txBody>
        </p:sp>
      </p:grpSp>
      <p:pic>
        <p:nvPicPr>
          <p:cNvPr id="6" name="object 6" descr="Screenshot of how to add pages in SharePoint"/>
          <p:cNvPicPr/>
          <p:nvPr/>
        </p:nvPicPr>
        <p:blipFill>
          <a:blip r:embed="rId4" cstate="print"/>
          <a:stretch>
            <a:fillRect/>
          </a:stretch>
        </p:blipFill>
        <p:spPr>
          <a:xfrm>
            <a:off x="5022875" y="1261524"/>
            <a:ext cx="2585389" cy="1978499"/>
          </a:xfrm>
          <a:prstGeom prst="rect">
            <a:avLst/>
          </a:prstGeom>
        </p:spPr>
      </p:pic>
      <p:sp>
        <p:nvSpPr>
          <p:cNvPr id="7" name="object 7"/>
          <p:cNvSpPr txBox="1"/>
          <p:nvPr/>
        </p:nvSpPr>
        <p:spPr>
          <a:xfrm>
            <a:off x="5728657" y="2409517"/>
            <a:ext cx="536575" cy="166370"/>
          </a:xfrm>
          <a:prstGeom prst="rect">
            <a:avLst/>
          </a:prstGeom>
        </p:spPr>
        <p:txBody>
          <a:bodyPr vert="horz" wrap="square" lIns="0" tIns="15875" rIns="0" bIns="0" rtlCol="0">
            <a:spAutoFit/>
          </a:bodyPr>
          <a:lstStyle/>
          <a:p>
            <a:pPr marL="12700">
              <a:lnSpc>
                <a:spcPct val="100000"/>
              </a:lnSpc>
              <a:spcBef>
                <a:spcPts val="125"/>
              </a:spcBef>
            </a:pPr>
            <a:r>
              <a:rPr sz="900" dirty="0">
                <a:solidFill>
                  <a:srgbClr val="FFFFFF"/>
                </a:solidFill>
                <a:latin typeface="Segoe UI"/>
                <a:cs typeface="Segoe UI"/>
              </a:rPr>
              <a:t>Page</a:t>
            </a:r>
            <a:r>
              <a:rPr sz="900" spc="60" dirty="0">
                <a:solidFill>
                  <a:srgbClr val="FFFFFF"/>
                </a:solidFill>
                <a:latin typeface="Segoe UI"/>
                <a:cs typeface="Segoe UI"/>
              </a:rPr>
              <a:t> </a:t>
            </a:r>
            <a:r>
              <a:rPr sz="900" spc="-10" dirty="0">
                <a:solidFill>
                  <a:srgbClr val="FFFFFF"/>
                </a:solidFill>
                <a:latin typeface="Segoe UI"/>
                <a:cs typeface="Segoe UI"/>
              </a:rPr>
              <a:t>Title</a:t>
            </a:r>
            <a:endParaRPr sz="900">
              <a:latin typeface="Segoe UI"/>
              <a:cs typeface="Segoe UI"/>
            </a:endParaRPr>
          </a:p>
        </p:txBody>
      </p:sp>
      <p:sp>
        <p:nvSpPr>
          <p:cNvPr id="8" name="object 8"/>
          <p:cNvSpPr txBox="1"/>
          <p:nvPr/>
        </p:nvSpPr>
        <p:spPr>
          <a:xfrm>
            <a:off x="6436132" y="1956296"/>
            <a:ext cx="60515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Segoe UI"/>
                <a:cs typeface="Segoe UI"/>
              </a:rPr>
              <a:t>Team</a:t>
            </a:r>
            <a:r>
              <a:rPr sz="1050" spc="-30" dirty="0">
                <a:latin typeface="Segoe UI"/>
                <a:cs typeface="Segoe UI"/>
              </a:rPr>
              <a:t> </a:t>
            </a:r>
            <a:r>
              <a:rPr sz="1050" spc="-20" dirty="0">
                <a:latin typeface="Segoe UI"/>
                <a:cs typeface="Segoe UI"/>
              </a:rPr>
              <a:t>Site</a:t>
            </a:r>
            <a:endParaRPr sz="1050">
              <a:latin typeface="Segoe UI"/>
              <a:cs typeface="Segoe UI"/>
            </a:endParaRPr>
          </a:p>
        </p:txBody>
      </p:sp>
      <p:sp>
        <p:nvSpPr>
          <p:cNvPr id="9" name="object 9"/>
          <p:cNvSpPr txBox="1"/>
          <p:nvPr/>
        </p:nvSpPr>
        <p:spPr>
          <a:xfrm>
            <a:off x="5477464" y="1378220"/>
            <a:ext cx="1399540" cy="173990"/>
          </a:xfrm>
          <a:prstGeom prst="rect">
            <a:avLst/>
          </a:prstGeom>
        </p:spPr>
        <p:txBody>
          <a:bodyPr vert="horz" wrap="square" lIns="0" tIns="15240" rIns="0" bIns="0" rtlCol="0">
            <a:spAutoFit/>
          </a:bodyPr>
          <a:lstStyle/>
          <a:p>
            <a:pPr marL="12700">
              <a:lnSpc>
                <a:spcPct val="100000"/>
              </a:lnSpc>
              <a:spcBef>
                <a:spcPts val="120"/>
              </a:spcBef>
            </a:pPr>
            <a:r>
              <a:rPr sz="950" dirty="0">
                <a:solidFill>
                  <a:srgbClr val="FFFFFF"/>
                </a:solidFill>
                <a:latin typeface="Segoe UI"/>
                <a:cs typeface="Segoe UI"/>
              </a:rPr>
              <a:t>Office</a:t>
            </a:r>
            <a:r>
              <a:rPr sz="950" spc="15" dirty="0">
                <a:solidFill>
                  <a:srgbClr val="FFFFFF"/>
                </a:solidFill>
                <a:latin typeface="Segoe UI"/>
                <a:cs typeface="Segoe UI"/>
              </a:rPr>
              <a:t> </a:t>
            </a:r>
            <a:r>
              <a:rPr sz="950" dirty="0">
                <a:solidFill>
                  <a:srgbClr val="FFFFFF"/>
                </a:solidFill>
                <a:latin typeface="Segoe UI"/>
                <a:cs typeface="Segoe UI"/>
              </a:rPr>
              <a:t>365</a:t>
            </a:r>
            <a:r>
              <a:rPr sz="950" spc="145" dirty="0">
                <a:solidFill>
                  <a:srgbClr val="FFFFFF"/>
                </a:solidFill>
                <a:latin typeface="Segoe UI"/>
                <a:cs typeface="Segoe UI"/>
              </a:rPr>
              <a:t>  </a:t>
            </a:r>
            <a:r>
              <a:rPr sz="950" dirty="0">
                <a:solidFill>
                  <a:srgbClr val="FFFFFF"/>
                </a:solidFill>
                <a:latin typeface="Segoe UI"/>
                <a:cs typeface="Segoe UI"/>
              </a:rPr>
              <a:t>|</a:t>
            </a:r>
            <a:r>
              <a:rPr sz="950" spc="150" dirty="0">
                <a:solidFill>
                  <a:srgbClr val="FFFFFF"/>
                </a:solidFill>
                <a:latin typeface="Segoe UI"/>
                <a:cs typeface="Segoe UI"/>
              </a:rPr>
              <a:t>  </a:t>
            </a:r>
            <a:r>
              <a:rPr sz="950" spc="-10" dirty="0">
                <a:solidFill>
                  <a:srgbClr val="FFFFFF"/>
                </a:solidFill>
                <a:latin typeface="Segoe UI"/>
                <a:cs typeface="Segoe UI"/>
              </a:rPr>
              <a:t>SharePoint</a:t>
            </a:r>
            <a:endParaRPr sz="950">
              <a:latin typeface="Segoe UI"/>
              <a:cs typeface="Segoe UI"/>
            </a:endParaRPr>
          </a:p>
        </p:txBody>
      </p:sp>
      <p:grpSp>
        <p:nvGrpSpPr>
          <p:cNvPr id="10" name="object 10">
            <a:extLst>
              <a:ext uri="{C183D7F6-B498-43B3-948B-1728B52AA6E4}">
                <adec:decorative xmlns:adec="http://schemas.microsoft.com/office/drawing/2017/decorative" val="1"/>
              </a:ext>
            </a:extLst>
          </p:cNvPr>
          <p:cNvGrpSpPr/>
          <p:nvPr/>
        </p:nvGrpSpPr>
        <p:grpSpPr>
          <a:xfrm>
            <a:off x="1658111" y="0"/>
            <a:ext cx="8876030" cy="1945005"/>
            <a:chOff x="1658111" y="0"/>
            <a:chExt cx="8876030" cy="1945005"/>
          </a:xfrm>
        </p:grpSpPr>
        <p:sp>
          <p:nvSpPr>
            <p:cNvPr id="11" name="object 11"/>
            <p:cNvSpPr/>
            <p:nvPr/>
          </p:nvSpPr>
          <p:spPr>
            <a:xfrm>
              <a:off x="1658111" y="0"/>
              <a:ext cx="8876030" cy="1219200"/>
            </a:xfrm>
            <a:custGeom>
              <a:avLst/>
              <a:gdLst/>
              <a:ahLst/>
              <a:cxnLst/>
              <a:rect l="l" t="t" r="r" b="b"/>
              <a:pathLst>
                <a:path w="8876030" h="1219200">
                  <a:moveTo>
                    <a:pt x="8875776" y="0"/>
                  </a:moveTo>
                  <a:lnTo>
                    <a:pt x="0" y="0"/>
                  </a:lnTo>
                  <a:lnTo>
                    <a:pt x="0" y="1219200"/>
                  </a:lnTo>
                  <a:lnTo>
                    <a:pt x="8875776" y="1219200"/>
                  </a:lnTo>
                  <a:lnTo>
                    <a:pt x="8875776" y="0"/>
                  </a:lnTo>
                  <a:close/>
                </a:path>
              </a:pathLst>
            </a:custGeom>
            <a:solidFill>
              <a:srgbClr val="0078D3"/>
            </a:solidFill>
          </p:spPr>
          <p:txBody>
            <a:bodyPr wrap="square" lIns="0" tIns="0" rIns="0" bIns="0" rtlCol="0"/>
            <a:lstStyle/>
            <a:p>
              <a:endParaRPr/>
            </a:p>
          </p:txBody>
        </p:sp>
        <p:pic>
          <p:nvPicPr>
            <p:cNvPr id="12" name="object 12" descr="Illustration showing icon for add pages"/>
            <p:cNvPicPr/>
            <p:nvPr/>
          </p:nvPicPr>
          <p:blipFill>
            <a:blip r:embed="rId5" cstate="print"/>
            <a:stretch>
              <a:fillRect/>
            </a:stretch>
          </p:blipFill>
          <p:spPr>
            <a:xfrm>
              <a:off x="9297924" y="178307"/>
              <a:ext cx="1011935" cy="861059"/>
            </a:xfrm>
            <a:prstGeom prst="rect">
              <a:avLst/>
            </a:prstGeom>
          </p:spPr>
        </p:pic>
        <p:sp>
          <p:nvSpPr>
            <p:cNvPr id="13" name="object 13"/>
            <p:cNvSpPr/>
            <p:nvPr/>
          </p:nvSpPr>
          <p:spPr>
            <a:xfrm>
              <a:off x="7940040" y="1514855"/>
              <a:ext cx="2092960" cy="429895"/>
            </a:xfrm>
            <a:custGeom>
              <a:avLst/>
              <a:gdLst/>
              <a:ahLst/>
              <a:cxnLst/>
              <a:rect l="l" t="t" r="r" b="b"/>
              <a:pathLst>
                <a:path w="2092959" h="429894">
                  <a:moveTo>
                    <a:pt x="481584" y="0"/>
                  </a:moveTo>
                  <a:lnTo>
                    <a:pt x="0" y="0"/>
                  </a:lnTo>
                  <a:lnTo>
                    <a:pt x="0" y="426720"/>
                  </a:lnTo>
                  <a:lnTo>
                    <a:pt x="481584" y="426720"/>
                  </a:lnTo>
                  <a:lnTo>
                    <a:pt x="481584" y="0"/>
                  </a:lnTo>
                  <a:close/>
                </a:path>
                <a:path w="2092959" h="429894">
                  <a:moveTo>
                    <a:pt x="1027163" y="3048"/>
                  </a:moveTo>
                  <a:lnTo>
                    <a:pt x="810768" y="3048"/>
                  </a:lnTo>
                  <a:lnTo>
                    <a:pt x="810768" y="429768"/>
                  </a:lnTo>
                  <a:lnTo>
                    <a:pt x="1027163" y="429768"/>
                  </a:lnTo>
                  <a:lnTo>
                    <a:pt x="1027163" y="3048"/>
                  </a:lnTo>
                  <a:close/>
                </a:path>
                <a:path w="2092959" h="429894">
                  <a:moveTo>
                    <a:pt x="1292339" y="3048"/>
                  </a:moveTo>
                  <a:lnTo>
                    <a:pt x="1075944" y="3048"/>
                  </a:lnTo>
                  <a:lnTo>
                    <a:pt x="1075944" y="429768"/>
                  </a:lnTo>
                  <a:lnTo>
                    <a:pt x="1292339" y="429768"/>
                  </a:lnTo>
                  <a:lnTo>
                    <a:pt x="1292339" y="3048"/>
                  </a:lnTo>
                  <a:close/>
                </a:path>
                <a:path w="2092959" h="429894">
                  <a:moveTo>
                    <a:pt x="1738884" y="3048"/>
                  </a:moveTo>
                  <a:lnTo>
                    <a:pt x="1610868" y="3048"/>
                  </a:lnTo>
                  <a:lnTo>
                    <a:pt x="1610868" y="429768"/>
                  </a:lnTo>
                  <a:lnTo>
                    <a:pt x="1738884" y="429768"/>
                  </a:lnTo>
                  <a:lnTo>
                    <a:pt x="1738884" y="3048"/>
                  </a:lnTo>
                  <a:close/>
                </a:path>
                <a:path w="2092959" h="429894">
                  <a:moveTo>
                    <a:pt x="1915668" y="3048"/>
                  </a:moveTo>
                  <a:lnTo>
                    <a:pt x="1787652" y="3048"/>
                  </a:lnTo>
                  <a:lnTo>
                    <a:pt x="1787652" y="429768"/>
                  </a:lnTo>
                  <a:lnTo>
                    <a:pt x="1915668" y="429768"/>
                  </a:lnTo>
                  <a:lnTo>
                    <a:pt x="1915668" y="3048"/>
                  </a:lnTo>
                  <a:close/>
                </a:path>
                <a:path w="2092959" h="429894">
                  <a:moveTo>
                    <a:pt x="2092452" y="3048"/>
                  </a:moveTo>
                  <a:lnTo>
                    <a:pt x="1964436" y="3048"/>
                  </a:lnTo>
                  <a:lnTo>
                    <a:pt x="1964436" y="429768"/>
                  </a:lnTo>
                  <a:lnTo>
                    <a:pt x="2092452" y="429768"/>
                  </a:lnTo>
                  <a:lnTo>
                    <a:pt x="2092452" y="3048"/>
                  </a:lnTo>
                  <a:close/>
                </a:path>
              </a:pathLst>
            </a:custGeom>
            <a:solidFill>
              <a:srgbClr val="2E2E2E"/>
            </a:solidFill>
          </p:spPr>
          <p:txBody>
            <a:bodyPr wrap="square" lIns="0" tIns="0" rIns="0" bIns="0" rtlCol="0"/>
            <a:lstStyle/>
            <a:p>
              <a:endParaRPr/>
            </a:p>
          </p:txBody>
        </p:sp>
      </p:grpSp>
      <p:sp>
        <p:nvSpPr>
          <p:cNvPr id="14" name="object 14"/>
          <p:cNvSpPr txBox="1"/>
          <p:nvPr/>
        </p:nvSpPr>
        <p:spPr>
          <a:xfrm>
            <a:off x="4914089" y="5748037"/>
            <a:ext cx="230568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2E2E2E"/>
                </a:solidFill>
                <a:latin typeface="Segoe UI"/>
                <a:cs typeface="Segoe UI"/>
              </a:rPr>
              <a:t>You</a:t>
            </a:r>
            <a:r>
              <a:rPr sz="1150" spc="-5" dirty="0">
                <a:solidFill>
                  <a:srgbClr val="2E2E2E"/>
                </a:solidFill>
                <a:latin typeface="Segoe UI"/>
                <a:cs typeface="Segoe UI"/>
              </a:rPr>
              <a:t> </a:t>
            </a:r>
            <a:r>
              <a:rPr sz="1150" dirty="0">
                <a:solidFill>
                  <a:srgbClr val="2E2E2E"/>
                </a:solidFill>
                <a:latin typeface="Segoe UI"/>
                <a:cs typeface="Segoe UI"/>
              </a:rPr>
              <a:t>can</a:t>
            </a:r>
            <a:r>
              <a:rPr sz="1150" spc="-25" dirty="0">
                <a:solidFill>
                  <a:srgbClr val="2E2E2E"/>
                </a:solidFill>
                <a:latin typeface="Segoe UI"/>
                <a:cs typeface="Segoe UI"/>
              </a:rPr>
              <a:t> </a:t>
            </a:r>
            <a:r>
              <a:rPr sz="1150" dirty="0">
                <a:solidFill>
                  <a:srgbClr val="2E2E2E"/>
                </a:solidFill>
                <a:latin typeface="Segoe UI"/>
                <a:cs typeface="Segoe UI"/>
              </a:rPr>
              <a:t>add</a:t>
            </a:r>
            <a:r>
              <a:rPr sz="1150" spc="-15" dirty="0">
                <a:solidFill>
                  <a:srgbClr val="2E2E2E"/>
                </a:solidFill>
                <a:latin typeface="Segoe UI"/>
                <a:cs typeface="Segoe UI"/>
              </a:rPr>
              <a:t> </a:t>
            </a:r>
            <a:r>
              <a:rPr sz="1150" dirty="0">
                <a:solidFill>
                  <a:srgbClr val="2E2E2E"/>
                </a:solidFill>
                <a:latin typeface="Segoe UI"/>
                <a:cs typeface="Segoe UI"/>
              </a:rPr>
              <a:t>a</a:t>
            </a:r>
            <a:r>
              <a:rPr sz="1150" spc="-15" dirty="0">
                <a:solidFill>
                  <a:srgbClr val="2E2E2E"/>
                </a:solidFill>
                <a:latin typeface="Segoe UI"/>
                <a:cs typeface="Segoe UI"/>
              </a:rPr>
              <a:t> </a:t>
            </a:r>
            <a:r>
              <a:rPr sz="1150" dirty="0">
                <a:solidFill>
                  <a:srgbClr val="2E2E2E"/>
                </a:solidFill>
                <a:latin typeface="Segoe UI"/>
                <a:cs typeface="Segoe UI"/>
              </a:rPr>
              <a:t>page</a:t>
            </a:r>
            <a:r>
              <a:rPr sz="1150" spc="-25" dirty="0">
                <a:solidFill>
                  <a:srgbClr val="2E2E2E"/>
                </a:solidFill>
                <a:latin typeface="Segoe UI"/>
                <a:cs typeface="Segoe UI"/>
              </a:rPr>
              <a:t> </a:t>
            </a:r>
            <a:r>
              <a:rPr sz="1150" dirty="0">
                <a:solidFill>
                  <a:srgbClr val="2E2E2E"/>
                </a:solidFill>
                <a:latin typeface="Segoe UI"/>
                <a:cs typeface="Segoe UI"/>
              </a:rPr>
              <a:t>title</a:t>
            </a:r>
            <a:r>
              <a:rPr sz="1150" spc="-25" dirty="0">
                <a:solidFill>
                  <a:srgbClr val="2E2E2E"/>
                </a:solidFill>
                <a:latin typeface="Segoe UI"/>
                <a:cs typeface="Segoe UI"/>
              </a:rPr>
              <a:t> </a:t>
            </a:r>
            <a:r>
              <a:rPr sz="1150" dirty="0">
                <a:solidFill>
                  <a:srgbClr val="2E2E2E"/>
                </a:solidFill>
                <a:latin typeface="Segoe UI"/>
                <a:cs typeface="Segoe UI"/>
              </a:rPr>
              <a:t>and</a:t>
            </a:r>
            <a:r>
              <a:rPr sz="1150" spc="-15" dirty="0">
                <a:solidFill>
                  <a:srgbClr val="2E2E2E"/>
                </a:solidFill>
                <a:latin typeface="Segoe UI"/>
                <a:cs typeface="Segoe UI"/>
              </a:rPr>
              <a:t> </a:t>
            </a:r>
            <a:r>
              <a:rPr sz="1150" spc="-20" dirty="0">
                <a:solidFill>
                  <a:srgbClr val="2E2E2E"/>
                </a:solidFill>
                <a:latin typeface="Segoe UI"/>
                <a:cs typeface="Segoe UI"/>
              </a:rPr>
              <a:t>image</a:t>
            </a:r>
            <a:endParaRPr sz="1150">
              <a:latin typeface="Segoe UI"/>
              <a:cs typeface="Segoe UI"/>
            </a:endParaRPr>
          </a:p>
        </p:txBody>
      </p:sp>
      <p:sp>
        <p:nvSpPr>
          <p:cNvPr id="15" name="object 15"/>
          <p:cNvSpPr txBox="1"/>
          <p:nvPr/>
        </p:nvSpPr>
        <p:spPr>
          <a:xfrm>
            <a:off x="7953142" y="1974238"/>
            <a:ext cx="504825" cy="376555"/>
          </a:xfrm>
          <a:prstGeom prst="rect">
            <a:avLst/>
          </a:prstGeom>
        </p:spPr>
        <p:txBody>
          <a:bodyPr vert="horz" wrap="square" lIns="0" tIns="12700" rIns="0" bIns="0" rtlCol="0">
            <a:spAutoFit/>
          </a:bodyPr>
          <a:lstStyle/>
          <a:p>
            <a:pPr marL="12700" marR="5080">
              <a:lnSpc>
                <a:spcPct val="100000"/>
              </a:lnSpc>
              <a:spcBef>
                <a:spcPts val="100"/>
              </a:spcBef>
            </a:pPr>
            <a:r>
              <a:rPr sz="1150" spc="-25" dirty="0">
                <a:solidFill>
                  <a:srgbClr val="2E2E2E"/>
                </a:solidFill>
                <a:latin typeface="Segoe UI"/>
                <a:cs typeface="Segoe UI"/>
              </a:rPr>
              <a:t>One </a:t>
            </a:r>
            <a:r>
              <a:rPr sz="1150" spc="-10" dirty="0">
                <a:solidFill>
                  <a:srgbClr val="2E2E2E"/>
                </a:solidFill>
                <a:latin typeface="Segoe UI"/>
                <a:cs typeface="Segoe UI"/>
              </a:rPr>
              <a:t>column</a:t>
            </a:r>
            <a:endParaRPr sz="1150">
              <a:latin typeface="Segoe UI"/>
              <a:cs typeface="Segoe UI"/>
            </a:endParaRPr>
          </a:p>
        </p:txBody>
      </p:sp>
      <p:sp>
        <p:nvSpPr>
          <p:cNvPr id="16" name="object 16"/>
          <p:cNvSpPr txBox="1"/>
          <p:nvPr/>
        </p:nvSpPr>
        <p:spPr>
          <a:xfrm>
            <a:off x="8762203" y="1974238"/>
            <a:ext cx="1292860" cy="376555"/>
          </a:xfrm>
          <a:prstGeom prst="rect">
            <a:avLst/>
          </a:prstGeom>
        </p:spPr>
        <p:txBody>
          <a:bodyPr vert="horz" wrap="square" lIns="0" tIns="12700" rIns="0" bIns="0" rtlCol="0">
            <a:spAutoFit/>
          </a:bodyPr>
          <a:lstStyle/>
          <a:p>
            <a:pPr marL="12700">
              <a:lnSpc>
                <a:spcPct val="100000"/>
              </a:lnSpc>
              <a:spcBef>
                <a:spcPts val="100"/>
              </a:spcBef>
              <a:tabLst>
                <a:tab pos="800735" algn="l"/>
              </a:tabLst>
            </a:pPr>
            <a:r>
              <a:rPr sz="1150" spc="-25" dirty="0">
                <a:solidFill>
                  <a:srgbClr val="2E2E2E"/>
                </a:solidFill>
                <a:latin typeface="Segoe UI"/>
                <a:cs typeface="Segoe UI"/>
              </a:rPr>
              <a:t>Two</a:t>
            </a:r>
            <a:r>
              <a:rPr sz="1150" dirty="0">
                <a:solidFill>
                  <a:srgbClr val="2E2E2E"/>
                </a:solidFill>
                <a:latin typeface="Segoe UI"/>
                <a:cs typeface="Segoe UI"/>
              </a:rPr>
              <a:t>	</a:t>
            </a:r>
            <a:r>
              <a:rPr sz="1725" spc="-30" baseline="2415" dirty="0">
                <a:solidFill>
                  <a:srgbClr val="2E2E2E"/>
                </a:solidFill>
                <a:latin typeface="Segoe UI"/>
                <a:cs typeface="Segoe UI"/>
              </a:rPr>
              <a:t>Three</a:t>
            </a:r>
            <a:endParaRPr sz="1725" baseline="2415">
              <a:latin typeface="Segoe UI"/>
              <a:cs typeface="Segoe UI"/>
            </a:endParaRPr>
          </a:p>
          <a:p>
            <a:pPr marL="12700">
              <a:lnSpc>
                <a:spcPct val="100000"/>
              </a:lnSpc>
              <a:tabLst>
                <a:tab pos="800735" algn="l"/>
              </a:tabLst>
            </a:pPr>
            <a:r>
              <a:rPr sz="1150" spc="-10" dirty="0">
                <a:solidFill>
                  <a:srgbClr val="2E2E2E"/>
                </a:solidFill>
                <a:latin typeface="Segoe UI"/>
                <a:cs typeface="Segoe UI"/>
              </a:rPr>
              <a:t>column</a:t>
            </a:r>
            <a:r>
              <a:rPr sz="1150" dirty="0">
                <a:solidFill>
                  <a:srgbClr val="2E2E2E"/>
                </a:solidFill>
                <a:latin typeface="Segoe UI"/>
                <a:cs typeface="Segoe UI"/>
              </a:rPr>
              <a:t>	</a:t>
            </a:r>
            <a:r>
              <a:rPr sz="1725" spc="-15" baseline="2415" dirty="0">
                <a:solidFill>
                  <a:srgbClr val="2E2E2E"/>
                </a:solidFill>
                <a:latin typeface="Segoe UI"/>
                <a:cs typeface="Segoe UI"/>
              </a:rPr>
              <a:t>column</a:t>
            </a:r>
            <a:endParaRPr sz="1725" baseline="2415">
              <a:latin typeface="Segoe UI"/>
              <a:cs typeface="Segoe UI"/>
            </a:endParaRPr>
          </a:p>
        </p:txBody>
      </p:sp>
      <p:sp>
        <p:nvSpPr>
          <p:cNvPr id="17" name="object 17">
            <a:extLst>
              <a:ext uri="{C183D7F6-B498-43B3-948B-1728B52AA6E4}">
                <adec:decorative xmlns:adec="http://schemas.microsoft.com/office/drawing/2017/decorative" val="1"/>
              </a:ext>
            </a:extLst>
          </p:cNvPr>
          <p:cNvSpPr/>
          <p:nvPr/>
        </p:nvSpPr>
        <p:spPr>
          <a:xfrm>
            <a:off x="8257032" y="2499359"/>
            <a:ext cx="481965" cy="427355"/>
          </a:xfrm>
          <a:custGeom>
            <a:avLst/>
            <a:gdLst/>
            <a:ahLst/>
            <a:cxnLst/>
            <a:rect l="l" t="t" r="r" b="b"/>
            <a:pathLst>
              <a:path w="481965" h="427355">
                <a:moveTo>
                  <a:pt x="304800" y="0"/>
                </a:moveTo>
                <a:lnTo>
                  <a:pt x="0" y="0"/>
                </a:lnTo>
                <a:lnTo>
                  <a:pt x="0" y="426732"/>
                </a:lnTo>
                <a:lnTo>
                  <a:pt x="304800" y="426732"/>
                </a:lnTo>
                <a:lnTo>
                  <a:pt x="304800" y="0"/>
                </a:lnTo>
                <a:close/>
              </a:path>
              <a:path w="481965" h="427355">
                <a:moveTo>
                  <a:pt x="481584" y="0"/>
                </a:moveTo>
                <a:lnTo>
                  <a:pt x="353568" y="0"/>
                </a:lnTo>
                <a:lnTo>
                  <a:pt x="353568" y="426732"/>
                </a:lnTo>
                <a:lnTo>
                  <a:pt x="481584" y="426732"/>
                </a:lnTo>
                <a:lnTo>
                  <a:pt x="481584" y="0"/>
                </a:lnTo>
                <a:close/>
              </a:path>
            </a:pathLst>
          </a:custGeom>
          <a:solidFill>
            <a:srgbClr val="2E2E2E"/>
          </a:solidFill>
        </p:spPr>
        <p:txBody>
          <a:bodyPr wrap="square" lIns="0" tIns="0" rIns="0" bIns="0" rtlCol="0"/>
          <a:lstStyle/>
          <a:p>
            <a:endParaRPr/>
          </a:p>
        </p:txBody>
      </p:sp>
      <p:sp>
        <p:nvSpPr>
          <p:cNvPr id="18" name="object 18"/>
          <p:cNvSpPr txBox="1"/>
          <p:nvPr/>
        </p:nvSpPr>
        <p:spPr>
          <a:xfrm>
            <a:off x="8259265" y="2964108"/>
            <a:ext cx="655955" cy="376555"/>
          </a:xfrm>
          <a:prstGeom prst="rect">
            <a:avLst/>
          </a:prstGeom>
        </p:spPr>
        <p:txBody>
          <a:bodyPr vert="horz" wrap="square" lIns="0" tIns="12700" rIns="0" bIns="0" rtlCol="0">
            <a:spAutoFit/>
          </a:bodyPr>
          <a:lstStyle/>
          <a:p>
            <a:pPr marL="12700" marR="5080">
              <a:lnSpc>
                <a:spcPct val="100000"/>
              </a:lnSpc>
              <a:spcBef>
                <a:spcPts val="100"/>
              </a:spcBef>
            </a:pPr>
            <a:r>
              <a:rPr sz="1150" spc="-10" dirty="0">
                <a:solidFill>
                  <a:srgbClr val="2E2E2E"/>
                </a:solidFill>
                <a:latin typeface="Segoe UI"/>
                <a:cs typeface="Segoe UI"/>
              </a:rPr>
              <a:t>One-third </a:t>
            </a:r>
            <a:r>
              <a:rPr sz="1150" spc="-20" dirty="0">
                <a:solidFill>
                  <a:srgbClr val="2E2E2E"/>
                </a:solidFill>
                <a:latin typeface="Segoe UI"/>
                <a:cs typeface="Segoe UI"/>
              </a:rPr>
              <a:t>left</a:t>
            </a:r>
            <a:endParaRPr sz="1150">
              <a:latin typeface="Segoe UI"/>
              <a:cs typeface="Segoe UI"/>
            </a:endParaRPr>
          </a:p>
        </p:txBody>
      </p:sp>
      <p:sp>
        <p:nvSpPr>
          <p:cNvPr id="19" name="object 19">
            <a:extLst>
              <a:ext uri="{C183D7F6-B498-43B3-948B-1728B52AA6E4}">
                <adec:decorative xmlns:adec="http://schemas.microsoft.com/office/drawing/2017/decorative" val="1"/>
              </a:ext>
            </a:extLst>
          </p:cNvPr>
          <p:cNvSpPr/>
          <p:nvPr/>
        </p:nvSpPr>
        <p:spPr>
          <a:xfrm>
            <a:off x="9176004" y="2491739"/>
            <a:ext cx="483234" cy="428625"/>
          </a:xfrm>
          <a:custGeom>
            <a:avLst/>
            <a:gdLst/>
            <a:ahLst/>
            <a:cxnLst/>
            <a:rect l="l" t="t" r="r" b="b"/>
            <a:pathLst>
              <a:path w="483234" h="428625">
                <a:moveTo>
                  <a:pt x="128016" y="0"/>
                </a:moveTo>
                <a:lnTo>
                  <a:pt x="0" y="0"/>
                </a:lnTo>
                <a:lnTo>
                  <a:pt x="0" y="428244"/>
                </a:lnTo>
                <a:lnTo>
                  <a:pt x="128016" y="428244"/>
                </a:lnTo>
                <a:lnTo>
                  <a:pt x="128016" y="0"/>
                </a:lnTo>
                <a:close/>
              </a:path>
              <a:path w="483234" h="428625">
                <a:moveTo>
                  <a:pt x="483108" y="0"/>
                </a:moveTo>
                <a:lnTo>
                  <a:pt x="176784" y="0"/>
                </a:lnTo>
                <a:lnTo>
                  <a:pt x="176784" y="428244"/>
                </a:lnTo>
                <a:lnTo>
                  <a:pt x="483108" y="428244"/>
                </a:lnTo>
                <a:lnTo>
                  <a:pt x="483108" y="0"/>
                </a:lnTo>
                <a:close/>
              </a:path>
            </a:pathLst>
          </a:custGeom>
          <a:solidFill>
            <a:srgbClr val="2E2E2E"/>
          </a:solidFill>
        </p:spPr>
        <p:txBody>
          <a:bodyPr wrap="square" lIns="0" tIns="0" rIns="0" bIns="0" rtlCol="0"/>
          <a:lstStyle/>
          <a:p>
            <a:endParaRPr/>
          </a:p>
        </p:txBody>
      </p:sp>
      <p:sp>
        <p:nvSpPr>
          <p:cNvPr id="20" name="object 20"/>
          <p:cNvSpPr txBox="1"/>
          <p:nvPr/>
        </p:nvSpPr>
        <p:spPr>
          <a:xfrm>
            <a:off x="9175081" y="2953294"/>
            <a:ext cx="655955" cy="376555"/>
          </a:xfrm>
          <a:prstGeom prst="rect">
            <a:avLst/>
          </a:prstGeom>
        </p:spPr>
        <p:txBody>
          <a:bodyPr vert="horz" wrap="square" lIns="0" tIns="12700" rIns="0" bIns="0" rtlCol="0">
            <a:spAutoFit/>
          </a:bodyPr>
          <a:lstStyle/>
          <a:p>
            <a:pPr marL="12700" marR="5080">
              <a:lnSpc>
                <a:spcPct val="100000"/>
              </a:lnSpc>
              <a:spcBef>
                <a:spcPts val="100"/>
              </a:spcBef>
            </a:pPr>
            <a:r>
              <a:rPr sz="1150" spc="-10" dirty="0">
                <a:solidFill>
                  <a:srgbClr val="2E2E2E"/>
                </a:solidFill>
                <a:latin typeface="Segoe UI"/>
                <a:cs typeface="Segoe UI"/>
              </a:rPr>
              <a:t>One-third right</a:t>
            </a:r>
            <a:endParaRPr sz="1150">
              <a:latin typeface="Segoe UI"/>
              <a:cs typeface="Segoe UI"/>
            </a:endParaRPr>
          </a:p>
        </p:txBody>
      </p:sp>
      <p:sp>
        <p:nvSpPr>
          <p:cNvPr id="21" name="object 21"/>
          <p:cNvSpPr txBox="1"/>
          <p:nvPr/>
        </p:nvSpPr>
        <p:spPr>
          <a:xfrm>
            <a:off x="2072207" y="4500543"/>
            <a:ext cx="2696210" cy="1548765"/>
          </a:xfrm>
          <a:prstGeom prst="rect">
            <a:avLst/>
          </a:prstGeom>
          <a:solidFill>
            <a:srgbClr val="2E2E2E"/>
          </a:solidFill>
        </p:spPr>
        <p:txBody>
          <a:bodyPr vert="horz" wrap="square" lIns="0" tIns="69850" rIns="0" bIns="0" rtlCol="0">
            <a:spAutoFit/>
          </a:bodyPr>
          <a:lstStyle/>
          <a:p>
            <a:pPr>
              <a:lnSpc>
                <a:spcPct val="100000"/>
              </a:lnSpc>
              <a:spcBef>
                <a:spcPts val="550"/>
              </a:spcBef>
            </a:pPr>
            <a:endParaRPr sz="1150" dirty="0">
              <a:latin typeface="Times New Roman"/>
              <a:cs typeface="Times New Roman"/>
            </a:endParaRPr>
          </a:p>
          <a:p>
            <a:pPr marL="241300">
              <a:lnSpc>
                <a:spcPct val="100000"/>
              </a:lnSpc>
            </a:pPr>
            <a:r>
              <a:rPr sz="1150" b="1" spc="-10" dirty="0">
                <a:solidFill>
                  <a:srgbClr val="FFFFFF"/>
                </a:solidFill>
                <a:latin typeface="Segoe UI"/>
                <a:cs typeface="Segoe UI"/>
              </a:rPr>
              <a:t>Publish</a:t>
            </a:r>
            <a:endParaRPr sz="1150" dirty="0">
              <a:latin typeface="Segoe UI"/>
              <a:cs typeface="Segoe UI"/>
            </a:endParaRPr>
          </a:p>
          <a:p>
            <a:pPr marL="241300" marR="480059">
              <a:lnSpc>
                <a:spcPts val="1370"/>
              </a:lnSpc>
              <a:spcBef>
                <a:spcPts val="55"/>
              </a:spcBef>
            </a:pPr>
            <a:r>
              <a:rPr sz="1150" dirty="0">
                <a:solidFill>
                  <a:srgbClr val="FFFFFF"/>
                </a:solidFill>
                <a:latin typeface="Segoe UI"/>
                <a:cs typeface="Segoe UI"/>
              </a:rPr>
              <a:t>Users</a:t>
            </a:r>
            <a:r>
              <a:rPr sz="1150" spc="-25" dirty="0">
                <a:solidFill>
                  <a:srgbClr val="FFFFFF"/>
                </a:solidFill>
                <a:latin typeface="Segoe UI"/>
                <a:cs typeface="Segoe UI"/>
              </a:rPr>
              <a:t> </a:t>
            </a:r>
            <a:r>
              <a:rPr sz="1150" dirty="0">
                <a:solidFill>
                  <a:srgbClr val="FFFFFF"/>
                </a:solidFill>
                <a:latin typeface="Segoe UI"/>
                <a:cs typeface="Segoe UI"/>
              </a:rPr>
              <a:t>on the</a:t>
            </a:r>
            <a:r>
              <a:rPr sz="1150" spc="-25" dirty="0">
                <a:solidFill>
                  <a:srgbClr val="FFFFFF"/>
                </a:solidFill>
                <a:latin typeface="Segoe UI"/>
                <a:cs typeface="Segoe UI"/>
              </a:rPr>
              <a:t> </a:t>
            </a:r>
            <a:r>
              <a:rPr sz="1150" dirty="0">
                <a:solidFill>
                  <a:srgbClr val="FFFFFF"/>
                </a:solidFill>
                <a:latin typeface="Segoe UI"/>
                <a:cs typeface="Segoe UI"/>
              </a:rPr>
              <a:t>site</a:t>
            </a:r>
            <a:r>
              <a:rPr sz="1150" spc="-25" dirty="0">
                <a:solidFill>
                  <a:srgbClr val="FFFFFF"/>
                </a:solidFill>
                <a:latin typeface="Segoe UI"/>
                <a:cs typeface="Segoe UI"/>
              </a:rPr>
              <a:t> </a:t>
            </a:r>
            <a:r>
              <a:rPr sz="1150" dirty="0">
                <a:solidFill>
                  <a:srgbClr val="FFFFFF"/>
                </a:solidFill>
                <a:latin typeface="Segoe UI"/>
                <a:cs typeface="Segoe UI"/>
              </a:rPr>
              <a:t>won't</a:t>
            </a:r>
            <a:r>
              <a:rPr sz="1150" spc="-20" dirty="0">
                <a:solidFill>
                  <a:srgbClr val="FFFFFF"/>
                </a:solidFill>
                <a:latin typeface="Segoe UI"/>
                <a:cs typeface="Segoe UI"/>
              </a:rPr>
              <a:t> </a:t>
            </a:r>
            <a:r>
              <a:rPr sz="1150" dirty="0">
                <a:solidFill>
                  <a:srgbClr val="FFFFFF"/>
                </a:solidFill>
                <a:latin typeface="Segoe UI"/>
                <a:cs typeface="Segoe UI"/>
              </a:rPr>
              <a:t>see</a:t>
            </a:r>
            <a:r>
              <a:rPr sz="1150" spc="-15" dirty="0">
                <a:solidFill>
                  <a:srgbClr val="FFFFFF"/>
                </a:solidFill>
                <a:latin typeface="Segoe UI"/>
                <a:cs typeface="Segoe UI"/>
              </a:rPr>
              <a:t> </a:t>
            </a:r>
            <a:r>
              <a:rPr sz="1150" spc="-25" dirty="0">
                <a:solidFill>
                  <a:srgbClr val="FFFFFF"/>
                </a:solidFill>
                <a:latin typeface="Segoe UI"/>
                <a:cs typeface="Segoe UI"/>
              </a:rPr>
              <a:t>the </a:t>
            </a:r>
            <a:r>
              <a:rPr sz="1150" dirty="0">
                <a:solidFill>
                  <a:srgbClr val="FFFFFF"/>
                </a:solidFill>
                <a:latin typeface="Segoe UI"/>
                <a:cs typeface="Segoe UI"/>
              </a:rPr>
              <a:t>page</a:t>
            </a:r>
            <a:r>
              <a:rPr sz="1150" spc="-40" dirty="0">
                <a:solidFill>
                  <a:srgbClr val="FFFFFF"/>
                </a:solidFill>
                <a:latin typeface="Segoe UI"/>
                <a:cs typeface="Segoe UI"/>
              </a:rPr>
              <a:t> </a:t>
            </a:r>
            <a:r>
              <a:rPr sz="1150" dirty="0">
                <a:solidFill>
                  <a:srgbClr val="FFFFFF"/>
                </a:solidFill>
                <a:latin typeface="Segoe UI"/>
                <a:cs typeface="Segoe UI"/>
              </a:rPr>
              <a:t>until</a:t>
            </a:r>
            <a:r>
              <a:rPr sz="1150" spc="-25" dirty="0">
                <a:solidFill>
                  <a:srgbClr val="FFFFFF"/>
                </a:solidFill>
                <a:latin typeface="Segoe UI"/>
                <a:cs typeface="Segoe UI"/>
              </a:rPr>
              <a:t> </a:t>
            </a:r>
            <a:r>
              <a:rPr sz="1150" dirty="0">
                <a:solidFill>
                  <a:srgbClr val="FFFFFF"/>
                </a:solidFill>
                <a:latin typeface="Segoe UI"/>
                <a:cs typeface="Segoe UI"/>
              </a:rPr>
              <a:t>you</a:t>
            </a:r>
            <a:r>
              <a:rPr sz="1150" spc="-25" dirty="0">
                <a:solidFill>
                  <a:srgbClr val="FFFFFF"/>
                </a:solidFill>
                <a:latin typeface="Segoe UI"/>
                <a:cs typeface="Segoe UI"/>
              </a:rPr>
              <a:t> </a:t>
            </a:r>
            <a:r>
              <a:rPr sz="1150" dirty="0">
                <a:solidFill>
                  <a:srgbClr val="FFFFFF"/>
                </a:solidFill>
                <a:latin typeface="Segoe UI"/>
                <a:cs typeface="Segoe UI"/>
              </a:rPr>
              <a:t>publish</a:t>
            </a:r>
            <a:r>
              <a:rPr sz="1150" spc="-15" dirty="0">
                <a:solidFill>
                  <a:srgbClr val="FFFFFF"/>
                </a:solidFill>
                <a:latin typeface="Segoe UI"/>
                <a:cs typeface="Segoe UI"/>
              </a:rPr>
              <a:t> </a:t>
            </a:r>
            <a:r>
              <a:rPr sz="1150" spc="-25" dirty="0">
                <a:solidFill>
                  <a:srgbClr val="FFFFFF"/>
                </a:solidFill>
                <a:latin typeface="Segoe UI"/>
                <a:cs typeface="Segoe UI"/>
              </a:rPr>
              <a:t>it.</a:t>
            </a:r>
            <a:endParaRPr sz="1150" dirty="0">
              <a:latin typeface="Segoe UI"/>
              <a:cs typeface="Segoe UI"/>
            </a:endParaRPr>
          </a:p>
          <a:p>
            <a:pPr marL="241300" marR="361950">
              <a:lnSpc>
                <a:spcPts val="1380"/>
              </a:lnSpc>
            </a:pPr>
            <a:r>
              <a:rPr sz="1150" dirty="0">
                <a:solidFill>
                  <a:srgbClr val="FFFFFF"/>
                </a:solidFill>
                <a:latin typeface="Segoe UI"/>
                <a:cs typeface="Segoe UI"/>
              </a:rPr>
              <a:t>Published</a:t>
            </a:r>
            <a:r>
              <a:rPr sz="1150" spc="-50" dirty="0">
                <a:solidFill>
                  <a:srgbClr val="FFFFFF"/>
                </a:solidFill>
                <a:latin typeface="Segoe UI"/>
                <a:cs typeface="Segoe UI"/>
              </a:rPr>
              <a:t> </a:t>
            </a:r>
            <a:r>
              <a:rPr sz="1150" dirty="0">
                <a:solidFill>
                  <a:srgbClr val="FFFFFF"/>
                </a:solidFill>
                <a:latin typeface="Segoe UI"/>
                <a:cs typeface="Segoe UI"/>
              </a:rPr>
              <a:t>pages</a:t>
            </a:r>
            <a:r>
              <a:rPr sz="1150" spc="-25" dirty="0">
                <a:solidFill>
                  <a:srgbClr val="FFFFFF"/>
                </a:solidFill>
                <a:latin typeface="Segoe UI"/>
                <a:cs typeface="Segoe UI"/>
              </a:rPr>
              <a:t> </a:t>
            </a:r>
            <a:r>
              <a:rPr sz="1150" dirty="0">
                <a:solidFill>
                  <a:srgbClr val="FFFFFF"/>
                </a:solidFill>
                <a:latin typeface="Segoe UI"/>
                <a:cs typeface="Segoe UI"/>
              </a:rPr>
              <a:t>are</a:t>
            </a:r>
            <a:r>
              <a:rPr sz="1150" spc="-30" dirty="0">
                <a:solidFill>
                  <a:srgbClr val="FFFFFF"/>
                </a:solidFill>
                <a:latin typeface="Segoe UI"/>
                <a:cs typeface="Segoe UI"/>
              </a:rPr>
              <a:t> </a:t>
            </a:r>
            <a:r>
              <a:rPr sz="1150" dirty="0">
                <a:solidFill>
                  <a:srgbClr val="FFFFFF"/>
                </a:solidFill>
                <a:latin typeface="Segoe UI"/>
                <a:cs typeface="Segoe UI"/>
              </a:rPr>
              <a:t>viewable</a:t>
            </a:r>
            <a:r>
              <a:rPr sz="1150" spc="-35" dirty="0">
                <a:solidFill>
                  <a:srgbClr val="FFFFFF"/>
                </a:solidFill>
                <a:latin typeface="Segoe UI"/>
                <a:cs typeface="Segoe UI"/>
              </a:rPr>
              <a:t> </a:t>
            </a:r>
            <a:r>
              <a:rPr sz="1150" spc="-25" dirty="0">
                <a:solidFill>
                  <a:srgbClr val="FFFFFF"/>
                </a:solidFill>
                <a:latin typeface="Segoe UI"/>
                <a:cs typeface="Segoe UI"/>
              </a:rPr>
              <a:t>by </a:t>
            </a:r>
            <a:r>
              <a:rPr sz="1150" dirty="0">
                <a:solidFill>
                  <a:srgbClr val="FFFFFF"/>
                </a:solidFill>
                <a:latin typeface="Segoe UI"/>
                <a:cs typeface="Segoe UI"/>
              </a:rPr>
              <a:t>users</a:t>
            </a:r>
            <a:r>
              <a:rPr sz="1150" spc="-10" dirty="0">
                <a:solidFill>
                  <a:srgbClr val="FFFFFF"/>
                </a:solidFill>
                <a:latin typeface="Segoe UI"/>
                <a:cs typeface="Segoe UI"/>
              </a:rPr>
              <a:t> </a:t>
            </a:r>
            <a:r>
              <a:rPr sz="1150" dirty="0">
                <a:solidFill>
                  <a:srgbClr val="FFFFFF"/>
                </a:solidFill>
                <a:latin typeface="Segoe UI"/>
                <a:cs typeface="Segoe UI"/>
              </a:rPr>
              <a:t>who</a:t>
            </a:r>
            <a:r>
              <a:rPr sz="1150" spc="-20" dirty="0">
                <a:solidFill>
                  <a:srgbClr val="FFFFFF"/>
                </a:solidFill>
                <a:latin typeface="Segoe UI"/>
                <a:cs typeface="Segoe UI"/>
              </a:rPr>
              <a:t> </a:t>
            </a:r>
            <a:r>
              <a:rPr sz="1150" dirty="0">
                <a:solidFill>
                  <a:srgbClr val="FFFFFF"/>
                </a:solidFill>
                <a:latin typeface="Segoe UI"/>
                <a:cs typeface="Segoe UI"/>
              </a:rPr>
              <a:t>have</a:t>
            </a:r>
            <a:r>
              <a:rPr sz="1150" spc="-20" dirty="0">
                <a:solidFill>
                  <a:srgbClr val="FFFFFF"/>
                </a:solidFill>
                <a:latin typeface="Segoe UI"/>
                <a:cs typeface="Segoe UI"/>
              </a:rPr>
              <a:t> </a:t>
            </a:r>
            <a:r>
              <a:rPr sz="1150" dirty="0">
                <a:solidFill>
                  <a:srgbClr val="FFFFFF"/>
                </a:solidFill>
                <a:latin typeface="Segoe UI"/>
                <a:cs typeface="Segoe UI"/>
              </a:rPr>
              <a:t>the</a:t>
            </a:r>
            <a:r>
              <a:rPr sz="1150" spc="-30" dirty="0">
                <a:solidFill>
                  <a:srgbClr val="FFFFFF"/>
                </a:solidFill>
                <a:latin typeface="Segoe UI"/>
                <a:cs typeface="Segoe UI"/>
              </a:rPr>
              <a:t> </a:t>
            </a:r>
            <a:r>
              <a:rPr sz="1150" spc="-10" dirty="0">
                <a:solidFill>
                  <a:srgbClr val="FFFFFF"/>
                </a:solidFill>
                <a:latin typeface="Segoe UI"/>
                <a:cs typeface="Segoe UI"/>
              </a:rPr>
              <a:t>appropriate </a:t>
            </a:r>
            <a:r>
              <a:rPr sz="1150" dirty="0">
                <a:solidFill>
                  <a:srgbClr val="FFFFFF"/>
                </a:solidFill>
                <a:latin typeface="Segoe UI"/>
                <a:cs typeface="Segoe UI"/>
              </a:rPr>
              <a:t>permissions</a:t>
            </a:r>
            <a:r>
              <a:rPr sz="1150" spc="-30" dirty="0">
                <a:solidFill>
                  <a:srgbClr val="FFFFFF"/>
                </a:solidFill>
                <a:latin typeface="Segoe UI"/>
                <a:cs typeface="Segoe UI"/>
              </a:rPr>
              <a:t> </a:t>
            </a:r>
            <a:r>
              <a:rPr sz="1150" dirty="0">
                <a:solidFill>
                  <a:srgbClr val="FFFFFF"/>
                </a:solidFill>
                <a:latin typeface="Segoe UI"/>
                <a:cs typeface="Segoe UI"/>
              </a:rPr>
              <a:t>on</a:t>
            </a:r>
            <a:r>
              <a:rPr sz="1150" spc="-25" dirty="0">
                <a:solidFill>
                  <a:srgbClr val="FFFFFF"/>
                </a:solidFill>
                <a:latin typeface="Segoe UI"/>
                <a:cs typeface="Segoe UI"/>
              </a:rPr>
              <a:t> </a:t>
            </a:r>
            <a:r>
              <a:rPr sz="1150" dirty="0">
                <a:solidFill>
                  <a:srgbClr val="FFFFFF"/>
                </a:solidFill>
                <a:latin typeface="Segoe UI"/>
                <a:cs typeface="Segoe UI"/>
              </a:rPr>
              <a:t>the</a:t>
            </a:r>
            <a:r>
              <a:rPr sz="1150" spc="-20" dirty="0">
                <a:solidFill>
                  <a:srgbClr val="FFFFFF"/>
                </a:solidFill>
                <a:latin typeface="Segoe UI"/>
                <a:cs typeface="Segoe UI"/>
              </a:rPr>
              <a:t> site.</a:t>
            </a:r>
            <a:endParaRPr sz="1150" dirty="0">
              <a:latin typeface="Segoe UI"/>
              <a:cs typeface="Segoe UI"/>
            </a:endParaRPr>
          </a:p>
        </p:txBody>
      </p:sp>
      <p:pic>
        <p:nvPicPr>
          <p:cNvPr id="22" name="object 22" descr="Screenshot of how to add pages in SharePoint"/>
          <p:cNvPicPr/>
          <p:nvPr/>
        </p:nvPicPr>
        <p:blipFill>
          <a:blip r:embed="rId6" cstate="print"/>
          <a:stretch>
            <a:fillRect/>
          </a:stretch>
        </p:blipFill>
        <p:spPr>
          <a:xfrm>
            <a:off x="1845653" y="1247532"/>
            <a:ext cx="3108870" cy="2388731"/>
          </a:xfrm>
          <a:prstGeom prst="rect">
            <a:avLst/>
          </a:prstGeom>
        </p:spPr>
      </p:pic>
      <p:sp>
        <p:nvSpPr>
          <p:cNvPr id="23" name="object 23"/>
          <p:cNvSpPr txBox="1"/>
          <p:nvPr/>
        </p:nvSpPr>
        <p:spPr>
          <a:xfrm>
            <a:off x="2371454" y="1396634"/>
            <a:ext cx="16465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sp>
        <p:nvSpPr>
          <p:cNvPr id="24" name="object 24"/>
          <p:cNvSpPr txBox="1"/>
          <p:nvPr/>
        </p:nvSpPr>
        <p:spPr>
          <a:xfrm>
            <a:off x="2055934" y="2079281"/>
            <a:ext cx="289560" cy="146685"/>
          </a:xfrm>
          <a:prstGeom prst="rect">
            <a:avLst/>
          </a:prstGeom>
        </p:spPr>
        <p:txBody>
          <a:bodyPr vert="horz" wrap="square" lIns="0" tIns="11430" rIns="0" bIns="0" rtlCol="0">
            <a:spAutoFit/>
          </a:bodyPr>
          <a:lstStyle/>
          <a:p>
            <a:pPr marL="12700">
              <a:lnSpc>
                <a:spcPct val="100000"/>
              </a:lnSpc>
              <a:spcBef>
                <a:spcPts val="90"/>
              </a:spcBef>
            </a:pPr>
            <a:r>
              <a:rPr sz="800" spc="-10" dirty="0">
                <a:latin typeface="Segoe UI"/>
                <a:cs typeface="Segoe UI"/>
              </a:rPr>
              <a:t>Pages</a:t>
            </a:r>
            <a:endParaRPr sz="800">
              <a:latin typeface="Segoe UI"/>
              <a:cs typeface="Segoe UI"/>
            </a:endParaRPr>
          </a:p>
        </p:txBody>
      </p:sp>
      <p:sp>
        <p:nvSpPr>
          <p:cNvPr id="25" name="object 25"/>
          <p:cNvSpPr txBox="1"/>
          <p:nvPr/>
        </p:nvSpPr>
        <p:spPr>
          <a:xfrm>
            <a:off x="2910188" y="3050678"/>
            <a:ext cx="222250" cy="133350"/>
          </a:xfrm>
          <a:prstGeom prst="rect">
            <a:avLst/>
          </a:prstGeom>
        </p:spPr>
        <p:txBody>
          <a:bodyPr vert="horz" wrap="square" lIns="0" tIns="13335" rIns="0" bIns="0" rtlCol="0">
            <a:spAutoFit/>
          </a:bodyPr>
          <a:lstStyle/>
          <a:p>
            <a:pPr marL="12700">
              <a:lnSpc>
                <a:spcPct val="100000"/>
              </a:lnSpc>
              <a:spcBef>
                <a:spcPts val="105"/>
              </a:spcBef>
            </a:pPr>
            <a:r>
              <a:rPr sz="700" spc="-20" dirty="0">
                <a:solidFill>
                  <a:srgbClr val="FFFFFF"/>
                </a:solidFill>
                <a:latin typeface="Segoe UI"/>
                <a:cs typeface="Segoe UI"/>
              </a:rPr>
              <a:t>Page</a:t>
            </a:r>
            <a:endParaRPr sz="700">
              <a:latin typeface="Segoe UI"/>
              <a:cs typeface="Segoe UI"/>
            </a:endParaRPr>
          </a:p>
        </p:txBody>
      </p:sp>
      <p:sp>
        <p:nvSpPr>
          <p:cNvPr id="26" name="object 26"/>
          <p:cNvSpPr txBox="1"/>
          <p:nvPr/>
        </p:nvSpPr>
        <p:spPr>
          <a:xfrm>
            <a:off x="2823959" y="2474586"/>
            <a:ext cx="290195" cy="133350"/>
          </a:xfrm>
          <a:prstGeom prst="rect">
            <a:avLst/>
          </a:prstGeom>
        </p:spPr>
        <p:txBody>
          <a:bodyPr vert="horz" wrap="square" lIns="0" tIns="13335" rIns="0" bIns="0" rtlCol="0">
            <a:spAutoFit/>
          </a:bodyPr>
          <a:lstStyle/>
          <a:p>
            <a:pPr marL="12700">
              <a:lnSpc>
                <a:spcPct val="100000"/>
              </a:lnSpc>
              <a:spcBef>
                <a:spcPts val="105"/>
              </a:spcBef>
            </a:pPr>
            <a:r>
              <a:rPr sz="700" dirty="0">
                <a:solidFill>
                  <a:srgbClr val="FFFFFF"/>
                </a:solidFill>
                <a:latin typeface="Segoe UI"/>
                <a:cs typeface="Segoe UI"/>
              </a:rPr>
              <a:t>+</a:t>
            </a:r>
            <a:r>
              <a:rPr sz="700" spc="-5" dirty="0">
                <a:solidFill>
                  <a:srgbClr val="FFFFFF"/>
                </a:solidFill>
                <a:latin typeface="Segoe UI"/>
                <a:cs typeface="Segoe UI"/>
              </a:rPr>
              <a:t> </a:t>
            </a:r>
            <a:r>
              <a:rPr sz="700" spc="-25" dirty="0">
                <a:solidFill>
                  <a:srgbClr val="FFFFFF"/>
                </a:solidFill>
                <a:latin typeface="Segoe UI"/>
                <a:cs typeface="Segoe UI"/>
              </a:rPr>
              <a:t>New</a:t>
            </a:r>
            <a:endParaRPr sz="700">
              <a:latin typeface="Segoe UI"/>
              <a:cs typeface="Segoe UI"/>
            </a:endParaRPr>
          </a:p>
        </p:txBody>
      </p:sp>
      <p:sp>
        <p:nvSpPr>
          <p:cNvPr id="27" name="object 27"/>
          <p:cNvSpPr txBox="1"/>
          <p:nvPr/>
        </p:nvSpPr>
        <p:spPr>
          <a:xfrm>
            <a:off x="2897817" y="2072403"/>
            <a:ext cx="16700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Segoe UI"/>
                <a:cs typeface="Segoe UI"/>
              </a:rPr>
              <a:t>TS</a:t>
            </a:r>
            <a:endParaRPr sz="1050">
              <a:latin typeface="Segoe UI"/>
              <a:cs typeface="Segoe UI"/>
            </a:endParaRPr>
          </a:p>
        </p:txBody>
      </p:sp>
      <p:sp>
        <p:nvSpPr>
          <p:cNvPr id="28" name="object 28"/>
          <p:cNvSpPr txBox="1"/>
          <p:nvPr/>
        </p:nvSpPr>
        <p:spPr>
          <a:xfrm>
            <a:off x="3354928" y="2043403"/>
            <a:ext cx="781050" cy="241300"/>
          </a:xfrm>
          <a:prstGeom prst="rect">
            <a:avLst/>
          </a:prstGeom>
        </p:spPr>
        <p:txBody>
          <a:bodyPr vert="horz" wrap="square" lIns="0" tIns="14604" rIns="0" bIns="0" rtlCol="0">
            <a:spAutoFit/>
          </a:bodyPr>
          <a:lstStyle/>
          <a:p>
            <a:pPr marL="12700">
              <a:lnSpc>
                <a:spcPct val="100000"/>
              </a:lnSpc>
              <a:spcBef>
                <a:spcPts val="114"/>
              </a:spcBef>
            </a:pPr>
            <a:r>
              <a:rPr sz="1400" spc="-25" dirty="0">
                <a:latin typeface="Segoe UI"/>
                <a:cs typeface="Segoe UI"/>
              </a:rPr>
              <a:t>Team</a:t>
            </a:r>
            <a:r>
              <a:rPr sz="1400" spc="-70" dirty="0">
                <a:latin typeface="Segoe UI"/>
                <a:cs typeface="Segoe UI"/>
              </a:rPr>
              <a:t> </a:t>
            </a:r>
            <a:r>
              <a:rPr sz="1400" spc="-20" dirty="0">
                <a:latin typeface="Segoe UI"/>
                <a:cs typeface="Segoe UI"/>
              </a:rPr>
              <a:t>Site</a:t>
            </a:r>
            <a:endParaRPr sz="1400">
              <a:latin typeface="Segoe UI"/>
              <a:cs typeface="Segoe UI"/>
            </a:endParaRPr>
          </a:p>
        </p:txBody>
      </p:sp>
      <p:pic>
        <p:nvPicPr>
          <p:cNvPr id="29" name="object 29" descr="Screenshot of how to add pages in SharePoint"/>
          <p:cNvPicPr/>
          <p:nvPr/>
        </p:nvPicPr>
        <p:blipFill>
          <a:blip r:embed="rId7" cstate="print"/>
          <a:stretch>
            <a:fillRect/>
          </a:stretch>
        </p:blipFill>
        <p:spPr>
          <a:xfrm>
            <a:off x="4736591" y="2631948"/>
            <a:ext cx="3162298" cy="2426207"/>
          </a:xfrm>
          <a:prstGeom prst="rect">
            <a:avLst/>
          </a:prstGeom>
        </p:spPr>
      </p:pic>
      <p:sp>
        <p:nvSpPr>
          <p:cNvPr id="30" name="object 30"/>
          <p:cNvSpPr txBox="1"/>
          <p:nvPr/>
        </p:nvSpPr>
        <p:spPr>
          <a:xfrm>
            <a:off x="5309708" y="2789506"/>
            <a:ext cx="16465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FFFFFF"/>
                </a:solidFill>
                <a:latin typeface="Segoe UI"/>
                <a:cs typeface="Segoe UI"/>
              </a:rPr>
              <a:t>Office</a:t>
            </a:r>
            <a:r>
              <a:rPr sz="1150" spc="-20" dirty="0">
                <a:solidFill>
                  <a:srgbClr val="FFFFFF"/>
                </a:solidFill>
                <a:latin typeface="Segoe UI"/>
                <a:cs typeface="Segoe UI"/>
              </a:rPr>
              <a:t> </a:t>
            </a:r>
            <a:r>
              <a:rPr sz="1150" dirty="0">
                <a:solidFill>
                  <a:srgbClr val="FFFFFF"/>
                </a:solidFill>
                <a:latin typeface="Segoe UI"/>
                <a:cs typeface="Segoe UI"/>
              </a:rPr>
              <a:t>365</a:t>
            </a:r>
            <a:r>
              <a:rPr sz="1150" spc="125" dirty="0">
                <a:solidFill>
                  <a:srgbClr val="FFFFFF"/>
                </a:solidFill>
                <a:latin typeface="Segoe UI"/>
                <a:cs typeface="Segoe UI"/>
              </a:rPr>
              <a:t>  </a:t>
            </a:r>
            <a:r>
              <a:rPr sz="1150" dirty="0">
                <a:solidFill>
                  <a:srgbClr val="FFFFFF"/>
                </a:solidFill>
                <a:latin typeface="Segoe UI"/>
                <a:cs typeface="Segoe UI"/>
              </a:rPr>
              <a:t>|</a:t>
            </a:r>
            <a:r>
              <a:rPr sz="1150" spc="140" dirty="0">
                <a:solidFill>
                  <a:srgbClr val="FFFFFF"/>
                </a:solidFill>
                <a:latin typeface="Segoe UI"/>
                <a:cs typeface="Segoe UI"/>
              </a:rPr>
              <a:t>  </a:t>
            </a:r>
            <a:r>
              <a:rPr sz="1150" spc="-10" dirty="0">
                <a:solidFill>
                  <a:srgbClr val="FFFFFF"/>
                </a:solidFill>
                <a:latin typeface="Segoe UI"/>
                <a:cs typeface="Segoe UI"/>
              </a:rPr>
              <a:t>SharePoint</a:t>
            </a:r>
            <a:endParaRPr sz="1150">
              <a:latin typeface="Segoe UI"/>
              <a:cs typeface="Segoe UI"/>
            </a:endParaRPr>
          </a:p>
        </p:txBody>
      </p:sp>
      <p:sp>
        <p:nvSpPr>
          <p:cNvPr id="31" name="object 31"/>
          <p:cNvSpPr txBox="1"/>
          <p:nvPr/>
        </p:nvSpPr>
        <p:spPr>
          <a:xfrm>
            <a:off x="5767825" y="3948352"/>
            <a:ext cx="60515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Segoe UI"/>
                <a:cs typeface="Segoe UI"/>
              </a:rPr>
              <a:t>Page</a:t>
            </a:r>
            <a:r>
              <a:rPr sz="1050" spc="-5" dirty="0">
                <a:solidFill>
                  <a:srgbClr val="FFFFFF"/>
                </a:solidFill>
                <a:latin typeface="Segoe UI"/>
                <a:cs typeface="Segoe UI"/>
              </a:rPr>
              <a:t> </a:t>
            </a:r>
            <a:r>
              <a:rPr sz="1050" spc="-10" dirty="0">
                <a:solidFill>
                  <a:srgbClr val="FFFFFF"/>
                </a:solidFill>
                <a:latin typeface="Segoe UI"/>
                <a:cs typeface="Segoe UI"/>
              </a:rPr>
              <a:t>Title</a:t>
            </a:r>
            <a:endParaRPr sz="1050">
              <a:latin typeface="Segoe UI"/>
              <a:cs typeface="Segoe UI"/>
            </a:endParaRPr>
          </a:p>
        </p:txBody>
      </p:sp>
      <p:sp>
        <p:nvSpPr>
          <p:cNvPr id="32" name="object 32"/>
          <p:cNvSpPr txBox="1"/>
          <p:nvPr/>
        </p:nvSpPr>
        <p:spPr>
          <a:xfrm>
            <a:off x="5841721" y="3483654"/>
            <a:ext cx="16700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Segoe UI"/>
                <a:cs typeface="Segoe UI"/>
              </a:rPr>
              <a:t>TS</a:t>
            </a:r>
            <a:endParaRPr sz="1050">
              <a:latin typeface="Segoe UI"/>
              <a:cs typeface="Segoe UI"/>
            </a:endParaRPr>
          </a:p>
        </p:txBody>
      </p:sp>
      <p:sp>
        <p:nvSpPr>
          <p:cNvPr id="33" name="object 33"/>
          <p:cNvSpPr txBox="1"/>
          <p:nvPr/>
        </p:nvSpPr>
        <p:spPr>
          <a:xfrm>
            <a:off x="6298783" y="3454627"/>
            <a:ext cx="781050" cy="241300"/>
          </a:xfrm>
          <a:prstGeom prst="rect">
            <a:avLst/>
          </a:prstGeom>
        </p:spPr>
        <p:txBody>
          <a:bodyPr vert="horz" wrap="square" lIns="0" tIns="14604" rIns="0" bIns="0" rtlCol="0">
            <a:spAutoFit/>
          </a:bodyPr>
          <a:lstStyle/>
          <a:p>
            <a:pPr marL="12700">
              <a:lnSpc>
                <a:spcPct val="100000"/>
              </a:lnSpc>
              <a:spcBef>
                <a:spcPts val="114"/>
              </a:spcBef>
            </a:pPr>
            <a:r>
              <a:rPr sz="1400" spc="-25" dirty="0">
                <a:latin typeface="Segoe UI"/>
                <a:cs typeface="Segoe UI"/>
              </a:rPr>
              <a:t>Team</a:t>
            </a:r>
            <a:r>
              <a:rPr sz="1400" spc="-70" dirty="0">
                <a:latin typeface="Segoe UI"/>
                <a:cs typeface="Segoe UI"/>
              </a:rPr>
              <a:t> </a:t>
            </a:r>
            <a:r>
              <a:rPr sz="1400" spc="-20" dirty="0">
                <a:latin typeface="Segoe UI"/>
                <a:cs typeface="Segoe UI"/>
              </a:rPr>
              <a:t>Site</a:t>
            </a:r>
            <a:endParaRPr sz="1400">
              <a:latin typeface="Segoe UI"/>
              <a:cs typeface="Segoe UI"/>
            </a:endParaRPr>
          </a:p>
        </p:txBody>
      </p:sp>
      <p:grpSp>
        <p:nvGrpSpPr>
          <p:cNvPr id="34" name="object 34">
            <a:extLst>
              <a:ext uri="{C183D7F6-B498-43B3-948B-1728B52AA6E4}">
                <adec:decorative xmlns:adec="http://schemas.microsoft.com/office/drawing/2017/decorative" val="1"/>
              </a:ext>
            </a:extLst>
          </p:cNvPr>
          <p:cNvGrpSpPr/>
          <p:nvPr/>
        </p:nvGrpSpPr>
        <p:grpSpPr>
          <a:xfrm>
            <a:off x="3174492" y="3524758"/>
            <a:ext cx="5854065" cy="1715770"/>
            <a:chOff x="3174492" y="3524758"/>
            <a:chExt cx="5854065" cy="1715770"/>
          </a:xfrm>
        </p:grpSpPr>
        <p:sp>
          <p:nvSpPr>
            <p:cNvPr id="35" name="object 35"/>
            <p:cNvSpPr/>
            <p:nvPr/>
          </p:nvSpPr>
          <p:spPr>
            <a:xfrm>
              <a:off x="3337560" y="3531108"/>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6" name="object 36"/>
            <p:cNvSpPr/>
            <p:nvPr/>
          </p:nvSpPr>
          <p:spPr>
            <a:xfrm>
              <a:off x="6321552" y="4917948"/>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7" name="object 37"/>
            <p:cNvSpPr/>
            <p:nvPr/>
          </p:nvSpPr>
          <p:spPr>
            <a:xfrm>
              <a:off x="9022080" y="3572256"/>
              <a:ext cx="0" cy="316230"/>
            </a:xfrm>
            <a:custGeom>
              <a:avLst/>
              <a:gdLst/>
              <a:ahLst/>
              <a:cxnLst/>
              <a:rect l="l" t="t" r="r" b="b"/>
              <a:pathLst>
                <a:path h="316229">
                  <a:moveTo>
                    <a:pt x="0" y="0"/>
                  </a:moveTo>
                  <a:lnTo>
                    <a:pt x="0" y="315734"/>
                  </a:lnTo>
                </a:path>
              </a:pathLst>
            </a:custGeom>
            <a:ln w="12700">
              <a:solidFill>
                <a:srgbClr val="1D6FB8"/>
              </a:solidFill>
            </a:ln>
          </p:spPr>
          <p:txBody>
            <a:bodyPr wrap="square" lIns="0" tIns="0" rIns="0" bIns="0" rtlCol="0"/>
            <a:lstStyle/>
            <a:p>
              <a:endParaRPr/>
            </a:p>
          </p:txBody>
        </p:sp>
        <p:sp>
          <p:nvSpPr>
            <p:cNvPr id="38" name="object 38"/>
            <p:cNvSpPr/>
            <p:nvPr/>
          </p:nvSpPr>
          <p:spPr>
            <a:xfrm>
              <a:off x="3174492" y="3806952"/>
              <a:ext cx="317500" cy="315595"/>
            </a:xfrm>
            <a:custGeom>
              <a:avLst/>
              <a:gdLst/>
              <a:ahLst/>
              <a:cxnLst/>
              <a:rect l="l" t="t" r="r" b="b"/>
              <a:pathLst>
                <a:path w="317500" h="315595">
                  <a:moveTo>
                    <a:pt x="158496" y="0"/>
                  </a:moveTo>
                  <a:lnTo>
                    <a:pt x="108396" y="8041"/>
                  </a:lnTo>
                  <a:lnTo>
                    <a:pt x="64887" y="30434"/>
                  </a:lnTo>
                  <a:lnTo>
                    <a:pt x="30578" y="64580"/>
                  </a:lnTo>
                  <a:lnTo>
                    <a:pt x="8079" y="107879"/>
                  </a:lnTo>
                  <a:lnTo>
                    <a:pt x="0" y="157734"/>
                  </a:lnTo>
                  <a:lnTo>
                    <a:pt x="8079" y="207588"/>
                  </a:lnTo>
                  <a:lnTo>
                    <a:pt x="30578" y="250887"/>
                  </a:lnTo>
                  <a:lnTo>
                    <a:pt x="64887" y="285033"/>
                  </a:lnTo>
                  <a:lnTo>
                    <a:pt x="108396" y="307426"/>
                  </a:lnTo>
                  <a:lnTo>
                    <a:pt x="158496" y="315468"/>
                  </a:lnTo>
                  <a:lnTo>
                    <a:pt x="208595" y="307426"/>
                  </a:lnTo>
                  <a:lnTo>
                    <a:pt x="252104" y="285033"/>
                  </a:lnTo>
                  <a:lnTo>
                    <a:pt x="286413" y="250887"/>
                  </a:lnTo>
                  <a:lnTo>
                    <a:pt x="308912" y="207588"/>
                  </a:lnTo>
                  <a:lnTo>
                    <a:pt x="316992" y="157734"/>
                  </a:lnTo>
                  <a:lnTo>
                    <a:pt x="308912" y="107879"/>
                  </a:lnTo>
                  <a:lnTo>
                    <a:pt x="286413" y="64580"/>
                  </a:lnTo>
                  <a:lnTo>
                    <a:pt x="252104" y="30434"/>
                  </a:lnTo>
                  <a:lnTo>
                    <a:pt x="208595" y="8041"/>
                  </a:lnTo>
                  <a:lnTo>
                    <a:pt x="158496" y="0"/>
                  </a:lnTo>
                  <a:close/>
                </a:path>
              </a:pathLst>
            </a:custGeom>
            <a:solidFill>
              <a:srgbClr val="0078D3"/>
            </a:solidFill>
          </p:spPr>
          <p:txBody>
            <a:bodyPr wrap="square" lIns="0" tIns="0" rIns="0" bIns="0" rtlCol="0"/>
            <a:lstStyle/>
            <a:p>
              <a:endParaRPr/>
            </a:p>
          </p:txBody>
        </p:sp>
      </p:grpSp>
      <p:sp>
        <p:nvSpPr>
          <p:cNvPr id="39" name="object 39"/>
          <p:cNvSpPr txBox="1">
            <a:spLocks noGrp="1"/>
          </p:cNvSpPr>
          <p:nvPr>
            <p:ph type="title" idx="4294967295"/>
          </p:nvPr>
        </p:nvSpPr>
        <p:spPr>
          <a:xfrm>
            <a:off x="1658111" y="0"/>
            <a:ext cx="8876030" cy="1219200"/>
          </a:xfrm>
          <a:prstGeom prst="rect">
            <a:avLst/>
          </a:prstGeom>
          <a:noFill/>
          <a:ln>
            <a:noFill/>
            <a:prstDash/>
          </a:ln>
          <a:effectLst/>
        </p:spPr>
        <p:txBody>
          <a:bodyPr rot="0" spcFirstLastPara="0" vertOverflow="overflow" horzOverflow="overflow" vert="horz" wrap="square" lIns="0" tIns="255270" rIns="0" bIns="0" numCol="1" spcCol="0" rtlCol="0" fromWordArt="0" anchor="t" anchorCtr="0" forceAA="0" compatLnSpc="1">
            <a:prstTxWarp prst="textNoShape">
              <a:avLst/>
            </a:prstTxWarp>
            <a:spAutoFit/>
          </a:bodyPr>
          <a:lstStyle/>
          <a:p>
            <a:pPr marL="282575" marR="0" lvl="0" indent="0" algn="l" defTabSz="914400" rtl="0" eaLnBrk="1" fontAlgn="auto" latinLnBrk="0" hangingPunct="1">
              <a:lnSpc>
                <a:spcPct val="100000"/>
              </a:lnSpc>
              <a:spcBef>
                <a:spcPts val="201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egoe UI Semibold"/>
                <a:ea typeface="+mn-ea"/>
                <a:cs typeface="Segoe UI Semibold"/>
              </a:rPr>
              <a:t>Add</a:t>
            </a:r>
            <a:r>
              <a:rPr kumimoji="0" lang="en-US" sz="2100" b="1" i="0" u="none" strike="noStrike" kern="1200" cap="none" spc="10" normalizeH="0" baseline="0" noProof="0" dirty="0">
                <a:ln>
                  <a:noFill/>
                </a:ln>
                <a:solidFill>
                  <a:srgbClr val="FFFFFF"/>
                </a:solidFill>
                <a:effectLst/>
                <a:uLnTx/>
                <a:uFillTx/>
                <a:latin typeface="Segoe UI Semibold"/>
                <a:ea typeface="+mn-ea"/>
                <a:cs typeface="Segoe UI Semibold"/>
              </a:rPr>
              <a:t> </a:t>
            </a:r>
            <a:r>
              <a:rPr kumimoji="0" lang="en-US" sz="2100" b="1" i="0" u="none" strike="noStrike" kern="1200" cap="none" spc="-20" normalizeH="0" baseline="0" noProof="0" dirty="0">
                <a:ln>
                  <a:noFill/>
                </a:ln>
                <a:solidFill>
                  <a:srgbClr val="FFFFFF"/>
                </a:solidFill>
                <a:effectLst/>
                <a:uLnTx/>
                <a:uFillTx/>
                <a:latin typeface="Segoe UI Semibold"/>
                <a:ea typeface="+mn-ea"/>
                <a:cs typeface="Segoe UI Semibold"/>
              </a:rPr>
              <a:t>pages</a:t>
            </a:r>
            <a:endParaRPr kumimoji="0" lang="en-US" sz="2100" b="0" i="0" u="none" strike="noStrike" kern="1200" cap="none" spc="0" normalizeH="0" baseline="0" noProof="0" dirty="0">
              <a:ln>
                <a:noFill/>
              </a:ln>
              <a:solidFill>
                <a:schemeClr val="tx1"/>
              </a:solidFill>
              <a:effectLst/>
              <a:uLnTx/>
              <a:uFillTx/>
              <a:latin typeface="Segoe UI Semibold"/>
              <a:ea typeface="+mn-ea"/>
              <a:cs typeface="Segoe UI Semibold"/>
            </a:endParaRPr>
          </a:p>
          <a:p>
            <a:pPr marL="315595" marR="0" lvl="0" indent="0" algn="l" defTabSz="914400" rtl="0" eaLnBrk="1" fontAlgn="auto" latinLnBrk="0" hangingPunct="1">
              <a:lnSpc>
                <a:spcPct val="100000"/>
              </a:lnSpc>
              <a:spcBef>
                <a:spcPts val="1060"/>
              </a:spcBef>
              <a:spcAft>
                <a:spcPts val="0"/>
              </a:spcAft>
              <a:buClrTx/>
              <a:buSzTx/>
              <a:buFontTx/>
              <a:buNone/>
              <a:tabLst/>
              <a:defRPr/>
            </a:pPr>
            <a:r>
              <a:rPr kumimoji="0" lang="en-US" sz="1400" b="0" i="0" u="none" strike="noStrike" kern="1200" cap="none" spc="-20" normalizeH="0" baseline="0" noProof="0" dirty="0">
                <a:ln>
                  <a:noFill/>
                </a:ln>
                <a:solidFill>
                  <a:srgbClr val="FFFFFF"/>
                </a:solidFill>
                <a:effectLst/>
                <a:uLnTx/>
                <a:uFillTx/>
                <a:latin typeface="Segoe UI"/>
                <a:ea typeface="+mn-ea"/>
                <a:cs typeface="Segoe UI"/>
              </a:rPr>
              <a:t>You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can</a:t>
            </a:r>
            <a:r>
              <a:rPr kumimoji="0" lang="en-US" sz="1400" b="0" i="0" u="none" strike="noStrike" kern="1200" cap="none" spc="-3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easily</a:t>
            </a:r>
            <a:r>
              <a:rPr kumimoji="0" lang="en-US" sz="1400" b="0" i="0" u="none" strike="noStrike" kern="1200" cap="none" spc="-3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add</a:t>
            </a:r>
            <a:r>
              <a:rPr kumimoji="0" lang="en-US" sz="1400" b="0" i="0" u="none" strike="noStrike" kern="1200" cap="none" spc="-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new</a:t>
            </a:r>
            <a:r>
              <a:rPr kumimoji="0" lang="en-US" sz="1400" b="0" i="0" u="none" strike="noStrike" kern="1200" cap="none" spc="-1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pages</a:t>
            </a:r>
            <a:r>
              <a:rPr kumimoji="0" lang="en-US" sz="1400" b="0" i="0" u="none" strike="noStrike" kern="1200" cap="none" spc="-1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and</a:t>
            </a:r>
            <a:r>
              <a:rPr kumimoji="0" lang="en-US" sz="1400" b="0" i="0" u="none" strike="noStrike" kern="1200" cap="none" spc="-1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content</a:t>
            </a:r>
            <a:r>
              <a:rPr kumimoji="0" lang="en-US" sz="1400" b="0" i="0" u="none" strike="noStrike" kern="1200" cap="none" spc="-3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to</a:t>
            </a:r>
            <a:r>
              <a:rPr kumimoji="0" lang="en-US" sz="1400" b="0" i="0" u="none" strike="noStrike" kern="1200" cap="none" spc="-2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your</a:t>
            </a:r>
            <a:r>
              <a:rPr kumimoji="0" lang="en-US" sz="1400" b="0" i="0" u="none" strike="noStrike" kern="1200" cap="none" spc="-10"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0" normalizeH="0" baseline="0" noProof="0" dirty="0">
                <a:ln>
                  <a:noFill/>
                </a:ln>
                <a:solidFill>
                  <a:srgbClr val="FFFFFF"/>
                </a:solidFill>
                <a:effectLst/>
                <a:uLnTx/>
                <a:uFillTx/>
                <a:latin typeface="Segoe UI"/>
                <a:ea typeface="+mn-ea"/>
                <a:cs typeface="Segoe UI"/>
              </a:rPr>
              <a:t>site.</a:t>
            </a:r>
            <a:r>
              <a:rPr kumimoji="0" lang="en-US" sz="1400" b="0" i="0" u="none" strike="noStrike" kern="1200" cap="none" spc="-25" normalizeH="0" baseline="0" noProof="0" dirty="0">
                <a:ln>
                  <a:noFill/>
                </a:ln>
                <a:solidFill>
                  <a:srgbClr val="FFFFFF"/>
                </a:solidFill>
                <a:effectLst/>
                <a:uLnTx/>
                <a:uFillTx/>
                <a:latin typeface="Segoe UI"/>
                <a:ea typeface="+mn-ea"/>
                <a:cs typeface="Segoe UI"/>
              </a:rPr>
              <a:t> </a:t>
            </a:r>
            <a:r>
              <a:rPr kumimoji="0" lang="en-US" sz="1400" b="0" i="0" u="none" strike="noStrike" kern="1200" cap="none" spc="-10" normalizeH="0" baseline="0" noProof="0" dirty="0">
                <a:ln>
                  <a:noFill/>
                </a:ln>
                <a:solidFill>
                  <a:srgbClr val="FFFFFF"/>
                </a:solidFill>
                <a:effectLst/>
                <a:uLnTx/>
                <a:uFillTx/>
                <a:latin typeface="Segoe UI"/>
                <a:ea typeface="+mn-ea"/>
                <a:cs typeface="Segoe UI"/>
              </a:rPr>
              <a:t>Here’s</a:t>
            </a:r>
            <a:r>
              <a:rPr kumimoji="0" lang="en-US" sz="1400" b="0" i="0" u="none" strike="noStrike" kern="1200" cap="none" spc="-20" normalizeH="0" baseline="0" noProof="0" dirty="0">
                <a:ln>
                  <a:noFill/>
                </a:ln>
                <a:solidFill>
                  <a:srgbClr val="FFFFFF"/>
                </a:solidFill>
                <a:effectLst/>
                <a:uLnTx/>
                <a:uFillTx/>
                <a:latin typeface="Segoe UI"/>
                <a:ea typeface="+mn-ea"/>
                <a:cs typeface="Segoe UI"/>
              </a:rPr>
              <a:t> how:</a:t>
            </a:r>
            <a:endParaRPr kumimoji="0" lang="en-US" sz="1400" b="0" i="0" u="none" strike="noStrike" kern="1200" cap="none" spc="0" normalizeH="0" baseline="0" noProof="0" dirty="0">
              <a:ln>
                <a:noFill/>
              </a:ln>
              <a:solidFill>
                <a:schemeClr val="tx1"/>
              </a:solidFill>
              <a:effectLst/>
              <a:uLnTx/>
              <a:uFillTx/>
              <a:latin typeface="Segoe UI"/>
              <a:ea typeface="+mn-ea"/>
              <a:cs typeface="Segoe UI"/>
            </a:endParaRPr>
          </a:p>
        </p:txBody>
      </p:sp>
      <p:sp>
        <p:nvSpPr>
          <p:cNvPr id="40" name="object 40"/>
          <p:cNvSpPr txBox="1"/>
          <p:nvPr/>
        </p:nvSpPr>
        <p:spPr>
          <a:xfrm>
            <a:off x="2006151" y="3830902"/>
            <a:ext cx="1407795" cy="525145"/>
          </a:xfrm>
          <a:prstGeom prst="rect">
            <a:avLst/>
          </a:prstGeom>
        </p:spPr>
        <p:txBody>
          <a:bodyPr vert="horz" wrap="square" lIns="0" tIns="14604" rIns="0" bIns="0" rtlCol="0">
            <a:spAutoFit/>
          </a:bodyPr>
          <a:lstStyle/>
          <a:p>
            <a:pPr marR="5080" algn="r">
              <a:lnSpc>
                <a:spcPct val="100000"/>
              </a:lnSpc>
              <a:spcBef>
                <a:spcPts val="114"/>
              </a:spcBef>
            </a:pPr>
            <a:r>
              <a:rPr sz="1400" b="1" spc="-50" dirty="0">
                <a:solidFill>
                  <a:srgbClr val="FFFFFF"/>
                </a:solidFill>
                <a:latin typeface="Segoe UI"/>
                <a:cs typeface="Segoe UI"/>
              </a:rPr>
              <a:t>A</a:t>
            </a:r>
            <a:endParaRPr sz="1400">
              <a:latin typeface="Segoe UI"/>
              <a:cs typeface="Segoe UI"/>
            </a:endParaRPr>
          </a:p>
          <a:p>
            <a:pPr marL="12700">
              <a:lnSpc>
                <a:spcPct val="100000"/>
              </a:lnSpc>
              <a:spcBef>
                <a:spcPts val="860"/>
              </a:spcBef>
            </a:pPr>
            <a:r>
              <a:rPr sz="1150" dirty="0">
                <a:solidFill>
                  <a:srgbClr val="2E2E2E"/>
                </a:solidFill>
                <a:latin typeface="Segoe UI"/>
                <a:cs typeface="Segoe UI"/>
              </a:rPr>
              <a:t>Click</a:t>
            </a:r>
            <a:r>
              <a:rPr sz="1150" spc="-15" dirty="0">
                <a:solidFill>
                  <a:srgbClr val="2E2E2E"/>
                </a:solidFill>
                <a:latin typeface="Segoe UI"/>
                <a:cs typeface="Segoe UI"/>
              </a:rPr>
              <a:t> </a:t>
            </a:r>
            <a:r>
              <a:rPr sz="1150" dirty="0">
                <a:solidFill>
                  <a:srgbClr val="2E2E2E"/>
                </a:solidFill>
                <a:latin typeface="Segoe UI"/>
                <a:cs typeface="Segoe UI"/>
              </a:rPr>
              <a:t>on</a:t>
            </a:r>
            <a:r>
              <a:rPr sz="1150" spc="-20" dirty="0">
                <a:solidFill>
                  <a:srgbClr val="2E2E2E"/>
                </a:solidFill>
                <a:latin typeface="Segoe UI"/>
                <a:cs typeface="Segoe UI"/>
              </a:rPr>
              <a:t> </a:t>
            </a:r>
            <a:r>
              <a:rPr sz="1150" b="1" spc="-10" dirty="0">
                <a:solidFill>
                  <a:srgbClr val="2E2E2E"/>
                </a:solidFill>
                <a:latin typeface="Segoe UI"/>
                <a:cs typeface="Segoe UI"/>
              </a:rPr>
              <a:t>New&gt;Page</a:t>
            </a:r>
            <a:endParaRPr sz="1150">
              <a:latin typeface="Segoe UI"/>
              <a:cs typeface="Segoe UI"/>
            </a:endParaRPr>
          </a:p>
        </p:txBody>
      </p:sp>
      <p:sp>
        <p:nvSpPr>
          <p:cNvPr id="41" name="object 41">
            <a:extLst>
              <a:ext uri="{C183D7F6-B498-43B3-948B-1728B52AA6E4}">
                <adec:decorative xmlns:adec="http://schemas.microsoft.com/office/drawing/2017/decorative" val="1"/>
              </a:ext>
            </a:extLst>
          </p:cNvPr>
          <p:cNvSpPr/>
          <p:nvPr/>
        </p:nvSpPr>
        <p:spPr>
          <a:xfrm>
            <a:off x="6158484" y="5149596"/>
            <a:ext cx="317500" cy="315595"/>
          </a:xfrm>
          <a:custGeom>
            <a:avLst/>
            <a:gdLst/>
            <a:ahLst/>
            <a:cxnLst/>
            <a:rect l="l" t="t" r="r" b="b"/>
            <a:pathLst>
              <a:path w="317500" h="315595">
                <a:moveTo>
                  <a:pt x="158496" y="0"/>
                </a:moveTo>
                <a:lnTo>
                  <a:pt x="108396" y="8041"/>
                </a:lnTo>
                <a:lnTo>
                  <a:pt x="64887" y="30434"/>
                </a:lnTo>
                <a:lnTo>
                  <a:pt x="30578" y="64580"/>
                </a:lnTo>
                <a:lnTo>
                  <a:pt x="8079" y="107879"/>
                </a:lnTo>
                <a:lnTo>
                  <a:pt x="0" y="157733"/>
                </a:lnTo>
                <a:lnTo>
                  <a:pt x="8079" y="207588"/>
                </a:lnTo>
                <a:lnTo>
                  <a:pt x="30578" y="250887"/>
                </a:lnTo>
                <a:lnTo>
                  <a:pt x="64887" y="285033"/>
                </a:lnTo>
                <a:lnTo>
                  <a:pt x="108396" y="307426"/>
                </a:lnTo>
                <a:lnTo>
                  <a:pt x="158496" y="315467"/>
                </a:lnTo>
                <a:lnTo>
                  <a:pt x="208590" y="307426"/>
                </a:lnTo>
                <a:lnTo>
                  <a:pt x="252098" y="285033"/>
                </a:lnTo>
                <a:lnTo>
                  <a:pt x="286409" y="250887"/>
                </a:lnTo>
                <a:lnTo>
                  <a:pt x="308911" y="207588"/>
                </a:lnTo>
                <a:lnTo>
                  <a:pt x="316992" y="157733"/>
                </a:lnTo>
                <a:lnTo>
                  <a:pt x="308911" y="107879"/>
                </a:lnTo>
                <a:lnTo>
                  <a:pt x="286409" y="64580"/>
                </a:lnTo>
                <a:lnTo>
                  <a:pt x="252098" y="30434"/>
                </a:lnTo>
                <a:lnTo>
                  <a:pt x="208590" y="8041"/>
                </a:lnTo>
                <a:lnTo>
                  <a:pt x="158496" y="0"/>
                </a:lnTo>
                <a:close/>
              </a:path>
            </a:pathLst>
          </a:custGeom>
          <a:solidFill>
            <a:srgbClr val="0078D3"/>
          </a:solidFill>
        </p:spPr>
        <p:txBody>
          <a:bodyPr wrap="square" lIns="0" tIns="0" rIns="0" bIns="0" rtlCol="0"/>
          <a:lstStyle/>
          <a:p>
            <a:endParaRPr/>
          </a:p>
        </p:txBody>
      </p:sp>
      <p:sp>
        <p:nvSpPr>
          <p:cNvPr id="42" name="object 42"/>
          <p:cNvSpPr txBox="1"/>
          <p:nvPr/>
        </p:nvSpPr>
        <p:spPr>
          <a:xfrm>
            <a:off x="6250731" y="5179499"/>
            <a:ext cx="140970"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B</a:t>
            </a:r>
            <a:endParaRPr sz="1400">
              <a:latin typeface="Segoe UI"/>
              <a:cs typeface="Segoe UI"/>
            </a:endParaRPr>
          </a:p>
        </p:txBody>
      </p:sp>
      <p:sp>
        <p:nvSpPr>
          <p:cNvPr id="43" name="object 43">
            <a:extLst>
              <a:ext uri="{C183D7F6-B498-43B3-948B-1728B52AA6E4}">
                <adec:decorative xmlns:adec="http://schemas.microsoft.com/office/drawing/2017/decorative" val="1"/>
              </a:ext>
            </a:extLst>
          </p:cNvPr>
          <p:cNvSpPr/>
          <p:nvPr/>
        </p:nvSpPr>
        <p:spPr>
          <a:xfrm>
            <a:off x="8866631" y="3826764"/>
            <a:ext cx="315595" cy="315595"/>
          </a:xfrm>
          <a:custGeom>
            <a:avLst/>
            <a:gdLst/>
            <a:ahLst/>
            <a:cxnLst/>
            <a:rect l="l" t="t" r="r" b="b"/>
            <a:pathLst>
              <a:path w="315595" h="315595">
                <a:moveTo>
                  <a:pt x="157734" y="0"/>
                </a:moveTo>
                <a:lnTo>
                  <a:pt x="107879" y="8041"/>
                </a:lnTo>
                <a:lnTo>
                  <a:pt x="64580" y="30434"/>
                </a:lnTo>
                <a:lnTo>
                  <a:pt x="30434" y="64580"/>
                </a:lnTo>
                <a:lnTo>
                  <a:pt x="8041" y="107879"/>
                </a:lnTo>
                <a:lnTo>
                  <a:pt x="0" y="157733"/>
                </a:lnTo>
                <a:lnTo>
                  <a:pt x="8041" y="207588"/>
                </a:lnTo>
                <a:lnTo>
                  <a:pt x="30434" y="250887"/>
                </a:lnTo>
                <a:lnTo>
                  <a:pt x="64580" y="285033"/>
                </a:lnTo>
                <a:lnTo>
                  <a:pt x="107879" y="307426"/>
                </a:lnTo>
                <a:lnTo>
                  <a:pt x="157734" y="315467"/>
                </a:lnTo>
                <a:lnTo>
                  <a:pt x="207588" y="307426"/>
                </a:lnTo>
                <a:lnTo>
                  <a:pt x="250887" y="285033"/>
                </a:lnTo>
                <a:lnTo>
                  <a:pt x="285033" y="250887"/>
                </a:lnTo>
                <a:lnTo>
                  <a:pt x="307426" y="207588"/>
                </a:lnTo>
                <a:lnTo>
                  <a:pt x="315468" y="157733"/>
                </a:lnTo>
                <a:lnTo>
                  <a:pt x="307426" y="107879"/>
                </a:lnTo>
                <a:lnTo>
                  <a:pt x="285033" y="64580"/>
                </a:lnTo>
                <a:lnTo>
                  <a:pt x="250887" y="30434"/>
                </a:lnTo>
                <a:lnTo>
                  <a:pt x="207588" y="8041"/>
                </a:lnTo>
                <a:lnTo>
                  <a:pt x="157734" y="0"/>
                </a:lnTo>
                <a:close/>
              </a:path>
            </a:pathLst>
          </a:custGeom>
          <a:solidFill>
            <a:srgbClr val="0078D3"/>
          </a:solidFill>
        </p:spPr>
        <p:txBody>
          <a:bodyPr wrap="square" lIns="0" tIns="0" rIns="0" bIns="0" rtlCol="0"/>
          <a:lstStyle/>
          <a:p>
            <a:endParaRPr/>
          </a:p>
        </p:txBody>
      </p:sp>
      <p:sp>
        <p:nvSpPr>
          <p:cNvPr id="44" name="object 44"/>
          <p:cNvSpPr txBox="1"/>
          <p:nvPr/>
        </p:nvSpPr>
        <p:spPr>
          <a:xfrm>
            <a:off x="7927952" y="3857712"/>
            <a:ext cx="1900555" cy="1071245"/>
          </a:xfrm>
          <a:prstGeom prst="rect">
            <a:avLst/>
          </a:prstGeom>
        </p:spPr>
        <p:txBody>
          <a:bodyPr vert="horz" wrap="square" lIns="0" tIns="14604" rIns="0" bIns="0" rtlCol="0">
            <a:spAutoFit/>
          </a:bodyPr>
          <a:lstStyle/>
          <a:p>
            <a:pPr marL="287020" algn="ctr">
              <a:lnSpc>
                <a:spcPct val="100000"/>
              </a:lnSpc>
              <a:spcBef>
                <a:spcPts val="114"/>
              </a:spcBef>
            </a:pPr>
            <a:r>
              <a:rPr sz="1400" b="1" spc="-50" dirty="0">
                <a:solidFill>
                  <a:srgbClr val="FFFFFF"/>
                </a:solidFill>
                <a:latin typeface="Segoe UI"/>
                <a:cs typeface="Segoe UI"/>
              </a:rPr>
              <a:t>C</a:t>
            </a:r>
            <a:endParaRPr sz="1400">
              <a:latin typeface="Segoe UI"/>
              <a:cs typeface="Segoe UI"/>
            </a:endParaRPr>
          </a:p>
          <a:p>
            <a:pPr marL="12700" marR="5080">
              <a:lnSpc>
                <a:spcPct val="99700"/>
              </a:lnSpc>
              <a:spcBef>
                <a:spcPts val="1030"/>
              </a:spcBef>
            </a:pPr>
            <a:r>
              <a:rPr sz="1150" dirty="0">
                <a:solidFill>
                  <a:srgbClr val="2E2E2E"/>
                </a:solidFill>
                <a:latin typeface="Segoe UI"/>
                <a:cs typeface="Segoe UI"/>
              </a:rPr>
              <a:t>Click</a:t>
            </a:r>
            <a:r>
              <a:rPr sz="1150" spc="-10"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a:t>
            </a:r>
            <a:r>
              <a:rPr sz="1150" spc="-10" dirty="0">
                <a:solidFill>
                  <a:srgbClr val="2E2E2E"/>
                </a:solidFill>
                <a:latin typeface="Segoe UI"/>
                <a:cs typeface="Segoe UI"/>
              </a:rPr>
              <a:t> </a:t>
            </a:r>
            <a:r>
              <a:rPr sz="1150" dirty="0">
                <a:solidFill>
                  <a:srgbClr val="2E2E2E"/>
                </a:solidFill>
                <a:latin typeface="Segoe UI"/>
                <a:cs typeface="Segoe UI"/>
              </a:rPr>
              <a:t>icon</a:t>
            </a:r>
            <a:r>
              <a:rPr sz="1150" spc="-15" dirty="0">
                <a:solidFill>
                  <a:srgbClr val="2E2E2E"/>
                </a:solidFill>
                <a:latin typeface="Segoe UI"/>
                <a:cs typeface="Segoe UI"/>
              </a:rPr>
              <a:t> </a:t>
            </a:r>
            <a:r>
              <a:rPr sz="1150" dirty="0">
                <a:solidFill>
                  <a:srgbClr val="2E2E2E"/>
                </a:solidFill>
                <a:latin typeface="Segoe UI"/>
                <a:cs typeface="Segoe UI"/>
              </a:rPr>
              <a:t>on the</a:t>
            </a:r>
            <a:r>
              <a:rPr sz="1150" spc="-30" dirty="0">
                <a:solidFill>
                  <a:srgbClr val="2E2E2E"/>
                </a:solidFill>
                <a:latin typeface="Segoe UI"/>
                <a:cs typeface="Segoe UI"/>
              </a:rPr>
              <a:t> </a:t>
            </a:r>
            <a:r>
              <a:rPr sz="1150" dirty="0">
                <a:solidFill>
                  <a:srgbClr val="2E2E2E"/>
                </a:solidFill>
                <a:latin typeface="Segoe UI"/>
                <a:cs typeface="Segoe UI"/>
              </a:rPr>
              <a:t>left</a:t>
            </a:r>
            <a:r>
              <a:rPr sz="1150" spc="-5" dirty="0">
                <a:solidFill>
                  <a:srgbClr val="2E2E2E"/>
                </a:solidFill>
                <a:latin typeface="Segoe UI"/>
                <a:cs typeface="Segoe UI"/>
              </a:rPr>
              <a:t> </a:t>
            </a:r>
            <a:r>
              <a:rPr sz="1150" spc="-25" dirty="0">
                <a:solidFill>
                  <a:srgbClr val="2E2E2E"/>
                </a:solidFill>
                <a:latin typeface="Segoe UI"/>
                <a:cs typeface="Segoe UI"/>
              </a:rPr>
              <a:t>to </a:t>
            </a:r>
            <a:r>
              <a:rPr sz="1150" dirty="0">
                <a:solidFill>
                  <a:srgbClr val="2E2E2E"/>
                </a:solidFill>
                <a:latin typeface="Segoe UI"/>
                <a:cs typeface="Segoe UI"/>
              </a:rPr>
              <a:t>add</a:t>
            </a:r>
            <a:r>
              <a:rPr sz="1150" spc="-35" dirty="0">
                <a:solidFill>
                  <a:srgbClr val="2E2E2E"/>
                </a:solidFill>
                <a:latin typeface="Segoe UI"/>
                <a:cs typeface="Segoe UI"/>
              </a:rPr>
              <a:t> </a:t>
            </a:r>
            <a:r>
              <a:rPr sz="1150" dirty="0">
                <a:solidFill>
                  <a:srgbClr val="2E2E2E"/>
                </a:solidFill>
                <a:latin typeface="Segoe UI"/>
                <a:cs typeface="Segoe UI"/>
              </a:rPr>
              <a:t>sections</a:t>
            </a:r>
            <a:r>
              <a:rPr sz="1150" spc="-25" dirty="0">
                <a:solidFill>
                  <a:srgbClr val="2E2E2E"/>
                </a:solidFill>
                <a:latin typeface="Segoe UI"/>
                <a:cs typeface="Segoe UI"/>
              </a:rPr>
              <a:t> </a:t>
            </a:r>
            <a:r>
              <a:rPr sz="1150" dirty="0">
                <a:solidFill>
                  <a:srgbClr val="2E2E2E"/>
                </a:solidFill>
                <a:latin typeface="Segoe UI"/>
                <a:cs typeface="Segoe UI"/>
              </a:rPr>
              <a:t>and</a:t>
            </a:r>
            <a:r>
              <a:rPr sz="1150" spc="-5" dirty="0">
                <a:solidFill>
                  <a:srgbClr val="2E2E2E"/>
                </a:solidFill>
                <a:latin typeface="Segoe UI"/>
                <a:cs typeface="Segoe UI"/>
              </a:rPr>
              <a:t> </a:t>
            </a:r>
            <a:r>
              <a:rPr sz="1150" spc="-10" dirty="0">
                <a:solidFill>
                  <a:srgbClr val="2E2E2E"/>
                </a:solidFill>
                <a:latin typeface="Segoe UI"/>
                <a:cs typeface="Segoe UI"/>
              </a:rPr>
              <a:t>columns </a:t>
            </a:r>
            <a:r>
              <a:rPr sz="1150" dirty="0">
                <a:solidFill>
                  <a:srgbClr val="2E2E2E"/>
                </a:solidFill>
                <a:latin typeface="Segoe UI"/>
                <a:cs typeface="Segoe UI"/>
              </a:rPr>
              <a:t>Click</a:t>
            </a:r>
            <a:r>
              <a:rPr sz="1150" spc="-5" dirty="0">
                <a:solidFill>
                  <a:srgbClr val="2E2E2E"/>
                </a:solidFill>
                <a:latin typeface="Segoe UI"/>
                <a:cs typeface="Segoe UI"/>
              </a:rPr>
              <a:t> </a:t>
            </a:r>
            <a:r>
              <a:rPr sz="1150" dirty="0">
                <a:solidFill>
                  <a:srgbClr val="2E2E2E"/>
                </a:solidFill>
                <a:latin typeface="Segoe UI"/>
                <a:cs typeface="Segoe UI"/>
              </a:rPr>
              <a:t>the</a:t>
            </a:r>
            <a:r>
              <a:rPr sz="1150" spc="-25" dirty="0">
                <a:solidFill>
                  <a:srgbClr val="2E2E2E"/>
                </a:solidFill>
                <a:latin typeface="Segoe UI"/>
                <a:cs typeface="Segoe UI"/>
              </a:rPr>
              <a:t> </a:t>
            </a:r>
            <a:r>
              <a:rPr sz="1150" dirty="0">
                <a:solidFill>
                  <a:srgbClr val="2E2E2E"/>
                </a:solidFill>
                <a:latin typeface="Segoe UI"/>
                <a:cs typeface="Segoe UI"/>
              </a:rPr>
              <a:t>+</a:t>
            </a:r>
            <a:r>
              <a:rPr sz="1150" spc="-5" dirty="0">
                <a:solidFill>
                  <a:srgbClr val="2E2E2E"/>
                </a:solidFill>
                <a:latin typeface="Segoe UI"/>
                <a:cs typeface="Segoe UI"/>
              </a:rPr>
              <a:t> </a:t>
            </a:r>
            <a:r>
              <a:rPr sz="1150" dirty="0">
                <a:solidFill>
                  <a:srgbClr val="2E2E2E"/>
                </a:solidFill>
                <a:latin typeface="Segoe UI"/>
                <a:cs typeface="Segoe UI"/>
              </a:rPr>
              <a:t>icon</a:t>
            </a:r>
            <a:r>
              <a:rPr sz="1150" spc="-15" dirty="0">
                <a:solidFill>
                  <a:srgbClr val="2E2E2E"/>
                </a:solidFill>
                <a:latin typeface="Segoe UI"/>
                <a:cs typeface="Segoe UI"/>
              </a:rPr>
              <a:t> </a:t>
            </a:r>
            <a:r>
              <a:rPr sz="1150" dirty="0">
                <a:solidFill>
                  <a:srgbClr val="2E2E2E"/>
                </a:solidFill>
                <a:latin typeface="Segoe UI"/>
                <a:cs typeface="Segoe UI"/>
              </a:rPr>
              <a:t>in</a:t>
            </a:r>
            <a:r>
              <a:rPr sz="1150" spc="-15" dirty="0">
                <a:solidFill>
                  <a:srgbClr val="2E2E2E"/>
                </a:solidFill>
                <a:latin typeface="Segoe UI"/>
                <a:cs typeface="Segoe UI"/>
              </a:rPr>
              <a:t> </a:t>
            </a:r>
            <a:r>
              <a:rPr sz="1150" dirty="0">
                <a:solidFill>
                  <a:srgbClr val="2E2E2E"/>
                </a:solidFill>
                <a:latin typeface="Segoe UI"/>
                <a:cs typeface="Segoe UI"/>
              </a:rPr>
              <a:t>the</a:t>
            </a:r>
            <a:r>
              <a:rPr sz="1150" spc="-15" dirty="0">
                <a:solidFill>
                  <a:srgbClr val="2E2E2E"/>
                </a:solidFill>
                <a:latin typeface="Segoe UI"/>
                <a:cs typeface="Segoe UI"/>
              </a:rPr>
              <a:t> </a:t>
            </a:r>
            <a:r>
              <a:rPr sz="1150" spc="-10" dirty="0">
                <a:solidFill>
                  <a:srgbClr val="2E2E2E"/>
                </a:solidFill>
                <a:latin typeface="Segoe UI"/>
                <a:cs typeface="Segoe UI"/>
              </a:rPr>
              <a:t>center </a:t>
            </a:r>
            <a:r>
              <a:rPr sz="1150" dirty="0">
                <a:solidFill>
                  <a:srgbClr val="2E2E2E"/>
                </a:solidFill>
                <a:latin typeface="Segoe UI"/>
                <a:cs typeface="Segoe UI"/>
              </a:rPr>
              <a:t>to</a:t>
            </a:r>
            <a:r>
              <a:rPr sz="1150" spc="-15" dirty="0">
                <a:solidFill>
                  <a:srgbClr val="2E2E2E"/>
                </a:solidFill>
                <a:latin typeface="Segoe UI"/>
                <a:cs typeface="Segoe UI"/>
              </a:rPr>
              <a:t> </a:t>
            </a:r>
            <a:r>
              <a:rPr sz="1150" dirty="0">
                <a:solidFill>
                  <a:srgbClr val="2E2E2E"/>
                </a:solidFill>
                <a:latin typeface="Segoe UI"/>
                <a:cs typeface="Segoe UI"/>
              </a:rPr>
              <a:t>add</a:t>
            </a:r>
            <a:r>
              <a:rPr sz="1150" spc="-25" dirty="0">
                <a:solidFill>
                  <a:srgbClr val="2E2E2E"/>
                </a:solidFill>
                <a:latin typeface="Segoe UI"/>
                <a:cs typeface="Segoe UI"/>
              </a:rPr>
              <a:t> </a:t>
            </a:r>
            <a:r>
              <a:rPr sz="1150" dirty="0">
                <a:solidFill>
                  <a:srgbClr val="2E2E2E"/>
                </a:solidFill>
                <a:latin typeface="Segoe UI"/>
                <a:cs typeface="Segoe UI"/>
              </a:rPr>
              <a:t>web</a:t>
            </a:r>
            <a:r>
              <a:rPr sz="1150" spc="-15" dirty="0">
                <a:solidFill>
                  <a:srgbClr val="2E2E2E"/>
                </a:solidFill>
                <a:latin typeface="Segoe UI"/>
                <a:cs typeface="Segoe UI"/>
              </a:rPr>
              <a:t> </a:t>
            </a:r>
            <a:r>
              <a:rPr sz="1150" spc="-20" dirty="0">
                <a:solidFill>
                  <a:srgbClr val="2E2E2E"/>
                </a:solidFill>
                <a:latin typeface="Segoe UI"/>
                <a:cs typeface="Segoe UI"/>
              </a:rPr>
              <a:t>part</a:t>
            </a:r>
            <a:endParaRPr sz="1150">
              <a:latin typeface="Segoe UI"/>
              <a:cs typeface="Segoe UI"/>
            </a:endParaRPr>
          </a:p>
        </p:txBody>
      </p:sp>
      <p:pic>
        <p:nvPicPr>
          <p:cNvPr id="45" name="Picture 44">
            <a:extLst>
              <a:ext uri="{FF2B5EF4-FFF2-40B4-BE49-F238E27FC236}">
                <a16:creationId xmlns:a16="http://schemas.microsoft.com/office/drawing/2014/main" id="{EFD76113-BE54-1C88-03E1-EA6691320A3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a:stretch>
        </a:blipFill>
        <a:effectLst/>
      </p:bgPr>
    </p:bg>
    <p:spTree>
      <p:nvGrpSpPr>
        <p:cNvPr id="1" name=""/>
        <p:cNvGrpSpPr/>
        <p:nvPr/>
      </p:nvGrpSpPr>
      <p:grpSpPr>
        <a:xfrm>
          <a:off x="0" y="0"/>
          <a:ext cx="0" cy="0"/>
          <a:chOff x="0" y="0"/>
          <a:chExt cx="0" cy="0"/>
        </a:xfrm>
      </p:grpSpPr>
      <p:sp>
        <p:nvSpPr>
          <p:cNvPr id="14" name="object 14"/>
          <p:cNvSpPr txBox="1"/>
          <p:nvPr/>
        </p:nvSpPr>
        <p:spPr>
          <a:xfrm>
            <a:off x="2049791" y="5118088"/>
            <a:ext cx="152400" cy="241300"/>
          </a:xfrm>
          <a:prstGeom prst="rect">
            <a:avLst/>
          </a:prstGeom>
        </p:spPr>
        <p:txBody>
          <a:bodyPr vert="horz" wrap="square" lIns="0" tIns="14604" rIns="0" bIns="0" rtlCol="0">
            <a:spAutoFit/>
          </a:bodyPr>
          <a:lstStyle/>
          <a:p>
            <a:pPr marL="12700">
              <a:lnSpc>
                <a:spcPct val="100000"/>
              </a:lnSpc>
              <a:spcBef>
                <a:spcPts val="114"/>
              </a:spcBef>
            </a:pPr>
            <a:r>
              <a:rPr sz="1400" b="1" spc="-50" dirty="0">
                <a:solidFill>
                  <a:srgbClr val="FFFFFF"/>
                </a:solidFill>
                <a:latin typeface="Segoe UI"/>
                <a:cs typeface="Segoe UI"/>
              </a:rPr>
              <a:t>A</a:t>
            </a:r>
            <a:endParaRPr sz="1400">
              <a:latin typeface="Segoe UI"/>
              <a:cs typeface="Segoe UI"/>
            </a:endParaRPr>
          </a:p>
        </p:txBody>
      </p:sp>
      <p:pic>
        <p:nvPicPr>
          <p:cNvPr id="27" name="Picture 26">
            <a:extLst>
              <a:ext uri="{FF2B5EF4-FFF2-40B4-BE49-F238E27FC236}">
                <a16:creationId xmlns:a16="http://schemas.microsoft.com/office/drawing/2014/main" id="{AFCFCD4B-7B46-E021-5310-6EA2E4658A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7800" y="0"/>
            <a:ext cx="8875059" cy="6858000"/>
          </a:xfrm>
          <a:prstGeom prst="rect">
            <a:avLst/>
          </a:prstGeom>
        </p:spPr>
      </p:pic>
      <p:pic>
        <p:nvPicPr>
          <p:cNvPr id="28" name="Picture 27">
            <a:extLst>
              <a:ext uri="{FF2B5EF4-FFF2-40B4-BE49-F238E27FC236}">
                <a16:creationId xmlns:a16="http://schemas.microsoft.com/office/drawing/2014/main" id="{A27A65A9-F233-617E-9956-DBD5C97CAC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762952" y="4556081"/>
            <a:ext cx="8332470" cy="1323340"/>
          </a:xfrm>
          <a:prstGeom prst="rect">
            <a:avLst/>
          </a:prstGeom>
        </p:spPr>
        <p:txBody>
          <a:bodyPr vert="horz" wrap="square" lIns="0" tIns="12700" rIns="0" bIns="0" rtlCol="0">
            <a:spAutoFit/>
          </a:bodyPr>
          <a:lstStyle/>
          <a:p>
            <a:pPr marL="299085" indent="-286385">
              <a:lnSpc>
                <a:spcPct val="100000"/>
              </a:lnSpc>
              <a:spcBef>
                <a:spcPts val="100"/>
              </a:spcBef>
              <a:buClr>
                <a:srgbClr val="FFFFFF"/>
              </a:buClr>
              <a:buFont typeface="Arial"/>
              <a:buChar char="•"/>
              <a:tabLst>
                <a:tab pos="299085" algn="l"/>
              </a:tabLst>
            </a:pPr>
            <a:r>
              <a:rPr sz="2300" dirty="0">
                <a:latin typeface="Century Gothic"/>
                <a:cs typeface="Century Gothic"/>
              </a:rPr>
              <a:t>DEEPER</a:t>
            </a:r>
            <a:r>
              <a:rPr sz="2300" spc="-25" dirty="0">
                <a:latin typeface="Century Gothic"/>
                <a:cs typeface="Century Gothic"/>
              </a:rPr>
              <a:t> </a:t>
            </a:r>
            <a:r>
              <a:rPr sz="2300" dirty="0">
                <a:latin typeface="Century Gothic"/>
                <a:cs typeface="Century Gothic"/>
              </a:rPr>
              <a:t>LOOK</a:t>
            </a:r>
            <a:r>
              <a:rPr sz="2300" spc="-25" dirty="0">
                <a:latin typeface="Century Gothic"/>
                <a:cs typeface="Century Gothic"/>
              </a:rPr>
              <a:t> </a:t>
            </a:r>
            <a:r>
              <a:rPr sz="2300" dirty="0">
                <a:latin typeface="Century Gothic"/>
                <a:cs typeface="Century Gothic"/>
              </a:rPr>
              <a:t>AT</a:t>
            </a:r>
            <a:r>
              <a:rPr sz="2300" spc="-25" dirty="0">
                <a:latin typeface="Century Gothic"/>
                <a:cs typeface="Century Gothic"/>
              </a:rPr>
              <a:t> </a:t>
            </a:r>
            <a:r>
              <a:rPr sz="2300" spc="-10" dirty="0">
                <a:latin typeface="Century Gothic"/>
                <a:cs typeface="Century Gothic"/>
              </a:rPr>
              <a:t>CUSTOMIZATION</a:t>
            </a:r>
            <a:endParaRPr sz="2300" dirty="0">
              <a:latin typeface="Century Gothic"/>
              <a:cs typeface="Century Gothic"/>
            </a:endParaRPr>
          </a:p>
          <a:p>
            <a:pPr marL="299085" marR="5080">
              <a:lnSpc>
                <a:spcPts val="2480"/>
              </a:lnSpc>
              <a:spcBef>
                <a:spcPts val="2525"/>
              </a:spcBef>
              <a:tabLst>
                <a:tab pos="4269740" algn="l"/>
              </a:tabLst>
            </a:pPr>
            <a:r>
              <a:rPr sz="2300" dirty="0">
                <a:latin typeface="Century Gothic"/>
                <a:cs typeface="Century Gothic"/>
              </a:rPr>
              <a:t>THERE</a:t>
            </a:r>
            <a:r>
              <a:rPr sz="2300" spc="-55" dirty="0">
                <a:latin typeface="Century Gothic"/>
                <a:cs typeface="Century Gothic"/>
              </a:rPr>
              <a:t> </a:t>
            </a:r>
            <a:r>
              <a:rPr sz="2300" dirty="0">
                <a:latin typeface="Century Gothic"/>
                <a:cs typeface="Century Gothic"/>
              </a:rPr>
              <a:t>ARE</a:t>
            </a:r>
            <a:r>
              <a:rPr sz="2300" spc="-60" dirty="0">
                <a:latin typeface="Century Gothic"/>
                <a:cs typeface="Century Gothic"/>
              </a:rPr>
              <a:t> </a:t>
            </a:r>
            <a:r>
              <a:rPr sz="2300" dirty="0">
                <a:latin typeface="Century Gothic"/>
                <a:cs typeface="Century Gothic"/>
              </a:rPr>
              <a:t>SEVERAL</a:t>
            </a:r>
            <a:r>
              <a:rPr sz="2300" spc="-20" dirty="0">
                <a:latin typeface="Century Gothic"/>
                <a:cs typeface="Century Gothic"/>
              </a:rPr>
              <a:t> </a:t>
            </a:r>
            <a:r>
              <a:rPr sz="2300" spc="-10" dirty="0">
                <a:latin typeface="Century Gothic"/>
                <a:cs typeface="Century Gothic"/>
              </a:rPr>
              <a:t>THINGS</a:t>
            </a:r>
            <a:r>
              <a:rPr sz="2300" dirty="0">
                <a:latin typeface="Century Gothic"/>
                <a:cs typeface="Century Gothic"/>
              </a:rPr>
              <a:t>	YOU</a:t>
            </a:r>
            <a:r>
              <a:rPr sz="2300" spc="-10" dirty="0">
                <a:latin typeface="Century Gothic"/>
                <a:cs typeface="Century Gothic"/>
              </a:rPr>
              <a:t> </a:t>
            </a:r>
            <a:r>
              <a:rPr sz="2300" dirty="0">
                <a:latin typeface="Century Gothic"/>
                <a:cs typeface="Century Gothic"/>
              </a:rPr>
              <a:t>CAN</a:t>
            </a:r>
            <a:r>
              <a:rPr sz="2300" spc="-40" dirty="0">
                <a:latin typeface="Century Gothic"/>
                <a:cs typeface="Century Gothic"/>
              </a:rPr>
              <a:t> </a:t>
            </a:r>
            <a:r>
              <a:rPr sz="2300" dirty="0">
                <a:latin typeface="Century Gothic"/>
                <a:cs typeface="Century Gothic"/>
              </a:rPr>
              <a:t>DO TO</a:t>
            </a:r>
            <a:r>
              <a:rPr sz="2300" spc="-15" dirty="0">
                <a:latin typeface="Century Gothic"/>
                <a:cs typeface="Century Gothic"/>
              </a:rPr>
              <a:t> </a:t>
            </a:r>
            <a:r>
              <a:rPr sz="2300" spc="-10" dirty="0">
                <a:latin typeface="Century Gothic"/>
                <a:cs typeface="Century Gothic"/>
              </a:rPr>
              <a:t>CUSTOMIZE </a:t>
            </a:r>
            <a:r>
              <a:rPr sz="2300" dirty="0">
                <a:latin typeface="Century Gothic"/>
                <a:cs typeface="Century Gothic"/>
              </a:rPr>
              <a:t>YOUR</a:t>
            </a:r>
            <a:r>
              <a:rPr sz="2300" spc="-65" dirty="0">
                <a:latin typeface="Century Gothic"/>
                <a:cs typeface="Century Gothic"/>
              </a:rPr>
              <a:t> </a:t>
            </a:r>
            <a:r>
              <a:rPr sz="2300" dirty="0">
                <a:latin typeface="Century Gothic"/>
                <a:cs typeface="Century Gothic"/>
              </a:rPr>
              <a:t>SHAREPOINT</a:t>
            </a:r>
            <a:r>
              <a:rPr sz="2300" spc="-50" dirty="0">
                <a:latin typeface="Century Gothic"/>
                <a:cs typeface="Century Gothic"/>
              </a:rPr>
              <a:t> </a:t>
            </a:r>
            <a:r>
              <a:rPr sz="2300" dirty="0">
                <a:latin typeface="Century Gothic"/>
                <a:cs typeface="Century Gothic"/>
              </a:rPr>
              <a:t>SITE</a:t>
            </a:r>
            <a:r>
              <a:rPr sz="2300" spc="-45" dirty="0">
                <a:latin typeface="Century Gothic"/>
                <a:cs typeface="Century Gothic"/>
              </a:rPr>
              <a:t> </a:t>
            </a:r>
            <a:r>
              <a:rPr sz="2300" dirty="0">
                <a:latin typeface="Century Gothic"/>
                <a:cs typeface="Century Gothic"/>
              </a:rPr>
              <a:t>IN</a:t>
            </a:r>
            <a:r>
              <a:rPr sz="2300" spc="-40" dirty="0">
                <a:latin typeface="Century Gothic"/>
                <a:cs typeface="Century Gothic"/>
              </a:rPr>
              <a:t> </a:t>
            </a:r>
            <a:r>
              <a:rPr sz="2300" dirty="0">
                <a:latin typeface="Century Gothic"/>
                <a:cs typeface="Century Gothic"/>
              </a:rPr>
              <a:t>MICROSOFT</a:t>
            </a:r>
            <a:r>
              <a:rPr sz="2300" spc="-55" dirty="0">
                <a:latin typeface="Century Gothic"/>
                <a:cs typeface="Century Gothic"/>
              </a:rPr>
              <a:t> </a:t>
            </a:r>
            <a:r>
              <a:rPr sz="2300" spc="-25" dirty="0">
                <a:latin typeface="Century Gothic"/>
                <a:cs typeface="Century Gothic"/>
              </a:rPr>
              <a:t>365</a:t>
            </a:r>
            <a:endParaRPr sz="2300" dirty="0">
              <a:latin typeface="Century Gothic"/>
              <a:cs typeface="Century Gothic"/>
            </a:endParaRPr>
          </a:p>
        </p:txBody>
      </p:sp>
      <p:pic>
        <p:nvPicPr>
          <p:cNvPr id="10" name="object 10">
            <a:extLst>
              <a:ext uri="{C183D7F6-B498-43B3-948B-1728B52AA6E4}">
                <adec:decorative xmlns:adec="http://schemas.microsoft.com/office/drawing/2017/decorative" val="1"/>
              </a:ext>
            </a:extLst>
          </p:cNvPr>
          <p:cNvPicPr/>
          <p:nvPr/>
        </p:nvPicPr>
        <p:blipFill>
          <a:blip r:embed="rId2" cstate="print"/>
          <a:stretch>
            <a:fillRect/>
          </a:stretch>
        </p:blipFill>
        <p:spPr>
          <a:xfrm>
            <a:off x="789431" y="1286256"/>
            <a:ext cx="5308091" cy="2470403"/>
          </a:xfrm>
          <a:prstGeom prst="rect">
            <a:avLst/>
          </a:prstGeom>
        </p:spPr>
      </p:pic>
      <p:sp>
        <p:nvSpPr>
          <p:cNvPr id="11" name="object 11" descr="$PPTXTitle"/>
          <p:cNvSpPr txBox="1">
            <a:spLocks noGrp="1"/>
          </p:cNvSpPr>
          <p:nvPr>
            <p:ph type="title"/>
          </p:nvPr>
        </p:nvSpPr>
        <p:spPr>
          <a:xfrm>
            <a:off x="6578394" y="1977012"/>
            <a:ext cx="4240530" cy="636270"/>
          </a:xfrm>
          <a:prstGeom prst="rect">
            <a:avLst/>
          </a:prstGeom>
        </p:spPr>
        <p:txBody>
          <a:bodyPr vert="horz" wrap="square" lIns="0" tIns="13335" rIns="0" bIns="0" rtlCol="0">
            <a:spAutoFit/>
          </a:bodyPr>
          <a:lstStyle/>
          <a:p>
            <a:pPr marL="299085" marR="5080" indent="-287020">
              <a:lnSpc>
                <a:spcPct val="100000"/>
              </a:lnSpc>
              <a:spcBef>
                <a:spcPts val="105"/>
              </a:spcBef>
            </a:pPr>
            <a:r>
              <a:rPr sz="1600" b="0" dirty="0">
                <a:latin typeface="Wingdings 3"/>
                <a:cs typeface="Wingdings 3"/>
              </a:rPr>
              <a:t>⯈</a:t>
            </a:r>
            <a:r>
              <a:rPr sz="1600" b="0" spc="355" dirty="0">
                <a:latin typeface="Times New Roman"/>
                <a:cs typeface="Times New Roman"/>
              </a:rPr>
              <a:t> </a:t>
            </a:r>
            <a:r>
              <a:rPr sz="2000" b="0" dirty="0">
                <a:solidFill>
                  <a:srgbClr val="0F486E"/>
                </a:solidFill>
                <a:latin typeface="Century Gothic"/>
                <a:cs typeface="Century Gothic"/>
              </a:rPr>
              <a:t>Click</a:t>
            </a:r>
            <a:r>
              <a:rPr sz="2000" b="0" spc="-65" dirty="0">
                <a:solidFill>
                  <a:srgbClr val="0F486E"/>
                </a:solidFill>
                <a:latin typeface="Century Gothic"/>
                <a:cs typeface="Century Gothic"/>
              </a:rPr>
              <a:t> </a:t>
            </a:r>
            <a:r>
              <a:rPr sz="2000" b="0" dirty="0">
                <a:solidFill>
                  <a:srgbClr val="0F486E"/>
                </a:solidFill>
                <a:latin typeface="Century Gothic"/>
                <a:cs typeface="Century Gothic"/>
              </a:rPr>
              <a:t>on</a:t>
            </a:r>
            <a:r>
              <a:rPr sz="2000" b="0" spc="-50" dirty="0">
                <a:solidFill>
                  <a:srgbClr val="0F486E"/>
                </a:solidFill>
                <a:latin typeface="Century Gothic"/>
                <a:cs typeface="Century Gothic"/>
              </a:rPr>
              <a:t> </a:t>
            </a:r>
            <a:r>
              <a:rPr sz="2000" b="0" dirty="0">
                <a:solidFill>
                  <a:srgbClr val="0F486E"/>
                </a:solidFill>
                <a:latin typeface="Century Gothic"/>
                <a:cs typeface="Century Gothic"/>
              </a:rPr>
              <a:t>the</a:t>
            </a:r>
            <a:r>
              <a:rPr sz="2000" b="0" spc="-80" dirty="0">
                <a:solidFill>
                  <a:srgbClr val="0F486E"/>
                </a:solidFill>
                <a:latin typeface="Century Gothic"/>
                <a:cs typeface="Century Gothic"/>
              </a:rPr>
              <a:t> </a:t>
            </a:r>
            <a:r>
              <a:rPr sz="2000" b="0" dirty="0">
                <a:solidFill>
                  <a:srgbClr val="0F486E"/>
                </a:solidFill>
                <a:latin typeface="Century Gothic"/>
                <a:cs typeface="Century Gothic"/>
              </a:rPr>
              <a:t>settings</a:t>
            </a:r>
            <a:r>
              <a:rPr sz="2000" b="0" spc="-90" dirty="0">
                <a:solidFill>
                  <a:srgbClr val="0F486E"/>
                </a:solidFill>
                <a:latin typeface="Century Gothic"/>
                <a:cs typeface="Century Gothic"/>
              </a:rPr>
              <a:t> </a:t>
            </a:r>
            <a:r>
              <a:rPr sz="2000" b="0" dirty="0">
                <a:solidFill>
                  <a:srgbClr val="0F486E"/>
                </a:solidFill>
                <a:latin typeface="Century Gothic"/>
                <a:cs typeface="Century Gothic"/>
              </a:rPr>
              <a:t>icon</a:t>
            </a:r>
            <a:r>
              <a:rPr sz="2000" b="0" spc="-40" dirty="0">
                <a:solidFill>
                  <a:srgbClr val="0F486E"/>
                </a:solidFill>
                <a:latin typeface="Century Gothic"/>
                <a:cs typeface="Century Gothic"/>
              </a:rPr>
              <a:t> </a:t>
            </a:r>
            <a:r>
              <a:rPr sz="2000" b="0" dirty="0">
                <a:solidFill>
                  <a:srgbClr val="0F486E"/>
                </a:solidFill>
                <a:latin typeface="Century Gothic"/>
                <a:cs typeface="Century Gothic"/>
              </a:rPr>
              <a:t>on</a:t>
            </a:r>
            <a:r>
              <a:rPr sz="2000" b="0" spc="-50" dirty="0">
                <a:solidFill>
                  <a:srgbClr val="0F486E"/>
                </a:solidFill>
                <a:latin typeface="Century Gothic"/>
                <a:cs typeface="Century Gothic"/>
              </a:rPr>
              <a:t> </a:t>
            </a:r>
            <a:r>
              <a:rPr sz="2000" b="0" spc="-25" dirty="0">
                <a:solidFill>
                  <a:srgbClr val="0F486E"/>
                </a:solidFill>
                <a:latin typeface="Century Gothic"/>
                <a:cs typeface="Century Gothic"/>
              </a:rPr>
              <a:t>the </a:t>
            </a:r>
            <a:r>
              <a:rPr sz="2000" b="0" dirty="0">
                <a:solidFill>
                  <a:srgbClr val="0F486E"/>
                </a:solidFill>
                <a:latin typeface="Century Gothic"/>
                <a:cs typeface="Century Gothic"/>
              </a:rPr>
              <a:t>top</a:t>
            </a:r>
            <a:r>
              <a:rPr sz="2000" b="0" spc="-50" dirty="0">
                <a:solidFill>
                  <a:srgbClr val="0F486E"/>
                </a:solidFill>
                <a:latin typeface="Century Gothic"/>
                <a:cs typeface="Century Gothic"/>
              </a:rPr>
              <a:t> </a:t>
            </a:r>
            <a:r>
              <a:rPr sz="2000" b="0" dirty="0">
                <a:solidFill>
                  <a:srgbClr val="0F486E"/>
                </a:solidFill>
                <a:latin typeface="Century Gothic"/>
                <a:cs typeface="Century Gothic"/>
              </a:rPr>
              <a:t>right</a:t>
            </a:r>
            <a:r>
              <a:rPr sz="2000" b="0" spc="-25" dirty="0">
                <a:solidFill>
                  <a:srgbClr val="0F486E"/>
                </a:solidFill>
                <a:latin typeface="Century Gothic"/>
                <a:cs typeface="Century Gothic"/>
              </a:rPr>
              <a:t> </a:t>
            </a:r>
            <a:r>
              <a:rPr sz="2000" b="0" dirty="0">
                <a:solidFill>
                  <a:srgbClr val="0F486E"/>
                </a:solidFill>
                <a:latin typeface="Century Gothic"/>
                <a:cs typeface="Century Gothic"/>
              </a:rPr>
              <a:t>corner</a:t>
            </a:r>
            <a:r>
              <a:rPr sz="2000" b="0" spc="-35" dirty="0">
                <a:solidFill>
                  <a:srgbClr val="0F486E"/>
                </a:solidFill>
                <a:latin typeface="Century Gothic"/>
                <a:cs typeface="Century Gothic"/>
              </a:rPr>
              <a:t> </a:t>
            </a:r>
            <a:r>
              <a:rPr sz="2000" b="0" dirty="0">
                <a:solidFill>
                  <a:srgbClr val="0F486E"/>
                </a:solidFill>
                <a:latin typeface="Century Gothic"/>
                <a:cs typeface="Century Gothic"/>
              </a:rPr>
              <a:t>of</a:t>
            </a:r>
            <a:r>
              <a:rPr sz="2000" b="0" spc="-35" dirty="0">
                <a:solidFill>
                  <a:srgbClr val="0F486E"/>
                </a:solidFill>
                <a:latin typeface="Century Gothic"/>
                <a:cs typeface="Century Gothic"/>
              </a:rPr>
              <a:t> </a:t>
            </a:r>
            <a:r>
              <a:rPr sz="2000" b="0" dirty="0">
                <a:solidFill>
                  <a:srgbClr val="0F486E"/>
                </a:solidFill>
                <a:latin typeface="Century Gothic"/>
                <a:cs typeface="Century Gothic"/>
              </a:rPr>
              <a:t>your</a:t>
            </a:r>
            <a:r>
              <a:rPr sz="2000" b="0" spc="-35" dirty="0">
                <a:solidFill>
                  <a:srgbClr val="0F486E"/>
                </a:solidFill>
                <a:latin typeface="Century Gothic"/>
                <a:cs typeface="Century Gothic"/>
              </a:rPr>
              <a:t> </a:t>
            </a:r>
            <a:r>
              <a:rPr sz="2000" b="0" spc="-20" dirty="0">
                <a:solidFill>
                  <a:srgbClr val="0F486E"/>
                </a:solidFill>
                <a:latin typeface="Century Gothic"/>
                <a:cs typeface="Century Gothic"/>
              </a:rPr>
              <a:t>site</a:t>
            </a:r>
            <a:endParaRPr sz="2000">
              <a:latin typeface="Century Gothic"/>
              <a:cs typeface="Century Gothic"/>
            </a:endParaRPr>
          </a:p>
        </p:txBody>
      </p:sp>
      <p:sp>
        <p:nvSpPr>
          <p:cNvPr id="12" name="object 12"/>
          <p:cNvSpPr txBox="1"/>
          <p:nvPr/>
        </p:nvSpPr>
        <p:spPr>
          <a:xfrm>
            <a:off x="6578394" y="2723773"/>
            <a:ext cx="3417570" cy="330835"/>
          </a:xfrm>
          <a:prstGeom prst="rect">
            <a:avLst/>
          </a:prstGeom>
        </p:spPr>
        <p:txBody>
          <a:bodyPr vert="horz" wrap="square" lIns="0" tIns="13335" rIns="0" bIns="0" rtlCol="0">
            <a:spAutoFit/>
          </a:bodyPr>
          <a:lstStyle/>
          <a:p>
            <a:pPr marL="12700">
              <a:lnSpc>
                <a:spcPct val="100000"/>
              </a:lnSpc>
              <a:spcBef>
                <a:spcPts val="105"/>
              </a:spcBef>
            </a:pPr>
            <a:r>
              <a:rPr sz="1600" dirty="0">
                <a:solidFill>
                  <a:srgbClr val="FFFFFF"/>
                </a:solidFill>
                <a:latin typeface="Wingdings 3"/>
                <a:cs typeface="Wingdings 3"/>
              </a:rPr>
              <a:t>⯈</a:t>
            </a:r>
            <a:r>
              <a:rPr sz="1600" spc="340" dirty="0">
                <a:solidFill>
                  <a:srgbClr val="FFFFFF"/>
                </a:solidFill>
                <a:latin typeface="Times New Roman"/>
                <a:cs typeface="Times New Roman"/>
              </a:rPr>
              <a:t> </a:t>
            </a:r>
            <a:r>
              <a:rPr sz="2000" dirty="0">
                <a:solidFill>
                  <a:srgbClr val="0F486E"/>
                </a:solidFill>
                <a:latin typeface="Century Gothic"/>
                <a:cs typeface="Century Gothic"/>
              </a:rPr>
              <a:t>Click</a:t>
            </a:r>
            <a:r>
              <a:rPr sz="2000" spc="-70" dirty="0">
                <a:solidFill>
                  <a:srgbClr val="0F486E"/>
                </a:solidFill>
                <a:latin typeface="Century Gothic"/>
                <a:cs typeface="Century Gothic"/>
              </a:rPr>
              <a:t> </a:t>
            </a:r>
            <a:r>
              <a:rPr sz="2000" dirty="0">
                <a:solidFill>
                  <a:srgbClr val="0F486E"/>
                </a:solidFill>
                <a:latin typeface="Century Gothic"/>
                <a:cs typeface="Century Gothic"/>
              </a:rPr>
              <a:t>on</a:t>
            </a:r>
            <a:r>
              <a:rPr sz="2000" spc="-55" dirty="0">
                <a:solidFill>
                  <a:srgbClr val="0F486E"/>
                </a:solidFill>
                <a:latin typeface="Century Gothic"/>
                <a:cs typeface="Century Gothic"/>
              </a:rPr>
              <a:t> </a:t>
            </a:r>
            <a:r>
              <a:rPr sz="2000" dirty="0">
                <a:solidFill>
                  <a:srgbClr val="0F486E"/>
                </a:solidFill>
                <a:latin typeface="Century Gothic"/>
                <a:cs typeface="Century Gothic"/>
              </a:rPr>
              <a:t>change</a:t>
            </a:r>
            <a:r>
              <a:rPr sz="2000" spc="-60" dirty="0">
                <a:solidFill>
                  <a:srgbClr val="0F486E"/>
                </a:solidFill>
                <a:latin typeface="Century Gothic"/>
                <a:cs typeface="Century Gothic"/>
              </a:rPr>
              <a:t> </a:t>
            </a:r>
            <a:r>
              <a:rPr sz="2000" dirty="0">
                <a:solidFill>
                  <a:srgbClr val="0F486E"/>
                </a:solidFill>
                <a:latin typeface="Century Gothic"/>
                <a:cs typeface="Century Gothic"/>
              </a:rPr>
              <a:t>the</a:t>
            </a:r>
            <a:r>
              <a:rPr sz="2000" spc="-85" dirty="0">
                <a:solidFill>
                  <a:srgbClr val="0F486E"/>
                </a:solidFill>
                <a:latin typeface="Century Gothic"/>
                <a:cs typeface="Century Gothic"/>
              </a:rPr>
              <a:t> </a:t>
            </a:r>
            <a:r>
              <a:rPr sz="2000" spc="-20" dirty="0">
                <a:solidFill>
                  <a:srgbClr val="0F486E"/>
                </a:solidFill>
                <a:latin typeface="Century Gothic"/>
                <a:cs typeface="Century Gothic"/>
              </a:rPr>
              <a:t>look</a:t>
            </a:r>
            <a:endParaRPr sz="2000">
              <a:latin typeface="Century Gothic"/>
              <a:cs typeface="Century Gothic"/>
            </a:endParaRPr>
          </a:p>
        </p:txBody>
      </p:sp>
      <p:pic>
        <p:nvPicPr>
          <p:cNvPr id="13" name="Picture 12">
            <a:extLst>
              <a:ext uri="{FF2B5EF4-FFF2-40B4-BE49-F238E27FC236}">
                <a16:creationId xmlns:a16="http://schemas.microsoft.com/office/drawing/2014/main" id="{5922BFAF-EB60-3B9D-5547-118B0107D6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6162854" y="4975181"/>
            <a:ext cx="1285875" cy="51371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0" i="0" u="none" strike="noStrike" kern="1200" cap="none" spc="-10" normalizeH="0" baseline="0" noProof="0" dirty="0">
                <a:ln>
                  <a:noFill/>
                </a:ln>
                <a:solidFill>
                  <a:schemeClr val="tx1"/>
                </a:solidFill>
                <a:effectLst/>
                <a:uLnTx/>
                <a:uFillTx/>
                <a:latin typeface="Century Gothic"/>
                <a:ea typeface="+mn-ea"/>
                <a:cs typeface="Century Gothic"/>
              </a:rPr>
              <a:t>THEME</a:t>
            </a:r>
            <a:endParaRPr kumimoji="0" lang="en-US" sz="3200" b="0" i="0" u="none" strike="noStrike" kern="1200" cap="none" spc="0" normalizeH="0" baseline="0" noProof="0" dirty="0">
              <a:ln>
                <a:noFill/>
              </a:ln>
              <a:solidFill>
                <a:schemeClr val="tx1"/>
              </a:solidFill>
              <a:effectLst/>
              <a:uLnTx/>
              <a:uFillTx/>
              <a:latin typeface="Century Gothic"/>
              <a:ea typeface="+mn-ea"/>
              <a:cs typeface="Century Gothic"/>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2560960" y="455675"/>
            <a:ext cx="1969007" cy="5353811"/>
          </a:xfrm>
          <a:prstGeom prst="rect">
            <a:avLst/>
          </a:prstGeom>
        </p:spPr>
      </p:pic>
      <p:sp>
        <p:nvSpPr>
          <p:cNvPr id="5" name="object 5" descr="$PPTXTitle"/>
          <p:cNvSpPr txBox="1"/>
          <p:nvPr/>
        </p:nvSpPr>
        <p:spPr>
          <a:xfrm>
            <a:off x="6174737" y="2201842"/>
            <a:ext cx="4638040" cy="574040"/>
          </a:xfrm>
          <a:prstGeom prst="rect">
            <a:avLst/>
          </a:prstGeom>
        </p:spPr>
        <p:txBody>
          <a:bodyPr vert="horz" wrap="square" lIns="0" tIns="12700" rIns="0" bIns="0" rtlCol="0">
            <a:spAutoFit/>
          </a:bodyPr>
          <a:lstStyle/>
          <a:p>
            <a:pPr marL="299085" marR="5080" indent="-287020">
              <a:lnSpc>
                <a:spcPct val="100000"/>
              </a:lnSpc>
              <a:spcBef>
                <a:spcPts val="100"/>
              </a:spcBef>
            </a:pPr>
            <a:r>
              <a:rPr sz="1450" dirty="0">
                <a:latin typeface="Wingdings 3"/>
                <a:cs typeface="Wingdings 3"/>
              </a:rPr>
              <a:t>⯈</a:t>
            </a:r>
            <a:r>
              <a:rPr sz="1450" spc="75" dirty="0">
                <a:latin typeface="Times New Roman"/>
                <a:cs typeface="Times New Roman"/>
              </a:rPr>
              <a:t>  </a:t>
            </a:r>
            <a:r>
              <a:rPr sz="1800" dirty="0">
                <a:solidFill>
                  <a:srgbClr val="0F486E"/>
                </a:solidFill>
                <a:latin typeface="Century Gothic"/>
                <a:cs typeface="Century Gothic"/>
              </a:rPr>
              <a:t>You</a:t>
            </a:r>
            <a:r>
              <a:rPr sz="1800" spc="-45" dirty="0">
                <a:solidFill>
                  <a:srgbClr val="0F486E"/>
                </a:solidFill>
                <a:latin typeface="Century Gothic"/>
                <a:cs typeface="Century Gothic"/>
              </a:rPr>
              <a:t> </a:t>
            </a:r>
            <a:r>
              <a:rPr sz="1800" dirty="0">
                <a:solidFill>
                  <a:srgbClr val="0F486E"/>
                </a:solidFill>
                <a:latin typeface="Century Gothic"/>
                <a:cs typeface="Century Gothic"/>
              </a:rPr>
              <a:t>can</a:t>
            </a:r>
            <a:r>
              <a:rPr sz="1800" spc="-45" dirty="0">
                <a:solidFill>
                  <a:srgbClr val="0F486E"/>
                </a:solidFill>
                <a:latin typeface="Century Gothic"/>
                <a:cs typeface="Century Gothic"/>
              </a:rPr>
              <a:t> </a:t>
            </a:r>
            <a:r>
              <a:rPr sz="1800" dirty="0">
                <a:solidFill>
                  <a:srgbClr val="0F486E"/>
                </a:solidFill>
                <a:latin typeface="Century Gothic"/>
                <a:cs typeface="Century Gothic"/>
              </a:rPr>
              <a:t>change</a:t>
            </a:r>
            <a:r>
              <a:rPr sz="1800" spc="-30" dirty="0">
                <a:solidFill>
                  <a:srgbClr val="0F486E"/>
                </a:solidFill>
                <a:latin typeface="Century Gothic"/>
                <a:cs typeface="Century Gothic"/>
              </a:rPr>
              <a:t> </a:t>
            </a:r>
            <a:r>
              <a:rPr sz="1800" dirty="0">
                <a:solidFill>
                  <a:srgbClr val="0F486E"/>
                </a:solidFill>
                <a:latin typeface="Century Gothic"/>
                <a:cs typeface="Century Gothic"/>
              </a:rPr>
              <a:t>the</a:t>
            </a:r>
            <a:r>
              <a:rPr sz="1800" spc="-25" dirty="0">
                <a:solidFill>
                  <a:srgbClr val="0F486E"/>
                </a:solidFill>
                <a:latin typeface="Century Gothic"/>
                <a:cs typeface="Century Gothic"/>
              </a:rPr>
              <a:t> </a:t>
            </a:r>
            <a:r>
              <a:rPr sz="1800" dirty="0">
                <a:solidFill>
                  <a:srgbClr val="0F486E"/>
                </a:solidFill>
                <a:latin typeface="Century Gothic"/>
                <a:cs typeface="Century Gothic"/>
              </a:rPr>
              <a:t>look</a:t>
            </a:r>
            <a:r>
              <a:rPr sz="1800" spc="-55" dirty="0">
                <a:solidFill>
                  <a:srgbClr val="0F486E"/>
                </a:solidFill>
                <a:latin typeface="Century Gothic"/>
                <a:cs typeface="Century Gothic"/>
              </a:rPr>
              <a:t> </a:t>
            </a:r>
            <a:r>
              <a:rPr sz="1800" dirty="0">
                <a:solidFill>
                  <a:srgbClr val="0F486E"/>
                </a:solidFill>
                <a:latin typeface="Century Gothic"/>
                <a:cs typeface="Century Gothic"/>
              </a:rPr>
              <a:t>and</a:t>
            </a:r>
            <a:r>
              <a:rPr sz="1800" spc="-25" dirty="0">
                <a:solidFill>
                  <a:srgbClr val="0F486E"/>
                </a:solidFill>
                <a:latin typeface="Century Gothic"/>
                <a:cs typeface="Century Gothic"/>
              </a:rPr>
              <a:t> </a:t>
            </a:r>
            <a:r>
              <a:rPr sz="1800" dirty="0">
                <a:solidFill>
                  <a:srgbClr val="0F486E"/>
                </a:solidFill>
                <a:latin typeface="Century Gothic"/>
                <a:cs typeface="Century Gothic"/>
              </a:rPr>
              <a:t>color</a:t>
            </a:r>
            <a:r>
              <a:rPr sz="1800" spc="-65" dirty="0">
                <a:solidFill>
                  <a:srgbClr val="0F486E"/>
                </a:solidFill>
                <a:latin typeface="Century Gothic"/>
                <a:cs typeface="Century Gothic"/>
              </a:rPr>
              <a:t> </a:t>
            </a:r>
            <a:r>
              <a:rPr sz="1800" spc="-25" dirty="0">
                <a:solidFill>
                  <a:srgbClr val="0F486E"/>
                </a:solidFill>
                <a:latin typeface="Century Gothic"/>
                <a:cs typeface="Century Gothic"/>
              </a:rPr>
              <a:t>for </a:t>
            </a:r>
            <a:r>
              <a:rPr sz="1800" dirty="0">
                <a:solidFill>
                  <a:srgbClr val="0F486E"/>
                </a:solidFill>
                <a:latin typeface="Century Gothic"/>
                <a:cs typeface="Century Gothic"/>
              </a:rPr>
              <a:t>your</a:t>
            </a:r>
            <a:r>
              <a:rPr sz="1800" spc="-25" dirty="0">
                <a:solidFill>
                  <a:srgbClr val="0F486E"/>
                </a:solidFill>
                <a:latin typeface="Century Gothic"/>
                <a:cs typeface="Century Gothic"/>
              </a:rPr>
              <a:t> </a:t>
            </a:r>
            <a:r>
              <a:rPr sz="1800" dirty="0">
                <a:solidFill>
                  <a:srgbClr val="0F486E"/>
                </a:solidFill>
                <a:latin typeface="Century Gothic"/>
                <a:cs typeface="Century Gothic"/>
              </a:rPr>
              <a:t>site</a:t>
            </a:r>
            <a:r>
              <a:rPr sz="1800" spc="-25" dirty="0">
                <a:solidFill>
                  <a:srgbClr val="0F486E"/>
                </a:solidFill>
                <a:latin typeface="Century Gothic"/>
                <a:cs typeface="Century Gothic"/>
              </a:rPr>
              <a:t> </a:t>
            </a:r>
            <a:r>
              <a:rPr sz="1800" spc="-10" dirty="0">
                <a:solidFill>
                  <a:srgbClr val="0F486E"/>
                </a:solidFill>
                <a:latin typeface="Century Gothic"/>
                <a:cs typeface="Century Gothic"/>
              </a:rPr>
              <a:t>theme</a:t>
            </a:r>
            <a:endParaRPr sz="1800">
              <a:latin typeface="Century Gothic"/>
              <a:cs typeface="Century Gothic"/>
            </a:endParaRPr>
          </a:p>
        </p:txBody>
      </p:sp>
      <p:pic>
        <p:nvPicPr>
          <p:cNvPr id="12" name="Picture 11">
            <a:extLst>
              <a:ext uri="{FF2B5EF4-FFF2-40B4-BE49-F238E27FC236}">
                <a16:creationId xmlns:a16="http://schemas.microsoft.com/office/drawing/2014/main" id="{3BF7B21A-8B77-EBBD-CBF1-79CF4964B6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descr="$PPTXTitle"/>
          <p:cNvSpPr txBox="1">
            <a:spLocks noGrp="1"/>
          </p:cNvSpPr>
          <p:nvPr>
            <p:ph type="title"/>
          </p:nvPr>
        </p:nvSpPr>
        <p:spPr>
          <a:xfrm>
            <a:off x="7611450" y="2853944"/>
            <a:ext cx="2369185"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entury Gothic"/>
                <a:cs typeface="Century Gothic"/>
              </a:rPr>
              <a:t>HEADER</a:t>
            </a:r>
            <a:endParaRPr sz="4800">
              <a:latin typeface="Century Gothic"/>
              <a:cs typeface="Century Gothic"/>
            </a:endParaRPr>
          </a:p>
        </p:txBody>
      </p:sp>
      <p:sp>
        <p:nvSpPr>
          <p:cNvPr id="8" name="object 8"/>
          <p:cNvSpPr txBox="1"/>
          <p:nvPr/>
        </p:nvSpPr>
        <p:spPr>
          <a:xfrm>
            <a:off x="7611449" y="3870792"/>
            <a:ext cx="2588895" cy="985519"/>
          </a:xfrm>
          <a:prstGeom prst="rect">
            <a:avLst/>
          </a:prstGeom>
        </p:spPr>
        <p:txBody>
          <a:bodyPr vert="horz" wrap="square" lIns="0" tIns="12700" rIns="0" bIns="0" rtlCol="0">
            <a:spAutoFit/>
          </a:bodyPr>
          <a:lstStyle/>
          <a:p>
            <a:pPr marL="12700" marR="5080">
              <a:lnSpc>
                <a:spcPct val="100000"/>
              </a:lnSpc>
              <a:spcBef>
                <a:spcPts val="100"/>
              </a:spcBef>
            </a:pPr>
            <a:r>
              <a:rPr sz="2100" dirty="0">
                <a:latin typeface="Century Gothic"/>
                <a:cs typeface="Century Gothic"/>
              </a:rPr>
              <a:t>From</a:t>
            </a:r>
            <a:r>
              <a:rPr sz="2100" spc="-25" dirty="0">
                <a:latin typeface="Century Gothic"/>
                <a:cs typeface="Century Gothic"/>
              </a:rPr>
              <a:t> </a:t>
            </a:r>
            <a:r>
              <a:rPr sz="2100" dirty="0">
                <a:latin typeface="Century Gothic"/>
                <a:cs typeface="Century Gothic"/>
              </a:rPr>
              <a:t>here</a:t>
            </a:r>
            <a:r>
              <a:rPr sz="2100" spc="-40" dirty="0">
                <a:latin typeface="Century Gothic"/>
                <a:cs typeface="Century Gothic"/>
              </a:rPr>
              <a:t> </a:t>
            </a:r>
            <a:r>
              <a:rPr sz="2100" dirty="0">
                <a:latin typeface="Century Gothic"/>
                <a:cs typeface="Century Gothic"/>
              </a:rPr>
              <a:t>you</a:t>
            </a:r>
            <a:r>
              <a:rPr sz="2100" spc="-10" dirty="0">
                <a:latin typeface="Century Gothic"/>
                <a:cs typeface="Century Gothic"/>
              </a:rPr>
              <a:t> </a:t>
            </a:r>
            <a:r>
              <a:rPr sz="2100" spc="-25" dirty="0">
                <a:latin typeface="Century Gothic"/>
                <a:cs typeface="Century Gothic"/>
              </a:rPr>
              <a:t>can </a:t>
            </a:r>
            <a:r>
              <a:rPr sz="2100" dirty="0">
                <a:latin typeface="Century Gothic"/>
                <a:cs typeface="Century Gothic"/>
              </a:rPr>
              <a:t>change</a:t>
            </a:r>
            <a:r>
              <a:rPr sz="2100" spc="-35" dirty="0">
                <a:latin typeface="Century Gothic"/>
                <a:cs typeface="Century Gothic"/>
              </a:rPr>
              <a:t> </a:t>
            </a:r>
            <a:r>
              <a:rPr sz="2100" dirty="0">
                <a:latin typeface="Century Gothic"/>
                <a:cs typeface="Century Gothic"/>
              </a:rPr>
              <a:t>the</a:t>
            </a:r>
            <a:r>
              <a:rPr sz="2100" spc="-30" dirty="0">
                <a:latin typeface="Century Gothic"/>
                <a:cs typeface="Century Gothic"/>
              </a:rPr>
              <a:t> </a:t>
            </a:r>
            <a:r>
              <a:rPr sz="2100" spc="-10" dirty="0">
                <a:latin typeface="Century Gothic"/>
                <a:cs typeface="Century Gothic"/>
              </a:rPr>
              <a:t>header </a:t>
            </a:r>
            <a:r>
              <a:rPr sz="2100" dirty="0">
                <a:latin typeface="Century Gothic"/>
                <a:cs typeface="Century Gothic"/>
              </a:rPr>
              <a:t>and</a:t>
            </a:r>
            <a:r>
              <a:rPr sz="2100" spc="-15" dirty="0">
                <a:latin typeface="Century Gothic"/>
                <a:cs typeface="Century Gothic"/>
              </a:rPr>
              <a:t> </a:t>
            </a:r>
            <a:r>
              <a:rPr sz="2100" spc="-20" dirty="0">
                <a:latin typeface="Century Gothic"/>
                <a:cs typeface="Century Gothic"/>
              </a:rPr>
              <a:t>logo</a:t>
            </a:r>
            <a:endParaRPr sz="2100" dirty="0">
              <a:latin typeface="Century Gothic"/>
              <a:cs typeface="Century Gothic"/>
            </a:endParaRPr>
          </a:p>
        </p:txBody>
      </p:sp>
      <p:grpSp>
        <p:nvGrpSpPr>
          <p:cNvPr id="9" name="object 9">
            <a:extLst>
              <a:ext uri="{C183D7F6-B498-43B3-948B-1728B52AA6E4}">
                <adec:decorative xmlns:adec="http://schemas.microsoft.com/office/drawing/2017/decorative" val="1"/>
              </a:ext>
            </a:extLst>
          </p:cNvPr>
          <p:cNvGrpSpPr/>
          <p:nvPr/>
        </p:nvGrpSpPr>
        <p:grpSpPr>
          <a:xfrm>
            <a:off x="304800" y="228600"/>
            <a:ext cx="12039600" cy="5634355"/>
            <a:chOff x="632460" y="618744"/>
            <a:chExt cx="11572240" cy="5558155"/>
          </a:xfrm>
        </p:grpSpPr>
        <p:pic>
          <p:nvPicPr>
            <p:cNvPr id="10" name="object 10"/>
            <p:cNvPicPr/>
            <p:nvPr/>
          </p:nvPicPr>
          <p:blipFill>
            <a:blip r:embed="rId2" cstate="print"/>
            <a:stretch>
              <a:fillRect/>
            </a:stretch>
          </p:blipFill>
          <p:spPr>
            <a:xfrm>
              <a:off x="632460" y="618744"/>
              <a:ext cx="6579107" cy="5289803"/>
            </a:xfrm>
            <a:prstGeom prst="rect">
              <a:avLst/>
            </a:prstGeom>
          </p:spPr>
        </p:pic>
        <p:pic>
          <p:nvPicPr>
            <p:cNvPr id="11" name="object 11"/>
            <p:cNvPicPr/>
            <p:nvPr/>
          </p:nvPicPr>
          <p:blipFill>
            <a:blip r:embed="rId3" cstate="print"/>
            <a:stretch>
              <a:fillRect/>
            </a:stretch>
          </p:blipFill>
          <p:spPr>
            <a:xfrm>
              <a:off x="798576" y="794004"/>
              <a:ext cx="3311652" cy="1694688"/>
            </a:xfrm>
            <a:prstGeom prst="rect">
              <a:avLst/>
            </a:prstGeom>
          </p:spPr>
        </p:pic>
        <p:pic>
          <p:nvPicPr>
            <p:cNvPr id="12" name="object 12"/>
            <p:cNvPicPr/>
            <p:nvPr/>
          </p:nvPicPr>
          <p:blipFill>
            <a:blip r:embed="rId4" cstate="print"/>
            <a:stretch>
              <a:fillRect/>
            </a:stretch>
          </p:blipFill>
          <p:spPr>
            <a:xfrm>
              <a:off x="1437132" y="3515867"/>
              <a:ext cx="1638299" cy="1295399"/>
            </a:xfrm>
            <a:prstGeom prst="rect">
              <a:avLst/>
            </a:prstGeom>
          </p:spPr>
        </p:pic>
        <p:pic>
          <p:nvPicPr>
            <p:cNvPr id="13" name="object 13"/>
            <p:cNvPicPr/>
            <p:nvPr/>
          </p:nvPicPr>
          <p:blipFill>
            <a:blip r:embed="rId5" cstate="print"/>
            <a:stretch>
              <a:fillRect/>
            </a:stretch>
          </p:blipFill>
          <p:spPr>
            <a:xfrm>
              <a:off x="4253483" y="4163567"/>
              <a:ext cx="2790443" cy="1578864"/>
            </a:xfrm>
            <a:prstGeom prst="rect">
              <a:avLst/>
            </a:prstGeom>
          </p:spPr>
        </p:pic>
        <p:sp>
          <p:nvSpPr>
            <p:cNvPr id="14" name="object 14"/>
            <p:cNvSpPr/>
            <p:nvPr/>
          </p:nvSpPr>
          <p:spPr>
            <a:xfrm>
              <a:off x="11276077"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15" name="object 15"/>
            <p:cNvSpPr/>
            <p:nvPr/>
          </p:nvSpPr>
          <p:spPr>
            <a:xfrm>
              <a:off x="9206482"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16" name="object 16"/>
            <p:cNvSpPr/>
            <p:nvPr/>
          </p:nvSpPr>
          <p:spPr>
            <a:xfrm>
              <a:off x="10291577"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17" name="object 17"/>
            <p:cNvSpPr/>
            <p:nvPr/>
          </p:nvSpPr>
          <p:spPr>
            <a:xfrm>
              <a:off x="10443215"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18" name="object 18"/>
            <p:cNvSpPr/>
            <p:nvPr/>
          </p:nvSpPr>
          <p:spPr>
            <a:xfrm>
              <a:off x="10920222" y="3684270"/>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4465319" y="765047"/>
              <a:ext cx="2182367" cy="4643627"/>
            </a:xfrm>
            <a:prstGeom prst="rect">
              <a:avLst/>
            </a:prstGeom>
          </p:spPr>
        </p:pic>
      </p:grpSp>
      <p:pic>
        <p:nvPicPr>
          <p:cNvPr id="20" name="Picture 19">
            <a:extLst>
              <a:ext uri="{FF2B5EF4-FFF2-40B4-BE49-F238E27FC236}">
                <a16:creationId xmlns:a16="http://schemas.microsoft.com/office/drawing/2014/main" id="{8B6409F2-256F-3B60-D3E8-C6635F7A655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31118" y="4943177"/>
            <a:ext cx="290131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Century Gothic"/>
                <a:cs typeface="Century Gothic"/>
              </a:rPr>
              <a:t>NAVIGATION</a:t>
            </a:r>
            <a:endParaRPr sz="36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0" y="0"/>
            <a:ext cx="4069079" cy="6858000"/>
            <a:chOff x="0" y="0"/>
            <a:chExt cx="4069079" cy="6858000"/>
          </a:xfrm>
        </p:grpSpPr>
        <p:pic>
          <p:nvPicPr>
            <p:cNvPr id="5" name="object 5"/>
            <p:cNvPicPr/>
            <p:nvPr/>
          </p:nvPicPr>
          <p:blipFill>
            <a:blip r:embed="rId2" cstate="print"/>
            <a:stretch>
              <a:fillRect/>
            </a:stretch>
          </p:blipFill>
          <p:spPr>
            <a:xfrm>
              <a:off x="0" y="0"/>
              <a:ext cx="4069079" cy="6858000"/>
            </a:xfrm>
            <a:prstGeom prst="rect">
              <a:avLst/>
            </a:prstGeom>
          </p:spPr>
        </p:pic>
        <p:pic>
          <p:nvPicPr>
            <p:cNvPr id="6" name="object 6" descr="Communication site top menu"/>
            <p:cNvPicPr/>
            <p:nvPr/>
          </p:nvPicPr>
          <p:blipFill>
            <a:blip r:embed="rId3" cstate="print"/>
            <a:stretch>
              <a:fillRect/>
            </a:stretch>
          </p:blipFill>
          <p:spPr>
            <a:xfrm>
              <a:off x="484631" y="225552"/>
              <a:ext cx="3092195" cy="684275"/>
            </a:xfrm>
            <a:prstGeom prst="rect">
              <a:avLst/>
            </a:prstGeom>
          </p:spPr>
        </p:pic>
        <p:pic>
          <p:nvPicPr>
            <p:cNvPr id="7" name="object 7"/>
            <p:cNvPicPr/>
            <p:nvPr/>
          </p:nvPicPr>
          <p:blipFill>
            <a:blip r:embed="rId4" cstate="print"/>
            <a:stretch>
              <a:fillRect/>
            </a:stretch>
          </p:blipFill>
          <p:spPr>
            <a:xfrm>
              <a:off x="711720" y="3273552"/>
              <a:ext cx="2638031" cy="3358895"/>
            </a:xfrm>
            <a:prstGeom prst="rect">
              <a:avLst/>
            </a:prstGeom>
          </p:spPr>
        </p:pic>
        <p:pic>
          <p:nvPicPr>
            <p:cNvPr id="8" name="object 8"/>
            <p:cNvPicPr/>
            <p:nvPr/>
          </p:nvPicPr>
          <p:blipFill>
            <a:blip r:embed="rId5" cstate="print"/>
            <a:stretch>
              <a:fillRect/>
            </a:stretch>
          </p:blipFill>
          <p:spPr>
            <a:xfrm>
              <a:off x="1016508" y="1127760"/>
              <a:ext cx="1822703" cy="1854695"/>
            </a:xfrm>
            <a:prstGeom prst="rect">
              <a:avLst/>
            </a:prstGeom>
          </p:spPr>
        </p:pic>
      </p:grpSp>
      <p:sp>
        <p:nvSpPr>
          <p:cNvPr id="9" name="object 9" descr="$PPTXTitle"/>
          <p:cNvSpPr txBox="1">
            <a:spLocks noGrp="1"/>
          </p:cNvSpPr>
          <p:nvPr>
            <p:ph type="title"/>
          </p:nvPr>
        </p:nvSpPr>
        <p:spPr>
          <a:xfrm>
            <a:off x="4631118" y="1105923"/>
            <a:ext cx="4552950" cy="243656"/>
          </a:xfrm>
          <a:prstGeom prst="rect">
            <a:avLst/>
          </a:prstGeom>
        </p:spPr>
        <p:txBody>
          <a:bodyPr vert="horz" wrap="square" lIns="0" tIns="12700" rIns="0" bIns="0" rtlCol="0">
            <a:spAutoFit/>
          </a:bodyPr>
          <a:lstStyle/>
          <a:p>
            <a:pPr marL="12700">
              <a:lnSpc>
                <a:spcPct val="100000"/>
              </a:lnSpc>
              <a:spcBef>
                <a:spcPts val="100"/>
              </a:spcBef>
              <a:tabLst>
                <a:tab pos="299085" algn="l"/>
              </a:tabLst>
            </a:pPr>
            <a:r>
              <a:rPr sz="1200" b="0" spc="-50" dirty="0">
                <a:latin typeface="Wingdings 3"/>
                <a:cs typeface="Wingdings 3"/>
              </a:rPr>
              <a:t>⯈</a:t>
            </a:r>
            <a:r>
              <a:rPr sz="1200" b="0" dirty="0">
                <a:latin typeface="Times New Roman"/>
                <a:cs typeface="Times New Roman"/>
              </a:rPr>
              <a:t>	</a:t>
            </a:r>
            <a:r>
              <a:rPr sz="1500" b="0" dirty="0">
                <a:latin typeface="Century Gothic"/>
                <a:cs typeface="Century Gothic"/>
              </a:rPr>
              <a:t>Select</a:t>
            </a:r>
            <a:r>
              <a:rPr sz="1500" b="0" spc="-20" dirty="0">
                <a:latin typeface="Century Gothic"/>
                <a:cs typeface="Century Gothic"/>
              </a:rPr>
              <a:t> </a:t>
            </a:r>
            <a:r>
              <a:rPr sz="1500" b="0" dirty="0">
                <a:latin typeface="Century Gothic"/>
                <a:cs typeface="Century Gothic"/>
              </a:rPr>
              <a:t>Edit</a:t>
            </a:r>
            <a:r>
              <a:rPr sz="1500" b="0" spc="-40" dirty="0">
                <a:latin typeface="Century Gothic"/>
                <a:cs typeface="Century Gothic"/>
              </a:rPr>
              <a:t> </a:t>
            </a:r>
            <a:r>
              <a:rPr sz="1500" b="0" dirty="0">
                <a:latin typeface="Century Gothic"/>
                <a:cs typeface="Century Gothic"/>
              </a:rPr>
              <a:t>to</a:t>
            </a:r>
            <a:r>
              <a:rPr sz="1500" b="0" spc="-10" dirty="0">
                <a:latin typeface="Century Gothic"/>
                <a:cs typeface="Century Gothic"/>
              </a:rPr>
              <a:t> </a:t>
            </a:r>
            <a:r>
              <a:rPr sz="1500" b="0" dirty="0">
                <a:latin typeface="Century Gothic"/>
                <a:cs typeface="Century Gothic"/>
              </a:rPr>
              <a:t>the</a:t>
            </a:r>
            <a:r>
              <a:rPr sz="1500" b="0" spc="-30" dirty="0">
                <a:latin typeface="Century Gothic"/>
                <a:cs typeface="Century Gothic"/>
              </a:rPr>
              <a:t> </a:t>
            </a:r>
            <a:r>
              <a:rPr sz="1500" b="0" dirty="0">
                <a:latin typeface="Century Gothic"/>
                <a:cs typeface="Century Gothic"/>
              </a:rPr>
              <a:t>right</a:t>
            </a:r>
            <a:r>
              <a:rPr sz="1500" b="0" spc="-35" dirty="0">
                <a:latin typeface="Century Gothic"/>
                <a:cs typeface="Century Gothic"/>
              </a:rPr>
              <a:t> </a:t>
            </a:r>
            <a:r>
              <a:rPr sz="1500" b="0" dirty="0">
                <a:latin typeface="Century Gothic"/>
                <a:cs typeface="Century Gothic"/>
              </a:rPr>
              <a:t>of</a:t>
            </a:r>
            <a:r>
              <a:rPr sz="1500" b="0" spc="-5" dirty="0">
                <a:latin typeface="Century Gothic"/>
                <a:cs typeface="Century Gothic"/>
              </a:rPr>
              <a:t> </a:t>
            </a:r>
            <a:r>
              <a:rPr sz="1500" b="0" dirty="0">
                <a:latin typeface="Century Gothic"/>
                <a:cs typeface="Century Gothic"/>
              </a:rPr>
              <a:t>the</a:t>
            </a:r>
            <a:r>
              <a:rPr sz="1500" b="0" spc="-30" dirty="0">
                <a:latin typeface="Century Gothic"/>
                <a:cs typeface="Century Gothic"/>
              </a:rPr>
              <a:t> </a:t>
            </a:r>
            <a:r>
              <a:rPr sz="1500" b="0" dirty="0">
                <a:latin typeface="Century Gothic"/>
                <a:cs typeface="Century Gothic"/>
              </a:rPr>
              <a:t>navigation</a:t>
            </a:r>
            <a:r>
              <a:rPr sz="1500" b="0" spc="-50" dirty="0">
                <a:latin typeface="Century Gothic"/>
                <a:cs typeface="Century Gothic"/>
              </a:rPr>
              <a:t> </a:t>
            </a:r>
            <a:r>
              <a:rPr sz="1500" b="0" spc="-20" dirty="0">
                <a:latin typeface="Century Gothic"/>
                <a:cs typeface="Century Gothic"/>
              </a:rPr>
              <a:t>menu</a:t>
            </a:r>
            <a:endParaRPr sz="1500" dirty="0">
              <a:latin typeface="Century Gothic"/>
              <a:cs typeface="Century Gothic"/>
            </a:endParaRPr>
          </a:p>
        </p:txBody>
      </p:sp>
      <p:sp>
        <p:nvSpPr>
          <p:cNvPr id="10" name="object 10"/>
          <p:cNvSpPr txBox="1"/>
          <p:nvPr/>
        </p:nvSpPr>
        <p:spPr>
          <a:xfrm>
            <a:off x="4631118" y="1428410"/>
            <a:ext cx="6767830" cy="2450030"/>
          </a:xfrm>
          <a:prstGeom prst="rect">
            <a:avLst/>
          </a:prstGeom>
        </p:spPr>
        <p:txBody>
          <a:bodyPr vert="horz" wrap="square" lIns="0" tIns="38735" rIns="0" bIns="0" rtlCol="0">
            <a:spAutoFit/>
          </a:bodyPr>
          <a:lstStyle/>
          <a:p>
            <a:pPr marL="299085" marR="179070" indent="-287020">
              <a:lnSpc>
                <a:spcPts val="1620"/>
              </a:lnSpc>
              <a:spcBef>
                <a:spcPts val="305"/>
              </a:spcBef>
              <a:tabLst>
                <a:tab pos="299085" algn="l"/>
              </a:tabLst>
            </a:pPr>
            <a:r>
              <a:rPr sz="1200" spc="-50" dirty="0">
                <a:solidFill>
                  <a:srgbClr val="FFFFFF"/>
                </a:solidFill>
                <a:latin typeface="Wingdings 3"/>
                <a:cs typeface="Wingdings 3"/>
              </a:rPr>
              <a:t>⯈</a:t>
            </a:r>
            <a:r>
              <a:rPr sz="1200" dirty="0">
                <a:solidFill>
                  <a:srgbClr val="FFFFFF"/>
                </a:solidFill>
                <a:latin typeface="Times New Roman"/>
                <a:cs typeface="Times New Roman"/>
              </a:rPr>
              <a:t>	</a:t>
            </a:r>
            <a:r>
              <a:rPr sz="1500" dirty="0">
                <a:latin typeface="Century Gothic"/>
                <a:cs typeface="Century Gothic"/>
              </a:rPr>
              <a:t>Hover</a:t>
            </a:r>
            <a:r>
              <a:rPr sz="1500" spc="-25" dirty="0">
                <a:latin typeface="Century Gothic"/>
                <a:cs typeface="Century Gothic"/>
              </a:rPr>
              <a:t> </a:t>
            </a:r>
            <a:r>
              <a:rPr sz="1500" dirty="0">
                <a:latin typeface="Century Gothic"/>
                <a:cs typeface="Century Gothic"/>
              </a:rPr>
              <a:t>in</a:t>
            </a:r>
            <a:r>
              <a:rPr sz="1500" spc="-45" dirty="0">
                <a:latin typeface="Century Gothic"/>
                <a:cs typeface="Century Gothic"/>
              </a:rPr>
              <a:t> </a:t>
            </a:r>
            <a:r>
              <a:rPr sz="1500" dirty="0">
                <a:latin typeface="Century Gothic"/>
                <a:cs typeface="Century Gothic"/>
              </a:rPr>
              <a:t>between</a:t>
            </a:r>
            <a:r>
              <a:rPr sz="1500" spc="-10" dirty="0">
                <a:latin typeface="Century Gothic"/>
                <a:cs typeface="Century Gothic"/>
              </a:rPr>
              <a:t> </a:t>
            </a:r>
            <a:r>
              <a:rPr sz="1500" dirty="0">
                <a:latin typeface="Century Gothic"/>
                <a:cs typeface="Century Gothic"/>
              </a:rPr>
              <a:t>the</a:t>
            </a:r>
            <a:r>
              <a:rPr sz="1500" spc="-35" dirty="0">
                <a:latin typeface="Century Gothic"/>
                <a:cs typeface="Century Gothic"/>
              </a:rPr>
              <a:t> </a:t>
            </a:r>
            <a:r>
              <a:rPr sz="1500" dirty="0">
                <a:latin typeface="Century Gothic"/>
                <a:cs typeface="Century Gothic"/>
              </a:rPr>
              <a:t>existing</a:t>
            </a:r>
            <a:r>
              <a:rPr sz="1500" spc="-45" dirty="0">
                <a:latin typeface="Century Gothic"/>
                <a:cs typeface="Century Gothic"/>
              </a:rPr>
              <a:t> </a:t>
            </a:r>
            <a:r>
              <a:rPr sz="1500" dirty="0">
                <a:latin typeface="Century Gothic"/>
                <a:cs typeface="Century Gothic"/>
              </a:rPr>
              <a:t>links</a:t>
            </a:r>
            <a:r>
              <a:rPr sz="1500" spc="-45" dirty="0">
                <a:latin typeface="Century Gothic"/>
                <a:cs typeface="Century Gothic"/>
              </a:rPr>
              <a:t> </a:t>
            </a:r>
            <a:r>
              <a:rPr sz="1500" dirty="0">
                <a:latin typeface="Century Gothic"/>
                <a:cs typeface="Century Gothic"/>
              </a:rPr>
              <a:t>where</a:t>
            </a:r>
            <a:r>
              <a:rPr sz="1500" spc="-35" dirty="0">
                <a:latin typeface="Century Gothic"/>
                <a:cs typeface="Century Gothic"/>
              </a:rPr>
              <a:t> </a:t>
            </a:r>
            <a:r>
              <a:rPr sz="1500" dirty="0">
                <a:latin typeface="Century Gothic"/>
                <a:cs typeface="Century Gothic"/>
              </a:rPr>
              <a:t>you</a:t>
            </a:r>
            <a:r>
              <a:rPr sz="1500" spc="-20" dirty="0">
                <a:latin typeface="Century Gothic"/>
                <a:cs typeface="Century Gothic"/>
              </a:rPr>
              <a:t> </a:t>
            </a:r>
            <a:r>
              <a:rPr sz="1500" dirty="0">
                <a:latin typeface="Century Gothic"/>
                <a:cs typeface="Century Gothic"/>
              </a:rPr>
              <a:t>want</a:t>
            </a:r>
            <a:r>
              <a:rPr sz="1500" spc="-10" dirty="0">
                <a:latin typeface="Century Gothic"/>
                <a:cs typeface="Century Gothic"/>
              </a:rPr>
              <a:t> </a:t>
            </a:r>
            <a:r>
              <a:rPr sz="1500" dirty="0">
                <a:latin typeface="Century Gothic"/>
                <a:cs typeface="Century Gothic"/>
              </a:rPr>
              <a:t>to</a:t>
            </a:r>
            <a:r>
              <a:rPr sz="1500" spc="-30" dirty="0">
                <a:latin typeface="Century Gothic"/>
                <a:cs typeface="Century Gothic"/>
              </a:rPr>
              <a:t> </a:t>
            </a:r>
            <a:r>
              <a:rPr sz="1500" dirty="0">
                <a:latin typeface="Century Gothic"/>
                <a:cs typeface="Century Gothic"/>
              </a:rPr>
              <a:t>add</a:t>
            </a:r>
            <a:r>
              <a:rPr sz="1500" spc="-25" dirty="0">
                <a:latin typeface="Century Gothic"/>
                <a:cs typeface="Century Gothic"/>
              </a:rPr>
              <a:t> </a:t>
            </a:r>
            <a:r>
              <a:rPr sz="1500" dirty="0">
                <a:latin typeface="Century Gothic"/>
                <a:cs typeface="Century Gothic"/>
              </a:rPr>
              <a:t>and</a:t>
            </a:r>
            <a:r>
              <a:rPr sz="1500" spc="-25" dirty="0">
                <a:latin typeface="Century Gothic"/>
                <a:cs typeface="Century Gothic"/>
              </a:rPr>
              <a:t> </a:t>
            </a:r>
            <a:r>
              <a:rPr sz="1500" spc="-10" dirty="0">
                <a:latin typeface="Century Gothic"/>
                <a:cs typeface="Century Gothic"/>
              </a:rPr>
              <a:t>click </a:t>
            </a:r>
            <a:r>
              <a:rPr sz="1500" dirty="0">
                <a:latin typeface="Century Gothic"/>
                <a:cs typeface="Century Gothic"/>
              </a:rPr>
              <a:t>the</a:t>
            </a:r>
            <a:r>
              <a:rPr sz="1500" spc="-25" dirty="0">
                <a:latin typeface="Century Gothic"/>
                <a:cs typeface="Century Gothic"/>
              </a:rPr>
              <a:t> </a:t>
            </a:r>
            <a:r>
              <a:rPr sz="1500" dirty="0">
                <a:latin typeface="Century Gothic"/>
                <a:cs typeface="Century Gothic"/>
              </a:rPr>
              <a:t>+ </a:t>
            </a:r>
            <a:r>
              <a:rPr sz="1500" spc="-20" dirty="0">
                <a:latin typeface="Century Gothic"/>
                <a:cs typeface="Century Gothic"/>
              </a:rPr>
              <a:t>sign</a:t>
            </a:r>
            <a:endParaRPr sz="1500" dirty="0">
              <a:latin typeface="Century Gothic"/>
              <a:cs typeface="Century Gothic"/>
            </a:endParaRPr>
          </a:p>
          <a:p>
            <a:pPr marL="469900">
              <a:lnSpc>
                <a:spcPct val="100000"/>
              </a:lnSpc>
              <a:spcBef>
                <a:spcPts val="755"/>
              </a:spcBef>
              <a:tabLst>
                <a:tab pos="7562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A</a:t>
            </a:r>
            <a:r>
              <a:rPr sz="1500" spc="-10" dirty="0">
                <a:latin typeface="Century Gothic"/>
                <a:cs typeface="Century Gothic"/>
              </a:rPr>
              <a:t> </a:t>
            </a:r>
            <a:r>
              <a:rPr sz="1500" dirty="0">
                <a:latin typeface="Century Gothic"/>
                <a:cs typeface="Century Gothic"/>
              </a:rPr>
              <a:t>link</a:t>
            </a:r>
            <a:r>
              <a:rPr sz="1500" spc="-35" dirty="0">
                <a:latin typeface="Century Gothic"/>
                <a:cs typeface="Century Gothic"/>
              </a:rPr>
              <a:t> </a:t>
            </a:r>
            <a:r>
              <a:rPr sz="1500" dirty="0">
                <a:latin typeface="Century Gothic"/>
                <a:cs typeface="Century Gothic"/>
              </a:rPr>
              <a:t>will</a:t>
            </a:r>
            <a:r>
              <a:rPr sz="1500" spc="-25" dirty="0">
                <a:latin typeface="Century Gothic"/>
                <a:cs typeface="Century Gothic"/>
              </a:rPr>
              <a:t> </a:t>
            </a:r>
            <a:r>
              <a:rPr sz="1500" dirty="0">
                <a:latin typeface="Century Gothic"/>
                <a:cs typeface="Century Gothic"/>
              </a:rPr>
              <a:t>add</a:t>
            </a:r>
            <a:r>
              <a:rPr sz="1500" spc="-20" dirty="0">
                <a:latin typeface="Century Gothic"/>
                <a:cs typeface="Century Gothic"/>
              </a:rPr>
              <a:t> </a:t>
            </a:r>
            <a:r>
              <a:rPr sz="1500" dirty="0">
                <a:latin typeface="Century Gothic"/>
                <a:cs typeface="Century Gothic"/>
              </a:rPr>
              <a:t>a</a:t>
            </a:r>
            <a:r>
              <a:rPr sz="1500" spc="-5" dirty="0">
                <a:latin typeface="Century Gothic"/>
                <a:cs typeface="Century Gothic"/>
              </a:rPr>
              <a:t> </a:t>
            </a:r>
            <a:r>
              <a:rPr sz="1500" dirty="0">
                <a:latin typeface="Century Gothic"/>
                <a:cs typeface="Century Gothic"/>
              </a:rPr>
              <a:t>link</a:t>
            </a:r>
            <a:r>
              <a:rPr sz="1500" spc="-35" dirty="0">
                <a:latin typeface="Century Gothic"/>
                <a:cs typeface="Century Gothic"/>
              </a:rPr>
              <a:t> </a:t>
            </a:r>
            <a:r>
              <a:rPr sz="1500" dirty="0">
                <a:latin typeface="Century Gothic"/>
                <a:cs typeface="Century Gothic"/>
              </a:rPr>
              <a:t>to</a:t>
            </a:r>
            <a:r>
              <a:rPr sz="1500" spc="-15" dirty="0">
                <a:latin typeface="Century Gothic"/>
                <a:cs typeface="Century Gothic"/>
              </a:rPr>
              <a:t> </a:t>
            </a:r>
            <a:r>
              <a:rPr sz="1500" dirty="0">
                <a:latin typeface="Century Gothic"/>
                <a:cs typeface="Century Gothic"/>
              </a:rPr>
              <a:t>a</a:t>
            </a:r>
            <a:r>
              <a:rPr sz="1500" spc="-5" dirty="0">
                <a:latin typeface="Century Gothic"/>
                <a:cs typeface="Century Gothic"/>
              </a:rPr>
              <a:t> </a:t>
            </a:r>
            <a:r>
              <a:rPr sz="1500" dirty="0">
                <a:latin typeface="Century Gothic"/>
                <a:cs typeface="Century Gothic"/>
              </a:rPr>
              <a:t>site</a:t>
            </a:r>
            <a:r>
              <a:rPr sz="1500" spc="-30" dirty="0">
                <a:latin typeface="Century Gothic"/>
                <a:cs typeface="Century Gothic"/>
              </a:rPr>
              <a:t> </a:t>
            </a:r>
            <a:r>
              <a:rPr sz="1500" dirty="0">
                <a:latin typeface="Century Gothic"/>
                <a:cs typeface="Century Gothic"/>
              </a:rPr>
              <a:t>either</a:t>
            </a:r>
            <a:r>
              <a:rPr sz="1500" spc="-20" dirty="0">
                <a:latin typeface="Century Gothic"/>
                <a:cs typeface="Century Gothic"/>
              </a:rPr>
              <a:t> </a:t>
            </a:r>
            <a:r>
              <a:rPr sz="1500" dirty="0">
                <a:latin typeface="Century Gothic"/>
                <a:cs typeface="Century Gothic"/>
              </a:rPr>
              <a:t>internal</a:t>
            </a:r>
            <a:r>
              <a:rPr sz="1500" spc="-10" dirty="0">
                <a:latin typeface="Century Gothic"/>
                <a:cs typeface="Century Gothic"/>
              </a:rPr>
              <a:t> </a:t>
            </a:r>
            <a:r>
              <a:rPr sz="1500" dirty="0">
                <a:latin typeface="Century Gothic"/>
                <a:cs typeface="Century Gothic"/>
              </a:rPr>
              <a:t>or</a:t>
            </a:r>
            <a:r>
              <a:rPr sz="1500" spc="-10" dirty="0">
                <a:latin typeface="Century Gothic"/>
                <a:cs typeface="Century Gothic"/>
              </a:rPr>
              <a:t> external</a:t>
            </a:r>
            <a:endParaRPr sz="1500" dirty="0">
              <a:latin typeface="Century Gothic"/>
              <a:cs typeface="Century Gothic"/>
            </a:endParaRPr>
          </a:p>
          <a:p>
            <a:pPr marL="469900">
              <a:lnSpc>
                <a:spcPct val="100000"/>
              </a:lnSpc>
              <a:spcBef>
                <a:spcPts val="780"/>
              </a:spcBef>
              <a:tabLst>
                <a:tab pos="7562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A</a:t>
            </a:r>
            <a:r>
              <a:rPr sz="1500" spc="-25" dirty="0">
                <a:latin typeface="Century Gothic"/>
                <a:cs typeface="Century Gothic"/>
              </a:rPr>
              <a:t> </a:t>
            </a:r>
            <a:r>
              <a:rPr sz="1500" dirty="0">
                <a:latin typeface="Century Gothic"/>
                <a:cs typeface="Century Gothic"/>
              </a:rPr>
              <a:t>label</a:t>
            </a:r>
            <a:r>
              <a:rPr sz="1500" spc="-20" dirty="0">
                <a:latin typeface="Century Gothic"/>
                <a:cs typeface="Century Gothic"/>
              </a:rPr>
              <a:t> </a:t>
            </a:r>
            <a:r>
              <a:rPr sz="1500" dirty="0">
                <a:latin typeface="Century Gothic"/>
                <a:cs typeface="Century Gothic"/>
              </a:rPr>
              <a:t>will</a:t>
            </a:r>
            <a:r>
              <a:rPr sz="1500" spc="-55" dirty="0">
                <a:latin typeface="Century Gothic"/>
                <a:cs typeface="Century Gothic"/>
              </a:rPr>
              <a:t> </a:t>
            </a:r>
            <a:r>
              <a:rPr sz="1500" dirty="0">
                <a:latin typeface="Century Gothic"/>
                <a:cs typeface="Century Gothic"/>
              </a:rPr>
              <a:t>add</a:t>
            </a:r>
            <a:r>
              <a:rPr sz="1500" spc="-25" dirty="0">
                <a:latin typeface="Century Gothic"/>
                <a:cs typeface="Century Gothic"/>
              </a:rPr>
              <a:t> </a:t>
            </a:r>
            <a:r>
              <a:rPr sz="1500" dirty="0">
                <a:latin typeface="Century Gothic"/>
                <a:cs typeface="Century Gothic"/>
              </a:rPr>
              <a:t>text</a:t>
            </a:r>
            <a:r>
              <a:rPr sz="1500" spc="-20" dirty="0">
                <a:latin typeface="Century Gothic"/>
                <a:cs typeface="Century Gothic"/>
              </a:rPr>
              <a:t> </a:t>
            </a:r>
            <a:r>
              <a:rPr sz="1500" dirty="0">
                <a:latin typeface="Century Gothic"/>
                <a:cs typeface="Century Gothic"/>
              </a:rPr>
              <a:t>to</a:t>
            </a:r>
            <a:r>
              <a:rPr sz="1500" spc="-15" dirty="0">
                <a:latin typeface="Century Gothic"/>
                <a:cs typeface="Century Gothic"/>
              </a:rPr>
              <a:t> </a:t>
            </a:r>
            <a:r>
              <a:rPr sz="1500" dirty="0">
                <a:latin typeface="Century Gothic"/>
                <a:cs typeface="Century Gothic"/>
              </a:rPr>
              <a:t>your</a:t>
            </a:r>
            <a:r>
              <a:rPr sz="1500" spc="-35" dirty="0">
                <a:latin typeface="Century Gothic"/>
                <a:cs typeface="Century Gothic"/>
              </a:rPr>
              <a:t> </a:t>
            </a:r>
            <a:r>
              <a:rPr sz="1500" dirty="0">
                <a:latin typeface="Century Gothic"/>
                <a:cs typeface="Century Gothic"/>
              </a:rPr>
              <a:t>navigation</a:t>
            </a:r>
            <a:r>
              <a:rPr sz="1500" spc="-45" dirty="0">
                <a:latin typeface="Century Gothic"/>
                <a:cs typeface="Century Gothic"/>
              </a:rPr>
              <a:t> </a:t>
            </a:r>
            <a:r>
              <a:rPr sz="1500" dirty="0">
                <a:latin typeface="Century Gothic"/>
                <a:cs typeface="Century Gothic"/>
              </a:rPr>
              <a:t>menu</a:t>
            </a:r>
            <a:r>
              <a:rPr sz="1500" spc="-20" dirty="0">
                <a:latin typeface="Century Gothic"/>
                <a:cs typeface="Century Gothic"/>
              </a:rPr>
              <a:t> </a:t>
            </a:r>
            <a:r>
              <a:rPr sz="1500" dirty="0">
                <a:latin typeface="Century Gothic"/>
                <a:cs typeface="Century Gothic"/>
              </a:rPr>
              <a:t>that</a:t>
            </a:r>
            <a:r>
              <a:rPr sz="1500" spc="-10" dirty="0">
                <a:latin typeface="Century Gothic"/>
                <a:cs typeface="Century Gothic"/>
              </a:rPr>
              <a:t> </a:t>
            </a:r>
            <a:r>
              <a:rPr sz="1500" dirty="0">
                <a:latin typeface="Century Gothic"/>
                <a:cs typeface="Century Gothic"/>
              </a:rPr>
              <a:t>is</a:t>
            </a:r>
            <a:r>
              <a:rPr sz="1500" spc="-30" dirty="0">
                <a:latin typeface="Century Gothic"/>
                <a:cs typeface="Century Gothic"/>
              </a:rPr>
              <a:t> </a:t>
            </a:r>
            <a:r>
              <a:rPr sz="1500" dirty="0">
                <a:latin typeface="Century Gothic"/>
                <a:cs typeface="Century Gothic"/>
              </a:rPr>
              <a:t>not</a:t>
            </a:r>
            <a:r>
              <a:rPr sz="1500" spc="-20" dirty="0">
                <a:latin typeface="Century Gothic"/>
                <a:cs typeface="Century Gothic"/>
              </a:rPr>
              <a:t> </a:t>
            </a:r>
            <a:r>
              <a:rPr sz="1500" spc="-10" dirty="0">
                <a:latin typeface="Century Gothic"/>
                <a:cs typeface="Century Gothic"/>
              </a:rPr>
              <a:t>clickable</a:t>
            </a:r>
            <a:endParaRPr sz="1500" dirty="0">
              <a:latin typeface="Century Gothic"/>
              <a:cs typeface="Century Gothic"/>
            </a:endParaRPr>
          </a:p>
          <a:p>
            <a:pPr marL="12700">
              <a:lnSpc>
                <a:spcPct val="100000"/>
              </a:lnSpc>
              <a:spcBef>
                <a:spcPts val="780"/>
              </a:spcBef>
              <a:tabLst>
                <a:tab pos="2990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Type</a:t>
            </a:r>
            <a:r>
              <a:rPr sz="1500" spc="-20" dirty="0">
                <a:latin typeface="Century Gothic"/>
                <a:cs typeface="Century Gothic"/>
              </a:rPr>
              <a:t> </a:t>
            </a:r>
            <a:r>
              <a:rPr sz="1500" dirty="0">
                <a:latin typeface="Century Gothic"/>
                <a:cs typeface="Century Gothic"/>
              </a:rPr>
              <a:t>or</a:t>
            </a:r>
            <a:r>
              <a:rPr sz="1500" spc="-20" dirty="0">
                <a:latin typeface="Century Gothic"/>
                <a:cs typeface="Century Gothic"/>
              </a:rPr>
              <a:t> </a:t>
            </a:r>
            <a:r>
              <a:rPr sz="1500" dirty="0">
                <a:latin typeface="Century Gothic"/>
                <a:cs typeface="Century Gothic"/>
              </a:rPr>
              <a:t>paste</a:t>
            </a:r>
            <a:r>
              <a:rPr sz="1500" spc="-20" dirty="0">
                <a:latin typeface="Century Gothic"/>
                <a:cs typeface="Century Gothic"/>
              </a:rPr>
              <a:t> </a:t>
            </a:r>
            <a:r>
              <a:rPr sz="1500" dirty="0">
                <a:latin typeface="Century Gothic"/>
                <a:cs typeface="Century Gothic"/>
              </a:rPr>
              <a:t>the</a:t>
            </a:r>
            <a:r>
              <a:rPr sz="1500" spc="-15" dirty="0">
                <a:latin typeface="Century Gothic"/>
                <a:cs typeface="Century Gothic"/>
              </a:rPr>
              <a:t> </a:t>
            </a:r>
            <a:r>
              <a:rPr sz="1500" dirty="0">
                <a:latin typeface="Century Gothic"/>
                <a:cs typeface="Century Gothic"/>
              </a:rPr>
              <a:t>web</a:t>
            </a:r>
            <a:r>
              <a:rPr sz="1500" spc="-20" dirty="0">
                <a:latin typeface="Century Gothic"/>
                <a:cs typeface="Century Gothic"/>
              </a:rPr>
              <a:t> </a:t>
            </a:r>
            <a:r>
              <a:rPr sz="1500" dirty="0">
                <a:latin typeface="Century Gothic"/>
                <a:cs typeface="Century Gothic"/>
              </a:rPr>
              <a:t>address</a:t>
            </a:r>
            <a:r>
              <a:rPr sz="1500" spc="-30" dirty="0">
                <a:latin typeface="Century Gothic"/>
                <a:cs typeface="Century Gothic"/>
              </a:rPr>
              <a:t> </a:t>
            </a:r>
            <a:r>
              <a:rPr sz="1500" dirty="0">
                <a:latin typeface="Century Gothic"/>
                <a:cs typeface="Century Gothic"/>
              </a:rPr>
              <a:t>of</a:t>
            </a:r>
            <a:r>
              <a:rPr sz="1500" spc="-15" dirty="0">
                <a:latin typeface="Century Gothic"/>
                <a:cs typeface="Century Gothic"/>
              </a:rPr>
              <a:t> </a:t>
            </a:r>
            <a:r>
              <a:rPr sz="1500" dirty="0">
                <a:latin typeface="Century Gothic"/>
                <a:cs typeface="Century Gothic"/>
              </a:rPr>
              <a:t>the</a:t>
            </a:r>
            <a:r>
              <a:rPr sz="1500" spc="-20" dirty="0">
                <a:latin typeface="Century Gothic"/>
                <a:cs typeface="Century Gothic"/>
              </a:rPr>
              <a:t> </a:t>
            </a:r>
            <a:r>
              <a:rPr sz="1500" dirty="0">
                <a:latin typeface="Century Gothic"/>
                <a:cs typeface="Century Gothic"/>
              </a:rPr>
              <a:t>link</a:t>
            </a:r>
            <a:r>
              <a:rPr sz="1500" spc="-45" dirty="0">
                <a:latin typeface="Century Gothic"/>
                <a:cs typeface="Century Gothic"/>
              </a:rPr>
              <a:t> </a:t>
            </a:r>
            <a:r>
              <a:rPr sz="1500" dirty="0">
                <a:latin typeface="Century Gothic"/>
                <a:cs typeface="Century Gothic"/>
              </a:rPr>
              <a:t>in</a:t>
            </a:r>
            <a:r>
              <a:rPr sz="1500" spc="-40" dirty="0">
                <a:latin typeface="Century Gothic"/>
                <a:cs typeface="Century Gothic"/>
              </a:rPr>
              <a:t> </a:t>
            </a:r>
            <a:r>
              <a:rPr sz="1500" dirty="0">
                <a:latin typeface="Century Gothic"/>
                <a:cs typeface="Century Gothic"/>
              </a:rPr>
              <a:t>the</a:t>
            </a:r>
            <a:r>
              <a:rPr sz="1500" spc="-35" dirty="0">
                <a:latin typeface="Century Gothic"/>
                <a:cs typeface="Century Gothic"/>
              </a:rPr>
              <a:t> </a:t>
            </a:r>
            <a:r>
              <a:rPr sz="1500" dirty="0">
                <a:latin typeface="Century Gothic"/>
                <a:cs typeface="Century Gothic"/>
              </a:rPr>
              <a:t>address</a:t>
            </a:r>
            <a:r>
              <a:rPr sz="1500" spc="-20" dirty="0">
                <a:latin typeface="Century Gothic"/>
                <a:cs typeface="Century Gothic"/>
              </a:rPr>
              <a:t> </a:t>
            </a:r>
            <a:r>
              <a:rPr sz="1500" spc="-25" dirty="0">
                <a:latin typeface="Century Gothic"/>
                <a:cs typeface="Century Gothic"/>
              </a:rPr>
              <a:t>box</a:t>
            </a:r>
            <a:endParaRPr sz="1500" dirty="0">
              <a:latin typeface="Century Gothic"/>
              <a:cs typeface="Century Gothic"/>
            </a:endParaRPr>
          </a:p>
          <a:p>
            <a:pPr marL="12700">
              <a:lnSpc>
                <a:spcPct val="100000"/>
              </a:lnSpc>
              <a:spcBef>
                <a:spcPts val="780"/>
              </a:spcBef>
              <a:tabLst>
                <a:tab pos="2990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Type</a:t>
            </a:r>
            <a:r>
              <a:rPr sz="1500" spc="-25" dirty="0">
                <a:latin typeface="Century Gothic"/>
                <a:cs typeface="Century Gothic"/>
              </a:rPr>
              <a:t> </a:t>
            </a:r>
            <a:r>
              <a:rPr sz="1500" dirty="0">
                <a:latin typeface="Century Gothic"/>
                <a:cs typeface="Century Gothic"/>
              </a:rPr>
              <a:t>the</a:t>
            </a:r>
            <a:r>
              <a:rPr sz="1500" spc="-35" dirty="0">
                <a:latin typeface="Century Gothic"/>
                <a:cs typeface="Century Gothic"/>
              </a:rPr>
              <a:t> </a:t>
            </a:r>
            <a:r>
              <a:rPr sz="1500" dirty="0">
                <a:latin typeface="Century Gothic"/>
                <a:cs typeface="Century Gothic"/>
              </a:rPr>
              <a:t>name</a:t>
            </a:r>
            <a:r>
              <a:rPr sz="1500" spc="-10" dirty="0">
                <a:latin typeface="Century Gothic"/>
                <a:cs typeface="Century Gothic"/>
              </a:rPr>
              <a:t> </a:t>
            </a:r>
            <a:r>
              <a:rPr sz="1500" dirty="0">
                <a:latin typeface="Century Gothic"/>
                <a:cs typeface="Century Gothic"/>
              </a:rPr>
              <a:t>you</a:t>
            </a:r>
            <a:r>
              <a:rPr sz="1500" spc="-35" dirty="0">
                <a:latin typeface="Century Gothic"/>
                <a:cs typeface="Century Gothic"/>
              </a:rPr>
              <a:t> </a:t>
            </a:r>
            <a:r>
              <a:rPr sz="1500" dirty="0">
                <a:latin typeface="Century Gothic"/>
                <a:cs typeface="Century Gothic"/>
              </a:rPr>
              <a:t>want</a:t>
            </a:r>
            <a:r>
              <a:rPr sz="1500" spc="-10" dirty="0">
                <a:latin typeface="Century Gothic"/>
                <a:cs typeface="Century Gothic"/>
              </a:rPr>
              <a:t> </a:t>
            </a:r>
            <a:r>
              <a:rPr sz="1500" dirty="0">
                <a:latin typeface="Century Gothic"/>
                <a:cs typeface="Century Gothic"/>
              </a:rPr>
              <a:t>to</a:t>
            </a:r>
            <a:r>
              <a:rPr sz="1500" spc="-30" dirty="0">
                <a:latin typeface="Century Gothic"/>
                <a:cs typeface="Century Gothic"/>
              </a:rPr>
              <a:t> </a:t>
            </a:r>
            <a:r>
              <a:rPr sz="1500" dirty="0">
                <a:latin typeface="Century Gothic"/>
                <a:cs typeface="Century Gothic"/>
              </a:rPr>
              <a:t>show</a:t>
            </a:r>
            <a:r>
              <a:rPr sz="1500" spc="-15" dirty="0">
                <a:latin typeface="Century Gothic"/>
                <a:cs typeface="Century Gothic"/>
              </a:rPr>
              <a:t> </a:t>
            </a:r>
            <a:r>
              <a:rPr sz="1500" dirty="0">
                <a:latin typeface="Century Gothic"/>
                <a:cs typeface="Century Gothic"/>
              </a:rPr>
              <a:t>in</a:t>
            </a:r>
            <a:r>
              <a:rPr sz="1500" spc="-40" dirty="0">
                <a:latin typeface="Century Gothic"/>
                <a:cs typeface="Century Gothic"/>
              </a:rPr>
              <a:t> </a:t>
            </a:r>
            <a:r>
              <a:rPr sz="1500" dirty="0">
                <a:latin typeface="Century Gothic"/>
                <a:cs typeface="Century Gothic"/>
              </a:rPr>
              <a:t>the</a:t>
            </a:r>
            <a:r>
              <a:rPr sz="1500" spc="-35" dirty="0">
                <a:latin typeface="Century Gothic"/>
                <a:cs typeface="Century Gothic"/>
              </a:rPr>
              <a:t> </a:t>
            </a:r>
            <a:r>
              <a:rPr sz="1500" dirty="0">
                <a:latin typeface="Century Gothic"/>
                <a:cs typeface="Century Gothic"/>
              </a:rPr>
              <a:t>navigation</a:t>
            </a:r>
            <a:r>
              <a:rPr sz="1500" spc="-45" dirty="0">
                <a:latin typeface="Century Gothic"/>
                <a:cs typeface="Century Gothic"/>
              </a:rPr>
              <a:t> </a:t>
            </a:r>
            <a:r>
              <a:rPr sz="1500" spc="-25" dirty="0">
                <a:latin typeface="Century Gothic"/>
                <a:cs typeface="Century Gothic"/>
              </a:rPr>
              <a:t>bar</a:t>
            </a:r>
            <a:endParaRPr sz="1500" dirty="0">
              <a:latin typeface="Century Gothic"/>
              <a:cs typeface="Century Gothic"/>
            </a:endParaRPr>
          </a:p>
          <a:p>
            <a:pPr marL="12700">
              <a:lnSpc>
                <a:spcPct val="100000"/>
              </a:lnSpc>
              <a:spcBef>
                <a:spcPts val="780"/>
              </a:spcBef>
              <a:tabLst>
                <a:tab pos="2990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Put</a:t>
            </a:r>
            <a:r>
              <a:rPr sz="1500" spc="-20" dirty="0">
                <a:latin typeface="Century Gothic"/>
                <a:cs typeface="Century Gothic"/>
              </a:rPr>
              <a:t> </a:t>
            </a:r>
            <a:r>
              <a:rPr sz="1500" dirty="0">
                <a:latin typeface="Century Gothic"/>
                <a:cs typeface="Century Gothic"/>
              </a:rPr>
              <a:t>a</a:t>
            </a:r>
            <a:r>
              <a:rPr sz="1500" spc="-15" dirty="0">
                <a:latin typeface="Century Gothic"/>
                <a:cs typeface="Century Gothic"/>
              </a:rPr>
              <a:t> </a:t>
            </a:r>
            <a:r>
              <a:rPr sz="1500" dirty="0">
                <a:latin typeface="Century Gothic"/>
                <a:cs typeface="Century Gothic"/>
              </a:rPr>
              <a:t>check</a:t>
            </a:r>
            <a:r>
              <a:rPr sz="1500" spc="-10" dirty="0">
                <a:latin typeface="Century Gothic"/>
                <a:cs typeface="Century Gothic"/>
              </a:rPr>
              <a:t> </a:t>
            </a:r>
            <a:r>
              <a:rPr sz="1500" dirty="0">
                <a:latin typeface="Century Gothic"/>
                <a:cs typeface="Century Gothic"/>
              </a:rPr>
              <a:t>in</a:t>
            </a:r>
            <a:r>
              <a:rPr sz="1500" spc="-40" dirty="0">
                <a:latin typeface="Century Gothic"/>
                <a:cs typeface="Century Gothic"/>
              </a:rPr>
              <a:t> </a:t>
            </a:r>
            <a:r>
              <a:rPr sz="1500" dirty="0">
                <a:latin typeface="Century Gothic"/>
                <a:cs typeface="Century Gothic"/>
              </a:rPr>
              <a:t>Open</a:t>
            </a:r>
            <a:r>
              <a:rPr sz="1500" spc="-30" dirty="0">
                <a:latin typeface="Century Gothic"/>
                <a:cs typeface="Century Gothic"/>
              </a:rPr>
              <a:t> </a:t>
            </a:r>
            <a:r>
              <a:rPr sz="1500" dirty="0">
                <a:latin typeface="Century Gothic"/>
                <a:cs typeface="Century Gothic"/>
              </a:rPr>
              <a:t>in</a:t>
            </a:r>
            <a:r>
              <a:rPr sz="1500" spc="-30" dirty="0">
                <a:latin typeface="Century Gothic"/>
                <a:cs typeface="Century Gothic"/>
              </a:rPr>
              <a:t> </a:t>
            </a:r>
            <a:r>
              <a:rPr sz="1500" dirty="0">
                <a:latin typeface="Century Gothic"/>
                <a:cs typeface="Century Gothic"/>
              </a:rPr>
              <a:t>New</a:t>
            </a:r>
            <a:r>
              <a:rPr sz="1500" spc="-15" dirty="0">
                <a:latin typeface="Century Gothic"/>
                <a:cs typeface="Century Gothic"/>
              </a:rPr>
              <a:t> </a:t>
            </a:r>
            <a:r>
              <a:rPr sz="1500" spc="-25" dirty="0">
                <a:latin typeface="Century Gothic"/>
                <a:cs typeface="Century Gothic"/>
              </a:rPr>
              <a:t>Tab</a:t>
            </a:r>
            <a:endParaRPr sz="1500" dirty="0">
              <a:latin typeface="Century Gothic"/>
              <a:cs typeface="Century Gothic"/>
            </a:endParaRPr>
          </a:p>
          <a:p>
            <a:pPr marL="12700">
              <a:lnSpc>
                <a:spcPct val="100000"/>
              </a:lnSpc>
              <a:spcBef>
                <a:spcPts val="780"/>
              </a:spcBef>
              <a:tabLst>
                <a:tab pos="299085" algn="l"/>
              </a:tabLst>
            </a:pPr>
            <a:r>
              <a:rPr sz="1200" spc="-50" dirty="0">
                <a:latin typeface="Wingdings 3"/>
                <a:cs typeface="Wingdings 3"/>
              </a:rPr>
              <a:t>⯈</a:t>
            </a:r>
            <a:r>
              <a:rPr sz="1200" dirty="0">
                <a:latin typeface="Times New Roman"/>
                <a:cs typeface="Times New Roman"/>
              </a:rPr>
              <a:t>	</a:t>
            </a:r>
            <a:r>
              <a:rPr sz="1500" dirty="0">
                <a:latin typeface="Century Gothic"/>
                <a:cs typeface="Century Gothic"/>
              </a:rPr>
              <a:t>Click</a:t>
            </a:r>
            <a:r>
              <a:rPr sz="1500" spc="-35" dirty="0">
                <a:latin typeface="Century Gothic"/>
                <a:cs typeface="Century Gothic"/>
              </a:rPr>
              <a:t> </a:t>
            </a:r>
            <a:r>
              <a:rPr sz="1500" spc="-25" dirty="0">
                <a:latin typeface="Century Gothic"/>
                <a:cs typeface="Century Gothic"/>
              </a:rPr>
              <a:t>OK</a:t>
            </a:r>
            <a:endParaRPr sz="1500" dirty="0">
              <a:latin typeface="Century Gothic"/>
              <a:cs typeface="Century Gothic"/>
            </a:endParaRPr>
          </a:p>
        </p:txBody>
      </p:sp>
      <p:pic>
        <p:nvPicPr>
          <p:cNvPr id="17" name="Picture 16">
            <a:extLst>
              <a:ext uri="{FF2B5EF4-FFF2-40B4-BE49-F238E27FC236}">
                <a16:creationId xmlns:a16="http://schemas.microsoft.com/office/drawing/2014/main" id="{2206FE2F-67B8-F8DA-343D-DFE7F40996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611450" y="1390903"/>
            <a:ext cx="3632200" cy="2219960"/>
          </a:xfrm>
          <a:prstGeom prst="rect">
            <a:avLst/>
          </a:prstGeom>
        </p:spPr>
        <p:txBody>
          <a:bodyPr vert="horz" wrap="square" lIns="0" tIns="12700" rIns="0" bIns="0" rtlCol="0">
            <a:spAutoFit/>
          </a:bodyPr>
          <a:lstStyle/>
          <a:p>
            <a:pPr marL="12700" marR="5080">
              <a:lnSpc>
                <a:spcPct val="100000"/>
              </a:lnSpc>
              <a:spcBef>
                <a:spcPts val="100"/>
              </a:spcBef>
            </a:pPr>
            <a:r>
              <a:rPr sz="4800" b="0" dirty="0">
                <a:latin typeface="Century Gothic"/>
                <a:cs typeface="Century Gothic"/>
              </a:rPr>
              <a:t>WHAT</a:t>
            </a:r>
            <a:r>
              <a:rPr sz="4800" b="0" spc="-80" dirty="0">
                <a:latin typeface="Century Gothic"/>
                <a:cs typeface="Century Gothic"/>
              </a:rPr>
              <a:t> </a:t>
            </a:r>
            <a:r>
              <a:rPr sz="4800" b="0" spc="-25" dirty="0">
                <a:latin typeface="Century Gothic"/>
                <a:cs typeface="Century Gothic"/>
              </a:rPr>
              <a:t>IS </a:t>
            </a:r>
            <a:r>
              <a:rPr sz="4800" b="0" spc="-10" dirty="0">
                <a:latin typeface="Century Gothic"/>
                <a:cs typeface="Century Gothic"/>
              </a:rPr>
              <a:t>SHAREPOINT ONLINE</a:t>
            </a:r>
            <a:endParaRPr sz="4800">
              <a:latin typeface="Century Gothic"/>
              <a:cs typeface="Century Gothic"/>
            </a:endParaRPr>
          </a:p>
        </p:txBody>
      </p:sp>
      <p:grpSp>
        <p:nvGrpSpPr>
          <p:cNvPr id="3" name="object 3" descr="What is SharePoint Online?"/>
          <p:cNvGrpSpPr/>
          <p:nvPr/>
        </p:nvGrpSpPr>
        <p:grpSpPr>
          <a:xfrm>
            <a:off x="632459" y="618744"/>
            <a:ext cx="11572240" cy="5558155"/>
            <a:chOff x="632459" y="618744"/>
            <a:chExt cx="11572240" cy="5558155"/>
          </a:xfrm>
        </p:grpSpPr>
        <p:pic>
          <p:nvPicPr>
            <p:cNvPr id="4" name="object 4"/>
            <p:cNvPicPr/>
            <p:nvPr/>
          </p:nvPicPr>
          <p:blipFill>
            <a:blip r:embed="rId2" cstate="print"/>
            <a:stretch>
              <a:fillRect/>
            </a:stretch>
          </p:blipFill>
          <p:spPr>
            <a:xfrm>
              <a:off x="632459" y="618744"/>
              <a:ext cx="6422135" cy="5289803"/>
            </a:xfrm>
            <a:prstGeom prst="rect">
              <a:avLst/>
            </a:prstGeom>
          </p:spPr>
        </p:pic>
        <p:pic>
          <p:nvPicPr>
            <p:cNvPr id="5" name="object 5" descr="A person sitting at a table with a computer  Description automatically generated with medium confidence"/>
            <p:cNvPicPr/>
            <p:nvPr/>
          </p:nvPicPr>
          <p:blipFill>
            <a:blip r:embed="rId3" cstate="print"/>
            <a:stretch>
              <a:fillRect/>
            </a:stretch>
          </p:blipFill>
          <p:spPr>
            <a:xfrm>
              <a:off x="1101851" y="1731264"/>
              <a:ext cx="5449823" cy="3066275"/>
            </a:xfrm>
            <a:prstGeom prst="rect">
              <a:avLst/>
            </a:prstGeom>
          </p:spPr>
        </p:pic>
        <p:sp>
          <p:nvSpPr>
            <p:cNvPr id="6" name="object 6"/>
            <p:cNvSpPr/>
            <p:nvPr/>
          </p:nvSpPr>
          <p:spPr>
            <a:xfrm>
              <a:off x="11276076"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7" name="object 7"/>
            <p:cNvSpPr/>
            <p:nvPr/>
          </p:nvSpPr>
          <p:spPr>
            <a:xfrm>
              <a:off x="9206482"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8" name="object 8"/>
            <p:cNvSpPr/>
            <p:nvPr/>
          </p:nvSpPr>
          <p:spPr>
            <a:xfrm>
              <a:off x="10291577"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9" name="object 9"/>
            <p:cNvSpPr/>
            <p:nvPr/>
          </p:nvSpPr>
          <p:spPr>
            <a:xfrm>
              <a:off x="10443215"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10" name="object 10"/>
            <p:cNvSpPr/>
            <p:nvPr/>
          </p:nvSpPr>
          <p:spPr>
            <a:xfrm>
              <a:off x="10920221" y="3684270"/>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grpSp>
      <p:pic>
        <p:nvPicPr>
          <p:cNvPr id="11" name="Picture 10">
            <a:extLst>
              <a:ext uri="{FF2B5EF4-FFF2-40B4-BE49-F238E27FC236}">
                <a16:creationId xmlns:a16="http://schemas.microsoft.com/office/drawing/2014/main" id="{C555ABC1-C714-AE65-9ED1-94A0005E04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57318" y="4943177"/>
            <a:ext cx="327342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Century Gothic"/>
                <a:cs typeface="Century Gothic"/>
              </a:rPr>
              <a:t>COLLABORATE</a:t>
            </a:r>
            <a:endParaRPr sz="3600" dirty="0">
              <a:latin typeface="Century Gothic"/>
              <a:cs typeface="Century Gothic"/>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0" y="0"/>
            <a:ext cx="3503676" cy="6857999"/>
          </a:xfrm>
          <a:prstGeom prst="rect">
            <a:avLst/>
          </a:prstGeom>
        </p:spPr>
      </p:pic>
      <p:sp>
        <p:nvSpPr>
          <p:cNvPr id="5" name="object 5" descr="$PPTXTitle"/>
          <p:cNvSpPr txBox="1">
            <a:spLocks noGrp="1"/>
          </p:cNvSpPr>
          <p:nvPr>
            <p:ph type="ctrTitle"/>
          </p:nvPr>
        </p:nvSpPr>
        <p:spPr>
          <a:prstGeom prst="rect">
            <a:avLst/>
          </a:prstGeom>
        </p:spPr>
        <p:txBody>
          <a:bodyPr vert="horz" wrap="square" lIns="0" tIns="13335" rIns="0" bIns="0" rtlCol="0">
            <a:spAutoFit/>
          </a:bodyPr>
          <a:lstStyle/>
          <a:p>
            <a:pPr marL="299085" marR="5080" indent="-287020">
              <a:lnSpc>
                <a:spcPct val="100000"/>
              </a:lnSpc>
              <a:spcBef>
                <a:spcPts val="105"/>
              </a:spcBef>
              <a:tabLst>
                <a:tab pos="4070985" algn="l"/>
              </a:tabLst>
            </a:pPr>
            <a:r>
              <a:rPr sz="1600" b="0" dirty="0">
                <a:latin typeface="Wingdings 3"/>
                <a:cs typeface="Wingdings 3"/>
              </a:rPr>
              <a:t>⯈</a:t>
            </a:r>
            <a:r>
              <a:rPr sz="1600" b="0" spc="350" dirty="0">
                <a:latin typeface="Times New Roman"/>
                <a:cs typeface="Times New Roman"/>
              </a:rPr>
              <a:t> </a:t>
            </a:r>
            <a:r>
              <a:rPr sz="2000" b="0" dirty="0">
                <a:solidFill>
                  <a:schemeClr val="tx1"/>
                </a:solidFill>
                <a:latin typeface="Century Gothic"/>
                <a:cs typeface="Century Gothic"/>
              </a:rPr>
              <a:t>SharePoint</a:t>
            </a:r>
            <a:r>
              <a:rPr sz="2000" b="0" spc="-55" dirty="0">
                <a:solidFill>
                  <a:schemeClr val="tx1"/>
                </a:solidFill>
                <a:latin typeface="Century Gothic"/>
                <a:cs typeface="Century Gothic"/>
              </a:rPr>
              <a:t> </a:t>
            </a:r>
            <a:r>
              <a:rPr sz="2000" b="0" dirty="0">
                <a:solidFill>
                  <a:schemeClr val="tx1"/>
                </a:solidFill>
                <a:latin typeface="Century Gothic"/>
                <a:cs typeface="Century Gothic"/>
              </a:rPr>
              <a:t>offers</a:t>
            </a:r>
            <a:r>
              <a:rPr sz="2000" b="0" spc="-65" dirty="0">
                <a:solidFill>
                  <a:schemeClr val="tx1"/>
                </a:solidFill>
                <a:latin typeface="Century Gothic"/>
                <a:cs typeface="Century Gothic"/>
              </a:rPr>
              <a:t> </a:t>
            </a:r>
            <a:r>
              <a:rPr sz="2000" b="0" dirty="0">
                <a:solidFill>
                  <a:schemeClr val="tx1"/>
                </a:solidFill>
                <a:latin typeface="Century Gothic"/>
                <a:cs typeface="Century Gothic"/>
              </a:rPr>
              <a:t>you</a:t>
            </a:r>
            <a:r>
              <a:rPr sz="2000" b="0" spc="-50" dirty="0">
                <a:solidFill>
                  <a:schemeClr val="tx1"/>
                </a:solidFill>
                <a:latin typeface="Century Gothic"/>
                <a:cs typeface="Century Gothic"/>
              </a:rPr>
              <a:t> </a:t>
            </a:r>
            <a:r>
              <a:rPr sz="2000" b="0" dirty="0">
                <a:solidFill>
                  <a:schemeClr val="tx1"/>
                </a:solidFill>
                <a:latin typeface="Century Gothic"/>
                <a:cs typeface="Century Gothic"/>
              </a:rPr>
              <a:t>the</a:t>
            </a:r>
            <a:r>
              <a:rPr sz="2000" b="0" spc="-70" dirty="0">
                <a:solidFill>
                  <a:schemeClr val="tx1"/>
                </a:solidFill>
                <a:latin typeface="Century Gothic"/>
                <a:cs typeface="Century Gothic"/>
              </a:rPr>
              <a:t> </a:t>
            </a:r>
            <a:r>
              <a:rPr sz="2000" b="0" dirty="0">
                <a:solidFill>
                  <a:schemeClr val="tx1"/>
                </a:solidFill>
                <a:latin typeface="Century Gothic"/>
                <a:cs typeface="Century Gothic"/>
              </a:rPr>
              <a:t>ability</a:t>
            </a:r>
            <a:r>
              <a:rPr sz="2000" b="0" spc="-85" dirty="0">
                <a:solidFill>
                  <a:schemeClr val="tx1"/>
                </a:solidFill>
                <a:latin typeface="Century Gothic"/>
                <a:cs typeface="Century Gothic"/>
              </a:rPr>
              <a:t> </a:t>
            </a:r>
            <a:r>
              <a:rPr sz="2000" b="0" dirty="0">
                <a:solidFill>
                  <a:schemeClr val="tx1"/>
                </a:solidFill>
                <a:latin typeface="Century Gothic"/>
                <a:cs typeface="Century Gothic"/>
              </a:rPr>
              <a:t>to</a:t>
            </a:r>
            <a:r>
              <a:rPr sz="2000" b="0" spc="-75" dirty="0">
                <a:solidFill>
                  <a:schemeClr val="tx1"/>
                </a:solidFill>
                <a:latin typeface="Century Gothic"/>
                <a:cs typeface="Century Gothic"/>
              </a:rPr>
              <a:t> </a:t>
            </a:r>
            <a:r>
              <a:rPr sz="2000" b="0" dirty="0">
                <a:solidFill>
                  <a:schemeClr val="tx1"/>
                </a:solidFill>
                <a:latin typeface="Century Gothic"/>
                <a:cs typeface="Century Gothic"/>
              </a:rPr>
              <a:t>collaborate</a:t>
            </a:r>
            <a:r>
              <a:rPr sz="2000" b="0" spc="-90" dirty="0">
                <a:solidFill>
                  <a:schemeClr val="tx1"/>
                </a:solidFill>
                <a:latin typeface="Century Gothic"/>
                <a:cs typeface="Century Gothic"/>
              </a:rPr>
              <a:t> </a:t>
            </a:r>
            <a:r>
              <a:rPr sz="2000" b="0" spc="-25" dirty="0">
                <a:solidFill>
                  <a:schemeClr val="tx1"/>
                </a:solidFill>
                <a:latin typeface="Century Gothic"/>
                <a:cs typeface="Century Gothic"/>
              </a:rPr>
              <a:t>on </a:t>
            </a:r>
            <a:r>
              <a:rPr sz="2000" b="0" dirty="0">
                <a:solidFill>
                  <a:schemeClr val="tx1"/>
                </a:solidFill>
                <a:latin typeface="Century Gothic"/>
                <a:cs typeface="Century Gothic"/>
              </a:rPr>
              <a:t>documents</a:t>
            </a:r>
            <a:r>
              <a:rPr sz="2000" b="0" spc="-60" dirty="0">
                <a:solidFill>
                  <a:schemeClr val="tx1"/>
                </a:solidFill>
                <a:latin typeface="Century Gothic"/>
                <a:cs typeface="Century Gothic"/>
              </a:rPr>
              <a:t> </a:t>
            </a:r>
            <a:r>
              <a:rPr sz="2000" b="0" dirty="0">
                <a:solidFill>
                  <a:schemeClr val="tx1"/>
                </a:solidFill>
                <a:latin typeface="Century Gothic"/>
                <a:cs typeface="Century Gothic"/>
              </a:rPr>
              <a:t>at</a:t>
            </a:r>
            <a:r>
              <a:rPr sz="2000" b="0" spc="-40" dirty="0">
                <a:solidFill>
                  <a:schemeClr val="tx1"/>
                </a:solidFill>
                <a:latin typeface="Century Gothic"/>
                <a:cs typeface="Century Gothic"/>
              </a:rPr>
              <a:t> </a:t>
            </a:r>
            <a:r>
              <a:rPr sz="2000" b="0" dirty="0">
                <a:solidFill>
                  <a:schemeClr val="tx1"/>
                </a:solidFill>
                <a:latin typeface="Century Gothic"/>
                <a:cs typeface="Century Gothic"/>
              </a:rPr>
              <a:t>the</a:t>
            </a:r>
            <a:r>
              <a:rPr sz="2000" b="0" spc="-35" dirty="0">
                <a:solidFill>
                  <a:schemeClr val="tx1"/>
                </a:solidFill>
                <a:latin typeface="Century Gothic"/>
                <a:cs typeface="Century Gothic"/>
              </a:rPr>
              <a:t> </a:t>
            </a:r>
            <a:r>
              <a:rPr sz="2000" b="0" dirty="0">
                <a:solidFill>
                  <a:schemeClr val="tx1"/>
                </a:solidFill>
                <a:latin typeface="Century Gothic"/>
                <a:cs typeface="Century Gothic"/>
              </a:rPr>
              <a:t>same</a:t>
            </a:r>
            <a:r>
              <a:rPr sz="2000" b="0" spc="-50" dirty="0">
                <a:solidFill>
                  <a:schemeClr val="tx1"/>
                </a:solidFill>
                <a:latin typeface="Century Gothic"/>
                <a:cs typeface="Century Gothic"/>
              </a:rPr>
              <a:t> </a:t>
            </a:r>
            <a:r>
              <a:rPr sz="2000" b="0" spc="-10" dirty="0">
                <a:solidFill>
                  <a:schemeClr val="tx1"/>
                </a:solidFill>
                <a:latin typeface="Century Gothic"/>
                <a:cs typeface="Century Gothic"/>
              </a:rPr>
              <a:t>time.</a:t>
            </a:r>
            <a:r>
              <a:rPr sz="2000" b="0" dirty="0">
                <a:solidFill>
                  <a:schemeClr val="tx1"/>
                </a:solidFill>
                <a:latin typeface="Century Gothic"/>
                <a:cs typeface="Century Gothic"/>
              </a:rPr>
              <a:t>	It</a:t>
            </a:r>
            <a:r>
              <a:rPr sz="2000" b="0" spc="-45" dirty="0">
                <a:solidFill>
                  <a:schemeClr val="tx1"/>
                </a:solidFill>
                <a:latin typeface="Century Gothic"/>
                <a:cs typeface="Century Gothic"/>
              </a:rPr>
              <a:t> </a:t>
            </a:r>
            <a:r>
              <a:rPr sz="2000" b="0" dirty="0">
                <a:solidFill>
                  <a:schemeClr val="tx1"/>
                </a:solidFill>
                <a:latin typeface="Century Gothic"/>
                <a:cs typeface="Century Gothic"/>
              </a:rPr>
              <a:t>gives</a:t>
            </a:r>
            <a:r>
              <a:rPr sz="2000" b="0" spc="-40" dirty="0">
                <a:solidFill>
                  <a:schemeClr val="tx1"/>
                </a:solidFill>
                <a:latin typeface="Century Gothic"/>
                <a:cs typeface="Century Gothic"/>
              </a:rPr>
              <a:t> </a:t>
            </a:r>
            <a:r>
              <a:rPr sz="2000" b="0" dirty="0">
                <a:solidFill>
                  <a:schemeClr val="tx1"/>
                </a:solidFill>
                <a:latin typeface="Century Gothic"/>
                <a:cs typeface="Century Gothic"/>
              </a:rPr>
              <a:t>you</a:t>
            </a:r>
            <a:r>
              <a:rPr sz="2000" b="0" spc="-15" dirty="0">
                <a:solidFill>
                  <a:schemeClr val="tx1"/>
                </a:solidFill>
                <a:latin typeface="Century Gothic"/>
                <a:cs typeface="Century Gothic"/>
              </a:rPr>
              <a:t> </a:t>
            </a:r>
            <a:r>
              <a:rPr sz="2000" b="0" spc="-50" dirty="0">
                <a:solidFill>
                  <a:schemeClr val="tx1"/>
                </a:solidFill>
                <a:latin typeface="Century Gothic"/>
                <a:cs typeface="Century Gothic"/>
              </a:rPr>
              <a:t>a </a:t>
            </a:r>
            <a:r>
              <a:rPr sz="2000" b="0" dirty="0">
                <a:solidFill>
                  <a:schemeClr val="tx1"/>
                </a:solidFill>
                <a:latin typeface="Century Gothic"/>
                <a:cs typeface="Century Gothic"/>
              </a:rPr>
              <a:t>central</a:t>
            </a:r>
            <a:r>
              <a:rPr sz="2000" b="0" spc="-65" dirty="0">
                <a:solidFill>
                  <a:schemeClr val="tx1"/>
                </a:solidFill>
                <a:latin typeface="Century Gothic"/>
                <a:cs typeface="Century Gothic"/>
              </a:rPr>
              <a:t> </a:t>
            </a:r>
            <a:r>
              <a:rPr sz="2000" b="0" dirty="0">
                <a:solidFill>
                  <a:schemeClr val="tx1"/>
                </a:solidFill>
                <a:latin typeface="Century Gothic"/>
                <a:cs typeface="Century Gothic"/>
              </a:rPr>
              <a:t>location</a:t>
            </a:r>
            <a:r>
              <a:rPr sz="2000" b="0" spc="-50" dirty="0">
                <a:solidFill>
                  <a:schemeClr val="tx1"/>
                </a:solidFill>
                <a:latin typeface="Century Gothic"/>
                <a:cs typeface="Century Gothic"/>
              </a:rPr>
              <a:t> </a:t>
            </a:r>
            <a:r>
              <a:rPr sz="2000" b="0" dirty="0">
                <a:solidFill>
                  <a:schemeClr val="tx1"/>
                </a:solidFill>
                <a:latin typeface="Century Gothic"/>
                <a:cs typeface="Century Gothic"/>
              </a:rPr>
              <a:t>for</a:t>
            </a:r>
            <a:r>
              <a:rPr sz="2000" b="0" spc="-40" dirty="0">
                <a:solidFill>
                  <a:schemeClr val="tx1"/>
                </a:solidFill>
                <a:latin typeface="Century Gothic"/>
                <a:cs typeface="Century Gothic"/>
              </a:rPr>
              <a:t> </a:t>
            </a:r>
            <a:r>
              <a:rPr sz="2000" b="0" dirty="0">
                <a:solidFill>
                  <a:schemeClr val="tx1"/>
                </a:solidFill>
                <a:latin typeface="Century Gothic"/>
                <a:cs typeface="Century Gothic"/>
              </a:rPr>
              <a:t>storing</a:t>
            </a:r>
            <a:r>
              <a:rPr sz="2000" b="0" spc="-45" dirty="0">
                <a:solidFill>
                  <a:schemeClr val="tx1"/>
                </a:solidFill>
                <a:latin typeface="Century Gothic"/>
                <a:cs typeface="Century Gothic"/>
              </a:rPr>
              <a:t> </a:t>
            </a:r>
            <a:r>
              <a:rPr sz="2000" b="0" dirty="0">
                <a:solidFill>
                  <a:schemeClr val="tx1"/>
                </a:solidFill>
                <a:latin typeface="Century Gothic"/>
                <a:cs typeface="Century Gothic"/>
              </a:rPr>
              <a:t>documents</a:t>
            </a:r>
            <a:r>
              <a:rPr sz="2000" b="0" spc="-70" dirty="0">
                <a:solidFill>
                  <a:schemeClr val="tx1"/>
                </a:solidFill>
                <a:latin typeface="Century Gothic"/>
                <a:cs typeface="Century Gothic"/>
              </a:rPr>
              <a:t> </a:t>
            </a:r>
            <a:r>
              <a:rPr sz="2000" b="0" dirty="0">
                <a:solidFill>
                  <a:schemeClr val="tx1"/>
                </a:solidFill>
                <a:latin typeface="Century Gothic"/>
                <a:cs typeface="Century Gothic"/>
              </a:rPr>
              <a:t>so</a:t>
            </a:r>
            <a:r>
              <a:rPr sz="2000" b="0" spc="-35" dirty="0">
                <a:solidFill>
                  <a:schemeClr val="tx1"/>
                </a:solidFill>
                <a:latin typeface="Century Gothic"/>
                <a:cs typeface="Century Gothic"/>
              </a:rPr>
              <a:t> </a:t>
            </a:r>
            <a:r>
              <a:rPr sz="2000" b="0" spc="-20" dirty="0">
                <a:solidFill>
                  <a:schemeClr val="tx1"/>
                </a:solidFill>
                <a:latin typeface="Century Gothic"/>
                <a:cs typeface="Century Gothic"/>
              </a:rPr>
              <a:t>that </a:t>
            </a:r>
            <a:r>
              <a:rPr sz="2000" b="0" dirty="0">
                <a:solidFill>
                  <a:schemeClr val="tx1"/>
                </a:solidFill>
                <a:latin typeface="Century Gothic"/>
                <a:cs typeface="Century Gothic"/>
              </a:rPr>
              <a:t>they</a:t>
            </a:r>
            <a:r>
              <a:rPr sz="2000" b="0" spc="-55" dirty="0">
                <a:solidFill>
                  <a:schemeClr val="tx1"/>
                </a:solidFill>
                <a:latin typeface="Century Gothic"/>
                <a:cs typeface="Century Gothic"/>
              </a:rPr>
              <a:t> </a:t>
            </a:r>
            <a:r>
              <a:rPr sz="2000" b="0" dirty="0">
                <a:solidFill>
                  <a:schemeClr val="tx1"/>
                </a:solidFill>
                <a:latin typeface="Century Gothic"/>
                <a:cs typeface="Century Gothic"/>
              </a:rPr>
              <a:t>are</a:t>
            </a:r>
            <a:r>
              <a:rPr sz="2000" b="0" spc="-25" dirty="0">
                <a:solidFill>
                  <a:schemeClr val="tx1"/>
                </a:solidFill>
                <a:latin typeface="Century Gothic"/>
                <a:cs typeface="Century Gothic"/>
              </a:rPr>
              <a:t> </a:t>
            </a:r>
            <a:r>
              <a:rPr sz="2000" b="0" dirty="0">
                <a:solidFill>
                  <a:schemeClr val="tx1"/>
                </a:solidFill>
                <a:latin typeface="Century Gothic"/>
                <a:cs typeface="Century Gothic"/>
              </a:rPr>
              <a:t>available</a:t>
            </a:r>
            <a:r>
              <a:rPr sz="2000" b="0" spc="-65" dirty="0">
                <a:solidFill>
                  <a:schemeClr val="tx1"/>
                </a:solidFill>
                <a:latin typeface="Century Gothic"/>
                <a:cs typeface="Century Gothic"/>
              </a:rPr>
              <a:t> </a:t>
            </a:r>
            <a:r>
              <a:rPr sz="2000" b="0" dirty="0">
                <a:solidFill>
                  <a:schemeClr val="tx1"/>
                </a:solidFill>
                <a:latin typeface="Century Gothic"/>
                <a:cs typeface="Century Gothic"/>
              </a:rPr>
              <a:t>to</a:t>
            </a:r>
            <a:r>
              <a:rPr sz="2000" b="0" spc="-45" dirty="0">
                <a:solidFill>
                  <a:schemeClr val="tx1"/>
                </a:solidFill>
                <a:latin typeface="Century Gothic"/>
                <a:cs typeface="Century Gothic"/>
              </a:rPr>
              <a:t> </a:t>
            </a:r>
            <a:r>
              <a:rPr sz="2000" b="0" dirty="0">
                <a:solidFill>
                  <a:schemeClr val="tx1"/>
                </a:solidFill>
                <a:latin typeface="Century Gothic"/>
                <a:cs typeface="Century Gothic"/>
              </a:rPr>
              <a:t>everyone</a:t>
            </a:r>
            <a:r>
              <a:rPr sz="2000" b="0" spc="-35" dirty="0">
                <a:solidFill>
                  <a:schemeClr val="tx1"/>
                </a:solidFill>
                <a:latin typeface="Century Gothic"/>
                <a:cs typeface="Century Gothic"/>
              </a:rPr>
              <a:t> </a:t>
            </a:r>
            <a:r>
              <a:rPr sz="2000" b="0" dirty="0">
                <a:solidFill>
                  <a:schemeClr val="tx1"/>
                </a:solidFill>
                <a:latin typeface="Century Gothic"/>
                <a:cs typeface="Century Gothic"/>
              </a:rPr>
              <a:t>you</a:t>
            </a:r>
            <a:r>
              <a:rPr sz="2000" b="0" spc="-20" dirty="0">
                <a:solidFill>
                  <a:schemeClr val="tx1"/>
                </a:solidFill>
                <a:latin typeface="Century Gothic"/>
                <a:cs typeface="Century Gothic"/>
              </a:rPr>
              <a:t> </a:t>
            </a:r>
            <a:r>
              <a:rPr sz="2000" b="0" dirty="0">
                <a:solidFill>
                  <a:schemeClr val="tx1"/>
                </a:solidFill>
                <a:latin typeface="Century Gothic"/>
                <a:cs typeface="Century Gothic"/>
              </a:rPr>
              <a:t>share</a:t>
            </a:r>
            <a:r>
              <a:rPr sz="2000" b="0" spc="-35" dirty="0">
                <a:solidFill>
                  <a:schemeClr val="tx1"/>
                </a:solidFill>
                <a:latin typeface="Century Gothic"/>
                <a:cs typeface="Century Gothic"/>
              </a:rPr>
              <a:t> </a:t>
            </a:r>
            <a:r>
              <a:rPr sz="2000" b="0" spc="-10" dirty="0">
                <a:solidFill>
                  <a:schemeClr val="tx1"/>
                </a:solidFill>
                <a:latin typeface="Century Gothic"/>
                <a:cs typeface="Century Gothic"/>
              </a:rPr>
              <a:t>with.</a:t>
            </a:r>
            <a:endParaRPr sz="2000" dirty="0">
              <a:solidFill>
                <a:schemeClr val="tx1"/>
              </a:solidFill>
              <a:latin typeface="Century Gothic"/>
              <a:cs typeface="Century Gothic"/>
            </a:endParaRPr>
          </a:p>
        </p:txBody>
      </p:sp>
      <p:pic>
        <p:nvPicPr>
          <p:cNvPr id="12" name="Picture 11">
            <a:extLst>
              <a:ext uri="{FF2B5EF4-FFF2-40B4-BE49-F238E27FC236}">
                <a16:creationId xmlns:a16="http://schemas.microsoft.com/office/drawing/2014/main" id="{0AE701C4-62A1-64B8-AA40-C5D0C737F8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62854" y="4731341"/>
            <a:ext cx="3985260" cy="1001394"/>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Century Gothic"/>
                <a:cs typeface="Century Gothic"/>
              </a:rPr>
              <a:t>OPEN</a:t>
            </a:r>
            <a:r>
              <a:rPr sz="3200" spc="-15" dirty="0">
                <a:latin typeface="Century Gothic"/>
                <a:cs typeface="Century Gothic"/>
              </a:rPr>
              <a:t> </a:t>
            </a:r>
            <a:r>
              <a:rPr sz="3200" dirty="0">
                <a:latin typeface="Century Gothic"/>
                <a:cs typeface="Century Gothic"/>
              </a:rPr>
              <a:t>A</a:t>
            </a:r>
            <a:r>
              <a:rPr sz="3200" spc="-5" dirty="0">
                <a:latin typeface="Century Gothic"/>
                <a:cs typeface="Century Gothic"/>
              </a:rPr>
              <a:t> </a:t>
            </a:r>
            <a:r>
              <a:rPr sz="3200" spc="-10" dirty="0">
                <a:latin typeface="Century Gothic"/>
                <a:cs typeface="Century Gothic"/>
              </a:rPr>
              <a:t>DOCUMENT </a:t>
            </a:r>
            <a:r>
              <a:rPr sz="3200" dirty="0">
                <a:latin typeface="Century Gothic"/>
                <a:cs typeface="Century Gothic"/>
              </a:rPr>
              <a:t>FROM</a:t>
            </a:r>
            <a:r>
              <a:rPr sz="3200" spc="-35" dirty="0">
                <a:latin typeface="Century Gothic"/>
                <a:cs typeface="Century Gothic"/>
              </a:rPr>
              <a:t> </a:t>
            </a:r>
            <a:r>
              <a:rPr sz="3200" dirty="0">
                <a:latin typeface="Century Gothic"/>
                <a:cs typeface="Century Gothic"/>
              </a:rPr>
              <a:t>THE</a:t>
            </a:r>
            <a:r>
              <a:rPr sz="3200" spc="-40" dirty="0">
                <a:latin typeface="Century Gothic"/>
                <a:cs typeface="Century Gothic"/>
              </a:rPr>
              <a:t> </a:t>
            </a:r>
            <a:r>
              <a:rPr sz="3200" spc="-10" dirty="0">
                <a:latin typeface="Century Gothic"/>
                <a:cs typeface="Century Gothic"/>
              </a:rPr>
              <a:t>LIBRARY</a:t>
            </a:r>
            <a:endParaRPr sz="3200" dirty="0">
              <a:latin typeface="Century Gothic"/>
              <a:cs typeface="Century Gothic"/>
            </a:endParaRPr>
          </a:p>
        </p:txBody>
      </p:sp>
      <p:sp>
        <p:nvSpPr>
          <p:cNvPr id="4" name="object 4">
            <a:extLst>
              <a:ext uri="{C183D7F6-B498-43B3-948B-1728B52AA6E4}">
                <adec:decorative xmlns:adec="http://schemas.microsoft.com/office/drawing/2017/decorative" val="1"/>
              </a:ext>
            </a:extLst>
          </p:cNvPr>
          <p:cNvSpPr/>
          <p:nvPr/>
        </p:nvSpPr>
        <p:spPr>
          <a:xfrm>
            <a:off x="798578" y="685800"/>
            <a:ext cx="2491740" cy="1859280"/>
          </a:xfrm>
          <a:custGeom>
            <a:avLst/>
            <a:gdLst/>
            <a:ahLst/>
            <a:cxnLst/>
            <a:rect l="l" t="t" r="r" b="b"/>
            <a:pathLst>
              <a:path w="2491740" h="1859280">
                <a:moveTo>
                  <a:pt x="2491740" y="0"/>
                </a:moveTo>
                <a:lnTo>
                  <a:pt x="474370" y="0"/>
                </a:lnTo>
                <a:lnTo>
                  <a:pt x="0" y="474510"/>
                </a:lnTo>
                <a:lnTo>
                  <a:pt x="0" y="1859280"/>
                </a:lnTo>
                <a:lnTo>
                  <a:pt x="2491740" y="1859280"/>
                </a:lnTo>
                <a:lnTo>
                  <a:pt x="2491740" y="0"/>
                </a:lnTo>
                <a:close/>
              </a:path>
            </a:pathLst>
          </a:custGeom>
          <a:solidFill>
            <a:srgbClr val="136093">
              <a:alpha val="90194"/>
            </a:srgbClr>
          </a:solidFill>
        </p:spPr>
        <p:txBody>
          <a:bodyPr wrap="square" lIns="0" tIns="0" rIns="0" bIns="0" rtlCol="0"/>
          <a:lstStyle/>
          <a:p>
            <a:endParaRPr/>
          </a:p>
        </p:txBody>
      </p:sp>
      <p:grpSp>
        <p:nvGrpSpPr>
          <p:cNvPr id="5" name="object 5">
            <a:extLst>
              <a:ext uri="{C183D7F6-B498-43B3-948B-1728B52AA6E4}">
                <adec:decorative xmlns:adec="http://schemas.microsoft.com/office/drawing/2017/decorative" val="1"/>
              </a:ext>
            </a:extLst>
          </p:cNvPr>
          <p:cNvGrpSpPr/>
          <p:nvPr/>
        </p:nvGrpSpPr>
        <p:grpSpPr>
          <a:xfrm>
            <a:off x="795527" y="2723388"/>
            <a:ext cx="2494915" cy="3019425"/>
            <a:chOff x="795527" y="2723388"/>
            <a:chExt cx="2494915" cy="3019425"/>
          </a:xfrm>
        </p:grpSpPr>
        <p:sp>
          <p:nvSpPr>
            <p:cNvPr id="6" name="object 6"/>
            <p:cNvSpPr/>
            <p:nvPr/>
          </p:nvSpPr>
          <p:spPr>
            <a:xfrm>
              <a:off x="795527" y="2723388"/>
              <a:ext cx="2494915" cy="3019425"/>
            </a:xfrm>
            <a:custGeom>
              <a:avLst/>
              <a:gdLst/>
              <a:ahLst/>
              <a:cxnLst/>
              <a:rect l="l" t="t" r="r" b="b"/>
              <a:pathLst>
                <a:path w="2494915" h="3019425">
                  <a:moveTo>
                    <a:pt x="2494788" y="0"/>
                  </a:moveTo>
                  <a:lnTo>
                    <a:pt x="0" y="0"/>
                  </a:lnTo>
                  <a:lnTo>
                    <a:pt x="0" y="3019044"/>
                  </a:lnTo>
                  <a:lnTo>
                    <a:pt x="2494788" y="3019044"/>
                  </a:lnTo>
                  <a:lnTo>
                    <a:pt x="2494788"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print"/>
            <a:stretch>
              <a:fillRect/>
            </a:stretch>
          </p:blipFill>
          <p:spPr>
            <a:xfrm>
              <a:off x="979931" y="2868168"/>
              <a:ext cx="1845563" cy="2313418"/>
            </a:xfrm>
            <a:prstGeom prst="rect">
              <a:avLst/>
            </a:prstGeom>
          </p:spPr>
        </p:pic>
      </p:grpSp>
      <p:sp>
        <p:nvSpPr>
          <p:cNvPr id="8" name="object 8">
            <a:extLst>
              <a:ext uri="{C183D7F6-B498-43B3-948B-1728B52AA6E4}">
                <adec:decorative xmlns:adec="http://schemas.microsoft.com/office/drawing/2017/decorative" val="1"/>
              </a:ext>
            </a:extLst>
          </p:cNvPr>
          <p:cNvSpPr/>
          <p:nvPr/>
        </p:nvSpPr>
        <p:spPr>
          <a:xfrm>
            <a:off x="3454908" y="4073652"/>
            <a:ext cx="2150745" cy="1668780"/>
          </a:xfrm>
          <a:custGeom>
            <a:avLst/>
            <a:gdLst/>
            <a:ahLst/>
            <a:cxnLst/>
            <a:rect l="l" t="t" r="r" b="b"/>
            <a:pathLst>
              <a:path w="2150745" h="1668779">
                <a:moveTo>
                  <a:pt x="2150364" y="0"/>
                </a:moveTo>
                <a:lnTo>
                  <a:pt x="0" y="0"/>
                </a:lnTo>
                <a:lnTo>
                  <a:pt x="0" y="1668780"/>
                </a:lnTo>
                <a:lnTo>
                  <a:pt x="1672780" y="1668780"/>
                </a:lnTo>
                <a:lnTo>
                  <a:pt x="2150364" y="1190739"/>
                </a:lnTo>
                <a:lnTo>
                  <a:pt x="2150364" y="0"/>
                </a:lnTo>
                <a:close/>
              </a:path>
            </a:pathLst>
          </a:custGeom>
          <a:solidFill>
            <a:srgbClr val="092F49">
              <a:alpha val="59999"/>
            </a:srgbClr>
          </a:solidFill>
        </p:spPr>
        <p:txBody>
          <a:bodyPr wrap="square" lIns="0" tIns="0" rIns="0" bIns="0" rtlCol="0"/>
          <a:lstStyle/>
          <a:p>
            <a:endParaRPr/>
          </a:p>
        </p:txBody>
      </p:sp>
      <p:grpSp>
        <p:nvGrpSpPr>
          <p:cNvPr id="9" name="object 9">
            <a:extLst>
              <a:ext uri="{C183D7F6-B498-43B3-948B-1728B52AA6E4}">
                <adec:decorative xmlns:adec="http://schemas.microsoft.com/office/drawing/2017/decorative" val="1"/>
              </a:ext>
            </a:extLst>
          </p:cNvPr>
          <p:cNvGrpSpPr/>
          <p:nvPr/>
        </p:nvGrpSpPr>
        <p:grpSpPr>
          <a:xfrm>
            <a:off x="3451860" y="685800"/>
            <a:ext cx="2164080" cy="3223260"/>
            <a:chOff x="3451860" y="685800"/>
            <a:chExt cx="2164080" cy="3223260"/>
          </a:xfrm>
        </p:grpSpPr>
        <p:sp>
          <p:nvSpPr>
            <p:cNvPr id="10" name="object 10"/>
            <p:cNvSpPr/>
            <p:nvPr/>
          </p:nvSpPr>
          <p:spPr>
            <a:xfrm>
              <a:off x="3454908" y="685800"/>
              <a:ext cx="2150745" cy="3223260"/>
            </a:xfrm>
            <a:custGeom>
              <a:avLst/>
              <a:gdLst/>
              <a:ahLst/>
              <a:cxnLst/>
              <a:rect l="l" t="t" r="r" b="b"/>
              <a:pathLst>
                <a:path w="2150745" h="3223260">
                  <a:moveTo>
                    <a:pt x="2150364" y="0"/>
                  </a:moveTo>
                  <a:lnTo>
                    <a:pt x="0" y="0"/>
                  </a:lnTo>
                  <a:lnTo>
                    <a:pt x="0" y="3223260"/>
                  </a:lnTo>
                  <a:lnTo>
                    <a:pt x="2150364" y="3223260"/>
                  </a:lnTo>
                  <a:lnTo>
                    <a:pt x="2150364" y="0"/>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3451860" y="1335023"/>
              <a:ext cx="2164079" cy="1449323"/>
            </a:xfrm>
            <a:prstGeom prst="rect">
              <a:avLst/>
            </a:prstGeom>
          </p:spPr>
        </p:pic>
      </p:grpSp>
      <p:sp>
        <p:nvSpPr>
          <p:cNvPr id="12" name="object 12" descr="$PPTXTitle"/>
          <p:cNvSpPr txBox="1">
            <a:spLocks noGrp="1"/>
          </p:cNvSpPr>
          <p:nvPr>
            <p:ph type="title"/>
          </p:nvPr>
        </p:nvSpPr>
        <p:spPr>
          <a:xfrm>
            <a:off x="6174737" y="1933618"/>
            <a:ext cx="3158490" cy="299720"/>
          </a:xfrm>
          <a:prstGeom prst="rect">
            <a:avLst/>
          </a:prstGeom>
        </p:spPr>
        <p:txBody>
          <a:bodyPr vert="horz" wrap="square" lIns="0" tIns="12700" rIns="0" bIns="0" rtlCol="0">
            <a:spAutoFit/>
          </a:bodyPr>
          <a:lstStyle/>
          <a:p>
            <a:pPr marL="12700">
              <a:lnSpc>
                <a:spcPct val="100000"/>
              </a:lnSpc>
              <a:spcBef>
                <a:spcPts val="100"/>
              </a:spcBef>
            </a:pPr>
            <a:r>
              <a:rPr sz="1450" b="0" dirty="0">
                <a:latin typeface="Wingdings 3"/>
                <a:cs typeface="Wingdings 3"/>
              </a:rPr>
              <a:t>⯈</a:t>
            </a:r>
            <a:r>
              <a:rPr sz="1450" b="0" spc="65" dirty="0">
                <a:latin typeface="Times New Roman"/>
                <a:cs typeface="Times New Roman"/>
              </a:rPr>
              <a:t>  </a:t>
            </a:r>
            <a:r>
              <a:rPr sz="1800" b="0" dirty="0">
                <a:latin typeface="Century Gothic"/>
                <a:cs typeface="Century Gothic"/>
              </a:rPr>
              <a:t>Go</a:t>
            </a:r>
            <a:r>
              <a:rPr sz="1800" b="0" spc="-50" dirty="0">
                <a:latin typeface="Century Gothic"/>
                <a:cs typeface="Century Gothic"/>
              </a:rPr>
              <a:t> </a:t>
            </a:r>
            <a:r>
              <a:rPr sz="1800" b="0" dirty="0">
                <a:latin typeface="Century Gothic"/>
                <a:cs typeface="Century Gothic"/>
              </a:rPr>
              <a:t>to</a:t>
            </a:r>
            <a:r>
              <a:rPr sz="1800" b="0" spc="-55" dirty="0">
                <a:latin typeface="Century Gothic"/>
                <a:cs typeface="Century Gothic"/>
              </a:rPr>
              <a:t> </a:t>
            </a:r>
            <a:r>
              <a:rPr sz="1800" b="0" dirty="0">
                <a:latin typeface="Century Gothic"/>
                <a:cs typeface="Century Gothic"/>
              </a:rPr>
              <a:t>your</a:t>
            </a:r>
            <a:r>
              <a:rPr sz="1800" b="0" spc="-40" dirty="0">
                <a:latin typeface="Century Gothic"/>
                <a:cs typeface="Century Gothic"/>
              </a:rPr>
              <a:t> </a:t>
            </a:r>
            <a:r>
              <a:rPr sz="1800" b="0" dirty="0">
                <a:latin typeface="Century Gothic"/>
                <a:cs typeface="Century Gothic"/>
              </a:rPr>
              <a:t>SharePoint</a:t>
            </a:r>
            <a:r>
              <a:rPr sz="1800" b="0" spc="-60" dirty="0">
                <a:latin typeface="Century Gothic"/>
                <a:cs typeface="Century Gothic"/>
              </a:rPr>
              <a:t> </a:t>
            </a:r>
            <a:r>
              <a:rPr sz="1800" b="0" spc="-20" dirty="0">
                <a:latin typeface="Century Gothic"/>
                <a:cs typeface="Century Gothic"/>
              </a:rPr>
              <a:t>site</a:t>
            </a:r>
            <a:endParaRPr sz="1800" dirty="0">
              <a:latin typeface="Century Gothic"/>
              <a:cs typeface="Century Gothic"/>
            </a:endParaRPr>
          </a:p>
        </p:txBody>
      </p:sp>
      <p:sp>
        <p:nvSpPr>
          <p:cNvPr id="13" name="object 13"/>
          <p:cNvSpPr txBox="1"/>
          <p:nvPr/>
        </p:nvSpPr>
        <p:spPr>
          <a:xfrm>
            <a:off x="6174737" y="2207937"/>
            <a:ext cx="4354195" cy="836294"/>
          </a:xfrm>
          <a:prstGeom prst="rect">
            <a:avLst/>
          </a:prstGeom>
        </p:spPr>
        <p:txBody>
          <a:bodyPr vert="horz" wrap="square" lIns="0" tIns="143510" rIns="0" bIns="0" rtlCol="0">
            <a:spAutoFit/>
          </a:bodyPr>
          <a:lstStyle/>
          <a:p>
            <a:pPr marL="12700">
              <a:lnSpc>
                <a:spcPct val="100000"/>
              </a:lnSpc>
              <a:spcBef>
                <a:spcPts val="1130"/>
              </a:spcBef>
            </a:pPr>
            <a:r>
              <a:rPr sz="1450" dirty="0">
                <a:latin typeface="Wingdings 3"/>
                <a:cs typeface="Wingdings 3"/>
              </a:rPr>
              <a:t>⯈</a:t>
            </a:r>
            <a:r>
              <a:rPr sz="1450" spc="75" dirty="0">
                <a:solidFill>
                  <a:srgbClr val="FFFFFF"/>
                </a:solidFill>
                <a:latin typeface="Times New Roman"/>
                <a:cs typeface="Times New Roman"/>
              </a:rPr>
              <a:t>  </a:t>
            </a:r>
            <a:r>
              <a:rPr sz="1800" dirty="0">
                <a:latin typeface="Century Gothic"/>
                <a:cs typeface="Century Gothic"/>
              </a:rPr>
              <a:t>Click</a:t>
            </a:r>
            <a:r>
              <a:rPr sz="1800" spc="-85" dirty="0">
                <a:latin typeface="Century Gothic"/>
                <a:cs typeface="Century Gothic"/>
              </a:rPr>
              <a:t> </a:t>
            </a:r>
            <a:r>
              <a:rPr sz="1800" dirty="0">
                <a:latin typeface="Century Gothic"/>
                <a:cs typeface="Century Gothic"/>
              </a:rPr>
              <a:t>Documents</a:t>
            </a:r>
            <a:r>
              <a:rPr sz="1800" spc="-25" dirty="0">
                <a:latin typeface="Century Gothic"/>
                <a:cs typeface="Century Gothic"/>
              </a:rPr>
              <a:t> </a:t>
            </a:r>
            <a:r>
              <a:rPr sz="1800" dirty="0">
                <a:latin typeface="Century Gothic"/>
                <a:cs typeface="Century Gothic"/>
              </a:rPr>
              <a:t>from</a:t>
            </a:r>
            <a:r>
              <a:rPr sz="1800" spc="-55" dirty="0">
                <a:latin typeface="Century Gothic"/>
                <a:cs typeface="Century Gothic"/>
              </a:rPr>
              <a:t> </a:t>
            </a:r>
            <a:r>
              <a:rPr sz="1800" dirty="0">
                <a:latin typeface="Century Gothic"/>
                <a:cs typeface="Century Gothic"/>
              </a:rPr>
              <a:t>the</a:t>
            </a:r>
            <a:r>
              <a:rPr sz="1800" spc="-35" dirty="0">
                <a:latin typeface="Century Gothic"/>
                <a:cs typeface="Century Gothic"/>
              </a:rPr>
              <a:t> </a:t>
            </a:r>
            <a:r>
              <a:rPr sz="1800" dirty="0">
                <a:latin typeface="Century Gothic"/>
                <a:cs typeface="Century Gothic"/>
              </a:rPr>
              <a:t>Top</a:t>
            </a:r>
            <a:r>
              <a:rPr sz="1800" spc="-50" dirty="0">
                <a:latin typeface="Century Gothic"/>
                <a:cs typeface="Century Gothic"/>
              </a:rPr>
              <a:t> </a:t>
            </a:r>
            <a:r>
              <a:rPr sz="1800" spc="-20" dirty="0">
                <a:latin typeface="Century Gothic"/>
                <a:cs typeface="Century Gothic"/>
              </a:rPr>
              <a:t>Menu</a:t>
            </a:r>
            <a:endParaRPr sz="1800" dirty="0">
              <a:latin typeface="Century Gothic"/>
              <a:cs typeface="Century Gothic"/>
            </a:endParaRPr>
          </a:p>
          <a:p>
            <a:pPr marL="12700">
              <a:lnSpc>
                <a:spcPct val="100000"/>
              </a:lnSpc>
              <a:spcBef>
                <a:spcPts val="1030"/>
              </a:spcBef>
            </a:pPr>
            <a:r>
              <a:rPr sz="1450" dirty="0">
                <a:latin typeface="Wingdings 3"/>
                <a:cs typeface="Wingdings 3"/>
              </a:rPr>
              <a:t>⯈</a:t>
            </a:r>
            <a:r>
              <a:rPr sz="1450" spc="495" dirty="0">
                <a:latin typeface="Times New Roman"/>
                <a:cs typeface="Times New Roman"/>
              </a:rPr>
              <a:t> </a:t>
            </a:r>
            <a:r>
              <a:rPr sz="1800" dirty="0">
                <a:latin typeface="Century Gothic"/>
                <a:cs typeface="Century Gothic"/>
              </a:rPr>
              <a:t>Select</a:t>
            </a:r>
            <a:r>
              <a:rPr sz="1800" spc="-45" dirty="0">
                <a:latin typeface="Century Gothic"/>
                <a:cs typeface="Century Gothic"/>
              </a:rPr>
              <a:t> </a:t>
            </a:r>
            <a:r>
              <a:rPr sz="1800" dirty="0">
                <a:latin typeface="Century Gothic"/>
                <a:cs typeface="Century Gothic"/>
              </a:rPr>
              <a:t>a</a:t>
            </a:r>
            <a:r>
              <a:rPr sz="1800" spc="-70" dirty="0">
                <a:latin typeface="Century Gothic"/>
                <a:cs typeface="Century Gothic"/>
              </a:rPr>
              <a:t> </a:t>
            </a:r>
            <a:r>
              <a:rPr sz="1800" dirty="0">
                <a:latin typeface="Century Gothic"/>
                <a:cs typeface="Century Gothic"/>
              </a:rPr>
              <a:t>document</a:t>
            </a:r>
            <a:r>
              <a:rPr sz="1800" spc="-30" dirty="0">
                <a:latin typeface="Century Gothic"/>
                <a:cs typeface="Century Gothic"/>
              </a:rPr>
              <a:t> </a:t>
            </a:r>
            <a:r>
              <a:rPr sz="1800" dirty="0">
                <a:latin typeface="Century Gothic"/>
                <a:cs typeface="Century Gothic"/>
              </a:rPr>
              <a:t>to</a:t>
            </a:r>
            <a:r>
              <a:rPr sz="1800" spc="-45" dirty="0">
                <a:latin typeface="Century Gothic"/>
                <a:cs typeface="Century Gothic"/>
              </a:rPr>
              <a:t> </a:t>
            </a:r>
            <a:r>
              <a:rPr sz="1800" spc="-20" dirty="0">
                <a:latin typeface="Century Gothic"/>
                <a:cs typeface="Century Gothic"/>
              </a:rPr>
              <a:t>view</a:t>
            </a:r>
            <a:endParaRPr sz="1800" dirty="0">
              <a:latin typeface="Century Gothic"/>
              <a:cs typeface="Century Gothic"/>
            </a:endParaRPr>
          </a:p>
        </p:txBody>
      </p:sp>
      <p:pic>
        <p:nvPicPr>
          <p:cNvPr id="20" name="Picture 19">
            <a:extLst>
              <a:ext uri="{FF2B5EF4-FFF2-40B4-BE49-F238E27FC236}">
                <a16:creationId xmlns:a16="http://schemas.microsoft.com/office/drawing/2014/main" id="{D75DA500-0EA4-351A-D3A0-AB6D6DE71C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40600" y="4943177"/>
            <a:ext cx="46247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SHARE</a:t>
            </a:r>
            <a:r>
              <a:rPr sz="3600" spc="-70" dirty="0">
                <a:latin typeface="Century Gothic"/>
                <a:cs typeface="Century Gothic"/>
              </a:rPr>
              <a:t> </a:t>
            </a:r>
            <a:r>
              <a:rPr sz="3600" dirty="0">
                <a:latin typeface="Century Gothic"/>
                <a:cs typeface="Century Gothic"/>
              </a:rPr>
              <a:t>A</a:t>
            </a:r>
            <a:r>
              <a:rPr sz="3600" spc="-55" dirty="0">
                <a:latin typeface="Century Gothic"/>
                <a:cs typeface="Century Gothic"/>
              </a:rPr>
              <a:t> </a:t>
            </a:r>
            <a:r>
              <a:rPr sz="3600" spc="-10" dirty="0">
                <a:latin typeface="Century Gothic"/>
                <a:cs typeface="Century Gothic"/>
              </a:rPr>
              <a:t>DOCUMENT</a:t>
            </a:r>
            <a:endParaRPr sz="36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602719" y="487488"/>
            <a:ext cx="3674745" cy="5290185"/>
            <a:chOff x="632459" y="618744"/>
            <a:chExt cx="3674745" cy="5290185"/>
          </a:xfrm>
        </p:grpSpPr>
        <p:pic>
          <p:nvPicPr>
            <p:cNvPr id="5" name="object 5"/>
            <p:cNvPicPr/>
            <p:nvPr/>
          </p:nvPicPr>
          <p:blipFill>
            <a:blip r:embed="rId2" cstate="print"/>
            <a:stretch>
              <a:fillRect/>
            </a:stretch>
          </p:blipFill>
          <p:spPr>
            <a:xfrm>
              <a:off x="632459" y="618744"/>
              <a:ext cx="3674363" cy="5289803"/>
            </a:xfrm>
            <a:prstGeom prst="rect">
              <a:avLst/>
            </a:prstGeom>
          </p:spPr>
        </p:pic>
        <p:pic>
          <p:nvPicPr>
            <p:cNvPr id="6" name="object 6"/>
            <p:cNvPicPr/>
            <p:nvPr/>
          </p:nvPicPr>
          <p:blipFill>
            <a:blip r:embed="rId3" cstate="print"/>
            <a:stretch>
              <a:fillRect/>
            </a:stretch>
          </p:blipFill>
          <p:spPr>
            <a:xfrm>
              <a:off x="1124711" y="1918716"/>
              <a:ext cx="2709671" cy="2695955"/>
            </a:xfrm>
            <a:prstGeom prst="rect">
              <a:avLst/>
            </a:prstGeom>
          </p:spPr>
        </p:pic>
      </p:grpSp>
      <p:sp>
        <p:nvSpPr>
          <p:cNvPr id="7" name="object 7" descr="$PPTXTitle"/>
          <p:cNvSpPr txBox="1">
            <a:spLocks noGrp="1"/>
          </p:cNvSpPr>
          <p:nvPr>
            <p:ph type="title"/>
          </p:nvPr>
        </p:nvSpPr>
        <p:spPr>
          <a:xfrm>
            <a:off x="4740600" y="723560"/>
            <a:ext cx="5207000" cy="330835"/>
          </a:xfrm>
          <a:prstGeom prst="rect">
            <a:avLst/>
          </a:prstGeom>
        </p:spPr>
        <p:txBody>
          <a:bodyPr vert="horz" wrap="square" lIns="0" tIns="13335" rIns="0" bIns="0" rtlCol="0">
            <a:spAutoFit/>
          </a:bodyPr>
          <a:lstStyle/>
          <a:p>
            <a:pPr marL="12700">
              <a:lnSpc>
                <a:spcPct val="100000"/>
              </a:lnSpc>
              <a:spcBef>
                <a:spcPts val="105"/>
              </a:spcBef>
            </a:pPr>
            <a:r>
              <a:rPr sz="1600" b="0" dirty="0">
                <a:solidFill>
                  <a:srgbClr val="000000"/>
                </a:solidFill>
                <a:latin typeface="Wingdings 3"/>
                <a:cs typeface="Wingdings 3"/>
              </a:rPr>
              <a:t>⯈</a:t>
            </a:r>
            <a:r>
              <a:rPr sz="1600" b="0" spc="355" dirty="0">
                <a:solidFill>
                  <a:srgbClr val="000000"/>
                </a:solidFill>
                <a:latin typeface="Times New Roman"/>
                <a:cs typeface="Times New Roman"/>
              </a:rPr>
              <a:t> </a:t>
            </a:r>
            <a:r>
              <a:rPr sz="2000" b="0" dirty="0">
                <a:latin typeface="Century Gothic"/>
                <a:cs typeface="Century Gothic"/>
              </a:rPr>
              <a:t>Select</a:t>
            </a:r>
            <a:r>
              <a:rPr sz="2000" b="0" spc="-70" dirty="0">
                <a:latin typeface="Century Gothic"/>
                <a:cs typeface="Century Gothic"/>
              </a:rPr>
              <a:t> </a:t>
            </a:r>
            <a:r>
              <a:rPr sz="2000" b="0" dirty="0">
                <a:latin typeface="Century Gothic"/>
                <a:cs typeface="Century Gothic"/>
              </a:rPr>
              <a:t>the</a:t>
            </a:r>
            <a:r>
              <a:rPr sz="2000" b="0" spc="-80" dirty="0">
                <a:latin typeface="Century Gothic"/>
                <a:cs typeface="Century Gothic"/>
              </a:rPr>
              <a:t> </a:t>
            </a:r>
            <a:r>
              <a:rPr sz="2000" b="0" dirty="0">
                <a:latin typeface="Century Gothic"/>
                <a:cs typeface="Century Gothic"/>
              </a:rPr>
              <a:t>document</a:t>
            </a:r>
            <a:r>
              <a:rPr sz="2000" b="0" spc="-70" dirty="0">
                <a:latin typeface="Century Gothic"/>
                <a:cs typeface="Century Gothic"/>
              </a:rPr>
              <a:t> </a:t>
            </a:r>
            <a:r>
              <a:rPr sz="2000" b="0" dirty="0">
                <a:latin typeface="Century Gothic"/>
                <a:cs typeface="Century Gothic"/>
              </a:rPr>
              <a:t>you</a:t>
            </a:r>
            <a:r>
              <a:rPr sz="2000" b="0" spc="-45" dirty="0">
                <a:latin typeface="Century Gothic"/>
                <a:cs typeface="Century Gothic"/>
              </a:rPr>
              <a:t> </a:t>
            </a:r>
            <a:r>
              <a:rPr sz="2000" b="0" dirty="0">
                <a:latin typeface="Century Gothic"/>
                <a:cs typeface="Century Gothic"/>
              </a:rPr>
              <a:t>want</a:t>
            </a:r>
            <a:r>
              <a:rPr sz="2000" b="0" spc="-70" dirty="0">
                <a:latin typeface="Century Gothic"/>
                <a:cs typeface="Century Gothic"/>
              </a:rPr>
              <a:t> </a:t>
            </a:r>
            <a:r>
              <a:rPr sz="2000" b="0" dirty="0">
                <a:latin typeface="Century Gothic"/>
                <a:cs typeface="Century Gothic"/>
              </a:rPr>
              <a:t>to</a:t>
            </a:r>
            <a:r>
              <a:rPr sz="2000" b="0" spc="-65" dirty="0">
                <a:latin typeface="Century Gothic"/>
                <a:cs typeface="Century Gothic"/>
              </a:rPr>
              <a:t> </a:t>
            </a:r>
            <a:r>
              <a:rPr sz="2000" b="0" spc="-10" dirty="0">
                <a:latin typeface="Century Gothic"/>
                <a:cs typeface="Century Gothic"/>
              </a:rPr>
              <a:t>share</a:t>
            </a:r>
            <a:endParaRPr sz="2000" dirty="0">
              <a:latin typeface="Century Gothic"/>
              <a:cs typeface="Century Gothic"/>
            </a:endParaRPr>
          </a:p>
        </p:txBody>
      </p:sp>
      <p:sp>
        <p:nvSpPr>
          <p:cNvPr id="8" name="object 8"/>
          <p:cNvSpPr txBox="1"/>
          <p:nvPr/>
        </p:nvSpPr>
        <p:spPr>
          <a:xfrm>
            <a:off x="4740600" y="1028972"/>
            <a:ext cx="5855335" cy="3223895"/>
          </a:xfrm>
          <a:prstGeom prst="rect">
            <a:avLst/>
          </a:prstGeom>
        </p:spPr>
        <p:txBody>
          <a:bodyPr vert="horz" wrap="square" lIns="0" tIns="149860" rIns="0" bIns="0" rtlCol="0">
            <a:spAutoFit/>
          </a:bodyPr>
          <a:lstStyle/>
          <a:p>
            <a:pPr marL="12700">
              <a:lnSpc>
                <a:spcPct val="100000"/>
              </a:lnSpc>
              <a:spcBef>
                <a:spcPts val="1180"/>
              </a:spcBef>
            </a:pPr>
            <a:r>
              <a:rPr sz="1600" dirty="0">
                <a:latin typeface="Wingdings 3"/>
                <a:cs typeface="Wingdings 3"/>
              </a:rPr>
              <a:t>⯈</a:t>
            </a:r>
            <a:r>
              <a:rPr sz="1600" spc="295" dirty="0">
                <a:latin typeface="Times New Roman"/>
                <a:cs typeface="Times New Roman"/>
              </a:rPr>
              <a:t> </a:t>
            </a:r>
            <a:r>
              <a:rPr sz="2000" dirty="0">
                <a:latin typeface="Century Gothic"/>
                <a:cs typeface="Century Gothic"/>
              </a:rPr>
              <a:t>Select</a:t>
            </a:r>
            <a:r>
              <a:rPr sz="2000" spc="-100" dirty="0">
                <a:latin typeface="Century Gothic"/>
                <a:cs typeface="Century Gothic"/>
              </a:rPr>
              <a:t> </a:t>
            </a:r>
            <a:r>
              <a:rPr sz="2000" spc="-20" dirty="0">
                <a:latin typeface="Century Gothic"/>
                <a:cs typeface="Century Gothic"/>
              </a:rPr>
              <a:t>Share</a:t>
            </a:r>
            <a:endParaRPr sz="2000" dirty="0">
              <a:latin typeface="Century Gothic"/>
              <a:cs typeface="Century Gothic"/>
            </a:endParaRPr>
          </a:p>
          <a:p>
            <a:pPr marL="12700">
              <a:lnSpc>
                <a:spcPct val="100000"/>
              </a:lnSpc>
              <a:spcBef>
                <a:spcPts val="1080"/>
              </a:spcBef>
            </a:pPr>
            <a:r>
              <a:rPr sz="1600" dirty="0">
                <a:latin typeface="Wingdings 3"/>
                <a:cs typeface="Wingdings 3"/>
              </a:rPr>
              <a:t>⯈</a:t>
            </a:r>
            <a:r>
              <a:rPr sz="1600" spc="355" dirty="0">
                <a:latin typeface="Times New Roman"/>
                <a:cs typeface="Times New Roman"/>
              </a:rPr>
              <a:t> </a:t>
            </a:r>
            <a:r>
              <a:rPr sz="2000" dirty="0">
                <a:latin typeface="Century Gothic"/>
                <a:cs typeface="Century Gothic"/>
              </a:rPr>
              <a:t>You</a:t>
            </a:r>
            <a:r>
              <a:rPr sz="2000" spc="-75" dirty="0">
                <a:latin typeface="Century Gothic"/>
                <a:cs typeface="Century Gothic"/>
              </a:rPr>
              <a:t> </a:t>
            </a:r>
            <a:r>
              <a:rPr sz="2000" dirty="0">
                <a:latin typeface="Century Gothic"/>
                <a:cs typeface="Century Gothic"/>
              </a:rPr>
              <a:t>have</a:t>
            </a:r>
            <a:r>
              <a:rPr sz="2000" spc="-70" dirty="0">
                <a:latin typeface="Century Gothic"/>
                <a:cs typeface="Century Gothic"/>
              </a:rPr>
              <a:t> </a:t>
            </a:r>
            <a:r>
              <a:rPr sz="2000" dirty="0">
                <a:latin typeface="Century Gothic"/>
                <a:cs typeface="Century Gothic"/>
              </a:rPr>
              <a:t>three</a:t>
            </a:r>
            <a:r>
              <a:rPr sz="2000" spc="-85" dirty="0">
                <a:latin typeface="Century Gothic"/>
                <a:cs typeface="Century Gothic"/>
              </a:rPr>
              <a:t> </a:t>
            </a:r>
            <a:r>
              <a:rPr sz="2000" spc="-10" dirty="0">
                <a:latin typeface="Century Gothic"/>
                <a:cs typeface="Century Gothic"/>
              </a:rPr>
              <a:t>options</a:t>
            </a:r>
            <a:endParaRPr sz="2000" dirty="0">
              <a:latin typeface="Century Gothic"/>
              <a:cs typeface="Century Gothic"/>
            </a:endParaRPr>
          </a:p>
          <a:p>
            <a:pPr marL="756285" marR="15240" indent="-287020">
              <a:lnSpc>
                <a:spcPct val="100000"/>
              </a:lnSpc>
              <a:spcBef>
                <a:spcPts val="1040"/>
              </a:spcBef>
              <a:tabLst>
                <a:tab pos="5252720" algn="l"/>
              </a:tabLst>
            </a:pPr>
            <a:r>
              <a:rPr sz="1450" dirty="0">
                <a:latin typeface="Wingdings 3"/>
                <a:cs typeface="Wingdings 3"/>
              </a:rPr>
              <a:t>⯈</a:t>
            </a:r>
            <a:r>
              <a:rPr sz="1450" spc="75" dirty="0">
                <a:latin typeface="Times New Roman"/>
                <a:cs typeface="Times New Roman"/>
              </a:rPr>
              <a:t>  </a:t>
            </a:r>
            <a:r>
              <a:rPr sz="1800" dirty="0">
                <a:latin typeface="Century Gothic"/>
                <a:cs typeface="Century Gothic"/>
              </a:rPr>
              <a:t>Type</a:t>
            </a:r>
            <a:r>
              <a:rPr sz="1800" spc="-35" dirty="0">
                <a:latin typeface="Century Gothic"/>
                <a:cs typeface="Century Gothic"/>
              </a:rPr>
              <a:t> </a:t>
            </a:r>
            <a:r>
              <a:rPr sz="1800" dirty="0">
                <a:latin typeface="Century Gothic"/>
                <a:cs typeface="Century Gothic"/>
              </a:rPr>
              <a:t>the</a:t>
            </a:r>
            <a:r>
              <a:rPr sz="1800" spc="-15" dirty="0">
                <a:latin typeface="Century Gothic"/>
                <a:cs typeface="Century Gothic"/>
              </a:rPr>
              <a:t> </a:t>
            </a:r>
            <a:r>
              <a:rPr sz="1800" dirty="0">
                <a:latin typeface="Century Gothic"/>
                <a:cs typeface="Century Gothic"/>
              </a:rPr>
              <a:t>names</a:t>
            </a:r>
            <a:r>
              <a:rPr sz="1800" spc="-35" dirty="0">
                <a:latin typeface="Century Gothic"/>
                <a:cs typeface="Century Gothic"/>
              </a:rPr>
              <a:t> </a:t>
            </a:r>
            <a:r>
              <a:rPr sz="1800" dirty="0">
                <a:latin typeface="Century Gothic"/>
                <a:cs typeface="Century Gothic"/>
              </a:rPr>
              <a:t>or</a:t>
            </a:r>
            <a:r>
              <a:rPr sz="1800" spc="-55" dirty="0">
                <a:latin typeface="Century Gothic"/>
                <a:cs typeface="Century Gothic"/>
              </a:rPr>
              <a:t> </a:t>
            </a:r>
            <a:r>
              <a:rPr sz="1800" dirty="0">
                <a:latin typeface="Century Gothic"/>
                <a:cs typeface="Century Gothic"/>
              </a:rPr>
              <a:t>email</a:t>
            </a:r>
            <a:r>
              <a:rPr sz="1800" spc="-55" dirty="0">
                <a:latin typeface="Century Gothic"/>
                <a:cs typeface="Century Gothic"/>
              </a:rPr>
              <a:t> </a:t>
            </a:r>
            <a:r>
              <a:rPr sz="1800" dirty="0">
                <a:latin typeface="Century Gothic"/>
                <a:cs typeface="Century Gothic"/>
              </a:rPr>
              <a:t>address</a:t>
            </a:r>
            <a:r>
              <a:rPr sz="1800" spc="-35" dirty="0">
                <a:latin typeface="Century Gothic"/>
                <a:cs typeface="Century Gothic"/>
              </a:rPr>
              <a:t> </a:t>
            </a:r>
            <a:r>
              <a:rPr sz="1800" dirty="0">
                <a:latin typeface="Century Gothic"/>
                <a:cs typeface="Century Gothic"/>
              </a:rPr>
              <a:t>of</a:t>
            </a:r>
            <a:r>
              <a:rPr sz="1800" spc="-45" dirty="0">
                <a:latin typeface="Century Gothic"/>
                <a:cs typeface="Century Gothic"/>
              </a:rPr>
              <a:t> </a:t>
            </a:r>
            <a:r>
              <a:rPr sz="1800" dirty="0">
                <a:latin typeface="Century Gothic"/>
                <a:cs typeface="Century Gothic"/>
              </a:rPr>
              <a:t>those</a:t>
            </a:r>
            <a:r>
              <a:rPr sz="1800" spc="-30" dirty="0">
                <a:latin typeface="Century Gothic"/>
                <a:cs typeface="Century Gothic"/>
              </a:rPr>
              <a:t> </a:t>
            </a:r>
            <a:r>
              <a:rPr sz="1800" spc="-25" dirty="0">
                <a:latin typeface="Century Gothic"/>
                <a:cs typeface="Century Gothic"/>
              </a:rPr>
              <a:t>you </a:t>
            </a:r>
            <a:r>
              <a:rPr sz="1800" dirty="0">
                <a:latin typeface="Century Gothic"/>
                <a:cs typeface="Century Gothic"/>
              </a:rPr>
              <a:t>want</a:t>
            </a:r>
            <a:r>
              <a:rPr sz="1800" spc="-10" dirty="0">
                <a:latin typeface="Century Gothic"/>
                <a:cs typeface="Century Gothic"/>
              </a:rPr>
              <a:t> </a:t>
            </a:r>
            <a:r>
              <a:rPr sz="1800" dirty="0">
                <a:latin typeface="Century Gothic"/>
                <a:cs typeface="Century Gothic"/>
              </a:rPr>
              <a:t>to</a:t>
            </a:r>
            <a:r>
              <a:rPr sz="1800" spc="-30" dirty="0">
                <a:latin typeface="Century Gothic"/>
                <a:cs typeface="Century Gothic"/>
              </a:rPr>
              <a:t> </a:t>
            </a:r>
            <a:r>
              <a:rPr sz="1800" dirty="0">
                <a:latin typeface="Century Gothic"/>
                <a:cs typeface="Century Gothic"/>
              </a:rPr>
              <a:t>share</a:t>
            </a:r>
            <a:r>
              <a:rPr sz="1800" spc="-20" dirty="0">
                <a:latin typeface="Century Gothic"/>
                <a:cs typeface="Century Gothic"/>
              </a:rPr>
              <a:t> </a:t>
            </a:r>
            <a:r>
              <a:rPr sz="1800" dirty="0">
                <a:latin typeface="Century Gothic"/>
                <a:cs typeface="Century Gothic"/>
              </a:rPr>
              <a:t>with</a:t>
            </a:r>
            <a:r>
              <a:rPr sz="1800" spc="-25" dirty="0">
                <a:latin typeface="Century Gothic"/>
                <a:cs typeface="Century Gothic"/>
              </a:rPr>
              <a:t> </a:t>
            </a:r>
            <a:r>
              <a:rPr sz="1800" dirty="0">
                <a:latin typeface="Century Gothic"/>
                <a:cs typeface="Century Gothic"/>
              </a:rPr>
              <a:t>and</a:t>
            </a:r>
            <a:r>
              <a:rPr sz="1800" spc="-20" dirty="0">
                <a:latin typeface="Century Gothic"/>
                <a:cs typeface="Century Gothic"/>
              </a:rPr>
              <a:t> </a:t>
            </a:r>
            <a:r>
              <a:rPr sz="1800" dirty="0">
                <a:latin typeface="Century Gothic"/>
                <a:cs typeface="Century Gothic"/>
              </a:rPr>
              <a:t>add</a:t>
            </a:r>
            <a:r>
              <a:rPr sz="1800" spc="-35" dirty="0">
                <a:latin typeface="Century Gothic"/>
                <a:cs typeface="Century Gothic"/>
              </a:rPr>
              <a:t> </a:t>
            </a:r>
            <a:r>
              <a:rPr sz="1800" dirty="0">
                <a:latin typeface="Century Gothic"/>
                <a:cs typeface="Century Gothic"/>
              </a:rPr>
              <a:t>a</a:t>
            </a:r>
            <a:r>
              <a:rPr sz="1800" spc="-55" dirty="0">
                <a:latin typeface="Century Gothic"/>
                <a:cs typeface="Century Gothic"/>
              </a:rPr>
              <a:t> </a:t>
            </a:r>
            <a:r>
              <a:rPr sz="1800" spc="-10" dirty="0">
                <a:latin typeface="Century Gothic"/>
                <a:cs typeface="Century Gothic"/>
              </a:rPr>
              <a:t>message</a:t>
            </a:r>
            <a:r>
              <a:rPr sz="1800" dirty="0">
                <a:latin typeface="Century Gothic"/>
                <a:cs typeface="Century Gothic"/>
              </a:rPr>
              <a:t>	</a:t>
            </a:r>
            <a:r>
              <a:rPr sz="1800" spc="-20" dirty="0">
                <a:latin typeface="Century Gothic"/>
                <a:cs typeface="Century Gothic"/>
              </a:rPr>
              <a:t>then send</a:t>
            </a:r>
            <a:endParaRPr sz="1800" dirty="0">
              <a:latin typeface="Century Gothic"/>
              <a:cs typeface="Century Gothic"/>
            </a:endParaRPr>
          </a:p>
          <a:p>
            <a:pPr marL="756285" marR="5080" indent="-287020">
              <a:lnSpc>
                <a:spcPct val="100000"/>
              </a:lnSpc>
              <a:spcBef>
                <a:spcPts val="1030"/>
              </a:spcBef>
            </a:pPr>
            <a:r>
              <a:rPr sz="1450" dirty="0">
                <a:latin typeface="Wingdings 3"/>
                <a:cs typeface="Wingdings 3"/>
              </a:rPr>
              <a:t>⯈</a:t>
            </a:r>
            <a:r>
              <a:rPr sz="1450" spc="85" dirty="0">
                <a:latin typeface="Times New Roman"/>
                <a:cs typeface="Times New Roman"/>
              </a:rPr>
              <a:t>  </a:t>
            </a:r>
            <a:r>
              <a:rPr sz="1800" dirty="0">
                <a:latin typeface="Century Gothic"/>
                <a:cs typeface="Century Gothic"/>
              </a:rPr>
              <a:t>Select</a:t>
            </a:r>
            <a:r>
              <a:rPr sz="1800" spc="-20" dirty="0">
                <a:latin typeface="Century Gothic"/>
                <a:cs typeface="Century Gothic"/>
              </a:rPr>
              <a:t> </a:t>
            </a:r>
            <a:r>
              <a:rPr sz="1800" dirty="0">
                <a:latin typeface="Century Gothic"/>
                <a:cs typeface="Century Gothic"/>
              </a:rPr>
              <a:t>COPY</a:t>
            </a:r>
            <a:r>
              <a:rPr sz="1800" spc="-55" dirty="0">
                <a:latin typeface="Century Gothic"/>
                <a:cs typeface="Century Gothic"/>
              </a:rPr>
              <a:t> </a:t>
            </a:r>
            <a:r>
              <a:rPr sz="1800" dirty="0">
                <a:latin typeface="Century Gothic"/>
                <a:cs typeface="Century Gothic"/>
              </a:rPr>
              <a:t>LINK</a:t>
            </a:r>
            <a:r>
              <a:rPr sz="1800" spc="-40" dirty="0">
                <a:latin typeface="Century Gothic"/>
                <a:cs typeface="Century Gothic"/>
              </a:rPr>
              <a:t> </a:t>
            </a:r>
            <a:r>
              <a:rPr sz="1800" dirty="0">
                <a:latin typeface="Century Gothic"/>
                <a:cs typeface="Century Gothic"/>
              </a:rPr>
              <a:t>to</a:t>
            </a:r>
            <a:r>
              <a:rPr sz="1800" spc="-25" dirty="0">
                <a:latin typeface="Century Gothic"/>
                <a:cs typeface="Century Gothic"/>
              </a:rPr>
              <a:t> </a:t>
            </a:r>
            <a:r>
              <a:rPr sz="1800" dirty="0">
                <a:latin typeface="Century Gothic"/>
                <a:cs typeface="Century Gothic"/>
              </a:rPr>
              <a:t>create</a:t>
            </a:r>
            <a:r>
              <a:rPr sz="1800" spc="-20" dirty="0">
                <a:latin typeface="Century Gothic"/>
                <a:cs typeface="Century Gothic"/>
              </a:rPr>
              <a:t> </a:t>
            </a:r>
            <a:r>
              <a:rPr sz="1800" dirty="0">
                <a:latin typeface="Century Gothic"/>
                <a:cs typeface="Century Gothic"/>
              </a:rPr>
              <a:t>a</a:t>
            </a:r>
            <a:r>
              <a:rPr sz="1800" spc="-35" dirty="0">
                <a:latin typeface="Century Gothic"/>
                <a:cs typeface="Century Gothic"/>
              </a:rPr>
              <a:t> </a:t>
            </a:r>
            <a:r>
              <a:rPr sz="1800" dirty="0">
                <a:latin typeface="Century Gothic"/>
                <a:cs typeface="Century Gothic"/>
              </a:rPr>
              <a:t>direct</a:t>
            </a:r>
            <a:r>
              <a:rPr sz="1800" spc="-40" dirty="0">
                <a:latin typeface="Century Gothic"/>
                <a:cs typeface="Century Gothic"/>
              </a:rPr>
              <a:t> </a:t>
            </a:r>
            <a:r>
              <a:rPr sz="1800" dirty="0">
                <a:latin typeface="Century Gothic"/>
                <a:cs typeface="Century Gothic"/>
              </a:rPr>
              <a:t>link</a:t>
            </a:r>
            <a:r>
              <a:rPr sz="1800" spc="-70" dirty="0">
                <a:latin typeface="Century Gothic"/>
                <a:cs typeface="Century Gothic"/>
              </a:rPr>
              <a:t> </a:t>
            </a:r>
            <a:r>
              <a:rPr sz="1800" dirty="0">
                <a:latin typeface="Century Gothic"/>
                <a:cs typeface="Century Gothic"/>
              </a:rPr>
              <a:t>to</a:t>
            </a:r>
            <a:r>
              <a:rPr sz="1800" spc="-25" dirty="0">
                <a:latin typeface="Century Gothic"/>
                <a:cs typeface="Century Gothic"/>
              </a:rPr>
              <a:t> the </a:t>
            </a:r>
            <a:r>
              <a:rPr sz="1800" dirty="0">
                <a:latin typeface="Century Gothic"/>
                <a:cs typeface="Century Gothic"/>
              </a:rPr>
              <a:t>file</a:t>
            </a:r>
            <a:r>
              <a:rPr sz="1800" spc="-60" dirty="0">
                <a:latin typeface="Century Gothic"/>
                <a:cs typeface="Century Gothic"/>
              </a:rPr>
              <a:t> </a:t>
            </a:r>
            <a:r>
              <a:rPr sz="1800" dirty="0">
                <a:latin typeface="Century Gothic"/>
                <a:cs typeface="Century Gothic"/>
              </a:rPr>
              <a:t>that</a:t>
            </a:r>
            <a:r>
              <a:rPr sz="1800" spc="-15" dirty="0">
                <a:latin typeface="Century Gothic"/>
                <a:cs typeface="Century Gothic"/>
              </a:rPr>
              <a:t> </a:t>
            </a:r>
            <a:r>
              <a:rPr sz="1800" dirty="0">
                <a:latin typeface="Century Gothic"/>
                <a:cs typeface="Century Gothic"/>
              </a:rPr>
              <a:t>you</a:t>
            </a:r>
            <a:r>
              <a:rPr sz="1800" spc="-15" dirty="0">
                <a:latin typeface="Century Gothic"/>
                <a:cs typeface="Century Gothic"/>
              </a:rPr>
              <a:t> </a:t>
            </a:r>
            <a:r>
              <a:rPr sz="1800" dirty="0">
                <a:latin typeface="Century Gothic"/>
                <a:cs typeface="Century Gothic"/>
              </a:rPr>
              <a:t>can</a:t>
            </a:r>
            <a:r>
              <a:rPr sz="1800" spc="-25" dirty="0">
                <a:latin typeface="Century Gothic"/>
                <a:cs typeface="Century Gothic"/>
              </a:rPr>
              <a:t> </a:t>
            </a:r>
            <a:r>
              <a:rPr sz="1800" dirty="0">
                <a:latin typeface="Century Gothic"/>
                <a:cs typeface="Century Gothic"/>
              </a:rPr>
              <a:t>then</a:t>
            </a:r>
            <a:r>
              <a:rPr sz="1800" spc="10" dirty="0">
                <a:latin typeface="Century Gothic"/>
                <a:cs typeface="Century Gothic"/>
              </a:rPr>
              <a:t> </a:t>
            </a:r>
            <a:r>
              <a:rPr sz="1800" dirty="0">
                <a:latin typeface="Century Gothic"/>
                <a:cs typeface="Century Gothic"/>
              </a:rPr>
              <a:t>share</a:t>
            </a:r>
            <a:r>
              <a:rPr sz="1800" spc="-5" dirty="0">
                <a:latin typeface="Century Gothic"/>
                <a:cs typeface="Century Gothic"/>
              </a:rPr>
              <a:t> </a:t>
            </a:r>
            <a:r>
              <a:rPr sz="1800" dirty="0">
                <a:latin typeface="Century Gothic"/>
                <a:cs typeface="Century Gothic"/>
              </a:rPr>
              <a:t>via</a:t>
            </a:r>
            <a:r>
              <a:rPr sz="1800" spc="-65" dirty="0">
                <a:latin typeface="Century Gothic"/>
                <a:cs typeface="Century Gothic"/>
              </a:rPr>
              <a:t> </a:t>
            </a:r>
            <a:r>
              <a:rPr sz="1800" dirty="0">
                <a:latin typeface="Century Gothic"/>
                <a:cs typeface="Century Gothic"/>
              </a:rPr>
              <a:t>email</a:t>
            </a:r>
            <a:r>
              <a:rPr sz="1800" spc="-35" dirty="0">
                <a:latin typeface="Century Gothic"/>
                <a:cs typeface="Century Gothic"/>
              </a:rPr>
              <a:t> </a:t>
            </a:r>
            <a:r>
              <a:rPr sz="1800" dirty="0">
                <a:latin typeface="Century Gothic"/>
                <a:cs typeface="Century Gothic"/>
              </a:rPr>
              <a:t>or</a:t>
            </a:r>
            <a:r>
              <a:rPr sz="1800" spc="-30" dirty="0">
                <a:latin typeface="Century Gothic"/>
                <a:cs typeface="Century Gothic"/>
              </a:rPr>
              <a:t> </a:t>
            </a:r>
            <a:r>
              <a:rPr sz="1800" spc="-25" dirty="0">
                <a:latin typeface="Century Gothic"/>
                <a:cs typeface="Century Gothic"/>
              </a:rPr>
              <a:t>IM</a:t>
            </a:r>
            <a:endParaRPr sz="1800" dirty="0">
              <a:latin typeface="Century Gothic"/>
              <a:cs typeface="Century Gothic"/>
            </a:endParaRPr>
          </a:p>
          <a:p>
            <a:pPr marL="756285" marR="95250" indent="-287020">
              <a:lnSpc>
                <a:spcPct val="100000"/>
              </a:lnSpc>
              <a:spcBef>
                <a:spcPts val="1030"/>
              </a:spcBef>
            </a:pPr>
            <a:r>
              <a:rPr sz="1450" dirty="0">
                <a:latin typeface="Wingdings 3"/>
                <a:cs typeface="Wingdings 3"/>
              </a:rPr>
              <a:t>⯈</a:t>
            </a:r>
            <a:r>
              <a:rPr sz="1450" spc="75" dirty="0">
                <a:latin typeface="Times New Roman"/>
                <a:cs typeface="Times New Roman"/>
              </a:rPr>
              <a:t>  </a:t>
            </a:r>
            <a:r>
              <a:rPr sz="1800" dirty="0">
                <a:latin typeface="Century Gothic"/>
                <a:cs typeface="Century Gothic"/>
              </a:rPr>
              <a:t>Select</a:t>
            </a:r>
            <a:r>
              <a:rPr sz="1800" spc="-35" dirty="0">
                <a:latin typeface="Century Gothic"/>
                <a:cs typeface="Century Gothic"/>
              </a:rPr>
              <a:t> </a:t>
            </a:r>
            <a:r>
              <a:rPr sz="1800" dirty="0">
                <a:latin typeface="Century Gothic"/>
                <a:cs typeface="Century Gothic"/>
              </a:rPr>
              <a:t>Outlook</a:t>
            </a:r>
            <a:r>
              <a:rPr sz="1800" spc="-45" dirty="0">
                <a:latin typeface="Century Gothic"/>
                <a:cs typeface="Century Gothic"/>
              </a:rPr>
              <a:t> </a:t>
            </a:r>
            <a:r>
              <a:rPr sz="1800" dirty="0">
                <a:latin typeface="Century Gothic"/>
                <a:cs typeface="Century Gothic"/>
              </a:rPr>
              <a:t>to</a:t>
            </a:r>
            <a:r>
              <a:rPr sz="1800" spc="-35" dirty="0">
                <a:latin typeface="Century Gothic"/>
                <a:cs typeface="Century Gothic"/>
              </a:rPr>
              <a:t> </a:t>
            </a:r>
            <a:r>
              <a:rPr sz="1800" dirty="0">
                <a:latin typeface="Century Gothic"/>
                <a:cs typeface="Century Gothic"/>
              </a:rPr>
              <a:t>open</a:t>
            </a:r>
            <a:r>
              <a:rPr sz="1800" spc="-40" dirty="0">
                <a:latin typeface="Century Gothic"/>
                <a:cs typeface="Century Gothic"/>
              </a:rPr>
              <a:t> </a:t>
            </a:r>
            <a:r>
              <a:rPr sz="1800" dirty="0">
                <a:latin typeface="Century Gothic"/>
                <a:cs typeface="Century Gothic"/>
              </a:rPr>
              <a:t>Outlook</a:t>
            </a:r>
            <a:r>
              <a:rPr sz="1800" spc="-40" dirty="0">
                <a:latin typeface="Century Gothic"/>
                <a:cs typeface="Century Gothic"/>
              </a:rPr>
              <a:t> </a:t>
            </a:r>
            <a:r>
              <a:rPr sz="1800" dirty="0">
                <a:latin typeface="Century Gothic"/>
                <a:cs typeface="Century Gothic"/>
              </a:rPr>
              <a:t>on</a:t>
            </a:r>
            <a:r>
              <a:rPr sz="1800" spc="-45" dirty="0">
                <a:latin typeface="Century Gothic"/>
                <a:cs typeface="Century Gothic"/>
              </a:rPr>
              <a:t> </a:t>
            </a:r>
            <a:r>
              <a:rPr sz="1800" dirty="0">
                <a:latin typeface="Century Gothic"/>
                <a:cs typeface="Century Gothic"/>
              </a:rPr>
              <a:t>the</a:t>
            </a:r>
            <a:r>
              <a:rPr sz="1800" spc="-30" dirty="0">
                <a:latin typeface="Century Gothic"/>
                <a:cs typeface="Century Gothic"/>
              </a:rPr>
              <a:t> </a:t>
            </a:r>
            <a:r>
              <a:rPr sz="1800" spc="-25" dirty="0">
                <a:latin typeface="Century Gothic"/>
                <a:cs typeface="Century Gothic"/>
              </a:rPr>
              <a:t>web </a:t>
            </a:r>
            <a:r>
              <a:rPr sz="1800" dirty="0">
                <a:latin typeface="Century Gothic"/>
                <a:cs typeface="Century Gothic"/>
              </a:rPr>
              <a:t>and</a:t>
            </a:r>
            <a:r>
              <a:rPr sz="1800" spc="-5" dirty="0">
                <a:latin typeface="Century Gothic"/>
                <a:cs typeface="Century Gothic"/>
              </a:rPr>
              <a:t> </a:t>
            </a:r>
            <a:r>
              <a:rPr sz="1800" dirty="0">
                <a:latin typeface="Century Gothic"/>
                <a:cs typeface="Century Gothic"/>
              </a:rPr>
              <a:t>add</a:t>
            </a:r>
            <a:r>
              <a:rPr sz="1800" spc="-20" dirty="0">
                <a:latin typeface="Century Gothic"/>
                <a:cs typeface="Century Gothic"/>
              </a:rPr>
              <a:t> </a:t>
            </a:r>
            <a:r>
              <a:rPr sz="1800" dirty="0">
                <a:latin typeface="Century Gothic"/>
                <a:cs typeface="Century Gothic"/>
              </a:rPr>
              <a:t>a</a:t>
            </a:r>
            <a:r>
              <a:rPr sz="1800" spc="-35" dirty="0">
                <a:latin typeface="Century Gothic"/>
                <a:cs typeface="Century Gothic"/>
              </a:rPr>
              <a:t> </a:t>
            </a:r>
            <a:r>
              <a:rPr sz="1800" dirty="0">
                <a:latin typeface="Century Gothic"/>
                <a:cs typeface="Century Gothic"/>
              </a:rPr>
              <a:t>link</a:t>
            </a:r>
            <a:r>
              <a:rPr sz="1800" spc="-45" dirty="0">
                <a:latin typeface="Century Gothic"/>
                <a:cs typeface="Century Gothic"/>
              </a:rPr>
              <a:t> </a:t>
            </a:r>
            <a:r>
              <a:rPr sz="1800" dirty="0">
                <a:latin typeface="Century Gothic"/>
                <a:cs typeface="Century Gothic"/>
              </a:rPr>
              <a:t>to</a:t>
            </a:r>
            <a:r>
              <a:rPr sz="1800" spc="-10" dirty="0">
                <a:latin typeface="Century Gothic"/>
                <a:cs typeface="Century Gothic"/>
              </a:rPr>
              <a:t> </a:t>
            </a:r>
            <a:r>
              <a:rPr sz="1800" dirty="0">
                <a:latin typeface="Century Gothic"/>
                <a:cs typeface="Century Gothic"/>
              </a:rPr>
              <a:t>the</a:t>
            </a:r>
            <a:r>
              <a:rPr sz="1800" spc="-5" dirty="0">
                <a:latin typeface="Century Gothic"/>
                <a:cs typeface="Century Gothic"/>
              </a:rPr>
              <a:t> </a:t>
            </a:r>
            <a:r>
              <a:rPr sz="1800" dirty="0">
                <a:latin typeface="Century Gothic"/>
                <a:cs typeface="Century Gothic"/>
              </a:rPr>
              <a:t>file</a:t>
            </a:r>
            <a:r>
              <a:rPr sz="1800" spc="-45" dirty="0">
                <a:latin typeface="Century Gothic"/>
                <a:cs typeface="Century Gothic"/>
              </a:rPr>
              <a:t> </a:t>
            </a:r>
            <a:r>
              <a:rPr sz="1800" dirty="0">
                <a:latin typeface="Century Gothic"/>
                <a:cs typeface="Century Gothic"/>
              </a:rPr>
              <a:t>in</a:t>
            </a:r>
            <a:r>
              <a:rPr sz="1800" spc="-45" dirty="0">
                <a:latin typeface="Century Gothic"/>
                <a:cs typeface="Century Gothic"/>
              </a:rPr>
              <a:t> </a:t>
            </a:r>
            <a:r>
              <a:rPr sz="1800" dirty="0">
                <a:latin typeface="Century Gothic"/>
                <a:cs typeface="Century Gothic"/>
              </a:rPr>
              <a:t>the</a:t>
            </a:r>
            <a:r>
              <a:rPr sz="1800" spc="10" dirty="0">
                <a:latin typeface="Century Gothic"/>
                <a:cs typeface="Century Gothic"/>
              </a:rPr>
              <a:t> </a:t>
            </a:r>
            <a:r>
              <a:rPr sz="1800" dirty="0">
                <a:latin typeface="Century Gothic"/>
                <a:cs typeface="Century Gothic"/>
              </a:rPr>
              <a:t>new</a:t>
            </a:r>
            <a:r>
              <a:rPr sz="1800" spc="-5" dirty="0">
                <a:latin typeface="Century Gothic"/>
                <a:cs typeface="Century Gothic"/>
              </a:rPr>
              <a:t> </a:t>
            </a:r>
            <a:r>
              <a:rPr sz="1800" spc="-10" dirty="0">
                <a:latin typeface="Century Gothic"/>
                <a:cs typeface="Century Gothic"/>
              </a:rPr>
              <a:t>message</a:t>
            </a:r>
            <a:endParaRPr sz="1800" dirty="0">
              <a:latin typeface="Century Gothic"/>
              <a:cs typeface="Century Gothic"/>
            </a:endParaRPr>
          </a:p>
        </p:txBody>
      </p:sp>
      <p:pic>
        <p:nvPicPr>
          <p:cNvPr id="15" name="Picture 14">
            <a:extLst>
              <a:ext uri="{FF2B5EF4-FFF2-40B4-BE49-F238E27FC236}">
                <a16:creationId xmlns:a16="http://schemas.microsoft.com/office/drawing/2014/main" id="{38C82013-405D-4F5F-8B16-75D5371F8C3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13472" y="4435284"/>
            <a:ext cx="4574540" cy="1001394"/>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Century Gothic"/>
                <a:cs typeface="Century Gothic"/>
              </a:rPr>
              <a:t>WHO</a:t>
            </a:r>
            <a:r>
              <a:rPr sz="3200" spc="-60" dirty="0">
                <a:latin typeface="Century Gothic"/>
                <a:cs typeface="Century Gothic"/>
              </a:rPr>
              <a:t> </a:t>
            </a:r>
            <a:r>
              <a:rPr sz="3200" dirty="0">
                <a:latin typeface="Century Gothic"/>
                <a:cs typeface="Century Gothic"/>
              </a:rPr>
              <a:t>IS</a:t>
            </a:r>
            <a:r>
              <a:rPr sz="3200" spc="-60" dirty="0">
                <a:latin typeface="Century Gothic"/>
                <a:cs typeface="Century Gothic"/>
              </a:rPr>
              <a:t> </a:t>
            </a:r>
            <a:r>
              <a:rPr sz="3200" dirty="0">
                <a:latin typeface="Century Gothic"/>
                <a:cs typeface="Century Gothic"/>
              </a:rPr>
              <a:t>WORKING</a:t>
            </a:r>
            <a:r>
              <a:rPr sz="3200" spc="-85" dirty="0">
                <a:latin typeface="Century Gothic"/>
                <a:cs typeface="Century Gothic"/>
              </a:rPr>
              <a:t> </a:t>
            </a:r>
            <a:r>
              <a:rPr sz="3200" spc="-25" dirty="0">
                <a:latin typeface="Century Gothic"/>
                <a:cs typeface="Century Gothic"/>
              </a:rPr>
              <a:t>ON </a:t>
            </a:r>
            <a:r>
              <a:rPr sz="3200" dirty="0">
                <a:latin typeface="Century Gothic"/>
                <a:cs typeface="Century Gothic"/>
              </a:rPr>
              <a:t>THE</a:t>
            </a:r>
            <a:r>
              <a:rPr sz="3200" spc="-30" dirty="0">
                <a:latin typeface="Century Gothic"/>
                <a:cs typeface="Century Gothic"/>
              </a:rPr>
              <a:t> </a:t>
            </a:r>
            <a:r>
              <a:rPr sz="3200" dirty="0">
                <a:latin typeface="Century Gothic"/>
                <a:cs typeface="Century Gothic"/>
              </a:rPr>
              <a:t>SAME</a:t>
            </a:r>
            <a:r>
              <a:rPr sz="3200" spc="-25" dirty="0">
                <a:latin typeface="Century Gothic"/>
                <a:cs typeface="Century Gothic"/>
              </a:rPr>
              <a:t> </a:t>
            </a:r>
            <a:r>
              <a:rPr sz="3200" spc="-10" dirty="0">
                <a:latin typeface="Century Gothic"/>
                <a:cs typeface="Century Gothic"/>
              </a:rPr>
              <a:t>DOCUMENT?</a:t>
            </a:r>
            <a:endParaRPr sz="32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657986" y="487488"/>
            <a:ext cx="5139055" cy="5290185"/>
            <a:chOff x="632459" y="618744"/>
            <a:chExt cx="5139055" cy="5290185"/>
          </a:xfrm>
        </p:grpSpPr>
        <p:pic>
          <p:nvPicPr>
            <p:cNvPr id="5" name="object 5"/>
            <p:cNvPicPr/>
            <p:nvPr/>
          </p:nvPicPr>
          <p:blipFill>
            <a:blip r:embed="rId2" cstate="print"/>
            <a:stretch>
              <a:fillRect/>
            </a:stretch>
          </p:blipFill>
          <p:spPr>
            <a:xfrm>
              <a:off x="632459" y="618744"/>
              <a:ext cx="5138927" cy="5289803"/>
            </a:xfrm>
            <a:prstGeom prst="rect">
              <a:avLst/>
            </a:prstGeom>
          </p:spPr>
        </p:pic>
        <p:pic>
          <p:nvPicPr>
            <p:cNvPr id="6" name="object 6"/>
            <p:cNvPicPr/>
            <p:nvPr/>
          </p:nvPicPr>
          <p:blipFill>
            <a:blip r:embed="rId3" cstate="print"/>
            <a:stretch>
              <a:fillRect/>
            </a:stretch>
          </p:blipFill>
          <p:spPr>
            <a:xfrm>
              <a:off x="1124711" y="2417076"/>
              <a:ext cx="4154423" cy="1693151"/>
            </a:xfrm>
            <a:prstGeom prst="rect">
              <a:avLst/>
            </a:prstGeom>
          </p:spPr>
        </p:pic>
      </p:grpSp>
      <p:sp>
        <p:nvSpPr>
          <p:cNvPr id="7" name="object 7" descr="$PPTXTitle"/>
          <p:cNvSpPr txBox="1">
            <a:spLocks noGrp="1"/>
          </p:cNvSpPr>
          <p:nvPr>
            <p:ph type="title"/>
          </p:nvPr>
        </p:nvSpPr>
        <p:spPr>
          <a:xfrm>
            <a:off x="6174737" y="1180760"/>
            <a:ext cx="4361180" cy="574040"/>
          </a:xfrm>
          <a:prstGeom prst="rect">
            <a:avLst/>
          </a:prstGeom>
        </p:spPr>
        <p:txBody>
          <a:bodyPr vert="horz" wrap="square" lIns="0" tIns="12700" rIns="0" bIns="0" rtlCol="0">
            <a:spAutoFit/>
          </a:bodyPr>
          <a:lstStyle/>
          <a:p>
            <a:pPr marL="299085" marR="5080" indent="-287020">
              <a:lnSpc>
                <a:spcPct val="100000"/>
              </a:lnSpc>
              <a:spcBef>
                <a:spcPts val="100"/>
              </a:spcBef>
            </a:pPr>
            <a:r>
              <a:rPr sz="1450" b="0" dirty="0">
                <a:solidFill>
                  <a:srgbClr val="000000"/>
                </a:solidFill>
                <a:latin typeface="Wingdings 3"/>
                <a:cs typeface="Wingdings 3"/>
              </a:rPr>
              <a:t>⯈</a:t>
            </a:r>
            <a:r>
              <a:rPr sz="1450" b="0" spc="80" dirty="0">
                <a:solidFill>
                  <a:srgbClr val="000000"/>
                </a:solidFill>
                <a:latin typeface="Times New Roman"/>
                <a:cs typeface="Times New Roman"/>
              </a:rPr>
              <a:t>  </a:t>
            </a:r>
            <a:r>
              <a:rPr sz="1800" b="0" dirty="0">
                <a:latin typeface="Segoe UI"/>
                <a:cs typeface="Segoe UI"/>
              </a:rPr>
              <a:t>Open</a:t>
            </a:r>
            <a:r>
              <a:rPr sz="1800" b="0" spc="-40" dirty="0">
                <a:latin typeface="Segoe UI"/>
                <a:cs typeface="Segoe UI"/>
              </a:rPr>
              <a:t> </a:t>
            </a:r>
            <a:r>
              <a:rPr sz="1800" b="0" dirty="0">
                <a:latin typeface="Segoe UI"/>
                <a:cs typeface="Segoe UI"/>
              </a:rPr>
              <a:t>the</a:t>
            </a:r>
            <a:r>
              <a:rPr sz="1800" b="0" spc="-60" dirty="0">
                <a:latin typeface="Segoe UI"/>
                <a:cs typeface="Segoe UI"/>
              </a:rPr>
              <a:t> </a:t>
            </a:r>
            <a:r>
              <a:rPr sz="1800" b="0" dirty="0">
                <a:latin typeface="Segoe UI"/>
                <a:cs typeface="Segoe UI"/>
              </a:rPr>
              <a:t>document</a:t>
            </a:r>
            <a:r>
              <a:rPr sz="1800" b="0" spc="-45" dirty="0">
                <a:latin typeface="Segoe UI"/>
                <a:cs typeface="Segoe UI"/>
              </a:rPr>
              <a:t> </a:t>
            </a:r>
            <a:r>
              <a:rPr sz="1800" b="0" dirty="0">
                <a:latin typeface="Segoe UI"/>
                <a:cs typeface="Segoe UI"/>
              </a:rPr>
              <a:t>for</a:t>
            </a:r>
            <a:r>
              <a:rPr sz="1800" b="0" spc="-55" dirty="0">
                <a:latin typeface="Segoe UI"/>
                <a:cs typeface="Segoe UI"/>
              </a:rPr>
              <a:t> </a:t>
            </a:r>
            <a:r>
              <a:rPr sz="1800" b="0" dirty="0">
                <a:latin typeface="Segoe UI"/>
                <a:cs typeface="Segoe UI"/>
              </a:rPr>
              <a:t>editing</a:t>
            </a:r>
            <a:r>
              <a:rPr sz="1800" b="0" spc="-35" dirty="0">
                <a:latin typeface="Segoe UI"/>
                <a:cs typeface="Segoe UI"/>
              </a:rPr>
              <a:t> </a:t>
            </a:r>
            <a:r>
              <a:rPr sz="1800" b="0" dirty="0">
                <a:latin typeface="Segoe UI"/>
                <a:cs typeface="Segoe UI"/>
              </a:rPr>
              <a:t>in</a:t>
            </a:r>
            <a:r>
              <a:rPr sz="1800" b="0" spc="-45" dirty="0">
                <a:latin typeface="Segoe UI"/>
                <a:cs typeface="Segoe UI"/>
              </a:rPr>
              <a:t> </a:t>
            </a:r>
            <a:r>
              <a:rPr sz="1800" b="0" spc="-10" dirty="0">
                <a:latin typeface="Segoe UI"/>
                <a:cs typeface="Segoe UI"/>
              </a:rPr>
              <a:t>Office </a:t>
            </a:r>
            <a:r>
              <a:rPr sz="1800" b="0" dirty="0">
                <a:latin typeface="Segoe UI"/>
                <a:cs typeface="Segoe UI"/>
              </a:rPr>
              <a:t>for</a:t>
            </a:r>
            <a:r>
              <a:rPr sz="1800" b="0" spc="-15" dirty="0">
                <a:latin typeface="Segoe UI"/>
                <a:cs typeface="Segoe UI"/>
              </a:rPr>
              <a:t> </a:t>
            </a:r>
            <a:r>
              <a:rPr sz="1800" b="0" dirty="0">
                <a:latin typeface="Segoe UI"/>
                <a:cs typeface="Segoe UI"/>
              </a:rPr>
              <a:t>the</a:t>
            </a:r>
            <a:r>
              <a:rPr sz="1800" b="0" spc="-20" dirty="0">
                <a:latin typeface="Segoe UI"/>
                <a:cs typeface="Segoe UI"/>
              </a:rPr>
              <a:t> web.</a:t>
            </a:r>
            <a:endParaRPr sz="1800" dirty="0">
              <a:latin typeface="Segoe UI"/>
              <a:cs typeface="Segoe UI"/>
            </a:endParaRPr>
          </a:p>
        </p:txBody>
      </p:sp>
      <p:sp>
        <p:nvSpPr>
          <p:cNvPr id="8" name="object 8"/>
          <p:cNvSpPr txBox="1"/>
          <p:nvPr/>
        </p:nvSpPr>
        <p:spPr>
          <a:xfrm>
            <a:off x="6174737" y="1860464"/>
            <a:ext cx="4652010" cy="1528445"/>
          </a:xfrm>
          <a:prstGeom prst="rect">
            <a:avLst/>
          </a:prstGeom>
        </p:spPr>
        <p:txBody>
          <a:bodyPr vert="horz" wrap="square" lIns="0" tIns="12700" rIns="0" bIns="0" rtlCol="0">
            <a:spAutoFit/>
          </a:bodyPr>
          <a:lstStyle/>
          <a:p>
            <a:pPr marL="299085" marR="5080" indent="-287020">
              <a:lnSpc>
                <a:spcPct val="100000"/>
              </a:lnSpc>
              <a:spcBef>
                <a:spcPts val="100"/>
              </a:spcBef>
            </a:pPr>
            <a:r>
              <a:rPr sz="1450" dirty="0">
                <a:latin typeface="Wingdings 3"/>
                <a:cs typeface="Wingdings 3"/>
              </a:rPr>
              <a:t>⯈</a:t>
            </a:r>
            <a:r>
              <a:rPr sz="1450" spc="70" dirty="0">
                <a:latin typeface="Times New Roman"/>
                <a:cs typeface="Times New Roman"/>
              </a:rPr>
              <a:t>  </a:t>
            </a:r>
            <a:r>
              <a:rPr sz="1800" dirty="0">
                <a:latin typeface="Segoe UI"/>
                <a:cs typeface="Segoe UI"/>
              </a:rPr>
              <a:t>The</a:t>
            </a:r>
            <a:r>
              <a:rPr sz="1800" spc="-75" dirty="0">
                <a:latin typeface="Segoe UI"/>
                <a:cs typeface="Segoe UI"/>
              </a:rPr>
              <a:t> </a:t>
            </a:r>
            <a:r>
              <a:rPr sz="1800" dirty="0">
                <a:latin typeface="Segoe UI"/>
                <a:cs typeface="Segoe UI"/>
              </a:rPr>
              <a:t>number</a:t>
            </a:r>
            <a:r>
              <a:rPr sz="1800" spc="-55" dirty="0">
                <a:latin typeface="Segoe UI"/>
                <a:cs typeface="Segoe UI"/>
              </a:rPr>
              <a:t> </a:t>
            </a:r>
            <a:r>
              <a:rPr sz="1800" dirty="0">
                <a:latin typeface="Segoe UI"/>
                <a:cs typeface="Segoe UI"/>
              </a:rPr>
              <a:t>of</a:t>
            </a:r>
            <a:r>
              <a:rPr sz="1800" spc="-65" dirty="0">
                <a:latin typeface="Segoe UI"/>
                <a:cs typeface="Segoe UI"/>
              </a:rPr>
              <a:t> </a:t>
            </a:r>
            <a:r>
              <a:rPr sz="1800" dirty="0">
                <a:latin typeface="Segoe UI"/>
                <a:cs typeface="Segoe UI"/>
              </a:rPr>
              <a:t>people</a:t>
            </a:r>
            <a:r>
              <a:rPr sz="1800" spc="-45" dirty="0">
                <a:latin typeface="Segoe UI"/>
                <a:cs typeface="Segoe UI"/>
              </a:rPr>
              <a:t> </a:t>
            </a:r>
            <a:r>
              <a:rPr sz="1800" dirty="0">
                <a:latin typeface="Segoe UI"/>
                <a:cs typeface="Segoe UI"/>
              </a:rPr>
              <a:t>currently</a:t>
            </a:r>
            <a:r>
              <a:rPr sz="1800" spc="-50" dirty="0">
                <a:latin typeface="Segoe UI"/>
                <a:cs typeface="Segoe UI"/>
              </a:rPr>
              <a:t> </a:t>
            </a:r>
            <a:r>
              <a:rPr sz="1800" dirty="0">
                <a:latin typeface="Segoe UI"/>
                <a:cs typeface="Segoe UI"/>
              </a:rPr>
              <a:t>editing</a:t>
            </a:r>
            <a:r>
              <a:rPr sz="1800" spc="-45" dirty="0">
                <a:latin typeface="Segoe UI"/>
                <a:cs typeface="Segoe UI"/>
              </a:rPr>
              <a:t> </a:t>
            </a:r>
            <a:r>
              <a:rPr sz="1800" spc="-25" dirty="0">
                <a:latin typeface="Segoe UI"/>
                <a:cs typeface="Segoe UI"/>
              </a:rPr>
              <a:t>the </a:t>
            </a:r>
            <a:r>
              <a:rPr sz="1800" dirty="0">
                <a:latin typeface="Segoe UI"/>
                <a:cs typeface="Segoe UI"/>
              </a:rPr>
              <a:t>document</a:t>
            </a:r>
            <a:r>
              <a:rPr sz="1800" spc="-30" dirty="0">
                <a:latin typeface="Segoe UI"/>
                <a:cs typeface="Segoe UI"/>
              </a:rPr>
              <a:t> </a:t>
            </a:r>
            <a:r>
              <a:rPr sz="1800" dirty="0">
                <a:latin typeface="Segoe UI"/>
                <a:cs typeface="Segoe UI"/>
              </a:rPr>
              <a:t>appears</a:t>
            </a:r>
            <a:r>
              <a:rPr sz="1800" spc="-25" dirty="0">
                <a:latin typeface="Segoe UI"/>
                <a:cs typeface="Segoe UI"/>
              </a:rPr>
              <a:t> </a:t>
            </a:r>
            <a:r>
              <a:rPr sz="1800" dirty="0">
                <a:latin typeface="Segoe UI"/>
                <a:cs typeface="Segoe UI"/>
              </a:rPr>
              <a:t>at</a:t>
            </a:r>
            <a:r>
              <a:rPr sz="1800" spc="-30" dirty="0">
                <a:latin typeface="Segoe UI"/>
                <a:cs typeface="Segoe UI"/>
              </a:rPr>
              <a:t> </a:t>
            </a:r>
            <a:r>
              <a:rPr sz="1800" dirty="0">
                <a:latin typeface="Segoe UI"/>
                <a:cs typeface="Segoe UI"/>
              </a:rPr>
              <a:t>the</a:t>
            </a:r>
            <a:r>
              <a:rPr sz="1800" spc="-45" dirty="0">
                <a:latin typeface="Segoe UI"/>
                <a:cs typeface="Segoe UI"/>
              </a:rPr>
              <a:t> </a:t>
            </a:r>
            <a:r>
              <a:rPr sz="1800" dirty="0">
                <a:latin typeface="Segoe UI"/>
                <a:cs typeface="Segoe UI"/>
              </a:rPr>
              <a:t>top</a:t>
            </a:r>
            <a:r>
              <a:rPr sz="1800" spc="-30" dirty="0">
                <a:latin typeface="Segoe UI"/>
                <a:cs typeface="Segoe UI"/>
              </a:rPr>
              <a:t> </a:t>
            </a:r>
            <a:r>
              <a:rPr sz="1800" dirty="0">
                <a:latin typeface="Segoe UI"/>
                <a:cs typeface="Segoe UI"/>
              </a:rPr>
              <a:t>of</a:t>
            </a:r>
            <a:r>
              <a:rPr sz="1800" spc="-40" dirty="0">
                <a:latin typeface="Segoe UI"/>
                <a:cs typeface="Segoe UI"/>
              </a:rPr>
              <a:t> </a:t>
            </a:r>
            <a:r>
              <a:rPr sz="1800" spc="-25" dirty="0">
                <a:latin typeface="Segoe UI"/>
                <a:cs typeface="Segoe UI"/>
              </a:rPr>
              <a:t>the </a:t>
            </a:r>
            <a:r>
              <a:rPr sz="1800" dirty="0">
                <a:latin typeface="Segoe UI"/>
                <a:cs typeface="Segoe UI"/>
              </a:rPr>
              <a:t>document</a:t>
            </a:r>
            <a:r>
              <a:rPr sz="1800" spc="-30" dirty="0">
                <a:latin typeface="Segoe UI"/>
                <a:cs typeface="Segoe UI"/>
              </a:rPr>
              <a:t> </a:t>
            </a:r>
            <a:r>
              <a:rPr sz="1800" dirty="0">
                <a:latin typeface="Segoe UI"/>
                <a:cs typeface="Segoe UI"/>
              </a:rPr>
              <a:t>in</a:t>
            </a:r>
            <a:r>
              <a:rPr sz="1800" spc="-45" dirty="0">
                <a:latin typeface="Segoe UI"/>
                <a:cs typeface="Segoe UI"/>
              </a:rPr>
              <a:t> </a:t>
            </a:r>
            <a:r>
              <a:rPr sz="1800" dirty="0">
                <a:latin typeface="Segoe UI"/>
                <a:cs typeface="Segoe UI"/>
              </a:rPr>
              <a:t>Office</a:t>
            </a:r>
            <a:r>
              <a:rPr sz="1800" spc="-25" dirty="0">
                <a:latin typeface="Segoe UI"/>
                <a:cs typeface="Segoe UI"/>
              </a:rPr>
              <a:t> </a:t>
            </a:r>
            <a:r>
              <a:rPr sz="1800" spc="-10" dirty="0">
                <a:latin typeface="Segoe UI"/>
                <a:cs typeface="Segoe UI"/>
              </a:rPr>
              <a:t>Online.</a:t>
            </a:r>
            <a:endParaRPr sz="1800" dirty="0">
              <a:latin typeface="Segoe UI"/>
              <a:cs typeface="Segoe UI"/>
            </a:endParaRPr>
          </a:p>
          <a:p>
            <a:pPr marL="299085" marR="570230" indent="-287020">
              <a:lnSpc>
                <a:spcPct val="100000"/>
              </a:lnSpc>
              <a:spcBef>
                <a:spcPts val="1030"/>
              </a:spcBef>
            </a:pPr>
            <a:r>
              <a:rPr sz="1450" dirty="0">
                <a:latin typeface="Wingdings 3"/>
                <a:cs typeface="Wingdings 3"/>
              </a:rPr>
              <a:t>⯈</a:t>
            </a:r>
            <a:r>
              <a:rPr sz="1450" spc="85" dirty="0">
                <a:latin typeface="Times New Roman"/>
                <a:cs typeface="Times New Roman"/>
              </a:rPr>
              <a:t>  </a:t>
            </a:r>
            <a:r>
              <a:rPr sz="1800" spc="-35" dirty="0">
                <a:latin typeface="Segoe UI"/>
                <a:cs typeface="Segoe UI"/>
              </a:rPr>
              <a:t>You</a:t>
            </a:r>
            <a:r>
              <a:rPr sz="1800" spc="-50" dirty="0">
                <a:latin typeface="Segoe UI"/>
                <a:cs typeface="Segoe UI"/>
              </a:rPr>
              <a:t> </a:t>
            </a:r>
            <a:r>
              <a:rPr sz="1800" dirty="0">
                <a:latin typeface="Segoe UI"/>
                <a:cs typeface="Segoe UI"/>
              </a:rPr>
              <a:t>will</a:t>
            </a:r>
            <a:r>
              <a:rPr sz="1800" spc="-30" dirty="0">
                <a:latin typeface="Segoe UI"/>
                <a:cs typeface="Segoe UI"/>
              </a:rPr>
              <a:t> </a:t>
            </a:r>
            <a:r>
              <a:rPr sz="1800" dirty="0">
                <a:latin typeface="Segoe UI"/>
                <a:cs typeface="Segoe UI"/>
              </a:rPr>
              <a:t>be</a:t>
            </a:r>
            <a:r>
              <a:rPr sz="1800" spc="-50" dirty="0">
                <a:latin typeface="Segoe UI"/>
                <a:cs typeface="Segoe UI"/>
              </a:rPr>
              <a:t> </a:t>
            </a:r>
            <a:r>
              <a:rPr sz="1800" dirty="0">
                <a:latin typeface="Segoe UI"/>
                <a:cs typeface="Segoe UI"/>
              </a:rPr>
              <a:t>able</a:t>
            </a:r>
            <a:r>
              <a:rPr sz="1800" spc="-30" dirty="0">
                <a:latin typeface="Segoe UI"/>
                <a:cs typeface="Segoe UI"/>
              </a:rPr>
              <a:t> </a:t>
            </a:r>
            <a:r>
              <a:rPr sz="1800" dirty="0">
                <a:latin typeface="Segoe UI"/>
                <a:cs typeface="Segoe UI"/>
              </a:rPr>
              <a:t>to</a:t>
            </a:r>
            <a:r>
              <a:rPr sz="1800" spc="-50" dirty="0">
                <a:latin typeface="Segoe UI"/>
                <a:cs typeface="Segoe UI"/>
              </a:rPr>
              <a:t> </a:t>
            </a:r>
            <a:r>
              <a:rPr sz="1800" dirty="0">
                <a:latin typeface="Segoe UI"/>
                <a:cs typeface="Segoe UI"/>
              </a:rPr>
              <a:t>see</a:t>
            </a:r>
            <a:r>
              <a:rPr sz="1800" spc="-50" dirty="0">
                <a:latin typeface="Segoe UI"/>
                <a:cs typeface="Segoe UI"/>
              </a:rPr>
              <a:t> </a:t>
            </a:r>
            <a:r>
              <a:rPr sz="1800" dirty="0">
                <a:latin typeface="Segoe UI"/>
                <a:cs typeface="Segoe UI"/>
              </a:rPr>
              <a:t>what</a:t>
            </a:r>
            <a:r>
              <a:rPr sz="1800" spc="-50" dirty="0">
                <a:latin typeface="Segoe UI"/>
                <a:cs typeface="Segoe UI"/>
              </a:rPr>
              <a:t> </a:t>
            </a:r>
            <a:r>
              <a:rPr sz="1800" dirty="0">
                <a:latin typeface="Segoe UI"/>
                <a:cs typeface="Segoe UI"/>
              </a:rPr>
              <a:t>is</a:t>
            </a:r>
            <a:r>
              <a:rPr sz="1800" spc="-35" dirty="0">
                <a:latin typeface="Segoe UI"/>
                <a:cs typeface="Segoe UI"/>
              </a:rPr>
              <a:t> </a:t>
            </a:r>
            <a:r>
              <a:rPr sz="1800" spc="-10" dirty="0">
                <a:latin typeface="Segoe UI"/>
                <a:cs typeface="Segoe UI"/>
              </a:rPr>
              <a:t>being </a:t>
            </a:r>
            <a:r>
              <a:rPr sz="1800" dirty="0">
                <a:latin typeface="Segoe UI"/>
                <a:cs typeface="Segoe UI"/>
              </a:rPr>
              <a:t>changed</a:t>
            </a:r>
            <a:r>
              <a:rPr sz="1800" spc="-30" dirty="0">
                <a:latin typeface="Segoe UI"/>
                <a:cs typeface="Segoe UI"/>
              </a:rPr>
              <a:t> </a:t>
            </a:r>
            <a:r>
              <a:rPr sz="1800" dirty="0">
                <a:latin typeface="Segoe UI"/>
                <a:cs typeface="Segoe UI"/>
              </a:rPr>
              <a:t>in</a:t>
            </a:r>
            <a:r>
              <a:rPr sz="1800" spc="-25" dirty="0">
                <a:latin typeface="Segoe UI"/>
                <a:cs typeface="Segoe UI"/>
              </a:rPr>
              <a:t> </a:t>
            </a:r>
            <a:r>
              <a:rPr sz="1800" dirty="0">
                <a:latin typeface="Segoe UI"/>
                <a:cs typeface="Segoe UI"/>
              </a:rPr>
              <a:t>the</a:t>
            </a:r>
            <a:r>
              <a:rPr sz="1800" spc="-40" dirty="0">
                <a:latin typeface="Segoe UI"/>
                <a:cs typeface="Segoe UI"/>
              </a:rPr>
              <a:t> </a:t>
            </a:r>
            <a:r>
              <a:rPr sz="1800" dirty="0">
                <a:latin typeface="Segoe UI"/>
                <a:cs typeface="Segoe UI"/>
              </a:rPr>
              <a:t>document</a:t>
            </a:r>
            <a:r>
              <a:rPr sz="1800" spc="-25" dirty="0">
                <a:latin typeface="Segoe UI"/>
                <a:cs typeface="Segoe UI"/>
              </a:rPr>
              <a:t> </a:t>
            </a:r>
            <a:r>
              <a:rPr sz="1800" dirty="0">
                <a:latin typeface="Segoe UI"/>
                <a:cs typeface="Segoe UI"/>
              </a:rPr>
              <a:t>in</a:t>
            </a:r>
            <a:r>
              <a:rPr sz="1800" spc="-35" dirty="0">
                <a:latin typeface="Segoe UI"/>
                <a:cs typeface="Segoe UI"/>
              </a:rPr>
              <a:t> </a:t>
            </a:r>
            <a:r>
              <a:rPr sz="1800" dirty="0">
                <a:latin typeface="Segoe UI"/>
                <a:cs typeface="Segoe UI"/>
              </a:rPr>
              <a:t>real</a:t>
            </a:r>
            <a:r>
              <a:rPr sz="1800" spc="-30" dirty="0">
                <a:latin typeface="Segoe UI"/>
                <a:cs typeface="Segoe UI"/>
              </a:rPr>
              <a:t> </a:t>
            </a:r>
            <a:r>
              <a:rPr sz="1800" spc="-20" dirty="0">
                <a:latin typeface="Segoe UI"/>
                <a:cs typeface="Segoe UI"/>
              </a:rPr>
              <a:t>time</a:t>
            </a:r>
            <a:endParaRPr sz="1800" dirty="0">
              <a:latin typeface="Segoe UI"/>
              <a:cs typeface="Segoe UI"/>
            </a:endParaRPr>
          </a:p>
        </p:txBody>
      </p:sp>
      <p:pic>
        <p:nvPicPr>
          <p:cNvPr id="15" name="Picture 14">
            <a:extLst>
              <a:ext uri="{FF2B5EF4-FFF2-40B4-BE49-F238E27FC236}">
                <a16:creationId xmlns:a16="http://schemas.microsoft.com/office/drawing/2014/main" id="{CF7741E5-1021-272F-D94C-3AB7C5E501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62952" y="4943177"/>
            <a:ext cx="51816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latin typeface="Century Gothic"/>
                <a:cs typeface="Century Gothic"/>
              </a:rPr>
              <a:t>TEAMS</a:t>
            </a:r>
            <a:r>
              <a:rPr sz="3600" spc="-50" dirty="0">
                <a:solidFill>
                  <a:srgbClr val="FFFFFF"/>
                </a:solidFill>
                <a:latin typeface="Century Gothic"/>
                <a:cs typeface="Century Gothic"/>
              </a:rPr>
              <a:t> </a:t>
            </a:r>
            <a:r>
              <a:rPr sz="3600" dirty="0">
                <a:solidFill>
                  <a:srgbClr val="FFFFFF"/>
                </a:solidFill>
                <a:latin typeface="Century Gothic"/>
                <a:cs typeface="Century Gothic"/>
              </a:rPr>
              <a:t>SHAREPOINT</a:t>
            </a:r>
            <a:r>
              <a:rPr sz="3600" spc="-60" dirty="0">
                <a:solidFill>
                  <a:srgbClr val="FFFFFF"/>
                </a:solidFill>
                <a:latin typeface="Century Gothic"/>
                <a:cs typeface="Century Gothic"/>
              </a:rPr>
              <a:t> </a:t>
            </a:r>
            <a:r>
              <a:rPr sz="3600" spc="-20" dirty="0">
                <a:solidFill>
                  <a:srgbClr val="FFFFFF"/>
                </a:solidFill>
                <a:latin typeface="Century Gothic"/>
                <a:cs typeface="Century Gothic"/>
              </a:rPr>
              <a:t>SITE</a:t>
            </a:r>
            <a:endParaRPr sz="3600" dirty="0">
              <a:latin typeface="Century Gothic"/>
              <a:cs typeface="Century Gothic"/>
            </a:endParaRPr>
          </a:p>
        </p:txBody>
      </p:sp>
      <p:pic>
        <p:nvPicPr>
          <p:cNvPr id="9" name="object 9">
            <a:extLst>
              <a:ext uri="{C183D7F6-B498-43B3-948B-1728B52AA6E4}">
                <adec:decorative xmlns:adec="http://schemas.microsoft.com/office/drawing/2017/decorative" val="1"/>
              </a:ext>
            </a:extLst>
          </p:cNvPr>
          <p:cNvPicPr/>
          <p:nvPr/>
        </p:nvPicPr>
        <p:blipFill>
          <a:blip r:embed="rId2" cstate="print"/>
          <a:stretch>
            <a:fillRect/>
          </a:stretch>
        </p:blipFill>
        <p:spPr>
          <a:xfrm>
            <a:off x="1738883" y="685800"/>
            <a:ext cx="6425183" cy="3614927"/>
          </a:xfrm>
          <a:prstGeom prst="rect">
            <a:avLst/>
          </a:prstGeom>
        </p:spPr>
      </p:pic>
      <p:pic>
        <p:nvPicPr>
          <p:cNvPr id="10" name="Picture 9">
            <a:extLst>
              <a:ext uri="{FF2B5EF4-FFF2-40B4-BE49-F238E27FC236}">
                <a16:creationId xmlns:a16="http://schemas.microsoft.com/office/drawing/2014/main" id="{371DA2A7-A4BD-B398-E735-A959F5D59B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
        <p:nvSpPr>
          <p:cNvPr id="12" name="Rectangle 11">
            <a:extLst>
              <a:ext uri="{FF2B5EF4-FFF2-40B4-BE49-F238E27FC236}">
                <a16:creationId xmlns:a16="http://schemas.microsoft.com/office/drawing/2014/main" id="{F75108B3-A94F-C276-FB2F-AE012C1E97B9}"/>
              </a:ext>
              <a:ext uri="{C183D7F6-B498-43B3-948B-1728B52AA6E4}">
                <adec:decorative xmlns:adec="http://schemas.microsoft.com/office/drawing/2017/decorative" val="1"/>
              </a:ext>
            </a:extLst>
          </p:cNvPr>
          <p:cNvSpPr/>
          <p:nvPr/>
        </p:nvSpPr>
        <p:spPr>
          <a:xfrm>
            <a:off x="1905000" y="1828800"/>
            <a:ext cx="3276600" cy="1752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A1D2F5C-C26A-03CF-4177-06BE315D3630}"/>
              </a:ext>
            </a:extLst>
          </p:cNvPr>
          <p:cNvSpPr>
            <a:spLocks noGrp="1"/>
          </p:cNvSpPr>
          <p:nvPr>
            <p:ph type="title" idx="4294967295"/>
          </p:nvPr>
        </p:nvSpPr>
        <p:spPr>
          <a:xfrm>
            <a:off x="918289" y="1970237"/>
            <a:ext cx="4263311" cy="1469725"/>
          </a:xfrm>
        </p:spPr>
        <p:txBody>
          <a:bodyPr>
            <a:normAutofit fontScale="90000"/>
          </a:bodyPr>
          <a:lstStyle/>
          <a:p>
            <a:r>
              <a:rPr lang="en-US" dirty="0"/>
              <a:t>Create a Team or Communication Site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idx="4294967295"/>
          </p:nvPr>
        </p:nvSpPr>
        <p:spPr>
          <a:xfrm>
            <a:off x="744379" y="4472425"/>
            <a:ext cx="9690100" cy="1135380"/>
          </a:xfrm>
          <a:prstGeom prst="rect">
            <a:avLst/>
          </a:prstGeom>
          <a:noFill/>
          <a:ln>
            <a:noFill/>
            <a:prstDash/>
          </a:ln>
          <a:effectLst/>
        </p:spPr>
        <p:txBody>
          <a:bodyPr rot="0" spcFirstLastPara="0" vertOverflow="overflow" horzOverflow="overflow" vert="horz" wrap="square" lIns="0" tIns="57785" rIns="0" bIns="0" numCol="1" spcCol="0" rtlCol="0" fromWordArt="0" anchor="t" anchorCtr="0" forceAA="0" compatLnSpc="1">
            <a:prstTxWarp prst="textNoShape">
              <a:avLst/>
            </a:prstTxWarp>
            <a:spAutoFit/>
          </a:bodyPr>
          <a:lstStyle/>
          <a:p>
            <a:pPr marL="12700" marR="5080" lvl="0" indent="0" algn="l" defTabSz="914400" rtl="0" eaLnBrk="1" fontAlgn="auto" latinLnBrk="0" hangingPunct="1">
              <a:lnSpc>
                <a:spcPts val="2810"/>
              </a:lnSpc>
              <a:spcBef>
                <a:spcPts val="455"/>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A</a:t>
            </a:r>
            <a:r>
              <a:rPr kumimoji="0" lang="en-US" sz="2600" b="0" i="0" u="none" strike="noStrike" kern="1200" cap="none" spc="-2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MICROSOFT</a:t>
            </a:r>
            <a:r>
              <a:rPr kumimoji="0" lang="en-US" sz="2600" b="0" i="0" u="none" strike="noStrike" kern="1200" cap="none" spc="-45"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SHAREPOINT</a:t>
            </a:r>
            <a:r>
              <a:rPr kumimoji="0" lang="en-US" sz="2600" b="0" i="0" u="none" strike="noStrike" kern="1200" cap="none" spc="-4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TEAM</a:t>
            </a:r>
            <a:r>
              <a:rPr kumimoji="0" lang="en-US" sz="2600" b="0" i="0" u="none" strike="noStrike" kern="1200" cap="none" spc="-3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SITE</a:t>
            </a:r>
            <a:r>
              <a:rPr kumimoji="0" lang="en-US" sz="2600" b="0" i="0" u="none" strike="noStrike" kern="1200" cap="none" spc="-45"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CONNECTS</a:t>
            </a:r>
            <a:r>
              <a:rPr kumimoji="0" lang="en-US" sz="2600" b="0" i="0" u="none" strike="noStrike" kern="1200" cap="none" spc="-35"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YOU</a:t>
            </a:r>
            <a:r>
              <a:rPr kumimoji="0" lang="en-US" sz="2600" b="0" i="0" u="none" strike="noStrike" kern="1200" cap="none" spc="-5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25" normalizeH="0" baseline="0" noProof="0" dirty="0">
                <a:ln>
                  <a:noFill/>
                </a:ln>
                <a:solidFill>
                  <a:schemeClr val="tx1"/>
                </a:solidFill>
                <a:effectLst/>
                <a:uLnTx/>
                <a:uFillTx/>
                <a:latin typeface="Century Gothic"/>
                <a:ea typeface="+mn-ea"/>
                <a:cs typeface="Century Gothic"/>
              </a:rPr>
              <a:t>AND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YOUR</a:t>
            </a:r>
            <a:r>
              <a:rPr kumimoji="0" lang="en-US" sz="2600" b="0" i="0" u="none" strike="noStrike" kern="1200" cap="none" spc="-6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TEAM</a:t>
            </a:r>
            <a:r>
              <a:rPr kumimoji="0" lang="en-US" sz="2600" b="0" i="0" u="none" strike="noStrike" kern="1200" cap="none" spc="-25"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TO</a:t>
            </a:r>
            <a:r>
              <a:rPr kumimoji="0" lang="en-US" sz="2600" b="0" i="0" u="none" strike="noStrike" kern="1200" cap="none" spc="-2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THE</a:t>
            </a:r>
            <a:r>
              <a:rPr kumimoji="0" lang="en-US" sz="2600" b="0" i="0" u="none" strike="noStrike" kern="1200" cap="none" spc="-2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CONTENT,</a:t>
            </a:r>
            <a:r>
              <a:rPr kumimoji="0" lang="en-US" sz="2600" b="0" i="0" u="none" strike="noStrike" kern="1200" cap="none" spc="-35"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INFORMATION,</a:t>
            </a:r>
            <a:r>
              <a:rPr kumimoji="0" lang="en-US" sz="2600" b="0" i="0" u="none" strike="noStrike" kern="1200" cap="none" spc="-5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AND</a:t>
            </a:r>
            <a:r>
              <a:rPr kumimoji="0" lang="en-US" sz="2600" b="0" i="0" u="none" strike="noStrike" kern="1200" cap="none" spc="-3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0" normalizeH="0" baseline="0" noProof="0" dirty="0">
                <a:ln>
                  <a:noFill/>
                </a:ln>
                <a:solidFill>
                  <a:schemeClr val="tx1"/>
                </a:solidFill>
                <a:effectLst/>
                <a:uLnTx/>
                <a:uFillTx/>
                <a:latin typeface="Century Gothic"/>
                <a:ea typeface="+mn-ea"/>
                <a:cs typeface="Century Gothic"/>
              </a:rPr>
              <a:t>APPS</a:t>
            </a:r>
            <a:r>
              <a:rPr kumimoji="0" lang="en-US" sz="2600" b="0" i="0" u="none" strike="noStrike" kern="1200" cap="none" spc="-30" normalizeH="0" baseline="0" noProof="0" dirty="0">
                <a:ln>
                  <a:noFill/>
                </a:ln>
                <a:solidFill>
                  <a:schemeClr val="tx1"/>
                </a:solidFill>
                <a:effectLst/>
                <a:uLnTx/>
                <a:uFillTx/>
                <a:latin typeface="Century Gothic"/>
                <a:ea typeface="+mn-ea"/>
                <a:cs typeface="Century Gothic"/>
              </a:rPr>
              <a:t> </a:t>
            </a:r>
            <a:r>
              <a:rPr kumimoji="0" lang="en-US" sz="2600" b="0" i="0" u="none" strike="noStrike" kern="1200" cap="none" spc="-25" normalizeH="0" baseline="0" noProof="0" dirty="0">
                <a:ln>
                  <a:noFill/>
                </a:ln>
                <a:solidFill>
                  <a:schemeClr val="tx1"/>
                </a:solidFill>
                <a:effectLst/>
                <a:uLnTx/>
                <a:uFillTx/>
                <a:latin typeface="Century Gothic"/>
                <a:ea typeface="+mn-ea"/>
                <a:cs typeface="Century Gothic"/>
              </a:rPr>
              <a:t>YOU </a:t>
            </a:r>
            <a:r>
              <a:rPr kumimoji="0" lang="en-US" sz="2600" b="0" i="0" u="none" strike="noStrike" kern="1200" cap="none" spc="-10" normalizeH="0" baseline="0" noProof="0" dirty="0">
                <a:ln>
                  <a:noFill/>
                </a:ln>
                <a:solidFill>
                  <a:schemeClr val="tx1"/>
                </a:solidFill>
                <a:effectLst/>
                <a:uLnTx/>
                <a:uFillTx/>
                <a:latin typeface="Century Gothic"/>
                <a:ea typeface="+mn-ea"/>
                <a:cs typeface="Century Gothic"/>
              </a:rPr>
              <a:t>NEED.</a:t>
            </a:r>
            <a:endParaRPr kumimoji="0" lang="en-US" sz="2600" b="0" i="0" u="none" strike="noStrike" kern="1200" cap="none" spc="0" normalizeH="0" baseline="0" noProof="0" dirty="0">
              <a:ln>
                <a:noFill/>
              </a:ln>
              <a:solidFill>
                <a:schemeClr val="tx1"/>
              </a:solidFill>
              <a:effectLst/>
              <a:uLnTx/>
              <a:uFillTx/>
              <a:latin typeface="Century Gothic"/>
              <a:ea typeface="+mn-ea"/>
              <a:cs typeface="Century Gothic"/>
            </a:endParaRPr>
          </a:p>
        </p:txBody>
      </p:sp>
      <p:grpSp>
        <p:nvGrpSpPr>
          <p:cNvPr id="7" name="object 7">
            <a:extLst>
              <a:ext uri="{C183D7F6-B498-43B3-948B-1728B52AA6E4}">
                <adec:decorative xmlns:adec="http://schemas.microsoft.com/office/drawing/2017/decorative" val="1"/>
              </a:ext>
            </a:extLst>
          </p:cNvPr>
          <p:cNvGrpSpPr/>
          <p:nvPr/>
        </p:nvGrpSpPr>
        <p:grpSpPr>
          <a:xfrm>
            <a:off x="228600" y="457200"/>
            <a:ext cx="11601450" cy="5624830"/>
            <a:chOff x="603504" y="551688"/>
            <a:chExt cx="11601450" cy="5624830"/>
          </a:xfrm>
        </p:grpSpPr>
        <p:pic>
          <p:nvPicPr>
            <p:cNvPr id="8" name="object 8"/>
            <p:cNvPicPr/>
            <p:nvPr/>
          </p:nvPicPr>
          <p:blipFill>
            <a:blip r:embed="rId2" cstate="print"/>
            <a:stretch>
              <a:fillRect/>
            </a:stretch>
          </p:blipFill>
          <p:spPr>
            <a:xfrm>
              <a:off x="603504" y="605028"/>
              <a:ext cx="10951463" cy="3549395"/>
            </a:xfrm>
            <a:prstGeom prst="rect">
              <a:avLst/>
            </a:prstGeom>
          </p:spPr>
        </p:pic>
        <p:pic>
          <p:nvPicPr>
            <p:cNvPr id="9" name="object 9"/>
            <p:cNvPicPr/>
            <p:nvPr/>
          </p:nvPicPr>
          <p:blipFill>
            <a:blip r:embed="rId3" cstate="print"/>
            <a:stretch>
              <a:fillRect/>
            </a:stretch>
          </p:blipFill>
          <p:spPr>
            <a:xfrm>
              <a:off x="3054096" y="551688"/>
              <a:ext cx="6286499" cy="3535679"/>
            </a:xfrm>
            <a:prstGeom prst="rect">
              <a:avLst/>
            </a:prstGeom>
          </p:spPr>
        </p:pic>
        <p:sp>
          <p:nvSpPr>
            <p:cNvPr id="10" name="object 10"/>
            <p:cNvSpPr/>
            <p:nvPr/>
          </p:nvSpPr>
          <p:spPr>
            <a:xfrm>
              <a:off x="11276077"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11" name="object 11"/>
            <p:cNvSpPr/>
            <p:nvPr/>
          </p:nvSpPr>
          <p:spPr>
            <a:xfrm>
              <a:off x="9206482"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12" name="object 12"/>
            <p:cNvSpPr/>
            <p:nvPr/>
          </p:nvSpPr>
          <p:spPr>
            <a:xfrm>
              <a:off x="10291576"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13" name="object 13"/>
            <p:cNvSpPr/>
            <p:nvPr/>
          </p:nvSpPr>
          <p:spPr>
            <a:xfrm>
              <a:off x="10443215"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14" name="object 14"/>
            <p:cNvSpPr/>
            <p:nvPr/>
          </p:nvSpPr>
          <p:spPr>
            <a:xfrm>
              <a:off x="10920222" y="3684270"/>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FEEE1FBD-CDFD-FD77-CF06-1D61B3962F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57318" y="4943177"/>
            <a:ext cx="51333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WHY</a:t>
            </a:r>
            <a:r>
              <a:rPr sz="3600" spc="-30" dirty="0">
                <a:latin typeface="Century Gothic"/>
                <a:cs typeface="Century Gothic"/>
              </a:rPr>
              <a:t> </a:t>
            </a:r>
            <a:r>
              <a:rPr sz="3600" dirty="0">
                <a:latin typeface="Century Gothic"/>
                <a:cs typeface="Century Gothic"/>
              </a:rPr>
              <a:t>USE</a:t>
            </a:r>
            <a:r>
              <a:rPr sz="3600" spc="-5" dirty="0">
                <a:latin typeface="Century Gothic"/>
                <a:cs typeface="Century Gothic"/>
              </a:rPr>
              <a:t> </a:t>
            </a:r>
            <a:r>
              <a:rPr sz="3600" dirty="0">
                <a:latin typeface="Century Gothic"/>
                <a:cs typeface="Century Gothic"/>
              </a:rPr>
              <a:t>A</a:t>
            </a:r>
            <a:r>
              <a:rPr sz="3600" spc="-15" dirty="0">
                <a:latin typeface="Century Gothic"/>
                <a:cs typeface="Century Gothic"/>
              </a:rPr>
              <a:t> </a:t>
            </a:r>
            <a:r>
              <a:rPr sz="3600" dirty="0">
                <a:latin typeface="Century Gothic"/>
                <a:cs typeface="Century Gothic"/>
              </a:rPr>
              <a:t>TEAMS</a:t>
            </a:r>
            <a:r>
              <a:rPr sz="3600" spc="-20" dirty="0">
                <a:latin typeface="Century Gothic"/>
                <a:cs typeface="Century Gothic"/>
              </a:rPr>
              <a:t> </a:t>
            </a:r>
            <a:r>
              <a:rPr sz="3600" spc="-10" dirty="0">
                <a:latin typeface="Century Gothic"/>
                <a:cs typeface="Century Gothic"/>
              </a:rPr>
              <a:t>SITE?</a:t>
            </a:r>
            <a:endParaRPr sz="3600" dirty="0">
              <a:latin typeface="Century Gothic"/>
              <a:cs typeface="Century Gothic"/>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0" y="0"/>
            <a:ext cx="3503676" cy="6858000"/>
          </a:xfrm>
          <a:prstGeom prst="rect">
            <a:avLst/>
          </a:prstGeom>
        </p:spPr>
      </p:pic>
      <p:sp>
        <p:nvSpPr>
          <p:cNvPr id="5" name="object 5" descr="$PPTXTitle"/>
          <p:cNvSpPr txBox="1">
            <a:spLocks noGrp="1"/>
          </p:cNvSpPr>
          <p:nvPr>
            <p:ph type="title"/>
          </p:nvPr>
        </p:nvSpPr>
        <p:spPr>
          <a:xfrm>
            <a:off x="3963352" y="575734"/>
            <a:ext cx="2232025" cy="330835"/>
          </a:xfrm>
          <a:prstGeom prst="rect">
            <a:avLst/>
          </a:prstGeom>
        </p:spPr>
        <p:txBody>
          <a:bodyPr vert="horz" wrap="square" lIns="0" tIns="13335" rIns="0" bIns="0" rtlCol="0">
            <a:spAutoFit/>
          </a:bodyPr>
          <a:lstStyle/>
          <a:p>
            <a:pPr marL="12700">
              <a:lnSpc>
                <a:spcPct val="100000"/>
              </a:lnSpc>
              <a:spcBef>
                <a:spcPts val="105"/>
              </a:spcBef>
            </a:pPr>
            <a:r>
              <a:rPr sz="1600" b="0" dirty="0">
                <a:latin typeface="Wingdings 3"/>
                <a:cs typeface="Wingdings 3"/>
              </a:rPr>
              <a:t>⯈</a:t>
            </a:r>
            <a:r>
              <a:rPr sz="1600" b="0" spc="340" dirty="0">
                <a:latin typeface="Times New Roman"/>
                <a:cs typeface="Times New Roman"/>
              </a:rPr>
              <a:t> </a:t>
            </a:r>
            <a:r>
              <a:rPr sz="2000" b="0" dirty="0">
                <a:latin typeface="Segoe UI"/>
                <a:cs typeface="Segoe UI"/>
              </a:rPr>
              <a:t>Use</a:t>
            </a:r>
            <a:r>
              <a:rPr sz="2000" b="0" spc="-60" dirty="0">
                <a:latin typeface="Segoe UI"/>
                <a:cs typeface="Segoe UI"/>
              </a:rPr>
              <a:t> </a:t>
            </a:r>
            <a:r>
              <a:rPr sz="2000" b="0" dirty="0">
                <a:latin typeface="Segoe UI"/>
                <a:cs typeface="Segoe UI"/>
              </a:rPr>
              <a:t>team</a:t>
            </a:r>
            <a:r>
              <a:rPr sz="2000" b="0" spc="-75" dirty="0">
                <a:latin typeface="Segoe UI"/>
                <a:cs typeface="Segoe UI"/>
              </a:rPr>
              <a:t> </a:t>
            </a:r>
            <a:r>
              <a:rPr sz="2000" b="0" dirty="0">
                <a:latin typeface="Segoe UI"/>
                <a:cs typeface="Segoe UI"/>
              </a:rPr>
              <a:t>sites</a:t>
            </a:r>
            <a:r>
              <a:rPr sz="2000" b="0" spc="-55" dirty="0">
                <a:latin typeface="Segoe UI"/>
                <a:cs typeface="Segoe UI"/>
              </a:rPr>
              <a:t> </a:t>
            </a:r>
            <a:r>
              <a:rPr sz="2000" b="0" spc="-25" dirty="0">
                <a:latin typeface="Segoe UI"/>
                <a:cs typeface="Segoe UI"/>
              </a:rPr>
              <a:t>to</a:t>
            </a:r>
            <a:endParaRPr sz="2000" dirty="0">
              <a:latin typeface="Segoe UI"/>
              <a:cs typeface="Segoe UI"/>
            </a:endParaRPr>
          </a:p>
        </p:txBody>
      </p:sp>
      <p:sp>
        <p:nvSpPr>
          <p:cNvPr id="6" name="object 6"/>
          <p:cNvSpPr txBox="1"/>
          <p:nvPr/>
        </p:nvSpPr>
        <p:spPr>
          <a:xfrm>
            <a:off x="3963352" y="882055"/>
            <a:ext cx="6276975" cy="3072765"/>
          </a:xfrm>
          <a:prstGeom prst="rect">
            <a:avLst/>
          </a:prstGeom>
        </p:spPr>
        <p:txBody>
          <a:bodyPr vert="horz" wrap="square" lIns="0" tIns="143510" rIns="0" bIns="0" rtlCol="0">
            <a:spAutoFit/>
          </a:bodyPr>
          <a:lstStyle/>
          <a:p>
            <a:pPr marL="469900">
              <a:lnSpc>
                <a:spcPct val="100000"/>
              </a:lnSpc>
              <a:spcBef>
                <a:spcPts val="1130"/>
              </a:spcBef>
            </a:pPr>
            <a:r>
              <a:rPr sz="1450" dirty="0">
                <a:solidFill>
                  <a:srgbClr val="FFFFFF"/>
                </a:solidFill>
                <a:latin typeface="Wingdings 3"/>
                <a:cs typeface="Wingdings 3"/>
              </a:rPr>
              <a:t>⯈</a:t>
            </a:r>
            <a:r>
              <a:rPr sz="1450" spc="490" dirty="0">
                <a:solidFill>
                  <a:srgbClr val="FFFFFF"/>
                </a:solidFill>
                <a:latin typeface="Times New Roman"/>
                <a:cs typeface="Times New Roman"/>
              </a:rPr>
              <a:t> </a:t>
            </a:r>
            <a:r>
              <a:rPr sz="1800" spc="-10" dirty="0">
                <a:latin typeface="Segoe UI"/>
                <a:cs typeface="Segoe UI"/>
              </a:rPr>
              <a:t>Store</a:t>
            </a:r>
            <a:r>
              <a:rPr sz="1800" spc="-65" dirty="0">
                <a:latin typeface="Segoe UI"/>
                <a:cs typeface="Segoe UI"/>
              </a:rPr>
              <a:t> </a:t>
            </a:r>
            <a:r>
              <a:rPr sz="1800" dirty="0">
                <a:latin typeface="Segoe UI"/>
                <a:cs typeface="Segoe UI"/>
              </a:rPr>
              <a:t>and</a:t>
            </a:r>
            <a:r>
              <a:rPr sz="1800" spc="-80" dirty="0">
                <a:latin typeface="Segoe UI"/>
                <a:cs typeface="Segoe UI"/>
              </a:rPr>
              <a:t> </a:t>
            </a:r>
            <a:r>
              <a:rPr sz="1800" dirty="0">
                <a:latin typeface="Segoe UI"/>
                <a:cs typeface="Segoe UI"/>
              </a:rPr>
              <a:t>collaborate</a:t>
            </a:r>
            <a:r>
              <a:rPr sz="1800" spc="-55" dirty="0">
                <a:latin typeface="Segoe UI"/>
                <a:cs typeface="Segoe UI"/>
              </a:rPr>
              <a:t> </a:t>
            </a:r>
            <a:r>
              <a:rPr sz="1800" dirty="0">
                <a:latin typeface="Segoe UI"/>
                <a:cs typeface="Segoe UI"/>
              </a:rPr>
              <a:t>on</a:t>
            </a:r>
            <a:r>
              <a:rPr sz="1800" spc="-70" dirty="0">
                <a:latin typeface="Segoe UI"/>
                <a:cs typeface="Segoe UI"/>
              </a:rPr>
              <a:t> </a:t>
            </a:r>
            <a:r>
              <a:rPr sz="1800" spc="-10" dirty="0">
                <a:latin typeface="Segoe UI"/>
                <a:cs typeface="Segoe UI"/>
              </a:rPr>
              <a:t>files</a:t>
            </a:r>
            <a:endParaRPr sz="1800" dirty="0">
              <a:latin typeface="Segoe UI"/>
              <a:cs typeface="Segoe UI"/>
            </a:endParaRPr>
          </a:p>
          <a:p>
            <a:pPr marL="469900">
              <a:lnSpc>
                <a:spcPct val="100000"/>
              </a:lnSpc>
              <a:spcBef>
                <a:spcPts val="1035"/>
              </a:spcBef>
            </a:pPr>
            <a:r>
              <a:rPr sz="1450" dirty="0">
                <a:latin typeface="Wingdings 3"/>
                <a:cs typeface="Wingdings 3"/>
              </a:rPr>
              <a:t>⯈</a:t>
            </a:r>
            <a:r>
              <a:rPr sz="1450" spc="484" dirty="0">
                <a:latin typeface="Times New Roman"/>
                <a:cs typeface="Times New Roman"/>
              </a:rPr>
              <a:t> </a:t>
            </a:r>
            <a:r>
              <a:rPr sz="1800" spc="-85" dirty="0">
                <a:latin typeface="Segoe UI"/>
                <a:cs typeface="Segoe UI"/>
              </a:rPr>
              <a:t>To</a:t>
            </a:r>
            <a:r>
              <a:rPr sz="1800" spc="-35" dirty="0">
                <a:latin typeface="Segoe UI"/>
                <a:cs typeface="Segoe UI"/>
              </a:rPr>
              <a:t> </a:t>
            </a:r>
            <a:r>
              <a:rPr sz="1800" dirty="0">
                <a:latin typeface="Segoe UI"/>
                <a:cs typeface="Segoe UI"/>
              </a:rPr>
              <a:t>create</a:t>
            </a:r>
            <a:r>
              <a:rPr sz="1800" spc="-55" dirty="0">
                <a:latin typeface="Segoe UI"/>
                <a:cs typeface="Segoe UI"/>
              </a:rPr>
              <a:t> </a:t>
            </a:r>
            <a:r>
              <a:rPr sz="1800" dirty="0">
                <a:latin typeface="Segoe UI"/>
                <a:cs typeface="Segoe UI"/>
              </a:rPr>
              <a:t>and</a:t>
            </a:r>
            <a:r>
              <a:rPr sz="1800" spc="-50" dirty="0">
                <a:latin typeface="Segoe UI"/>
                <a:cs typeface="Segoe UI"/>
              </a:rPr>
              <a:t> </a:t>
            </a:r>
            <a:r>
              <a:rPr sz="1800" dirty="0">
                <a:latin typeface="Segoe UI"/>
                <a:cs typeface="Segoe UI"/>
              </a:rPr>
              <a:t>manage</a:t>
            </a:r>
            <a:r>
              <a:rPr sz="1800" spc="-55" dirty="0">
                <a:latin typeface="Segoe UI"/>
                <a:cs typeface="Segoe UI"/>
              </a:rPr>
              <a:t> </a:t>
            </a:r>
            <a:r>
              <a:rPr sz="1800" dirty="0">
                <a:latin typeface="Segoe UI"/>
                <a:cs typeface="Segoe UI"/>
              </a:rPr>
              <a:t>lists</a:t>
            </a:r>
            <a:r>
              <a:rPr sz="1800" spc="-45" dirty="0">
                <a:latin typeface="Segoe UI"/>
                <a:cs typeface="Segoe UI"/>
              </a:rPr>
              <a:t> </a:t>
            </a:r>
            <a:r>
              <a:rPr sz="1800" dirty="0">
                <a:latin typeface="Segoe UI"/>
                <a:cs typeface="Segoe UI"/>
              </a:rPr>
              <a:t>of</a:t>
            </a:r>
            <a:r>
              <a:rPr sz="1800" spc="-60" dirty="0">
                <a:latin typeface="Segoe UI"/>
                <a:cs typeface="Segoe UI"/>
              </a:rPr>
              <a:t> </a:t>
            </a:r>
            <a:r>
              <a:rPr sz="1800" spc="-10" dirty="0">
                <a:latin typeface="Segoe UI"/>
                <a:cs typeface="Segoe UI"/>
              </a:rPr>
              <a:t>information</a:t>
            </a:r>
            <a:endParaRPr sz="1800" dirty="0">
              <a:latin typeface="Segoe UI"/>
              <a:cs typeface="Segoe UI"/>
            </a:endParaRPr>
          </a:p>
          <a:p>
            <a:pPr marL="469900">
              <a:lnSpc>
                <a:spcPct val="100000"/>
              </a:lnSpc>
              <a:spcBef>
                <a:spcPts val="1030"/>
              </a:spcBef>
            </a:pPr>
            <a:r>
              <a:rPr sz="1450" dirty="0">
                <a:latin typeface="Wingdings 3"/>
                <a:cs typeface="Wingdings 3"/>
              </a:rPr>
              <a:t>⯈</a:t>
            </a:r>
            <a:r>
              <a:rPr sz="1450" spc="490" dirty="0">
                <a:latin typeface="Times New Roman"/>
                <a:cs typeface="Times New Roman"/>
              </a:rPr>
              <a:t> </a:t>
            </a:r>
            <a:r>
              <a:rPr sz="1800" spc="-20" dirty="0">
                <a:latin typeface="Segoe UI"/>
                <a:cs typeface="Segoe UI"/>
              </a:rPr>
              <a:t>Track</a:t>
            </a:r>
            <a:r>
              <a:rPr sz="1800" spc="-65" dirty="0">
                <a:latin typeface="Segoe UI"/>
                <a:cs typeface="Segoe UI"/>
              </a:rPr>
              <a:t> </a:t>
            </a:r>
            <a:r>
              <a:rPr sz="1800" dirty="0">
                <a:latin typeface="Segoe UI"/>
                <a:cs typeface="Segoe UI"/>
              </a:rPr>
              <a:t>and</a:t>
            </a:r>
            <a:r>
              <a:rPr sz="1800" spc="-75" dirty="0">
                <a:latin typeface="Segoe UI"/>
                <a:cs typeface="Segoe UI"/>
              </a:rPr>
              <a:t> </a:t>
            </a:r>
            <a:r>
              <a:rPr sz="1800" dirty="0">
                <a:latin typeface="Segoe UI"/>
                <a:cs typeface="Segoe UI"/>
              </a:rPr>
              <a:t>stay</a:t>
            </a:r>
            <a:r>
              <a:rPr sz="1800" spc="-70" dirty="0">
                <a:latin typeface="Segoe UI"/>
                <a:cs typeface="Segoe UI"/>
              </a:rPr>
              <a:t> </a:t>
            </a:r>
            <a:r>
              <a:rPr sz="1800" dirty="0">
                <a:latin typeface="Segoe UI"/>
                <a:cs typeface="Segoe UI"/>
              </a:rPr>
              <a:t>updated</a:t>
            </a:r>
            <a:r>
              <a:rPr sz="1800" spc="-55" dirty="0">
                <a:latin typeface="Segoe UI"/>
                <a:cs typeface="Segoe UI"/>
              </a:rPr>
              <a:t> </a:t>
            </a:r>
            <a:r>
              <a:rPr sz="1800" dirty="0">
                <a:latin typeface="Segoe UI"/>
                <a:cs typeface="Segoe UI"/>
              </a:rPr>
              <a:t>on</a:t>
            </a:r>
            <a:r>
              <a:rPr sz="1800" spc="-75" dirty="0">
                <a:latin typeface="Segoe UI"/>
                <a:cs typeface="Segoe UI"/>
              </a:rPr>
              <a:t> </a:t>
            </a:r>
            <a:r>
              <a:rPr sz="1800" dirty="0">
                <a:latin typeface="Segoe UI"/>
                <a:cs typeface="Segoe UI"/>
              </a:rPr>
              <a:t>project</a:t>
            </a:r>
            <a:r>
              <a:rPr sz="1800" spc="-50" dirty="0">
                <a:latin typeface="Segoe UI"/>
                <a:cs typeface="Segoe UI"/>
              </a:rPr>
              <a:t> </a:t>
            </a:r>
            <a:r>
              <a:rPr sz="1800" spc="-10" dirty="0">
                <a:latin typeface="Segoe UI"/>
                <a:cs typeface="Segoe UI"/>
              </a:rPr>
              <a:t>status</a:t>
            </a:r>
            <a:endParaRPr sz="1800" dirty="0">
              <a:latin typeface="Segoe UI"/>
              <a:cs typeface="Segoe UI"/>
            </a:endParaRPr>
          </a:p>
          <a:p>
            <a:pPr marL="469900">
              <a:lnSpc>
                <a:spcPct val="100000"/>
              </a:lnSpc>
              <a:spcBef>
                <a:spcPts val="1030"/>
              </a:spcBef>
            </a:pPr>
            <a:r>
              <a:rPr sz="1450" dirty="0">
                <a:latin typeface="Wingdings 3"/>
                <a:cs typeface="Wingdings 3"/>
              </a:rPr>
              <a:t>⯈</a:t>
            </a:r>
            <a:r>
              <a:rPr sz="1450" spc="60" dirty="0">
                <a:latin typeface="Times New Roman"/>
                <a:cs typeface="Times New Roman"/>
              </a:rPr>
              <a:t>  </a:t>
            </a:r>
            <a:r>
              <a:rPr sz="1800" dirty="0">
                <a:latin typeface="Segoe UI"/>
                <a:cs typeface="Segoe UI"/>
              </a:rPr>
              <a:t>Organize</a:t>
            </a:r>
            <a:r>
              <a:rPr sz="1800" spc="-45" dirty="0">
                <a:latin typeface="Segoe UI"/>
                <a:cs typeface="Segoe UI"/>
              </a:rPr>
              <a:t> </a:t>
            </a:r>
            <a:r>
              <a:rPr sz="1800" dirty="0">
                <a:latin typeface="Segoe UI"/>
                <a:cs typeface="Segoe UI"/>
              </a:rPr>
              <a:t>and</a:t>
            </a:r>
            <a:r>
              <a:rPr sz="1800" spc="-70" dirty="0">
                <a:latin typeface="Segoe UI"/>
                <a:cs typeface="Segoe UI"/>
              </a:rPr>
              <a:t> </a:t>
            </a:r>
            <a:r>
              <a:rPr sz="1800" spc="-20" dirty="0">
                <a:latin typeface="Segoe UI"/>
                <a:cs typeface="Segoe UI"/>
              </a:rPr>
              <a:t>co-</a:t>
            </a:r>
            <a:r>
              <a:rPr sz="1800" dirty="0">
                <a:latin typeface="Segoe UI"/>
                <a:cs typeface="Segoe UI"/>
              </a:rPr>
              <a:t>author</a:t>
            </a:r>
            <a:r>
              <a:rPr sz="1800" spc="-65" dirty="0">
                <a:latin typeface="Segoe UI"/>
                <a:cs typeface="Segoe UI"/>
              </a:rPr>
              <a:t> </a:t>
            </a:r>
            <a:r>
              <a:rPr sz="1800" dirty="0">
                <a:latin typeface="Segoe UI"/>
                <a:cs typeface="Segoe UI"/>
              </a:rPr>
              <a:t>shared</a:t>
            </a:r>
            <a:r>
              <a:rPr sz="1800" spc="-65" dirty="0">
                <a:latin typeface="Segoe UI"/>
                <a:cs typeface="Segoe UI"/>
              </a:rPr>
              <a:t> </a:t>
            </a:r>
            <a:r>
              <a:rPr sz="1800" spc="-10" dirty="0">
                <a:latin typeface="Segoe UI"/>
                <a:cs typeface="Segoe UI"/>
              </a:rPr>
              <a:t>content</a:t>
            </a:r>
            <a:endParaRPr sz="1800" dirty="0">
              <a:latin typeface="Segoe UI"/>
              <a:cs typeface="Segoe UI"/>
            </a:endParaRPr>
          </a:p>
          <a:p>
            <a:pPr marL="756285" marR="561340" indent="-287020">
              <a:lnSpc>
                <a:spcPct val="100000"/>
              </a:lnSpc>
              <a:spcBef>
                <a:spcPts val="1035"/>
              </a:spcBef>
            </a:pPr>
            <a:r>
              <a:rPr sz="1450" dirty="0">
                <a:latin typeface="Wingdings 3"/>
                <a:cs typeface="Wingdings 3"/>
              </a:rPr>
              <a:t>⯈</a:t>
            </a:r>
            <a:r>
              <a:rPr sz="1450" spc="80" dirty="0">
                <a:latin typeface="Times New Roman"/>
                <a:cs typeface="Times New Roman"/>
              </a:rPr>
              <a:t>  </a:t>
            </a:r>
            <a:r>
              <a:rPr sz="1800" dirty="0">
                <a:latin typeface="Segoe UI"/>
                <a:cs typeface="Segoe UI"/>
              </a:rPr>
              <a:t>Connect</a:t>
            </a:r>
            <a:r>
              <a:rPr sz="1800" spc="-55" dirty="0">
                <a:latin typeface="Segoe UI"/>
                <a:cs typeface="Segoe UI"/>
              </a:rPr>
              <a:t> </a:t>
            </a:r>
            <a:r>
              <a:rPr sz="1800" dirty="0">
                <a:latin typeface="Segoe UI"/>
                <a:cs typeface="Segoe UI"/>
              </a:rPr>
              <a:t>to</a:t>
            </a:r>
            <a:r>
              <a:rPr sz="1800" spc="-55" dirty="0">
                <a:latin typeface="Segoe UI"/>
                <a:cs typeface="Segoe UI"/>
              </a:rPr>
              <a:t> </a:t>
            </a:r>
            <a:r>
              <a:rPr sz="1800" dirty="0">
                <a:latin typeface="Segoe UI"/>
                <a:cs typeface="Segoe UI"/>
              </a:rPr>
              <a:t>a</a:t>
            </a:r>
            <a:r>
              <a:rPr sz="1800" spc="-60" dirty="0">
                <a:latin typeface="Segoe UI"/>
                <a:cs typeface="Segoe UI"/>
              </a:rPr>
              <a:t> </a:t>
            </a:r>
            <a:r>
              <a:rPr sz="1800" dirty="0">
                <a:latin typeface="Segoe UI"/>
                <a:cs typeface="Segoe UI"/>
              </a:rPr>
              <a:t>Microsoft</a:t>
            </a:r>
            <a:r>
              <a:rPr sz="1800" spc="-55" dirty="0">
                <a:latin typeface="Segoe UI"/>
                <a:cs typeface="Segoe UI"/>
              </a:rPr>
              <a:t> </a:t>
            </a:r>
            <a:r>
              <a:rPr sz="1800" dirty="0">
                <a:latin typeface="Segoe UI"/>
                <a:cs typeface="Segoe UI"/>
              </a:rPr>
              <a:t>365</a:t>
            </a:r>
            <a:r>
              <a:rPr sz="1800" spc="-40" dirty="0">
                <a:latin typeface="Segoe UI"/>
                <a:cs typeface="Segoe UI"/>
              </a:rPr>
              <a:t> </a:t>
            </a:r>
            <a:r>
              <a:rPr sz="1800" dirty="0">
                <a:latin typeface="Segoe UI"/>
                <a:cs typeface="Segoe UI"/>
              </a:rPr>
              <a:t>group</a:t>
            </a:r>
            <a:r>
              <a:rPr sz="1800" spc="-50" dirty="0">
                <a:latin typeface="Segoe UI"/>
                <a:cs typeface="Segoe UI"/>
              </a:rPr>
              <a:t> </a:t>
            </a:r>
            <a:r>
              <a:rPr sz="1800" dirty="0">
                <a:latin typeface="Segoe UI"/>
                <a:cs typeface="Segoe UI"/>
              </a:rPr>
              <a:t>to</a:t>
            </a:r>
            <a:r>
              <a:rPr sz="1800" spc="-55" dirty="0">
                <a:latin typeface="Segoe UI"/>
                <a:cs typeface="Segoe UI"/>
              </a:rPr>
              <a:t> </a:t>
            </a:r>
            <a:r>
              <a:rPr sz="1800" dirty="0">
                <a:latin typeface="Segoe UI"/>
                <a:cs typeface="Segoe UI"/>
              </a:rPr>
              <a:t>access</a:t>
            </a:r>
            <a:r>
              <a:rPr sz="1800" spc="-25" dirty="0">
                <a:latin typeface="Segoe UI"/>
                <a:cs typeface="Segoe UI"/>
              </a:rPr>
              <a:t> </a:t>
            </a:r>
            <a:r>
              <a:rPr sz="1800" spc="-20" dirty="0">
                <a:latin typeface="Segoe UI"/>
                <a:cs typeface="Segoe UI"/>
              </a:rPr>
              <a:t>team </a:t>
            </a:r>
            <a:r>
              <a:rPr sz="1800" spc="-10" dirty="0">
                <a:latin typeface="Segoe UI"/>
                <a:cs typeface="Segoe UI"/>
              </a:rPr>
              <a:t>resources</a:t>
            </a:r>
            <a:endParaRPr sz="1800" dirty="0">
              <a:latin typeface="Segoe UI"/>
              <a:cs typeface="Segoe UI"/>
            </a:endParaRPr>
          </a:p>
          <a:p>
            <a:pPr marL="299085" marR="5080" indent="-287020">
              <a:lnSpc>
                <a:spcPct val="100000"/>
              </a:lnSpc>
              <a:spcBef>
                <a:spcPts val="1070"/>
              </a:spcBef>
            </a:pPr>
            <a:r>
              <a:rPr sz="1600" dirty="0">
                <a:latin typeface="Wingdings 3"/>
                <a:cs typeface="Wingdings 3"/>
              </a:rPr>
              <a:t>⯈</a:t>
            </a:r>
            <a:r>
              <a:rPr sz="1600" spc="355" dirty="0">
                <a:latin typeface="Times New Roman"/>
                <a:cs typeface="Times New Roman"/>
              </a:rPr>
              <a:t> </a:t>
            </a:r>
            <a:r>
              <a:rPr sz="2000" dirty="0">
                <a:latin typeface="Segoe UI"/>
                <a:cs typeface="Segoe UI"/>
              </a:rPr>
              <a:t>If</a:t>
            </a:r>
            <a:r>
              <a:rPr sz="2000" spc="-40" dirty="0">
                <a:latin typeface="Segoe UI"/>
                <a:cs typeface="Segoe UI"/>
              </a:rPr>
              <a:t> </a:t>
            </a:r>
            <a:r>
              <a:rPr sz="2000" dirty="0">
                <a:latin typeface="Segoe UI"/>
                <a:cs typeface="Segoe UI"/>
              </a:rPr>
              <a:t>you</a:t>
            </a:r>
            <a:r>
              <a:rPr sz="2000" spc="-50" dirty="0">
                <a:latin typeface="Segoe UI"/>
                <a:cs typeface="Segoe UI"/>
              </a:rPr>
              <a:t> </a:t>
            </a:r>
            <a:r>
              <a:rPr sz="2000" dirty="0">
                <a:latin typeface="Segoe UI"/>
                <a:cs typeface="Segoe UI"/>
              </a:rPr>
              <a:t>need</a:t>
            </a:r>
            <a:r>
              <a:rPr sz="2000" spc="-50" dirty="0">
                <a:latin typeface="Segoe UI"/>
                <a:cs typeface="Segoe UI"/>
              </a:rPr>
              <a:t> </a:t>
            </a:r>
            <a:r>
              <a:rPr sz="2000" dirty="0">
                <a:latin typeface="Segoe UI"/>
                <a:cs typeface="Segoe UI"/>
              </a:rPr>
              <a:t>a</a:t>
            </a:r>
            <a:r>
              <a:rPr sz="2000" spc="-55" dirty="0">
                <a:latin typeface="Segoe UI"/>
                <a:cs typeface="Segoe UI"/>
              </a:rPr>
              <a:t> </a:t>
            </a:r>
            <a:r>
              <a:rPr sz="2000" dirty="0">
                <a:latin typeface="Segoe UI"/>
                <a:cs typeface="Segoe UI"/>
              </a:rPr>
              <a:t>site</a:t>
            </a:r>
            <a:r>
              <a:rPr sz="2000" spc="-50" dirty="0">
                <a:latin typeface="Segoe UI"/>
                <a:cs typeface="Segoe UI"/>
              </a:rPr>
              <a:t> </a:t>
            </a:r>
            <a:r>
              <a:rPr sz="2000" dirty="0">
                <a:latin typeface="Segoe UI"/>
                <a:cs typeface="Segoe UI"/>
              </a:rPr>
              <a:t>for</a:t>
            </a:r>
            <a:r>
              <a:rPr sz="2000" spc="-45" dirty="0">
                <a:latin typeface="Segoe UI"/>
                <a:cs typeface="Segoe UI"/>
              </a:rPr>
              <a:t> </a:t>
            </a:r>
            <a:r>
              <a:rPr sz="2000" dirty="0">
                <a:latin typeface="Segoe UI"/>
                <a:cs typeface="Segoe UI"/>
              </a:rPr>
              <a:t>broadcasting</a:t>
            </a:r>
            <a:r>
              <a:rPr sz="2000" spc="-70" dirty="0">
                <a:latin typeface="Segoe UI"/>
                <a:cs typeface="Segoe UI"/>
              </a:rPr>
              <a:t> </a:t>
            </a:r>
            <a:r>
              <a:rPr sz="2000" dirty="0">
                <a:latin typeface="Segoe UI"/>
                <a:cs typeface="Segoe UI"/>
              </a:rPr>
              <a:t>information</a:t>
            </a:r>
            <a:r>
              <a:rPr sz="2000" spc="-55" dirty="0">
                <a:latin typeface="Segoe UI"/>
                <a:cs typeface="Segoe UI"/>
              </a:rPr>
              <a:t> </a:t>
            </a:r>
            <a:r>
              <a:rPr sz="2000" dirty="0">
                <a:latin typeface="Segoe UI"/>
                <a:cs typeface="Segoe UI"/>
              </a:rPr>
              <a:t>out</a:t>
            </a:r>
            <a:r>
              <a:rPr sz="2000" spc="-50" dirty="0">
                <a:latin typeface="Segoe UI"/>
                <a:cs typeface="Segoe UI"/>
              </a:rPr>
              <a:t> </a:t>
            </a:r>
            <a:r>
              <a:rPr sz="2000" spc="-25" dirty="0">
                <a:latin typeface="Segoe UI"/>
                <a:cs typeface="Segoe UI"/>
              </a:rPr>
              <a:t>to </a:t>
            </a:r>
            <a:r>
              <a:rPr sz="2000" dirty="0">
                <a:latin typeface="Segoe UI"/>
                <a:cs typeface="Segoe UI"/>
              </a:rPr>
              <a:t>others,</a:t>
            </a:r>
            <a:r>
              <a:rPr sz="2000" spc="-45" dirty="0">
                <a:latin typeface="Segoe UI"/>
                <a:cs typeface="Segoe UI"/>
              </a:rPr>
              <a:t> </a:t>
            </a:r>
            <a:r>
              <a:rPr sz="2000" dirty="0">
                <a:latin typeface="Segoe UI"/>
                <a:cs typeface="Segoe UI"/>
              </a:rPr>
              <a:t>use</a:t>
            </a:r>
            <a:r>
              <a:rPr sz="2000" spc="-50" dirty="0">
                <a:latin typeface="Segoe UI"/>
                <a:cs typeface="Segoe UI"/>
              </a:rPr>
              <a:t> </a:t>
            </a:r>
            <a:r>
              <a:rPr sz="2000" dirty="0">
                <a:latin typeface="Segoe UI"/>
                <a:cs typeface="Segoe UI"/>
              </a:rPr>
              <a:t>a</a:t>
            </a:r>
            <a:r>
              <a:rPr sz="2000" spc="-55" dirty="0">
                <a:latin typeface="Segoe UI"/>
                <a:cs typeface="Segoe UI"/>
              </a:rPr>
              <a:t> </a:t>
            </a:r>
            <a:r>
              <a:rPr sz="2000" dirty="0">
                <a:latin typeface="Segoe UI"/>
                <a:cs typeface="Segoe UI"/>
              </a:rPr>
              <a:t>communication</a:t>
            </a:r>
            <a:r>
              <a:rPr sz="2000" spc="-50" dirty="0">
                <a:latin typeface="Segoe UI"/>
                <a:cs typeface="Segoe UI"/>
              </a:rPr>
              <a:t> </a:t>
            </a:r>
            <a:r>
              <a:rPr sz="2000" dirty="0">
                <a:latin typeface="Segoe UI"/>
                <a:cs typeface="Segoe UI"/>
              </a:rPr>
              <a:t>site</a:t>
            </a:r>
            <a:r>
              <a:rPr sz="2000" spc="-50" dirty="0">
                <a:latin typeface="Segoe UI"/>
                <a:cs typeface="Segoe UI"/>
              </a:rPr>
              <a:t> </a:t>
            </a:r>
            <a:r>
              <a:rPr sz="2000" spc="-10" dirty="0">
                <a:latin typeface="Segoe UI"/>
                <a:cs typeface="Segoe UI"/>
              </a:rPr>
              <a:t>instead.</a:t>
            </a:r>
            <a:endParaRPr sz="2000" dirty="0">
              <a:latin typeface="Segoe UI"/>
              <a:cs typeface="Segoe UI"/>
            </a:endParaRPr>
          </a:p>
        </p:txBody>
      </p:sp>
      <p:pic>
        <p:nvPicPr>
          <p:cNvPr id="13" name="Picture 12">
            <a:extLst>
              <a:ext uri="{FF2B5EF4-FFF2-40B4-BE49-F238E27FC236}">
                <a16:creationId xmlns:a16="http://schemas.microsoft.com/office/drawing/2014/main" id="{1675DDE5-7173-31B9-543A-343DD58185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62952" y="4943177"/>
            <a:ext cx="72174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CREATE</a:t>
            </a:r>
            <a:r>
              <a:rPr sz="3600" spc="-65" dirty="0">
                <a:latin typeface="Century Gothic"/>
                <a:cs typeface="Century Gothic"/>
              </a:rPr>
              <a:t> </a:t>
            </a:r>
            <a:r>
              <a:rPr sz="3600" dirty="0">
                <a:latin typeface="Century Gothic"/>
                <a:cs typeface="Century Gothic"/>
              </a:rPr>
              <a:t>A</a:t>
            </a:r>
            <a:r>
              <a:rPr sz="3600" spc="-50" dirty="0">
                <a:latin typeface="Century Gothic"/>
                <a:cs typeface="Century Gothic"/>
              </a:rPr>
              <a:t> </a:t>
            </a:r>
            <a:r>
              <a:rPr sz="3600" dirty="0">
                <a:latin typeface="Century Gothic"/>
                <a:cs typeface="Century Gothic"/>
              </a:rPr>
              <a:t>TEAM</a:t>
            </a:r>
            <a:r>
              <a:rPr sz="3600" spc="-60" dirty="0">
                <a:latin typeface="Century Gothic"/>
                <a:cs typeface="Century Gothic"/>
              </a:rPr>
              <a:t> </a:t>
            </a:r>
            <a:r>
              <a:rPr sz="3600" dirty="0">
                <a:latin typeface="Century Gothic"/>
                <a:cs typeface="Century Gothic"/>
              </a:rPr>
              <a:t>SHAREPOINT</a:t>
            </a:r>
            <a:r>
              <a:rPr sz="3600" spc="-60" dirty="0">
                <a:latin typeface="Century Gothic"/>
                <a:cs typeface="Century Gothic"/>
              </a:rPr>
              <a:t> </a:t>
            </a:r>
            <a:r>
              <a:rPr sz="3600" spc="-20" dirty="0">
                <a:latin typeface="Century Gothic"/>
                <a:cs typeface="Century Gothic"/>
              </a:rPr>
              <a:t>SITE</a:t>
            </a:r>
            <a:endParaRPr sz="3600" dirty="0">
              <a:latin typeface="Century Gothic"/>
              <a:cs typeface="Century Gothic"/>
            </a:endParaRPr>
          </a:p>
        </p:txBody>
      </p:sp>
      <p:pic>
        <p:nvPicPr>
          <p:cNvPr id="15" name="object 15">
            <a:extLst>
              <a:ext uri="{C183D7F6-B498-43B3-948B-1728B52AA6E4}">
                <adec:decorative xmlns:adec="http://schemas.microsoft.com/office/drawing/2017/decorative" val="1"/>
              </a:ext>
            </a:extLst>
          </p:cNvPr>
          <p:cNvPicPr/>
          <p:nvPr/>
        </p:nvPicPr>
        <p:blipFill>
          <a:blip r:embed="rId2" cstate="print"/>
          <a:stretch>
            <a:fillRect/>
          </a:stretch>
        </p:blipFill>
        <p:spPr>
          <a:xfrm>
            <a:off x="789431" y="769620"/>
            <a:ext cx="5308091" cy="3503675"/>
          </a:xfrm>
          <a:prstGeom prst="rect">
            <a:avLst/>
          </a:prstGeom>
        </p:spPr>
      </p:pic>
      <p:sp>
        <p:nvSpPr>
          <p:cNvPr id="16" name="object 16" descr="$PPTXTitle"/>
          <p:cNvSpPr txBox="1">
            <a:spLocks noGrp="1"/>
          </p:cNvSpPr>
          <p:nvPr>
            <p:ph type="title"/>
          </p:nvPr>
        </p:nvSpPr>
        <p:spPr>
          <a:xfrm>
            <a:off x="6578394" y="841632"/>
            <a:ext cx="3935095" cy="1245870"/>
          </a:xfrm>
          <a:prstGeom prst="rect">
            <a:avLst/>
          </a:prstGeom>
        </p:spPr>
        <p:txBody>
          <a:bodyPr vert="horz" wrap="square" lIns="0" tIns="13335" rIns="0" bIns="0" rtlCol="0">
            <a:spAutoFit/>
          </a:bodyPr>
          <a:lstStyle/>
          <a:p>
            <a:pPr marL="299085" marR="5080" indent="-287020">
              <a:lnSpc>
                <a:spcPct val="100000"/>
              </a:lnSpc>
              <a:spcBef>
                <a:spcPts val="105"/>
              </a:spcBef>
            </a:pPr>
            <a:r>
              <a:rPr sz="1600" b="0" dirty="0">
                <a:latin typeface="Wingdings 3"/>
                <a:cs typeface="Wingdings 3"/>
              </a:rPr>
              <a:t>⯈</a:t>
            </a:r>
            <a:r>
              <a:rPr sz="1600" b="0" spc="365" dirty="0">
                <a:latin typeface="Times New Roman"/>
                <a:cs typeface="Times New Roman"/>
              </a:rPr>
              <a:t> </a:t>
            </a:r>
            <a:r>
              <a:rPr sz="2000" b="0" dirty="0">
                <a:latin typeface="Century Gothic"/>
                <a:cs typeface="Century Gothic"/>
              </a:rPr>
              <a:t>Start</a:t>
            </a:r>
            <a:r>
              <a:rPr sz="2000" b="0" spc="-70" dirty="0">
                <a:latin typeface="Century Gothic"/>
                <a:cs typeface="Century Gothic"/>
              </a:rPr>
              <a:t> </a:t>
            </a:r>
            <a:r>
              <a:rPr sz="2000" b="0" dirty="0">
                <a:latin typeface="Century Gothic"/>
                <a:cs typeface="Century Gothic"/>
              </a:rPr>
              <a:t>by</a:t>
            </a:r>
            <a:r>
              <a:rPr sz="2000" b="0" spc="-50" dirty="0">
                <a:latin typeface="Century Gothic"/>
                <a:cs typeface="Century Gothic"/>
              </a:rPr>
              <a:t> </a:t>
            </a:r>
            <a:r>
              <a:rPr sz="2000" b="0" dirty="0">
                <a:latin typeface="Century Gothic"/>
                <a:cs typeface="Century Gothic"/>
              </a:rPr>
              <a:t>creating</a:t>
            </a:r>
            <a:r>
              <a:rPr sz="2000" b="0" spc="-70" dirty="0">
                <a:latin typeface="Century Gothic"/>
                <a:cs typeface="Century Gothic"/>
              </a:rPr>
              <a:t> </a:t>
            </a:r>
            <a:r>
              <a:rPr sz="2000" b="0" dirty="0">
                <a:latin typeface="Century Gothic"/>
                <a:cs typeface="Century Gothic"/>
              </a:rPr>
              <a:t>a</a:t>
            </a:r>
            <a:r>
              <a:rPr sz="2000" b="0" spc="-45" dirty="0">
                <a:latin typeface="Century Gothic"/>
                <a:cs typeface="Century Gothic"/>
              </a:rPr>
              <a:t> </a:t>
            </a:r>
            <a:r>
              <a:rPr sz="2000" b="0" dirty="0">
                <a:latin typeface="Century Gothic"/>
                <a:cs typeface="Century Gothic"/>
              </a:rPr>
              <a:t>new</a:t>
            </a:r>
            <a:r>
              <a:rPr sz="2000" b="0" spc="-50" dirty="0">
                <a:latin typeface="Century Gothic"/>
                <a:cs typeface="Century Gothic"/>
              </a:rPr>
              <a:t> </a:t>
            </a:r>
            <a:r>
              <a:rPr sz="2000" b="0" spc="-20" dirty="0">
                <a:latin typeface="Century Gothic"/>
                <a:cs typeface="Century Gothic"/>
              </a:rPr>
              <a:t>team </a:t>
            </a:r>
            <a:r>
              <a:rPr sz="2000" b="0" dirty="0">
                <a:latin typeface="Century Gothic"/>
                <a:cs typeface="Century Gothic"/>
              </a:rPr>
              <a:t>site.</a:t>
            </a:r>
            <a:r>
              <a:rPr sz="2000" b="0" spc="-55" dirty="0">
                <a:latin typeface="Century Gothic"/>
                <a:cs typeface="Century Gothic"/>
              </a:rPr>
              <a:t> </a:t>
            </a:r>
            <a:r>
              <a:rPr sz="2000" b="0" dirty="0">
                <a:latin typeface="Century Gothic"/>
                <a:cs typeface="Century Gothic"/>
              </a:rPr>
              <a:t>By</a:t>
            </a:r>
            <a:r>
              <a:rPr sz="2000" b="0" spc="-25" dirty="0">
                <a:latin typeface="Century Gothic"/>
                <a:cs typeface="Century Gothic"/>
              </a:rPr>
              <a:t> </a:t>
            </a:r>
            <a:r>
              <a:rPr sz="2000" b="0" dirty="0">
                <a:latin typeface="Century Gothic"/>
                <a:cs typeface="Century Gothic"/>
              </a:rPr>
              <a:t>default,</a:t>
            </a:r>
            <a:r>
              <a:rPr sz="2000" b="0" spc="-65" dirty="0">
                <a:latin typeface="Century Gothic"/>
                <a:cs typeface="Century Gothic"/>
              </a:rPr>
              <a:t> </a:t>
            </a:r>
            <a:r>
              <a:rPr sz="2000" b="0" dirty="0">
                <a:latin typeface="Century Gothic"/>
                <a:cs typeface="Century Gothic"/>
              </a:rPr>
              <a:t>you</a:t>
            </a:r>
            <a:r>
              <a:rPr sz="2000" b="0" spc="-10" dirty="0">
                <a:latin typeface="Century Gothic"/>
                <a:cs typeface="Century Gothic"/>
              </a:rPr>
              <a:t> </a:t>
            </a:r>
            <a:r>
              <a:rPr sz="2000" b="0" dirty="0">
                <a:latin typeface="Century Gothic"/>
                <a:cs typeface="Century Gothic"/>
              </a:rPr>
              <a:t>will</a:t>
            </a:r>
            <a:r>
              <a:rPr sz="2000" b="0" spc="-30" dirty="0">
                <a:latin typeface="Century Gothic"/>
                <a:cs typeface="Century Gothic"/>
              </a:rPr>
              <a:t> </a:t>
            </a:r>
            <a:r>
              <a:rPr sz="2000" b="0" dirty="0">
                <a:latin typeface="Century Gothic"/>
                <a:cs typeface="Century Gothic"/>
              </a:rPr>
              <a:t>get</a:t>
            </a:r>
            <a:r>
              <a:rPr sz="2000" b="0" spc="-20" dirty="0">
                <a:latin typeface="Century Gothic"/>
                <a:cs typeface="Century Gothic"/>
              </a:rPr>
              <a:t> </a:t>
            </a:r>
            <a:r>
              <a:rPr sz="2000" b="0" spc="-50" dirty="0">
                <a:latin typeface="Century Gothic"/>
                <a:cs typeface="Century Gothic"/>
              </a:rPr>
              <a:t>a </a:t>
            </a:r>
            <a:r>
              <a:rPr sz="2000" b="0" dirty="0">
                <a:latin typeface="Century Gothic"/>
                <a:cs typeface="Century Gothic"/>
              </a:rPr>
              <a:t>new</a:t>
            </a:r>
            <a:r>
              <a:rPr sz="2000" b="0" spc="-55" dirty="0">
                <a:latin typeface="Century Gothic"/>
                <a:cs typeface="Century Gothic"/>
              </a:rPr>
              <a:t> </a:t>
            </a:r>
            <a:r>
              <a:rPr sz="2000" b="0" dirty="0">
                <a:latin typeface="Century Gothic"/>
                <a:cs typeface="Century Gothic"/>
              </a:rPr>
              <a:t>Team</a:t>
            </a:r>
            <a:r>
              <a:rPr sz="2000" b="0" spc="-60" dirty="0">
                <a:latin typeface="Century Gothic"/>
                <a:cs typeface="Century Gothic"/>
              </a:rPr>
              <a:t> </a:t>
            </a:r>
            <a:r>
              <a:rPr sz="2000" b="0" dirty="0">
                <a:latin typeface="Century Gothic"/>
                <a:cs typeface="Century Gothic"/>
              </a:rPr>
              <a:t>collaboration</a:t>
            </a:r>
            <a:r>
              <a:rPr sz="2000" b="0" spc="-65" dirty="0">
                <a:latin typeface="Century Gothic"/>
                <a:cs typeface="Century Gothic"/>
              </a:rPr>
              <a:t> </a:t>
            </a:r>
            <a:r>
              <a:rPr sz="2000" b="0" spc="-20" dirty="0">
                <a:latin typeface="Century Gothic"/>
                <a:cs typeface="Century Gothic"/>
              </a:rPr>
              <a:t>site </a:t>
            </a:r>
            <a:r>
              <a:rPr sz="2000" b="0" spc="-10" dirty="0">
                <a:latin typeface="Century Gothic"/>
                <a:cs typeface="Century Gothic"/>
              </a:rPr>
              <a:t>template.</a:t>
            </a:r>
            <a:endParaRPr sz="2000" dirty="0">
              <a:latin typeface="Century Gothic"/>
              <a:cs typeface="Century Gothic"/>
            </a:endParaRPr>
          </a:p>
        </p:txBody>
      </p:sp>
      <p:sp>
        <p:nvSpPr>
          <p:cNvPr id="17" name="object 17"/>
          <p:cNvSpPr txBox="1"/>
          <p:nvPr/>
        </p:nvSpPr>
        <p:spPr>
          <a:xfrm>
            <a:off x="6578394" y="2197992"/>
            <a:ext cx="3999229" cy="1677035"/>
          </a:xfrm>
          <a:prstGeom prst="rect">
            <a:avLst/>
          </a:prstGeom>
        </p:spPr>
        <p:txBody>
          <a:bodyPr vert="horz" wrap="square" lIns="0" tIns="13335" rIns="0" bIns="0" rtlCol="0">
            <a:spAutoFit/>
          </a:bodyPr>
          <a:lstStyle/>
          <a:p>
            <a:pPr marL="299085" marR="5080" indent="-287020">
              <a:lnSpc>
                <a:spcPct val="100000"/>
              </a:lnSpc>
              <a:spcBef>
                <a:spcPts val="105"/>
              </a:spcBef>
            </a:pPr>
            <a:r>
              <a:rPr sz="1600" dirty="0">
                <a:latin typeface="Wingdings 3"/>
                <a:cs typeface="Wingdings 3"/>
              </a:rPr>
              <a:t>⯈</a:t>
            </a:r>
            <a:r>
              <a:rPr sz="1600" spc="360" dirty="0">
                <a:solidFill>
                  <a:srgbClr val="FFFFFF"/>
                </a:solidFill>
                <a:latin typeface="Times New Roman"/>
                <a:cs typeface="Times New Roman"/>
              </a:rPr>
              <a:t> </a:t>
            </a:r>
            <a:r>
              <a:rPr sz="2000" dirty="0">
                <a:latin typeface="Century Gothic"/>
                <a:cs typeface="Century Gothic"/>
              </a:rPr>
              <a:t>To</a:t>
            </a:r>
            <a:r>
              <a:rPr sz="2000" spc="-55" dirty="0">
                <a:latin typeface="Century Gothic"/>
                <a:cs typeface="Century Gothic"/>
              </a:rPr>
              <a:t> </a:t>
            </a:r>
            <a:r>
              <a:rPr sz="2000" dirty="0">
                <a:latin typeface="Century Gothic"/>
                <a:cs typeface="Century Gothic"/>
              </a:rPr>
              <a:t>browse</a:t>
            </a:r>
            <a:r>
              <a:rPr sz="2000" spc="-70" dirty="0">
                <a:latin typeface="Century Gothic"/>
                <a:cs typeface="Century Gothic"/>
              </a:rPr>
              <a:t> </a:t>
            </a:r>
            <a:r>
              <a:rPr sz="2000" dirty="0">
                <a:latin typeface="Century Gothic"/>
                <a:cs typeface="Century Gothic"/>
              </a:rPr>
              <a:t>more</a:t>
            </a:r>
            <a:r>
              <a:rPr sz="2000" spc="-55" dirty="0">
                <a:latin typeface="Century Gothic"/>
                <a:cs typeface="Century Gothic"/>
              </a:rPr>
              <a:t> </a:t>
            </a:r>
            <a:r>
              <a:rPr sz="2000" dirty="0">
                <a:latin typeface="Century Gothic"/>
                <a:cs typeface="Century Gothic"/>
              </a:rPr>
              <a:t>team</a:t>
            </a:r>
            <a:r>
              <a:rPr sz="2000" spc="-90" dirty="0">
                <a:latin typeface="Century Gothic"/>
                <a:cs typeface="Century Gothic"/>
              </a:rPr>
              <a:t> </a:t>
            </a:r>
            <a:r>
              <a:rPr sz="2000" spc="-20" dirty="0">
                <a:latin typeface="Century Gothic"/>
                <a:cs typeface="Century Gothic"/>
              </a:rPr>
              <a:t>site </a:t>
            </a:r>
            <a:r>
              <a:rPr sz="2000" dirty="0">
                <a:latin typeface="Century Gothic"/>
                <a:cs typeface="Century Gothic"/>
              </a:rPr>
              <a:t>templates,</a:t>
            </a:r>
            <a:r>
              <a:rPr sz="2000" spc="-70" dirty="0">
                <a:latin typeface="Century Gothic"/>
                <a:cs typeface="Century Gothic"/>
              </a:rPr>
              <a:t> </a:t>
            </a:r>
            <a:r>
              <a:rPr sz="2000" dirty="0">
                <a:latin typeface="Century Gothic"/>
                <a:cs typeface="Century Gothic"/>
              </a:rPr>
              <a:t>select</a:t>
            </a:r>
            <a:r>
              <a:rPr sz="2000" spc="-60" dirty="0">
                <a:latin typeface="Century Gothic"/>
                <a:cs typeface="Century Gothic"/>
              </a:rPr>
              <a:t> </a:t>
            </a:r>
            <a:r>
              <a:rPr sz="2000" b="1" dirty="0">
                <a:latin typeface="Century Gothic"/>
                <a:cs typeface="Century Gothic"/>
              </a:rPr>
              <a:t>Settings</a:t>
            </a:r>
            <a:r>
              <a:rPr sz="2000" b="1" spc="-50" dirty="0">
                <a:latin typeface="Century Gothic"/>
                <a:cs typeface="Century Gothic"/>
              </a:rPr>
              <a:t> </a:t>
            </a:r>
            <a:r>
              <a:rPr sz="2000" spc="-25" dirty="0">
                <a:latin typeface="Century Gothic"/>
                <a:cs typeface="Century Gothic"/>
              </a:rPr>
              <a:t>and </a:t>
            </a:r>
            <a:r>
              <a:rPr sz="2000" dirty="0">
                <a:latin typeface="Century Gothic"/>
                <a:cs typeface="Century Gothic"/>
              </a:rPr>
              <a:t>then</a:t>
            </a:r>
            <a:r>
              <a:rPr sz="2000" spc="-40" dirty="0">
                <a:latin typeface="Century Gothic"/>
                <a:cs typeface="Century Gothic"/>
              </a:rPr>
              <a:t> </a:t>
            </a:r>
            <a:r>
              <a:rPr sz="2000" b="1" dirty="0">
                <a:latin typeface="Century Gothic"/>
                <a:cs typeface="Century Gothic"/>
              </a:rPr>
              <a:t>Site</a:t>
            </a:r>
            <a:r>
              <a:rPr sz="2000" b="1" spc="-35" dirty="0">
                <a:latin typeface="Century Gothic"/>
                <a:cs typeface="Century Gothic"/>
              </a:rPr>
              <a:t> </a:t>
            </a:r>
            <a:r>
              <a:rPr sz="2000" b="1" dirty="0">
                <a:latin typeface="Century Gothic"/>
                <a:cs typeface="Century Gothic"/>
              </a:rPr>
              <a:t>templates</a:t>
            </a:r>
            <a:r>
              <a:rPr sz="2000" b="1" spc="-55" dirty="0">
                <a:latin typeface="Century Gothic"/>
                <a:cs typeface="Century Gothic"/>
              </a:rPr>
              <a:t> </a:t>
            </a:r>
            <a:r>
              <a:rPr sz="2000" dirty="0">
                <a:latin typeface="Century Gothic"/>
                <a:cs typeface="Century Gothic"/>
              </a:rPr>
              <a:t>to</a:t>
            </a:r>
            <a:r>
              <a:rPr sz="2000" spc="-45" dirty="0">
                <a:latin typeface="Century Gothic"/>
                <a:cs typeface="Century Gothic"/>
              </a:rPr>
              <a:t> </a:t>
            </a:r>
            <a:r>
              <a:rPr sz="2000" spc="-20" dirty="0">
                <a:latin typeface="Century Gothic"/>
                <a:cs typeface="Century Gothic"/>
              </a:rPr>
              <a:t>view </a:t>
            </a:r>
            <a:r>
              <a:rPr sz="2000" dirty="0">
                <a:latin typeface="Century Gothic"/>
                <a:cs typeface="Century Gothic"/>
              </a:rPr>
              <a:t>template</a:t>
            </a:r>
            <a:r>
              <a:rPr sz="2000" spc="-50" dirty="0">
                <a:latin typeface="Century Gothic"/>
                <a:cs typeface="Century Gothic"/>
              </a:rPr>
              <a:t> </a:t>
            </a:r>
            <a:r>
              <a:rPr sz="2000" spc="-10" dirty="0">
                <a:latin typeface="Century Gothic"/>
                <a:cs typeface="Century Gothic"/>
              </a:rPr>
              <a:t>options.</a:t>
            </a:r>
            <a:endParaRPr sz="2000" dirty="0">
              <a:latin typeface="Century Gothic"/>
              <a:cs typeface="Century Gothic"/>
            </a:endParaRPr>
          </a:p>
          <a:p>
            <a:pPr marL="12700">
              <a:lnSpc>
                <a:spcPct val="100000"/>
              </a:lnSpc>
              <a:spcBef>
                <a:spcPts val="1480"/>
              </a:spcBef>
            </a:pPr>
            <a:endParaRPr sz="1600" dirty="0">
              <a:latin typeface="Wingdings 3"/>
              <a:cs typeface="Wingdings 3"/>
            </a:endParaRPr>
          </a:p>
        </p:txBody>
      </p:sp>
      <p:pic>
        <p:nvPicPr>
          <p:cNvPr id="18" name="Picture 17">
            <a:extLst>
              <a:ext uri="{FF2B5EF4-FFF2-40B4-BE49-F238E27FC236}">
                <a16:creationId xmlns:a16="http://schemas.microsoft.com/office/drawing/2014/main" id="{3B3B785B-6130-7B62-0C02-B333B58F57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107423" y="2313432"/>
            <a:ext cx="3097530" cy="3863340"/>
            <a:chOff x="9107423" y="2313432"/>
            <a:chExt cx="3097530" cy="3863340"/>
          </a:xfrm>
        </p:grpSpPr>
        <p:sp>
          <p:nvSpPr>
            <p:cNvPr id="4" name="object 4"/>
            <p:cNvSpPr/>
            <p:nvPr/>
          </p:nvSpPr>
          <p:spPr>
            <a:xfrm>
              <a:off x="11276077"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5" name="object 5"/>
            <p:cNvSpPr/>
            <p:nvPr/>
          </p:nvSpPr>
          <p:spPr>
            <a:xfrm>
              <a:off x="9206482"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6" name="object 6"/>
            <p:cNvSpPr/>
            <p:nvPr/>
          </p:nvSpPr>
          <p:spPr>
            <a:xfrm>
              <a:off x="10291577"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7" name="object 7"/>
            <p:cNvSpPr/>
            <p:nvPr/>
          </p:nvSpPr>
          <p:spPr>
            <a:xfrm>
              <a:off x="10443214"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8" name="object 8"/>
            <p:cNvSpPr/>
            <p:nvPr/>
          </p:nvSpPr>
          <p:spPr>
            <a:xfrm>
              <a:off x="10920222" y="3684269"/>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9107423" y="2313432"/>
              <a:ext cx="1923287" cy="3247643"/>
            </a:xfrm>
            <a:prstGeom prst="rect">
              <a:avLst/>
            </a:prstGeom>
          </p:spPr>
        </p:pic>
      </p:grpSp>
      <p:sp>
        <p:nvSpPr>
          <p:cNvPr id="10" name="object 10"/>
          <p:cNvSpPr txBox="1"/>
          <p:nvPr/>
        </p:nvSpPr>
        <p:spPr>
          <a:xfrm>
            <a:off x="762952" y="4943177"/>
            <a:ext cx="63138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REVIEW</a:t>
            </a:r>
            <a:r>
              <a:rPr sz="3600" spc="-40" dirty="0">
                <a:latin typeface="Century Gothic"/>
                <a:cs typeface="Century Gothic"/>
              </a:rPr>
              <a:t> </a:t>
            </a:r>
            <a:r>
              <a:rPr sz="3600" dirty="0">
                <a:latin typeface="Century Gothic"/>
                <a:cs typeface="Century Gothic"/>
              </a:rPr>
              <a:t>TEAMS</a:t>
            </a:r>
            <a:r>
              <a:rPr sz="3600" spc="-20" dirty="0">
                <a:latin typeface="Century Gothic"/>
                <a:cs typeface="Century Gothic"/>
              </a:rPr>
              <a:t> </a:t>
            </a:r>
            <a:r>
              <a:rPr sz="3600" dirty="0">
                <a:latin typeface="Century Gothic"/>
                <a:cs typeface="Century Gothic"/>
              </a:rPr>
              <a:t>SITE</a:t>
            </a:r>
            <a:r>
              <a:rPr sz="3600" spc="-25" dirty="0">
                <a:latin typeface="Century Gothic"/>
                <a:cs typeface="Century Gothic"/>
              </a:rPr>
              <a:t> </a:t>
            </a:r>
            <a:r>
              <a:rPr sz="3600" spc="-10" dirty="0">
                <a:latin typeface="Century Gothic"/>
                <a:cs typeface="Century Gothic"/>
              </a:rPr>
              <a:t>CONTENT</a:t>
            </a:r>
            <a:endParaRPr sz="3600" dirty="0">
              <a:latin typeface="Century Gothic"/>
              <a:cs typeface="Century Gothic"/>
            </a:endParaRPr>
          </a:p>
        </p:txBody>
      </p:sp>
      <p:sp>
        <p:nvSpPr>
          <p:cNvPr id="11" name="object 11"/>
          <p:cNvSpPr txBox="1"/>
          <p:nvPr/>
        </p:nvSpPr>
        <p:spPr>
          <a:xfrm>
            <a:off x="762951" y="863768"/>
            <a:ext cx="179070" cy="232410"/>
          </a:xfrm>
          <a:prstGeom prst="rect">
            <a:avLst/>
          </a:prstGeom>
        </p:spPr>
        <p:txBody>
          <a:bodyPr vert="horz" wrap="square" lIns="0" tIns="13335" rIns="0" bIns="0" rtlCol="0">
            <a:spAutoFit/>
          </a:bodyPr>
          <a:lstStyle/>
          <a:p>
            <a:pPr marL="12700">
              <a:lnSpc>
                <a:spcPct val="100000"/>
              </a:lnSpc>
              <a:spcBef>
                <a:spcPts val="105"/>
              </a:spcBef>
            </a:pPr>
            <a:r>
              <a:rPr sz="1350" spc="-90" dirty="0">
                <a:solidFill>
                  <a:srgbClr val="FFFFFF"/>
                </a:solidFill>
                <a:latin typeface="Wingdings 3"/>
                <a:cs typeface="Wingdings 3"/>
              </a:rPr>
              <a:t>⯈</a:t>
            </a:r>
            <a:endParaRPr sz="1350">
              <a:latin typeface="Wingdings 3"/>
              <a:cs typeface="Wingdings 3"/>
            </a:endParaRPr>
          </a:p>
        </p:txBody>
      </p:sp>
      <p:sp>
        <p:nvSpPr>
          <p:cNvPr id="12" name="object 12" descr="$PPTXTitle"/>
          <p:cNvSpPr txBox="1">
            <a:spLocks noGrp="1"/>
          </p:cNvSpPr>
          <p:nvPr>
            <p:ph type="title"/>
          </p:nvPr>
        </p:nvSpPr>
        <p:spPr>
          <a:xfrm>
            <a:off x="1049463" y="819572"/>
            <a:ext cx="4204335" cy="1114425"/>
          </a:xfrm>
          <a:prstGeom prst="rect">
            <a:avLst/>
          </a:prstGeom>
        </p:spPr>
        <p:txBody>
          <a:bodyPr vert="horz" wrap="square" lIns="0" tIns="63500" rIns="0" bIns="0" rtlCol="0">
            <a:spAutoFit/>
          </a:bodyPr>
          <a:lstStyle/>
          <a:p>
            <a:pPr marL="12700" marR="5080">
              <a:lnSpc>
                <a:spcPts val="1630"/>
              </a:lnSpc>
              <a:spcBef>
                <a:spcPts val="500"/>
              </a:spcBef>
            </a:pPr>
            <a:r>
              <a:rPr sz="1700" b="0" dirty="0">
                <a:latin typeface="Segoe UI"/>
                <a:cs typeface="Segoe UI"/>
              </a:rPr>
              <a:t>At</a:t>
            </a:r>
            <a:r>
              <a:rPr sz="1700" b="0" spc="-45" dirty="0">
                <a:latin typeface="Segoe UI"/>
                <a:cs typeface="Segoe UI"/>
              </a:rPr>
              <a:t> </a:t>
            </a:r>
            <a:r>
              <a:rPr sz="1700" b="0" dirty="0">
                <a:latin typeface="Segoe UI"/>
                <a:cs typeface="Segoe UI"/>
              </a:rPr>
              <a:t>the</a:t>
            </a:r>
            <a:r>
              <a:rPr sz="1700" b="0" spc="-35" dirty="0">
                <a:latin typeface="Segoe UI"/>
                <a:cs typeface="Segoe UI"/>
              </a:rPr>
              <a:t> </a:t>
            </a:r>
            <a:r>
              <a:rPr sz="1700" b="0" dirty="0">
                <a:latin typeface="Segoe UI"/>
                <a:cs typeface="Segoe UI"/>
              </a:rPr>
              <a:t>top</a:t>
            </a:r>
            <a:r>
              <a:rPr sz="1700" b="0" spc="-35" dirty="0">
                <a:latin typeface="Segoe UI"/>
                <a:cs typeface="Segoe UI"/>
              </a:rPr>
              <a:t> </a:t>
            </a:r>
            <a:r>
              <a:rPr sz="1700" b="0" dirty="0">
                <a:latin typeface="Segoe UI"/>
                <a:cs typeface="Segoe UI"/>
              </a:rPr>
              <a:t>of</a:t>
            </a:r>
            <a:r>
              <a:rPr sz="1700" b="0" spc="-25" dirty="0">
                <a:latin typeface="Segoe UI"/>
                <a:cs typeface="Segoe UI"/>
              </a:rPr>
              <a:t> </a:t>
            </a:r>
            <a:r>
              <a:rPr sz="1700" b="0" dirty="0">
                <a:latin typeface="Segoe UI"/>
                <a:cs typeface="Segoe UI"/>
              </a:rPr>
              <a:t>a</a:t>
            </a:r>
            <a:r>
              <a:rPr sz="1700" b="0" spc="-45" dirty="0">
                <a:latin typeface="Segoe UI"/>
                <a:cs typeface="Segoe UI"/>
              </a:rPr>
              <a:t> </a:t>
            </a:r>
            <a:r>
              <a:rPr sz="1700" b="0" dirty="0">
                <a:latin typeface="Segoe UI"/>
                <a:cs typeface="Segoe UI"/>
              </a:rPr>
              <a:t>team</a:t>
            </a:r>
            <a:r>
              <a:rPr sz="1700" b="0" spc="-40" dirty="0">
                <a:latin typeface="Segoe UI"/>
                <a:cs typeface="Segoe UI"/>
              </a:rPr>
              <a:t> </a:t>
            </a:r>
            <a:r>
              <a:rPr sz="1700" b="0" dirty="0">
                <a:latin typeface="Segoe UI"/>
                <a:cs typeface="Segoe UI"/>
              </a:rPr>
              <a:t>site,</a:t>
            </a:r>
            <a:r>
              <a:rPr sz="1700" b="0" spc="-25" dirty="0">
                <a:latin typeface="Segoe UI"/>
                <a:cs typeface="Segoe UI"/>
              </a:rPr>
              <a:t> </a:t>
            </a:r>
            <a:r>
              <a:rPr sz="1700" b="0" dirty="0">
                <a:latin typeface="Segoe UI"/>
                <a:cs typeface="Segoe UI"/>
              </a:rPr>
              <a:t>you'll</a:t>
            </a:r>
            <a:r>
              <a:rPr sz="1700" b="0" spc="-35" dirty="0">
                <a:latin typeface="Segoe UI"/>
                <a:cs typeface="Segoe UI"/>
              </a:rPr>
              <a:t> </a:t>
            </a:r>
            <a:r>
              <a:rPr sz="1700" b="0" dirty="0">
                <a:latin typeface="Segoe UI"/>
                <a:cs typeface="Segoe UI"/>
              </a:rPr>
              <a:t>see</a:t>
            </a:r>
            <a:r>
              <a:rPr sz="1700" b="0" spc="-35" dirty="0">
                <a:latin typeface="Segoe UI"/>
                <a:cs typeface="Segoe UI"/>
              </a:rPr>
              <a:t> </a:t>
            </a:r>
            <a:r>
              <a:rPr sz="1700" b="0" dirty="0">
                <a:latin typeface="Segoe UI"/>
                <a:cs typeface="Segoe UI"/>
              </a:rPr>
              <a:t>the</a:t>
            </a:r>
            <a:r>
              <a:rPr sz="1700" b="0" spc="-35" dirty="0">
                <a:latin typeface="Segoe UI"/>
                <a:cs typeface="Segoe UI"/>
              </a:rPr>
              <a:t> </a:t>
            </a:r>
            <a:r>
              <a:rPr sz="1700" b="0" spc="-20" dirty="0">
                <a:latin typeface="Segoe UI"/>
                <a:cs typeface="Segoe UI"/>
              </a:rPr>
              <a:t>site </a:t>
            </a:r>
            <a:r>
              <a:rPr sz="1700" b="0" dirty="0">
                <a:latin typeface="Segoe UI"/>
                <a:cs typeface="Segoe UI"/>
              </a:rPr>
              <a:t>logo,</a:t>
            </a:r>
            <a:r>
              <a:rPr sz="1700" b="0" spc="-35" dirty="0">
                <a:latin typeface="Segoe UI"/>
                <a:cs typeface="Segoe UI"/>
              </a:rPr>
              <a:t> </a:t>
            </a:r>
            <a:r>
              <a:rPr sz="1700" b="0" dirty="0">
                <a:latin typeface="Segoe UI"/>
                <a:cs typeface="Segoe UI"/>
              </a:rPr>
              <a:t>the</a:t>
            </a:r>
            <a:r>
              <a:rPr sz="1700" b="0" spc="-30" dirty="0">
                <a:latin typeface="Segoe UI"/>
                <a:cs typeface="Segoe UI"/>
              </a:rPr>
              <a:t> </a:t>
            </a:r>
            <a:r>
              <a:rPr sz="1700" b="0" dirty="0">
                <a:latin typeface="Segoe UI"/>
                <a:cs typeface="Segoe UI"/>
              </a:rPr>
              <a:t>name</a:t>
            </a:r>
            <a:r>
              <a:rPr sz="1700" b="0" spc="-35" dirty="0">
                <a:latin typeface="Segoe UI"/>
                <a:cs typeface="Segoe UI"/>
              </a:rPr>
              <a:t> </a:t>
            </a:r>
            <a:r>
              <a:rPr sz="1700" b="0" dirty="0">
                <a:latin typeface="Segoe UI"/>
                <a:cs typeface="Segoe UI"/>
              </a:rPr>
              <a:t>of</a:t>
            </a:r>
            <a:r>
              <a:rPr sz="1700" b="0" spc="-20" dirty="0">
                <a:latin typeface="Segoe UI"/>
                <a:cs typeface="Segoe UI"/>
              </a:rPr>
              <a:t> </a:t>
            </a:r>
            <a:r>
              <a:rPr sz="1700" b="0" dirty="0">
                <a:latin typeface="Segoe UI"/>
                <a:cs typeface="Segoe UI"/>
              </a:rPr>
              <a:t>the</a:t>
            </a:r>
            <a:r>
              <a:rPr sz="1700" b="0" spc="-25" dirty="0">
                <a:latin typeface="Segoe UI"/>
                <a:cs typeface="Segoe UI"/>
              </a:rPr>
              <a:t> </a:t>
            </a:r>
            <a:r>
              <a:rPr sz="1700" b="0" dirty="0">
                <a:latin typeface="Segoe UI"/>
                <a:cs typeface="Segoe UI"/>
              </a:rPr>
              <a:t>site,</a:t>
            </a:r>
            <a:r>
              <a:rPr sz="1700" b="0" spc="-35" dirty="0">
                <a:latin typeface="Segoe UI"/>
                <a:cs typeface="Segoe UI"/>
              </a:rPr>
              <a:t> </a:t>
            </a:r>
            <a:r>
              <a:rPr sz="1700" b="0" dirty="0">
                <a:latin typeface="Segoe UI"/>
                <a:cs typeface="Segoe UI"/>
              </a:rPr>
              <a:t>and</a:t>
            </a:r>
            <a:r>
              <a:rPr sz="1700" b="0" spc="-25" dirty="0">
                <a:latin typeface="Segoe UI"/>
                <a:cs typeface="Segoe UI"/>
              </a:rPr>
              <a:t> </a:t>
            </a:r>
            <a:r>
              <a:rPr sz="1700" b="0" dirty="0">
                <a:latin typeface="Segoe UI"/>
                <a:cs typeface="Segoe UI"/>
              </a:rPr>
              <a:t>whether</a:t>
            </a:r>
            <a:r>
              <a:rPr sz="1700" b="0" spc="-40" dirty="0">
                <a:latin typeface="Segoe UI"/>
                <a:cs typeface="Segoe UI"/>
              </a:rPr>
              <a:t> </a:t>
            </a:r>
            <a:r>
              <a:rPr sz="1700" b="0" spc="-25" dirty="0">
                <a:latin typeface="Segoe UI"/>
                <a:cs typeface="Segoe UI"/>
              </a:rPr>
              <a:t>the </a:t>
            </a:r>
            <a:r>
              <a:rPr sz="1700" b="0" dirty="0">
                <a:latin typeface="Segoe UI"/>
                <a:cs typeface="Segoe UI"/>
              </a:rPr>
              <a:t>site</a:t>
            </a:r>
            <a:r>
              <a:rPr sz="1700" b="0" spc="-50" dirty="0">
                <a:latin typeface="Segoe UI"/>
                <a:cs typeface="Segoe UI"/>
              </a:rPr>
              <a:t> </a:t>
            </a:r>
            <a:r>
              <a:rPr sz="1700" b="0" dirty="0">
                <a:latin typeface="Segoe UI"/>
                <a:cs typeface="Segoe UI"/>
              </a:rPr>
              <a:t>is</a:t>
            </a:r>
            <a:r>
              <a:rPr sz="1700" b="0" spc="-50" dirty="0">
                <a:latin typeface="Segoe UI"/>
                <a:cs typeface="Segoe UI"/>
              </a:rPr>
              <a:t> </a:t>
            </a:r>
            <a:r>
              <a:rPr sz="1700" b="0" dirty="0">
                <a:latin typeface="Segoe UI"/>
                <a:cs typeface="Segoe UI"/>
              </a:rPr>
              <a:t>private</a:t>
            </a:r>
            <a:r>
              <a:rPr sz="1700" b="0" spc="-50" dirty="0">
                <a:latin typeface="Segoe UI"/>
                <a:cs typeface="Segoe UI"/>
              </a:rPr>
              <a:t> </a:t>
            </a:r>
            <a:r>
              <a:rPr sz="1700" b="0" dirty="0">
                <a:latin typeface="Segoe UI"/>
                <a:cs typeface="Segoe UI"/>
              </a:rPr>
              <a:t>(only</a:t>
            </a:r>
            <a:r>
              <a:rPr sz="1700" b="0" spc="-40" dirty="0">
                <a:latin typeface="Segoe UI"/>
                <a:cs typeface="Segoe UI"/>
              </a:rPr>
              <a:t> </a:t>
            </a:r>
            <a:r>
              <a:rPr sz="1700" b="0" dirty="0">
                <a:latin typeface="Segoe UI"/>
                <a:cs typeface="Segoe UI"/>
              </a:rPr>
              <a:t>approved</a:t>
            </a:r>
            <a:r>
              <a:rPr sz="1700" b="0" spc="-35" dirty="0">
                <a:latin typeface="Segoe UI"/>
                <a:cs typeface="Segoe UI"/>
              </a:rPr>
              <a:t> </a:t>
            </a:r>
            <a:r>
              <a:rPr sz="1700" b="0" dirty="0">
                <a:latin typeface="Segoe UI"/>
                <a:cs typeface="Segoe UI"/>
              </a:rPr>
              <a:t>members</a:t>
            </a:r>
            <a:r>
              <a:rPr sz="1700" b="0" spc="-45" dirty="0">
                <a:latin typeface="Segoe UI"/>
                <a:cs typeface="Segoe UI"/>
              </a:rPr>
              <a:t> </a:t>
            </a:r>
            <a:r>
              <a:rPr sz="1700" b="0" spc="-25" dirty="0">
                <a:latin typeface="Segoe UI"/>
                <a:cs typeface="Segoe UI"/>
              </a:rPr>
              <a:t>can </a:t>
            </a:r>
            <a:r>
              <a:rPr sz="1700" b="0" dirty="0">
                <a:latin typeface="Segoe UI"/>
                <a:cs typeface="Segoe UI"/>
              </a:rPr>
              <a:t>view)</a:t>
            </a:r>
            <a:r>
              <a:rPr sz="1700" b="0" spc="-45" dirty="0">
                <a:latin typeface="Segoe UI"/>
                <a:cs typeface="Segoe UI"/>
              </a:rPr>
              <a:t> </a:t>
            </a:r>
            <a:r>
              <a:rPr sz="1700" b="0" dirty="0">
                <a:latin typeface="Segoe UI"/>
                <a:cs typeface="Segoe UI"/>
              </a:rPr>
              <a:t>or</a:t>
            </a:r>
            <a:r>
              <a:rPr sz="1700" b="0" spc="-25" dirty="0">
                <a:latin typeface="Segoe UI"/>
                <a:cs typeface="Segoe UI"/>
              </a:rPr>
              <a:t> </a:t>
            </a:r>
            <a:r>
              <a:rPr sz="1700" b="0" dirty="0">
                <a:latin typeface="Segoe UI"/>
                <a:cs typeface="Segoe UI"/>
              </a:rPr>
              <a:t>public</a:t>
            </a:r>
            <a:r>
              <a:rPr sz="1700" b="0" spc="-10" dirty="0">
                <a:latin typeface="Segoe UI"/>
                <a:cs typeface="Segoe UI"/>
              </a:rPr>
              <a:t> </a:t>
            </a:r>
            <a:r>
              <a:rPr sz="1700" b="0" dirty="0">
                <a:latin typeface="Segoe UI"/>
                <a:cs typeface="Segoe UI"/>
              </a:rPr>
              <a:t>(anyone</a:t>
            </a:r>
            <a:r>
              <a:rPr sz="1700" b="0" spc="-25" dirty="0">
                <a:latin typeface="Segoe UI"/>
                <a:cs typeface="Segoe UI"/>
              </a:rPr>
              <a:t> </a:t>
            </a:r>
            <a:r>
              <a:rPr sz="1700" b="0" dirty="0">
                <a:latin typeface="Segoe UI"/>
                <a:cs typeface="Segoe UI"/>
              </a:rPr>
              <a:t>in</a:t>
            </a:r>
            <a:r>
              <a:rPr sz="1700" b="0" spc="-30" dirty="0">
                <a:latin typeface="Segoe UI"/>
                <a:cs typeface="Segoe UI"/>
              </a:rPr>
              <a:t> </a:t>
            </a:r>
            <a:r>
              <a:rPr sz="1700" b="0" dirty="0">
                <a:latin typeface="Segoe UI"/>
                <a:cs typeface="Segoe UI"/>
              </a:rPr>
              <a:t>your</a:t>
            </a:r>
            <a:r>
              <a:rPr sz="1700" b="0" spc="-25" dirty="0">
                <a:latin typeface="Segoe UI"/>
                <a:cs typeface="Segoe UI"/>
              </a:rPr>
              <a:t> </a:t>
            </a:r>
            <a:r>
              <a:rPr sz="1700" b="0" spc="-10" dirty="0">
                <a:latin typeface="Segoe UI"/>
                <a:cs typeface="Segoe UI"/>
              </a:rPr>
              <a:t>organization </a:t>
            </a:r>
            <a:r>
              <a:rPr sz="1700" b="0" dirty="0">
                <a:latin typeface="Segoe UI"/>
                <a:cs typeface="Segoe UI"/>
              </a:rPr>
              <a:t>can</a:t>
            </a:r>
            <a:r>
              <a:rPr sz="1700" b="0" spc="-30" dirty="0">
                <a:latin typeface="Segoe UI"/>
                <a:cs typeface="Segoe UI"/>
              </a:rPr>
              <a:t> </a:t>
            </a:r>
            <a:r>
              <a:rPr sz="1700" b="0" spc="-10" dirty="0">
                <a:latin typeface="Segoe UI"/>
                <a:cs typeface="Segoe UI"/>
              </a:rPr>
              <a:t>view).</a:t>
            </a:r>
            <a:endParaRPr sz="1700" dirty="0">
              <a:latin typeface="Segoe UI"/>
              <a:cs typeface="Segoe UI"/>
            </a:endParaRPr>
          </a:p>
        </p:txBody>
      </p:sp>
      <p:sp>
        <p:nvSpPr>
          <p:cNvPr id="13" name="object 13"/>
          <p:cNvSpPr txBox="1"/>
          <p:nvPr/>
        </p:nvSpPr>
        <p:spPr>
          <a:xfrm>
            <a:off x="762951" y="3033946"/>
            <a:ext cx="179070" cy="232410"/>
          </a:xfrm>
          <a:prstGeom prst="rect">
            <a:avLst/>
          </a:prstGeom>
        </p:spPr>
        <p:txBody>
          <a:bodyPr vert="horz" wrap="square" lIns="0" tIns="13335" rIns="0" bIns="0" rtlCol="0">
            <a:spAutoFit/>
          </a:bodyPr>
          <a:lstStyle/>
          <a:p>
            <a:pPr marL="12700">
              <a:lnSpc>
                <a:spcPct val="100000"/>
              </a:lnSpc>
              <a:spcBef>
                <a:spcPts val="105"/>
              </a:spcBef>
            </a:pPr>
            <a:r>
              <a:rPr sz="1350" spc="-90" dirty="0">
                <a:solidFill>
                  <a:srgbClr val="FFFFFF"/>
                </a:solidFill>
                <a:latin typeface="Wingdings 3"/>
                <a:cs typeface="Wingdings 3"/>
              </a:rPr>
              <a:t>⯈</a:t>
            </a:r>
            <a:endParaRPr sz="1350">
              <a:latin typeface="Wingdings 3"/>
              <a:cs typeface="Wingdings 3"/>
            </a:endParaRPr>
          </a:p>
        </p:txBody>
      </p:sp>
      <p:sp>
        <p:nvSpPr>
          <p:cNvPr id="14" name="object 14"/>
          <p:cNvSpPr txBox="1"/>
          <p:nvPr/>
        </p:nvSpPr>
        <p:spPr>
          <a:xfrm>
            <a:off x="1049463" y="2989750"/>
            <a:ext cx="4351020" cy="1114425"/>
          </a:xfrm>
          <a:prstGeom prst="rect">
            <a:avLst/>
          </a:prstGeom>
        </p:spPr>
        <p:txBody>
          <a:bodyPr vert="horz" wrap="square" lIns="0" tIns="63500" rIns="0" bIns="0" rtlCol="0">
            <a:spAutoFit/>
          </a:bodyPr>
          <a:lstStyle/>
          <a:p>
            <a:pPr marL="12700" marR="5080">
              <a:lnSpc>
                <a:spcPts val="1630"/>
              </a:lnSpc>
              <a:spcBef>
                <a:spcPts val="500"/>
              </a:spcBef>
            </a:pPr>
            <a:r>
              <a:rPr sz="1700" dirty="0">
                <a:latin typeface="Segoe UI"/>
                <a:cs typeface="Segoe UI"/>
              </a:rPr>
              <a:t>If</a:t>
            </a:r>
            <a:r>
              <a:rPr sz="1700" spc="-35" dirty="0">
                <a:latin typeface="Segoe UI"/>
                <a:cs typeface="Segoe UI"/>
              </a:rPr>
              <a:t> </a:t>
            </a:r>
            <a:r>
              <a:rPr sz="1700" dirty="0">
                <a:latin typeface="Segoe UI"/>
                <a:cs typeface="Segoe UI"/>
              </a:rPr>
              <a:t>you</a:t>
            </a:r>
            <a:r>
              <a:rPr sz="1700" spc="-30" dirty="0">
                <a:latin typeface="Segoe UI"/>
                <a:cs typeface="Segoe UI"/>
              </a:rPr>
              <a:t> </a:t>
            </a:r>
            <a:r>
              <a:rPr sz="1700" dirty="0">
                <a:latin typeface="Segoe UI"/>
                <a:cs typeface="Segoe UI"/>
              </a:rPr>
              <a:t>have</a:t>
            </a:r>
            <a:r>
              <a:rPr sz="1700" spc="-40" dirty="0">
                <a:latin typeface="Segoe UI"/>
                <a:cs typeface="Segoe UI"/>
              </a:rPr>
              <a:t> </a:t>
            </a:r>
            <a:r>
              <a:rPr sz="1700" dirty="0">
                <a:latin typeface="Segoe UI"/>
                <a:cs typeface="Segoe UI"/>
              </a:rPr>
              <a:t>permission</a:t>
            </a:r>
            <a:r>
              <a:rPr sz="1700" spc="-5" dirty="0">
                <a:latin typeface="Segoe UI"/>
                <a:cs typeface="Segoe UI"/>
              </a:rPr>
              <a:t> </a:t>
            </a:r>
            <a:r>
              <a:rPr sz="1700" dirty="0">
                <a:latin typeface="Segoe UI"/>
                <a:cs typeface="Segoe UI"/>
              </a:rPr>
              <a:t>to</a:t>
            </a:r>
            <a:r>
              <a:rPr sz="1700" spc="-35" dirty="0">
                <a:latin typeface="Segoe UI"/>
                <a:cs typeface="Segoe UI"/>
              </a:rPr>
              <a:t> </a:t>
            </a:r>
            <a:r>
              <a:rPr sz="1700" dirty="0">
                <a:latin typeface="Segoe UI"/>
                <a:cs typeface="Segoe UI"/>
              </a:rPr>
              <a:t>edit</a:t>
            </a:r>
            <a:r>
              <a:rPr sz="1700" spc="-40" dirty="0">
                <a:latin typeface="Segoe UI"/>
                <a:cs typeface="Segoe UI"/>
              </a:rPr>
              <a:t> </a:t>
            </a:r>
            <a:r>
              <a:rPr sz="1700" dirty="0">
                <a:latin typeface="Segoe UI"/>
                <a:cs typeface="Segoe UI"/>
              </a:rPr>
              <a:t>the</a:t>
            </a:r>
            <a:r>
              <a:rPr sz="1700" spc="-40" dirty="0">
                <a:latin typeface="Segoe UI"/>
                <a:cs typeface="Segoe UI"/>
              </a:rPr>
              <a:t> </a:t>
            </a:r>
            <a:r>
              <a:rPr sz="1700" dirty="0">
                <a:latin typeface="Segoe UI"/>
                <a:cs typeface="Segoe UI"/>
              </a:rPr>
              <a:t>site,</a:t>
            </a:r>
            <a:r>
              <a:rPr sz="1700" spc="-20" dirty="0">
                <a:latin typeface="Segoe UI"/>
                <a:cs typeface="Segoe UI"/>
              </a:rPr>
              <a:t> </a:t>
            </a:r>
            <a:r>
              <a:rPr sz="1700" spc="-10" dirty="0">
                <a:latin typeface="Segoe UI"/>
                <a:cs typeface="Segoe UI"/>
              </a:rPr>
              <a:t>there's </a:t>
            </a:r>
            <a:r>
              <a:rPr sz="1700" dirty="0">
                <a:latin typeface="Segoe UI"/>
                <a:cs typeface="Segoe UI"/>
              </a:rPr>
              <a:t>also</a:t>
            </a:r>
            <a:r>
              <a:rPr sz="1700" spc="-15" dirty="0">
                <a:latin typeface="Segoe UI"/>
                <a:cs typeface="Segoe UI"/>
              </a:rPr>
              <a:t> </a:t>
            </a:r>
            <a:r>
              <a:rPr sz="1700" dirty="0">
                <a:latin typeface="Segoe UI"/>
                <a:cs typeface="Segoe UI"/>
              </a:rPr>
              <a:t>a</a:t>
            </a:r>
            <a:r>
              <a:rPr sz="1700" spc="-35" dirty="0">
                <a:latin typeface="Segoe UI"/>
                <a:cs typeface="Segoe UI"/>
              </a:rPr>
              <a:t> </a:t>
            </a:r>
            <a:r>
              <a:rPr sz="1700" dirty="0">
                <a:latin typeface="Segoe UI"/>
                <a:cs typeface="Segoe UI"/>
              </a:rPr>
              <a:t>link</a:t>
            </a:r>
            <a:r>
              <a:rPr sz="1700" spc="-15" dirty="0">
                <a:latin typeface="Segoe UI"/>
                <a:cs typeface="Segoe UI"/>
              </a:rPr>
              <a:t> </a:t>
            </a:r>
            <a:r>
              <a:rPr sz="1700" dirty="0">
                <a:latin typeface="Segoe UI"/>
                <a:cs typeface="Segoe UI"/>
              </a:rPr>
              <a:t>at</a:t>
            </a:r>
            <a:r>
              <a:rPr sz="1700" spc="-20" dirty="0">
                <a:latin typeface="Segoe UI"/>
                <a:cs typeface="Segoe UI"/>
              </a:rPr>
              <a:t> </a:t>
            </a:r>
            <a:r>
              <a:rPr sz="1700" dirty="0">
                <a:latin typeface="Segoe UI"/>
                <a:cs typeface="Segoe UI"/>
              </a:rPr>
              <a:t>the</a:t>
            </a:r>
            <a:r>
              <a:rPr sz="1700" spc="-35" dirty="0">
                <a:latin typeface="Segoe UI"/>
                <a:cs typeface="Segoe UI"/>
              </a:rPr>
              <a:t> </a:t>
            </a:r>
            <a:r>
              <a:rPr sz="1700" dirty="0">
                <a:latin typeface="Segoe UI"/>
                <a:cs typeface="Segoe UI"/>
              </a:rPr>
              <a:t>top</a:t>
            </a:r>
            <a:r>
              <a:rPr sz="1700" spc="-25" dirty="0">
                <a:latin typeface="Segoe UI"/>
                <a:cs typeface="Segoe UI"/>
              </a:rPr>
              <a:t> </a:t>
            </a:r>
            <a:r>
              <a:rPr sz="1700" dirty="0">
                <a:latin typeface="Segoe UI"/>
                <a:cs typeface="Segoe UI"/>
              </a:rPr>
              <a:t>of</a:t>
            </a:r>
            <a:r>
              <a:rPr sz="1700" spc="-20" dirty="0">
                <a:latin typeface="Segoe UI"/>
                <a:cs typeface="Segoe UI"/>
              </a:rPr>
              <a:t> </a:t>
            </a:r>
            <a:r>
              <a:rPr sz="1700" dirty="0">
                <a:latin typeface="Segoe UI"/>
                <a:cs typeface="Segoe UI"/>
              </a:rPr>
              <a:t>the</a:t>
            </a:r>
            <a:r>
              <a:rPr sz="1700" spc="-25" dirty="0">
                <a:latin typeface="Segoe UI"/>
                <a:cs typeface="Segoe UI"/>
              </a:rPr>
              <a:t> </a:t>
            </a:r>
            <a:r>
              <a:rPr sz="1700" dirty="0">
                <a:latin typeface="Segoe UI"/>
                <a:cs typeface="Segoe UI"/>
              </a:rPr>
              <a:t>team</a:t>
            </a:r>
            <a:r>
              <a:rPr sz="1700" spc="-35" dirty="0">
                <a:latin typeface="Segoe UI"/>
                <a:cs typeface="Segoe UI"/>
              </a:rPr>
              <a:t> </a:t>
            </a:r>
            <a:r>
              <a:rPr sz="1700" dirty="0">
                <a:latin typeface="Segoe UI"/>
                <a:cs typeface="Segoe UI"/>
              </a:rPr>
              <a:t>site</a:t>
            </a:r>
            <a:r>
              <a:rPr sz="1700" spc="-25" dirty="0">
                <a:latin typeface="Segoe UI"/>
                <a:cs typeface="Segoe UI"/>
              </a:rPr>
              <a:t> </a:t>
            </a:r>
            <a:r>
              <a:rPr sz="1700" dirty="0">
                <a:latin typeface="Segoe UI"/>
                <a:cs typeface="Segoe UI"/>
              </a:rPr>
              <a:t>to</a:t>
            </a:r>
            <a:r>
              <a:rPr sz="1700" spc="-20" dirty="0">
                <a:latin typeface="Segoe UI"/>
                <a:cs typeface="Segoe UI"/>
              </a:rPr>
              <a:t> </a:t>
            </a:r>
            <a:r>
              <a:rPr sz="1700" dirty="0">
                <a:latin typeface="Segoe UI"/>
                <a:cs typeface="Segoe UI"/>
              </a:rPr>
              <a:t>add</a:t>
            </a:r>
            <a:r>
              <a:rPr sz="1700" spc="-40" dirty="0">
                <a:latin typeface="Segoe UI"/>
                <a:cs typeface="Segoe UI"/>
              </a:rPr>
              <a:t> </a:t>
            </a:r>
            <a:r>
              <a:rPr sz="1700" spc="-50" dirty="0">
                <a:latin typeface="Segoe UI"/>
                <a:cs typeface="Segoe UI"/>
              </a:rPr>
              <a:t>a </a:t>
            </a:r>
            <a:r>
              <a:rPr sz="1700" dirty="0">
                <a:latin typeface="Segoe UI"/>
                <a:cs typeface="Segoe UI"/>
              </a:rPr>
              <a:t>new</a:t>
            </a:r>
            <a:r>
              <a:rPr sz="1700" spc="-45" dirty="0">
                <a:latin typeface="Segoe UI"/>
                <a:cs typeface="Segoe UI"/>
              </a:rPr>
              <a:t> </a:t>
            </a:r>
            <a:r>
              <a:rPr sz="1700" dirty="0">
                <a:latin typeface="Segoe UI"/>
                <a:cs typeface="Segoe UI"/>
              </a:rPr>
              <a:t>list,</a:t>
            </a:r>
            <a:r>
              <a:rPr sz="1700" spc="-35" dirty="0">
                <a:latin typeface="Segoe UI"/>
                <a:cs typeface="Segoe UI"/>
              </a:rPr>
              <a:t> </a:t>
            </a:r>
            <a:r>
              <a:rPr sz="1700" dirty="0">
                <a:latin typeface="Segoe UI"/>
                <a:cs typeface="Segoe UI"/>
              </a:rPr>
              <a:t>document</a:t>
            </a:r>
            <a:r>
              <a:rPr sz="1700" spc="-50" dirty="0">
                <a:latin typeface="Segoe UI"/>
                <a:cs typeface="Segoe UI"/>
              </a:rPr>
              <a:t> </a:t>
            </a:r>
            <a:r>
              <a:rPr sz="1700" dirty="0">
                <a:latin typeface="Segoe UI"/>
                <a:cs typeface="Segoe UI"/>
              </a:rPr>
              <a:t>library,</a:t>
            </a:r>
            <a:r>
              <a:rPr sz="1700" spc="-50" dirty="0">
                <a:latin typeface="Segoe UI"/>
                <a:cs typeface="Segoe UI"/>
              </a:rPr>
              <a:t> </a:t>
            </a:r>
            <a:r>
              <a:rPr sz="1700" dirty="0">
                <a:latin typeface="Segoe UI"/>
                <a:cs typeface="Segoe UI"/>
              </a:rPr>
              <a:t>page,</a:t>
            </a:r>
            <a:r>
              <a:rPr sz="1700" spc="-55" dirty="0">
                <a:latin typeface="Segoe UI"/>
                <a:cs typeface="Segoe UI"/>
              </a:rPr>
              <a:t> </a:t>
            </a:r>
            <a:r>
              <a:rPr sz="1700" dirty="0">
                <a:latin typeface="Segoe UI"/>
                <a:cs typeface="Segoe UI"/>
              </a:rPr>
              <a:t>space,</a:t>
            </a:r>
            <a:r>
              <a:rPr sz="1700" spc="-50" dirty="0">
                <a:latin typeface="Segoe UI"/>
                <a:cs typeface="Segoe UI"/>
              </a:rPr>
              <a:t> </a:t>
            </a:r>
            <a:r>
              <a:rPr sz="1700" spc="-20" dirty="0">
                <a:latin typeface="Segoe UI"/>
                <a:cs typeface="Segoe UI"/>
              </a:rPr>
              <a:t>news </a:t>
            </a:r>
            <a:r>
              <a:rPr sz="1700" dirty="0">
                <a:latin typeface="Segoe UI"/>
                <a:cs typeface="Segoe UI"/>
              </a:rPr>
              <a:t>post</a:t>
            </a:r>
            <a:r>
              <a:rPr sz="1700" spc="-20" dirty="0">
                <a:latin typeface="Segoe UI"/>
                <a:cs typeface="Segoe UI"/>
              </a:rPr>
              <a:t> </a:t>
            </a:r>
            <a:r>
              <a:rPr sz="1700" dirty="0">
                <a:latin typeface="Segoe UI"/>
                <a:cs typeface="Segoe UI"/>
              </a:rPr>
              <a:t>or</a:t>
            </a:r>
            <a:r>
              <a:rPr sz="1700" spc="-45" dirty="0">
                <a:latin typeface="Segoe UI"/>
                <a:cs typeface="Segoe UI"/>
              </a:rPr>
              <a:t> </a:t>
            </a:r>
            <a:r>
              <a:rPr sz="1700" dirty="0">
                <a:latin typeface="Segoe UI"/>
                <a:cs typeface="Segoe UI"/>
              </a:rPr>
              <a:t>link</a:t>
            </a:r>
            <a:r>
              <a:rPr sz="1700" spc="-15" dirty="0">
                <a:latin typeface="Segoe UI"/>
                <a:cs typeface="Segoe UI"/>
              </a:rPr>
              <a:t> </a:t>
            </a:r>
            <a:r>
              <a:rPr sz="1700" dirty="0">
                <a:latin typeface="Segoe UI"/>
                <a:cs typeface="Segoe UI"/>
              </a:rPr>
              <a:t>to</a:t>
            </a:r>
            <a:r>
              <a:rPr sz="1700" spc="-40" dirty="0">
                <a:latin typeface="Segoe UI"/>
                <a:cs typeface="Segoe UI"/>
              </a:rPr>
              <a:t> </a:t>
            </a:r>
            <a:r>
              <a:rPr sz="1700" dirty="0">
                <a:latin typeface="Segoe UI"/>
                <a:cs typeface="Segoe UI"/>
              </a:rPr>
              <a:t>a</a:t>
            </a:r>
            <a:r>
              <a:rPr sz="1700" spc="-35" dirty="0">
                <a:latin typeface="Segoe UI"/>
                <a:cs typeface="Segoe UI"/>
              </a:rPr>
              <a:t> </a:t>
            </a:r>
            <a:r>
              <a:rPr sz="1700" dirty="0">
                <a:latin typeface="Segoe UI"/>
                <a:cs typeface="Segoe UI"/>
              </a:rPr>
              <a:t>news</a:t>
            </a:r>
            <a:r>
              <a:rPr sz="1700" spc="-40" dirty="0">
                <a:latin typeface="Segoe UI"/>
                <a:cs typeface="Segoe UI"/>
              </a:rPr>
              <a:t> </a:t>
            </a:r>
            <a:r>
              <a:rPr sz="1700" dirty="0">
                <a:latin typeface="Segoe UI"/>
                <a:cs typeface="Segoe UI"/>
              </a:rPr>
              <a:t>post,</a:t>
            </a:r>
            <a:r>
              <a:rPr sz="1700" spc="-25" dirty="0">
                <a:latin typeface="Segoe UI"/>
                <a:cs typeface="Segoe UI"/>
              </a:rPr>
              <a:t> </a:t>
            </a:r>
            <a:r>
              <a:rPr sz="1700" dirty="0">
                <a:latin typeface="Segoe UI"/>
                <a:cs typeface="Segoe UI"/>
              </a:rPr>
              <a:t>Microsoft</a:t>
            </a:r>
            <a:r>
              <a:rPr sz="1700" spc="-25" dirty="0">
                <a:latin typeface="Segoe UI"/>
                <a:cs typeface="Segoe UI"/>
              </a:rPr>
              <a:t> </a:t>
            </a:r>
            <a:r>
              <a:rPr sz="1700" spc="-10" dirty="0">
                <a:latin typeface="Segoe UI"/>
                <a:cs typeface="Segoe UI"/>
              </a:rPr>
              <a:t>Planner </a:t>
            </a:r>
            <a:r>
              <a:rPr sz="1700" dirty="0">
                <a:latin typeface="Segoe UI"/>
                <a:cs typeface="Segoe UI"/>
              </a:rPr>
              <a:t>board,</a:t>
            </a:r>
            <a:r>
              <a:rPr sz="1700" spc="-40" dirty="0">
                <a:latin typeface="Segoe UI"/>
                <a:cs typeface="Segoe UI"/>
              </a:rPr>
              <a:t> </a:t>
            </a:r>
            <a:r>
              <a:rPr sz="1700" dirty="0">
                <a:latin typeface="Segoe UI"/>
                <a:cs typeface="Segoe UI"/>
              </a:rPr>
              <a:t>or</a:t>
            </a:r>
            <a:r>
              <a:rPr sz="1700" spc="-40" dirty="0">
                <a:latin typeface="Segoe UI"/>
                <a:cs typeface="Segoe UI"/>
              </a:rPr>
              <a:t> </a:t>
            </a:r>
            <a:r>
              <a:rPr sz="1700" spc="-10" dirty="0">
                <a:latin typeface="Segoe UI"/>
                <a:cs typeface="Segoe UI"/>
              </a:rPr>
              <a:t>SharePoint</a:t>
            </a:r>
            <a:r>
              <a:rPr sz="1700" spc="-45" dirty="0">
                <a:latin typeface="Segoe UI"/>
                <a:cs typeface="Segoe UI"/>
              </a:rPr>
              <a:t> </a:t>
            </a:r>
            <a:r>
              <a:rPr sz="1700" dirty="0">
                <a:latin typeface="Segoe UI"/>
                <a:cs typeface="Segoe UI"/>
              </a:rPr>
              <a:t>app</a:t>
            </a:r>
            <a:r>
              <a:rPr sz="1700" spc="-35" dirty="0">
                <a:latin typeface="Segoe UI"/>
                <a:cs typeface="Segoe UI"/>
              </a:rPr>
              <a:t> </a:t>
            </a:r>
            <a:r>
              <a:rPr sz="1700" dirty="0">
                <a:latin typeface="Segoe UI"/>
                <a:cs typeface="Segoe UI"/>
              </a:rPr>
              <a:t>to</a:t>
            </a:r>
            <a:r>
              <a:rPr sz="1700" spc="-35" dirty="0">
                <a:latin typeface="Segoe UI"/>
                <a:cs typeface="Segoe UI"/>
              </a:rPr>
              <a:t> </a:t>
            </a:r>
            <a:r>
              <a:rPr sz="1700" dirty="0">
                <a:latin typeface="Segoe UI"/>
                <a:cs typeface="Segoe UI"/>
              </a:rPr>
              <a:t>the</a:t>
            </a:r>
            <a:r>
              <a:rPr sz="1700" spc="-45" dirty="0">
                <a:latin typeface="Segoe UI"/>
                <a:cs typeface="Segoe UI"/>
              </a:rPr>
              <a:t> </a:t>
            </a:r>
            <a:r>
              <a:rPr sz="1700" spc="-10" dirty="0">
                <a:latin typeface="Segoe UI"/>
                <a:cs typeface="Segoe UI"/>
              </a:rPr>
              <a:t>site.</a:t>
            </a:r>
            <a:endParaRPr sz="1700" dirty="0">
              <a:latin typeface="Segoe UI"/>
              <a:cs typeface="Segoe UI"/>
            </a:endParaRPr>
          </a:p>
        </p:txBody>
      </p:sp>
      <p:pic>
        <p:nvPicPr>
          <p:cNvPr id="15" name="object 15" descr="Preview of the Site Header"/>
          <p:cNvPicPr/>
          <p:nvPr/>
        </p:nvPicPr>
        <p:blipFill>
          <a:blip r:embed="rId3" cstate="print"/>
          <a:stretch>
            <a:fillRect/>
          </a:stretch>
        </p:blipFill>
        <p:spPr>
          <a:xfrm>
            <a:off x="5800344" y="949452"/>
            <a:ext cx="4933187" cy="553211"/>
          </a:xfrm>
          <a:prstGeom prst="rect">
            <a:avLst/>
          </a:prstGeom>
        </p:spPr>
      </p:pic>
      <p:pic>
        <p:nvPicPr>
          <p:cNvPr id="16" name="Picture 15">
            <a:extLst>
              <a:ext uri="{FF2B5EF4-FFF2-40B4-BE49-F238E27FC236}">
                <a16:creationId xmlns:a16="http://schemas.microsoft.com/office/drawing/2014/main" id="{5F2FC633-8EE3-B0C8-2284-F31F510ABF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990600" y="4419600"/>
            <a:ext cx="4545965" cy="112082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entury Gothic"/>
                <a:ea typeface="+mn-ea"/>
                <a:cs typeface="Century Gothic"/>
              </a:rPr>
              <a:t>EDIT</a:t>
            </a:r>
            <a:r>
              <a:rPr kumimoji="0" lang="en-US" sz="3600" b="0" i="0" u="none" strike="noStrike" kern="1200" cap="none" spc="-45" normalizeH="0" baseline="0" noProof="0" dirty="0">
                <a:ln>
                  <a:noFill/>
                </a:ln>
                <a:solidFill>
                  <a:schemeClr val="tx1"/>
                </a:solidFill>
                <a:effectLst/>
                <a:uLnTx/>
                <a:uFillTx/>
                <a:latin typeface="Century Gothic"/>
                <a:ea typeface="+mn-ea"/>
                <a:cs typeface="Century Gothic"/>
              </a:rPr>
              <a:t> </a:t>
            </a:r>
            <a:r>
              <a:rPr kumimoji="0" lang="en-US" sz="3600" b="0" i="0" u="none" strike="noStrike" kern="1200" cap="none" spc="0" normalizeH="0" baseline="0" noProof="0" dirty="0">
                <a:ln>
                  <a:noFill/>
                </a:ln>
                <a:solidFill>
                  <a:schemeClr val="tx1"/>
                </a:solidFill>
                <a:effectLst/>
                <a:uLnTx/>
                <a:uFillTx/>
                <a:latin typeface="Century Gothic"/>
                <a:ea typeface="+mn-ea"/>
                <a:cs typeface="Century Gothic"/>
              </a:rPr>
              <a:t>THE</a:t>
            </a:r>
            <a:r>
              <a:rPr kumimoji="0" lang="en-US" sz="3600" b="0" i="0" u="none" strike="noStrike" kern="1200" cap="none" spc="-30" normalizeH="0" baseline="0" noProof="0" dirty="0">
                <a:ln>
                  <a:noFill/>
                </a:ln>
                <a:solidFill>
                  <a:schemeClr val="tx1"/>
                </a:solidFill>
                <a:effectLst/>
                <a:uLnTx/>
                <a:uFillTx/>
                <a:latin typeface="Century Gothic"/>
                <a:ea typeface="+mn-ea"/>
                <a:cs typeface="Century Gothic"/>
              </a:rPr>
              <a:t> </a:t>
            </a:r>
            <a:r>
              <a:rPr kumimoji="0" lang="en-US" sz="3600" b="0" i="0" u="none" strike="noStrike" kern="1200" cap="none" spc="-10" normalizeH="0" baseline="0" noProof="0" dirty="0">
                <a:ln>
                  <a:noFill/>
                </a:ln>
                <a:solidFill>
                  <a:schemeClr val="tx1"/>
                </a:solidFill>
                <a:effectLst/>
                <a:uLnTx/>
                <a:uFillTx/>
                <a:latin typeface="Century Gothic"/>
                <a:ea typeface="+mn-ea"/>
                <a:cs typeface="Century Gothic"/>
              </a:rPr>
              <a:t>HOEMEPAGE</a:t>
            </a:r>
            <a:endParaRPr kumimoji="0" lang="en-US" sz="3600" b="0" i="0" u="none" strike="noStrike" kern="1200" cap="none" spc="0" normalizeH="0" baseline="0" noProof="0" dirty="0">
              <a:ln>
                <a:noFill/>
              </a:ln>
              <a:solidFill>
                <a:schemeClr val="tx1"/>
              </a:solidFill>
              <a:effectLst/>
              <a:uLnTx/>
              <a:uFillTx/>
              <a:latin typeface="Century Gothic"/>
              <a:ea typeface="+mn-ea"/>
              <a:cs typeface="Century Gothic"/>
            </a:endParaRPr>
          </a:p>
        </p:txBody>
      </p:sp>
      <p:pic>
        <p:nvPicPr>
          <p:cNvPr id="14" name="object 14">
            <a:extLst>
              <a:ext uri="{C183D7F6-B498-43B3-948B-1728B52AA6E4}">
                <adec:decorative xmlns:adec="http://schemas.microsoft.com/office/drawing/2017/decorative" val="1"/>
              </a:ext>
            </a:extLst>
          </p:cNvPr>
          <p:cNvPicPr/>
          <p:nvPr/>
        </p:nvPicPr>
        <p:blipFill>
          <a:blip r:embed="rId2" cstate="print"/>
          <a:stretch>
            <a:fillRect/>
          </a:stretch>
        </p:blipFill>
        <p:spPr>
          <a:xfrm>
            <a:off x="789431" y="1591055"/>
            <a:ext cx="5308091" cy="1860803"/>
          </a:xfrm>
          <a:prstGeom prst="rect">
            <a:avLst/>
          </a:prstGeom>
        </p:spPr>
      </p:pic>
      <p:sp>
        <p:nvSpPr>
          <p:cNvPr id="15" name="object 15"/>
          <p:cNvSpPr txBox="1"/>
          <p:nvPr/>
        </p:nvSpPr>
        <p:spPr>
          <a:xfrm>
            <a:off x="6578394" y="910212"/>
            <a:ext cx="4182745" cy="3211830"/>
          </a:xfrm>
          <a:prstGeom prst="rect">
            <a:avLst/>
          </a:prstGeom>
        </p:spPr>
        <p:txBody>
          <a:bodyPr vert="horz" wrap="square" lIns="0" tIns="13335" rIns="0" bIns="0" rtlCol="0">
            <a:spAutoFit/>
          </a:bodyPr>
          <a:lstStyle/>
          <a:p>
            <a:pPr marL="299085" marR="5080" indent="-287020">
              <a:lnSpc>
                <a:spcPct val="100000"/>
              </a:lnSpc>
              <a:spcBef>
                <a:spcPts val="105"/>
              </a:spcBef>
            </a:pPr>
            <a:r>
              <a:rPr sz="1600" dirty="0">
                <a:latin typeface="Wingdings 3"/>
                <a:cs typeface="Wingdings 3"/>
              </a:rPr>
              <a:t>⯈</a:t>
            </a:r>
            <a:r>
              <a:rPr sz="1600" spc="375" dirty="0">
                <a:latin typeface="Times New Roman"/>
                <a:cs typeface="Times New Roman"/>
              </a:rPr>
              <a:t> </a:t>
            </a:r>
            <a:r>
              <a:rPr sz="2000" dirty="0">
                <a:latin typeface="Century Gothic"/>
                <a:cs typeface="Century Gothic"/>
              </a:rPr>
              <a:t>If</a:t>
            </a:r>
            <a:r>
              <a:rPr sz="2000" spc="-70" dirty="0">
                <a:latin typeface="Century Gothic"/>
                <a:cs typeface="Century Gothic"/>
              </a:rPr>
              <a:t> </a:t>
            </a:r>
            <a:r>
              <a:rPr sz="2000" dirty="0">
                <a:latin typeface="Century Gothic"/>
                <a:cs typeface="Century Gothic"/>
              </a:rPr>
              <a:t>you</a:t>
            </a:r>
            <a:r>
              <a:rPr sz="2000" spc="-40" dirty="0">
                <a:latin typeface="Century Gothic"/>
                <a:cs typeface="Century Gothic"/>
              </a:rPr>
              <a:t> </a:t>
            </a:r>
            <a:r>
              <a:rPr sz="2000" dirty="0">
                <a:latin typeface="Century Gothic"/>
                <a:cs typeface="Century Gothic"/>
              </a:rPr>
              <a:t>have</a:t>
            </a:r>
            <a:r>
              <a:rPr sz="2000" spc="-55" dirty="0">
                <a:latin typeface="Century Gothic"/>
                <a:cs typeface="Century Gothic"/>
              </a:rPr>
              <a:t> </a:t>
            </a:r>
            <a:r>
              <a:rPr sz="2000" dirty="0">
                <a:latin typeface="Century Gothic"/>
                <a:cs typeface="Century Gothic"/>
              </a:rPr>
              <a:t>edit</a:t>
            </a:r>
            <a:r>
              <a:rPr sz="2000" spc="-50" dirty="0">
                <a:latin typeface="Century Gothic"/>
                <a:cs typeface="Century Gothic"/>
              </a:rPr>
              <a:t> </a:t>
            </a:r>
            <a:r>
              <a:rPr sz="2000" dirty="0">
                <a:latin typeface="Century Gothic"/>
                <a:cs typeface="Century Gothic"/>
              </a:rPr>
              <a:t>or</a:t>
            </a:r>
            <a:r>
              <a:rPr sz="2000" spc="-45" dirty="0">
                <a:latin typeface="Century Gothic"/>
                <a:cs typeface="Century Gothic"/>
              </a:rPr>
              <a:t> </a:t>
            </a:r>
            <a:r>
              <a:rPr sz="2000" spc="-10" dirty="0">
                <a:latin typeface="Century Gothic"/>
                <a:cs typeface="Century Gothic"/>
              </a:rPr>
              <a:t>owner </a:t>
            </a:r>
            <a:r>
              <a:rPr sz="2000" dirty="0">
                <a:latin typeface="Century Gothic"/>
                <a:cs typeface="Century Gothic"/>
              </a:rPr>
              <a:t>permissions</a:t>
            </a:r>
            <a:r>
              <a:rPr sz="2000" spc="-50" dirty="0">
                <a:latin typeface="Century Gothic"/>
                <a:cs typeface="Century Gothic"/>
              </a:rPr>
              <a:t> </a:t>
            </a:r>
            <a:r>
              <a:rPr sz="2000" dirty="0">
                <a:latin typeface="Century Gothic"/>
                <a:cs typeface="Century Gothic"/>
              </a:rPr>
              <a:t>on</a:t>
            </a:r>
            <a:r>
              <a:rPr sz="2000" spc="-20" dirty="0">
                <a:latin typeface="Century Gothic"/>
                <a:cs typeface="Century Gothic"/>
              </a:rPr>
              <a:t> </a:t>
            </a:r>
            <a:r>
              <a:rPr sz="2000" dirty="0">
                <a:latin typeface="Century Gothic"/>
                <a:cs typeface="Century Gothic"/>
              </a:rPr>
              <a:t>the</a:t>
            </a:r>
            <a:r>
              <a:rPr sz="2000" spc="-45" dirty="0">
                <a:latin typeface="Century Gothic"/>
                <a:cs typeface="Century Gothic"/>
              </a:rPr>
              <a:t> </a:t>
            </a:r>
            <a:r>
              <a:rPr sz="2000" dirty="0">
                <a:latin typeface="Century Gothic"/>
                <a:cs typeface="Century Gothic"/>
              </a:rPr>
              <a:t>site,</a:t>
            </a:r>
            <a:r>
              <a:rPr sz="2000" spc="-70" dirty="0">
                <a:latin typeface="Century Gothic"/>
                <a:cs typeface="Century Gothic"/>
              </a:rPr>
              <a:t> </a:t>
            </a:r>
            <a:r>
              <a:rPr sz="2000" dirty="0">
                <a:latin typeface="Century Gothic"/>
                <a:cs typeface="Century Gothic"/>
              </a:rPr>
              <a:t>you</a:t>
            </a:r>
            <a:r>
              <a:rPr sz="2000" spc="-20" dirty="0">
                <a:latin typeface="Century Gothic"/>
                <a:cs typeface="Century Gothic"/>
              </a:rPr>
              <a:t> </a:t>
            </a:r>
            <a:r>
              <a:rPr sz="2000" spc="-25" dirty="0">
                <a:latin typeface="Century Gothic"/>
                <a:cs typeface="Century Gothic"/>
              </a:rPr>
              <a:t>can </a:t>
            </a:r>
            <a:r>
              <a:rPr sz="2000" dirty="0">
                <a:latin typeface="Century Gothic"/>
                <a:cs typeface="Century Gothic"/>
              </a:rPr>
              <a:t>edit</a:t>
            </a:r>
            <a:r>
              <a:rPr sz="2000" spc="-35" dirty="0">
                <a:latin typeface="Century Gothic"/>
                <a:cs typeface="Century Gothic"/>
              </a:rPr>
              <a:t> </a:t>
            </a:r>
            <a:r>
              <a:rPr sz="2000" dirty="0">
                <a:latin typeface="Century Gothic"/>
                <a:cs typeface="Century Gothic"/>
              </a:rPr>
              <a:t>the</a:t>
            </a:r>
            <a:r>
              <a:rPr sz="2000" spc="-45" dirty="0">
                <a:latin typeface="Century Gothic"/>
                <a:cs typeface="Century Gothic"/>
              </a:rPr>
              <a:t> </a:t>
            </a:r>
            <a:r>
              <a:rPr sz="2000" dirty="0">
                <a:latin typeface="Century Gothic"/>
                <a:cs typeface="Century Gothic"/>
              </a:rPr>
              <a:t>home</a:t>
            </a:r>
            <a:r>
              <a:rPr sz="2000" spc="-35" dirty="0">
                <a:latin typeface="Century Gothic"/>
                <a:cs typeface="Century Gothic"/>
              </a:rPr>
              <a:t> </a:t>
            </a:r>
            <a:r>
              <a:rPr sz="2000" dirty="0">
                <a:latin typeface="Century Gothic"/>
                <a:cs typeface="Century Gothic"/>
              </a:rPr>
              <a:t>page</a:t>
            </a:r>
            <a:r>
              <a:rPr sz="2000" spc="-45" dirty="0">
                <a:latin typeface="Century Gothic"/>
                <a:cs typeface="Century Gothic"/>
              </a:rPr>
              <a:t> </a:t>
            </a:r>
            <a:r>
              <a:rPr sz="2000" spc="-25" dirty="0">
                <a:latin typeface="Century Gothic"/>
                <a:cs typeface="Century Gothic"/>
              </a:rPr>
              <a:t>by</a:t>
            </a:r>
            <a:r>
              <a:rPr sz="2000" spc="500" dirty="0">
                <a:latin typeface="Century Gothic"/>
                <a:cs typeface="Century Gothic"/>
              </a:rPr>
              <a:t> </a:t>
            </a:r>
            <a:r>
              <a:rPr sz="2000" dirty="0">
                <a:latin typeface="Century Gothic"/>
                <a:cs typeface="Century Gothic"/>
              </a:rPr>
              <a:t>clicking</a:t>
            </a:r>
            <a:r>
              <a:rPr sz="2000" spc="-35" dirty="0">
                <a:latin typeface="Century Gothic"/>
                <a:cs typeface="Century Gothic"/>
              </a:rPr>
              <a:t> </a:t>
            </a:r>
            <a:r>
              <a:rPr sz="2000" b="1" dirty="0">
                <a:latin typeface="Century Gothic"/>
                <a:cs typeface="Century Gothic"/>
              </a:rPr>
              <a:t>Edit</a:t>
            </a:r>
            <a:r>
              <a:rPr sz="2000" b="1" spc="-40" dirty="0">
                <a:latin typeface="Century Gothic"/>
                <a:cs typeface="Century Gothic"/>
              </a:rPr>
              <a:t> </a:t>
            </a:r>
            <a:r>
              <a:rPr sz="2000" dirty="0">
                <a:latin typeface="Century Gothic"/>
                <a:cs typeface="Century Gothic"/>
              </a:rPr>
              <a:t>in</a:t>
            </a:r>
            <a:r>
              <a:rPr sz="2000" spc="-25" dirty="0">
                <a:latin typeface="Century Gothic"/>
                <a:cs typeface="Century Gothic"/>
              </a:rPr>
              <a:t> </a:t>
            </a:r>
            <a:r>
              <a:rPr sz="2000" dirty="0">
                <a:latin typeface="Century Gothic"/>
                <a:cs typeface="Century Gothic"/>
              </a:rPr>
              <a:t>the</a:t>
            </a:r>
            <a:r>
              <a:rPr sz="2000" spc="-55" dirty="0">
                <a:latin typeface="Century Gothic"/>
                <a:cs typeface="Century Gothic"/>
              </a:rPr>
              <a:t> </a:t>
            </a:r>
            <a:r>
              <a:rPr sz="2000" dirty="0">
                <a:latin typeface="Century Gothic"/>
                <a:cs typeface="Century Gothic"/>
              </a:rPr>
              <a:t>top</a:t>
            </a:r>
            <a:r>
              <a:rPr sz="2000" spc="-50" dirty="0">
                <a:latin typeface="Century Gothic"/>
                <a:cs typeface="Century Gothic"/>
              </a:rPr>
              <a:t> </a:t>
            </a:r>
            <a:r>
              <a:rPr sz="2000" spc="-10" dirty="0">
                <a:latin typeface="Century Gothic"/>
                <a:cs typeface="Century Gothic"/>
              </a:rPr>
              <a:t>right </a:t>
            </a:r>
            <a:r>
              <a:rPr sz="2000" dirty="0">
                <a:latin typeface="Century Gothic"/>
                <a:cs typeface="Century Gothic"/>
              </a:rPr>
              <a:t>corner</a:t>
            </a:r>
            <a:r>
              <a:rPr sz="2000" spc="-35" dirty="0">
                <a:latin typeface="Century Gothic"/>
                <a:cs typeface="Century Gothic"/>
              </a:rPr>
              <a:t> </a:t>
            </a:r>
            <a:r>
              <a:rPr sz="2000" dirty="0">
                <a:latin typeface="Century Gothic"/>
                <a:cs typeface="Century Gothic"/>
              </a:rPr>
              <a:t>of</a:t>
            </a:r>
            <a:r>
              <a:rPr sz="2000" spc="-40" dirty="0">
                <a:latin typeface="Century Gothic"/>
                <a:cs typeface="Century Gothic"/>
              </a:rPr>
              <a:t> </a:t>
            </a:r>
            <a:r>
              <a:rPr sz="2000" dirty="0">
                <a:latin typeface="Century Gothic"/>
                <a:cs typeface="Century Gothic"/>
              </a:rPr>
              <a:t>the</a:t>
            </a:r>
            <a:r>
              <a:rPr sz="2000" spc="-55" dirty="0">
                <a:latin typeface="Century Gothic"/>
                <a:cs typeface="Century Gothic"/>
              </a:rPr>
              <a:t> </a:t>
            </a:r>
            <a:r>
              <a:rPr sz="2000" dirty="0">
                <a:latin typeface="Century Gothic"/>
                <a:cs typeface="Century Gothic"/>
              </a:rPr>
              <a:t>page</a:t>
            </a:r>
            <a:r>
              <a:rPr sz="2000" spc="-40" dirty="0">
                <a:latin typeface="Century Gothic"/>
                <a:cs typeface="Century Gothic"/>
              </a:rPr>
              <a:t> </a:t>
            </a:r>
            <a:r>
              <a:rPr sz="2000" dirty="0">
                <a:latin typeface="Century Gothic"/>
                <a:cs typeface="Century Gothic"/>
              </a:rPr>
              <a:t>and</a:t>
            </a:r>
            <a:r>
              <a:rPr sz="2000" spc="-35" dirty="0">
                <a:latin typeface="Century Gothic"/>
                <a:cs typeface="Century Gothic"/>
              </a:rPr>
              <a:t> </a:t>
            </a:r>
            <a:r>
              <a:rPr sz="2000" spc="-20" dirty="0">
                <a:latin typeface="Century Gothic"/>
                <a:cs typeface="Century Gothic"/>
              </a:rPr>
              <a:t>then </a:t>
            </a:r>
            <a:r>
              <a:rPr sz="2000" dirty="0">
                <a:latin typeface="Century Gothic"/>
                <a:cs typeface="Century Gothic"/>
              </a:rPr>
              <a:t>make</a:t>
            </a:r>
            <a:r>
              <a:rPr sz="2000" spc="-55" dirty="0">
                <a:latin typeface="Century Gothic"/>
                <a:cs typeface="Century Gothic"/>
              </a:rPr>
              <a:t> </a:t>
            </a:r>
            <a:r>
              <a:rPr sz="2000" dirty="0">
                <a:latin typeface="Century Gothic"/>
                <a:cs typeface="Century Gothic"/>
              </a:rPr>
              <a:t>your</a:t>
            </a:r>
            <a:r>
              <a:rPr sz="2000" spc="-20" dirty="0">
                <a:latin typeface="Century Gothic"/>
                <a:cs typeface="Century Gothic"/>
              </a:rPr>
              <a:t> </a:t>
            </a:r>
            <a:r>
              <a:rPr sz="2000" spc="-10" dirty="0">
                <a:latin typeface="Century Gothic"/>
                <a:cs typeface="Century Gothic"/>
              </a:rPr>
              <a:t>changes.</a:t>
            </a:r>
            <a:endParaRPr sz="2000" dirty="0">
              <a:latin typeface="Century Gothic"/>
              <a:cs typeface="Century Gothic"/>
            </a:endParaRPr>
          </a:p>
          <a:p>
            <a:pPr marL="299085" marR="434340" indent="-287020">
              <a:lnSpc>
                <a:spcPct val="100000"/>
              </a:lnSpc>
              <a:spcBef>
                <a:spcPts val="1080"/>
              </a:spcBef>
            </a:pPr>
            <a:r>
              <a:rPr sz="1600" dirty="0">
                <a:latin typeface="Wingdings 3"/>
                <a:cs typeface="Wingdings 3"/>
              </a:rPr>
              <a:t>⯈</a:t>
            </a:r>
            <a:r>
              <a:rPr sz="1600" spc="370" dirty="0">
                <a:latin typeface="Times New Roman"/>
                <a:cs typeface="Times New Roman"/>
              </a:rPr>
              <a:t> </a:t>
            </a:r>
            <a:r>
              <a:rPr sz="2000" dirty="0">
                <a:latin typeface="Century Gothic"/>
                <a:cs typeface="Century Gothic"/>
              </a:rPr>
              <a:t>The</a:t>
            </a:r>
            <a:r>
              <a:rPr sz="2000" spc="-50" dirty="0">
                <a:latin typeface="Century Gothic"/>
                <a:cs typeface="Century Gothic"/>
              </a:rPr>
              <a:t> </a:t>
            </a:r>
            <a:r>
              <a:rPr sz="2000" dirty="0">
                <a:latin typeface="Century Gothic"/>
                <a:cs typeface="Century Gothic"/>
              </a:rPr>
              <a:t>editing</a:t>
            </a:r>
            <a:r>
              <a:rPr sz="2000" spc="-55" dirty="0">
                <a:latin typeface="Century Gothic"/>
                <a:cs typeface="Century Gothic"/>
              </a:rPr>
              <a:t> </a:t>
            </a:r>
            <a:r>
              <a:rPr sz="2000" dirty="0">
                <a:latin typeface="Century Gothic"/>
                <a:cs typeface="Century Gothic"/>
              </a:rPr>
              <a:t>in</a:t>
            </a:r>
            <a:r>
              <a:rPr sz="2000" spc="-30" dirty="0">
                <a:latin typeface="Century Gothic"/>
                <a:cs typeface="Century Gothic"/>
              </a:rPr>
              <a:t> </a:t>
            </a:r>
            <a:r>
              <a:rPr sz="2000" dirty="0">
                <a:latin typeface="Century Gothic"/>
                <a:cs typeface="Century Gothic"/>
              </a:rPr>
              <a:t>a</a:t>
            </a:r>
            <a:r>
              <a:rPr sz="2000" spc="-55" dirty="0">
                <a:latin typeface="Century Gothic"/>
                <a:cs typeface="Century Gothic"/>
              </a:rPr>
              <a:t> </a:t>
            </a:r>
            <a:r>
              <a:rPr sz="2000" dirty="0">
                <a:latin typeface="Century Gothic"/>
                <a:cs typeface="Century Gothic"/>
              </a:rPr>
              <a:t>Teams</a:t>
            </a:r>
            <a:r>
              <a:rPr sz="2000" spc="-75" dirty="0">
                <a:latin typeface="Century Gothic"/>
                <a:cs typeface="Century Gothic"/>
              </a:rPr>
              <a:t> </a:t>
            </a:r>
            <a:r>
              <a:rPr sz="2000" dirty="0">
                <a:latin typeface="Century Gothic"/>
                <a:cs typeface="Century Gothic"/>
              </a:rPr>
              <a:t>Site</a:t>
            </a:r>
            <a:r>
              <a:rPr sz="2000" spc="-65" dirty="0">
                <a:latin typeface="Century Gothic"/>
                <a:cs typeface="Century Gothic"/>
              </a:rPr>
              <a:t> </a:t>
            </a:r>
            <a:r>
              <a:rPr sz="2000" spc="-25" dirty="0">
                <a:latin typeface="Century Gothic"/>
                <a:cs typeface="Century Gothic"/>
              </a:rPr>
              <a:t>is </a:t>
            </a:r>
            <a:r>
              <a:rPr sz="2000" dirty="0">
                <a:latin typeface="Century Gothic"/>
                <a:cs typeface="Century Gothic"/>
              </a:rPr>
              <a:t>very</a:t>
            </a:r>
            <a:r>
              <a:rPr sz="2000" spc="-45" dirty="0">
                <a:latin typeface="Century Gothic"/>
                <a:cs typeface="Century Gothic"/>
              </a:rPr>
              <a:t> </a:t>
            </a:r>
            <a:r>
              <a:rPr sz="2000" dirty="0">
                <a:latin typeface="Century Gothic"/>
                <a:cs typeface="Century Gothic"/>
              </a:rPr>
              <a:t>similar</a:t>
            </a:r>
            <a:r>
              <a:rPr sz="2000" spc="-25" dirty="0">
                <a:latin typeface="Century Gothic"/>
                <a:cs typeface="Century Gothic"/>
              </a:rPr>
              <a:t> </a:t>
            </a:r>
            <a:r>
              <a:rPr sz="2000" dirty="0">
                <a:latin typeface="Century Gothic"/>
                <a:cs typeface="Century Gothic"/>
              </a:rPr>
              <a:t>to</a:t>
            </a:r>
            <a:r>
              <a:rPr sz="2000" spc="-35" dirty="0">
                <a:latin typeface="Century Gothic"/>
                <a:cs typeface="Century Gothic"/>
              </a:rPr>
              <a:t> </a:t>
            </a:r>
            <a:r>
              <a:rPr sz="2000" dirty="0">
                <a:latin typeface="Century Gothic"/>
                <a:cs typeface="Century Gothic"/>
              </a:rPr>
              <a:t>the</a:t>
            </a:r>
            <a:r>
              <a:rPr sz="2000" spc="-25" dirty="0">
                <a:latin typeface="Century Gothic"/>
                <a:cs typeface="Century Gothic"/>
              </a:rPr>
              <a:t> </a:t>
            </a:r>
            <a:r>
              <a:rPr sz="2000" spc="-10" dirty="0">
                <a:latin typeface="Century Gothic"/>
                <a:cs typeface="Century Gothic"/>
              </a:rPr>
              <a:t>previous </a:t>
            </a:r>
            <a:r>
              <a:rPr sz="2000" dirty="0">
                <a:latin typeface="Century Gothic"/>
                <a:cs typeface="Century Gothic"/>
              </a:rPr>
              <a:t>training</a:t>
            </a:r>
            <a:r>
              <a:rPr sz="2000" spc="-55" dirty="0">
                <a:latin typeface="Century Gothic"/>
                <a:cs typeface="Century Gothic"/>
              </a:rPr>
              <a:t> </a:t>
            </a:r>
            <a:r>
              <a:rPr sz="2000" dirty="0">
                <a:latin typeface="Century Gothic"/>
                <a:cs typeface="Century Gothic"/>
              </a:rPr>
              <a:t>you</a:t>
            </a:r>
            <a:r>
              <a:rPr sz="2000" spc="-30" dirty="0">
                <a:latin typeface="Century Gothic"/>
                <a:cs typeface="Century Gothic"/>
              </a:rPr>
              <a:t> </a:t>
            </a:r>
            <a:r>
              <a:rPr sz="2000" dirty="0">
                <a:latin typeface="Century Gothic"/>
                <a:cs typeface="Century Gothic"/>
              </a:rPr>
              <a:t>saw</a:t>
            </a:r>
            <a:r>
              <a:rPr sz="2000" spc="-55" dirty="0">
                <a:latin typeface="Century Gothic"/>
                <a:cs typeface="Century Gothic"/>
              </a:rPr>
              <a:t> </a:t>
            </a:r>
            <a:r>
              <a:rPr sz="2000" dirty="0">
                <a:latin typeface="Century Gothic"/>
                <a:cs typeface="Century Gothic"/>
              </a:rPr>
              <a:t>here</a:t>
            </a:r>
            <a:r>
              <a:rPr sz="2000" spc="-40" dirty="0">
                <a:latin typeface="Century Gothic"/>
                <a:cs typeface="Century Gothic"/>
              </a:rPr>
              <a:t> </a:t>
            </a:r>
            <a:r>
              <a:rPr sz="2000" dirty="0">
                <a:latin typeface="Century Gothic"/>
                <a:cs typeface="Century Gothic"/>
              </a:rPr>
              <a:t>for</a:t>
            </a:r>
            <a:r>
              <a:rPr sz="2000" spc="-35" dirty="0">
                <a:latin typeface="Century Gothic"/>
                <a:cs typeface="Century Gothic"/>
              </a:rPr>
              <a:t> </a:t>
            </a:r>
            <a:r>
              <a:rPr sz="2000" spc="-50" dirty="0">
                <a:latin typeface="Century Gothic"/>
                <a:cs typeface="Century Gothic"/>
              </a:rPr>
              <a:t>a </a:t>
            </a:r>
            <a:r>
              <a:rPr sz="2000" dirty="0">
                <a:latin typeface="Century Gothic"/>
                <a:cs typeface="Century Gothic"/>
              </a:rPr>
              <a:t>Communications</a:t>
            </a:r>
            <a:r>
              <a:rPr sz="2000" spc="-120" dirty="0">
                <a:latin typeface="Century Gothic"/>
                <a:cs typeface="Century Gothic"/>
              </a:rPr>
              <a:t> </a:t>
            </a:r>
            <a:r>
              <a:rPr sz="2000" spc="-20" dirty="0">
                <a:latin typeface="Century Gothic"/>
                <a:cs typeface="Century Gothic"/>
              </a:rPr>
              <a:t>site.</a:t>
            </a:r>
            <a:endParaRPr sz="2000" dirty="0">
              <a:latin typeface="Century Gothic"/>
              <a:cs typeface="Century Gothic"/>
            </a:endParaRPr>
          </a:p>
        </p:txBody>
      </p:sp>
      <p:pic>
        <p:nvPicPr>
          <p:cNvPr id="16" name="Picture 15">
            <a:extLst>
              <a:ext uri="{FF2B5EF4-FFF2-40B4-BE49-F238E27FC236}">
                <a16:creationId xmlns:a16="http://schemas.microsoft.com/office/drawing/2014/main" id="{57CA1829-03C7-FA5E-9292-922B2D0B4B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744381" y="4589264"/>
            <a:ext cx="3157220" cy="75692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800" b="0" i="0" u="none" strike="noStrike" kern="1200" cap="none" spc="-10" normalizeH="0" baseline="0" noProof="0" dirty="0">
                <a:ln>
                  <a:noFill/>
                </a:ln>
                <a:solidFill>
                  <a:schemeClr val="tx1"/>
                </a:solidFill>
                <a:effectLst/>
                <a:uLnTx/>
                <a:uFillTx/>
                <a:latin typeface="Century Gothic"/>
                <a:ea typeface="+mn-ea"/>
                <a:cs typeface="Century Gothic"/>
              </a:rPr>
              <a:t>OVERVIEW</a:t>
            </a:r>
            <a:endParaRPr kumimoji="0" lang="en-US" sz="4800" b="0" i="0" u="none" strike="noStrike" kern="1200" cap="none" spc="0" normalizeH="0" baseline="0" noProof="0" dirty="0">
              <a:ln>
                <a:noFill/>
              </a:ln>
              <a:solidFill>
                <a:schemeClr val="tx1"/>
              </a:solidFill>
              <a:effectLst/>
              <a:uLnTx/>
              <a:uFillTx/>
              <a:latin typeface="Century Gothic"/>
              <a:ea typeface="+mn-ea"/>
              <a:cs typeface="Century Gothic"/>
            </a:endParaRPr>
          </a:p>
        </p:txBody>
      </p:sp>
      <p:grpSp>
        <p:nvGrpSpPr>
          <p:cNvPr id="6" name="object 6">
            <a:extLst>
              <a:ext uri="{C183D7F6-B498-43B3-948B-1728B52AA6E4}">
                <adec:decorative xmlns:adec="http://schemas.microsoft.com/office/drawing/2017/decorative" val="1"/>
              </a:ext>
            </a:extLst>
          </p:cNvPr>
          <p:cNvGrpSpPr/>
          <p:nvPr/>
        </p:nvGrpSpPr>
        <p:grpSpPr>
          <a:xfrm>
            <a:off x="838200" y="399288"/>
            <a:ext cx="10515600" cy="3716020"/>
            <a:chOff x="838200" y="399288"/>
            <a:chExt cx="10515600" cy="3716020"/>
          </a:xfrm>
        </p:grpSpPr>
        <p:sp>
          <p:nvSpPr>
            <p:cNvPr id="7" name="object 7"/>
            <p:cNvSpPr/>
            <p:nvPr/>
          </p:nvSpPr>
          <p:spPr>
            <a:xfrm>
              <a:off x="838200" y="399288"/>
              <a:ext cx="10515600" cy="3716020"/>
            </a:xfrm>
            <a:custGeom>
              <a:avLst/>
              <a:gdLst/>
              <a:ahLst/>
              <a:cxnLst/>
              <a:rect l="l" t="t" r="r" b="b"/>
              <a:pathLst>
                <a:path w="10515600" h="3716020">
                  <a:moveTo>
                    <a:pt x="10515600" y="0"/>
                  </a:moveTo>
                  <a:lnTo>
                    <a:pt x="0" y="0"/>
                  </a:lnTo>
                  <a:lnTo>
                    <a:pt x="0" y="3715512"/>
                  </a:lnTo>
                  <a:lnTo>
                    <a:pt x="10515600" y="3715512"/>
                  </a:lnTo>
                  <a:lnTo>
                    <a:pt x="10515600" y="0"/>
                  </a:lnTo>
                  <a:close/>
                </a:path>
              </a:pathLst>
            </a:custGeom>
            <a:solidFill>
              <a:srgbClr val="C52223"/>
            </a:solidFill>
          </p:spPr>
          <p:txBody>
            <a:bodyPr wrap="square" lIns="0" tIns="0" rIns="0" bIns="0" rtlCol="0"/>
            <a:lstStyle/>
            <a:p>
              <a:endParaRPr/>
            </a:p>
          </p:txBody>
        </p:sp>
        <p:sp>
          <p:nvSpPr>
            <p:cNvPr id="8" name="object 8"/>
            <p:cNvSpPr/>
            <p:nvPr/>
          </p:nvSpPr>
          <p:spPr>
            <a:xfrm>
              <a:off x="839724" y="2331719"/>
              <a:ext cx="10513060" cy="1708785"/>
            </a:xfrm>
            <a:custGeom>
              <a:avLst/>
              <a:gdLst/>
              <a:ahLst/>
              <a:cxnLst/>
              <a:rect l="l" t="t" r="r" b="b"/>
              <a:pathLst>
                <a:path w="10513060" h="1708785">
                  <a:moveTo>
                    <a:pt x="10512552" y="0"/>
                  </a:moveTo>
                  <a:lnTo>
                    <a:pt x="10512552" y="0"/>
                  </a:lnTo>
                  <a:lnTo>
                    <a:pt x="0" y="0"/>
                  </a:lnTo>
                  <a:lnTo>
                    <a:pt x="0" y="1708416"/>
                  </a:lnTo>
                  <a:lnTo>
                    <a:pt x="10512552" y="1708416"/>
                  </a:lnTo>
                  <a:lnTo>
                    <a:pt x="10512552" y="0"/>
                  </a:lnTo>
                  <a:close/>
                </a:path>
              </a:pathLst>
            </a:custGeom>
            <a:solidFill>
              <a:srgbClr val="EACCCC">
                <a:alpha val="90194"/>
              </a:srgbClr>
            </a:solidFill>
          </p:spPr>
          <p:txBody>
            <a:bodyPr wrap="square" lIns="0" tIns="0" rIns="0" bIns="0" rtlCol="0"/>
            <a:lstStyle/>
            <a:p>
              <a:endParaRPr/>
            </a:p>
          </p:txBody>
        </p:sp>
      </p:grpSp>
      <p:graphicFrame>
        <p:nvGraphicFramePr>
          <p:cNvPr id="9" name="object 9" descr="With Microsoft SharePoint on your PC, Mac, or mobile device, you can:&#10;&#10;Build intranet sites and create pages, document libraries, and lists.&#10;&#10;Add web parts to customize your content&#10;&#10;Show important visuals, news, and updates with a team or communication site.&#10;&#10;Discover, follow, and search for sites, files, and people across your company.&#10;&#10;Manage your daily routine with workflows, forms, and lists.&#10;&#10;Sync and store your files in the cloud so anyone can securely work with you&#10;&#10;Catch up on news on-the-go with the mobile app.&#10;"/>
          <p:cNvGraphicFramePr>
            <a:graphicFrameLocks noGrp="1"/>
          </p:cNvGraphicFramePr>
          <p:nvPr>
            <p:extLst>
              <p:ext uri="{D42A27DB-BD31-4B8C-83A1-F6EECF244321}">
                <p14:modId xmlns:p14="http://schemas.microsoft.com/office/powerpoint/2010/main" val="862570777"/>
              </p:ext>
            </p:extLst>
          </p:nvPr>
        </p:nvGraphicFramePr>
        <p:xfrm>
          <a:off x="849523" y="399288"/>
          <a:ext cx="10516869" cy="3714750"/>
        </p:xfrm>
        <a:graphic>
          <a:graphicData uri="http://schemas.openxmlformats.org/drawingml/2006/table">
            <a:tbl>
              <a:tblPr firstRow="1" bandRow="1">
                <a:tableStyleId>{2D5ABB26-0587-4C30-8999-92F81FD0307C}</a:tableStyleId>
              </a:tblPr>
              <a:tblGrid>
                <a:gridCol w="1524635">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479550">
                  <a:extLst>
                    <a:ext uri="{9D8B030D-6E8A-4147-A177-3AD203B41FA5}">
                      <a16:colId xmlns:a16="http://schemas.microsoft.com/office/drawing/2014/main" val="20004"/>
                    </a:ext>
                  </a:extLst>
                </a:gridCol>
                <a:gridCol w="1480184">
                  <a:extLst>
                    <a:ext uri="{9D8B030D-6E8A-4147-A177-3AD203B41FA5}">
                      <a16:colId xmlns:a16="http://schemas.microsoft.com/office/drawing/2014/main" val="20005"/>
                    </a:ext>
                  </a:extLst>
                </a:gridCol>
                <a:gridCol w="1523365">
                  <a:extLst>
                    <a:ext uri="{9D8B030D-6E8A-4147-A177-3AD203B41FA5}">
                      <a16:colId xmlns:a16="http://schemas.microsoft.com/office/drawing/2014/main" val="20006"/>
                    </a:ext>
                  </a:extLst>
                </a:gridCol>
              </a:tblGrid>
              <a:tr h="1924050">
                <a:tc gridSpan="7">
                  <a:txBody>
                    <a:bodyPr/>
                    <a:lstStyle/>
                    <a:p>
                      <a:pPr marL="924560" marR="308610" indent="-607060">
                        <a:lnSpc>
                          <a:spcPts val="4740"/>
                        </a:lnSpc>
                        <a:spcBef>
                          <a:spcPts val="3165"/>
                        </a:spcBef>
                      </a:pPr>
                      <a:r>
                        <a:rPr sz="4300" dirty="0">
                          <a:solidFill>
                            <a:srgbClr val="FFFFFF"/>
                          </a:solidFill>
                          <a:latin typeface="Century Gothic"/>
                          <a:cs typeface="Century Gothic"/>
                        </a:rPr>
                        <a:t>With</a:t>
                      </a:r>
                      <a:r>
                        <a:rPr sz="4300" spc="-125" dirty="0">
                          <a:solidFill>
                            <a:srgbClr val="FFFFFF"/>
                          </a:solidFill>
                          <a:latin typeface="Century Gothic"/>
                          <a:cs typeface="Century Gothic"/>
                        </a:rPr>
                        <a:t> </a:t>
                      </a:r>
                      <a:r>
                        <a:rPr sz="4300" dirty="0">
                          <a:solidFill>
                            <a:srgbClr val="FFFFFF"/>
                          </a:solidFill>
                          <a:latin typeface="Century Gothic"/>
                          <a:cs typeface="Century Gothic"/>
                        </a:rPr>
                        <a:t>Microsoft</a:t>
                      </a:r>
                      <a:r>
                        <a:rPr sz="4300" spc="-114" dirty="0">
                          <a:solidFill>
                            <a:srgbClr val="FFFFFF"/>
                          </a:solidFill>
                          <a:latin typeface="Century Gothic"/>
                          <a:cs typeface="Century Gothic"/>
                        </a:rPr>
                        <a:t> </a:t>
                      </a:r>
                      <a:r>
                        <a:rPr sz="4300" dirty="0">
                          <a:solidFill>
                            <a:srgbClr val="FFFFFF"/>
                          </a:solidFill>
                          <a:latin typeface="Century Gothic"/>
                          <a:cs typeface="Century Gothic"/>
                        </a:rPr>
                        <a:t>SharePoint</a:t>
                      </a:r>
                      <a:r>
                        <a:rPr sz="4300" spc="-110" dirty="0">
                          <a:solidFill>
                            <a:srgbClr val="FFFFFF"/>
                          </a:solidFill>
                          <a:latin typeface="Century Gothic"/>
                          <a:cs typeface="Century Gothic"/>
                        </a:rPr>
                        <a:t> </a:t>
                      </a:r>
                      <a:r>
                        <a:rPr sz="4300" dirty="0">
                          <a:solidFill>
                            <a:srgbClr val="FFFFFF"/>
                          </a:solidFill>
                          <a:latin typeface="Century Gothic"/>
                          <a:cs typeface="Century Gothic"/>
                        </a:rPr>
                        <a:t>on</a:t>
                      </a:r>
                      <a:r>
                        <a:rPr sz="4300" spc="-125" dirty="0">
                          <a:solidFill>
                            <a:srgbClr val="FFFFFF"/>
                          </a:solidFill>
                          <a:latin typeface="Century Gothic"/>
                          <a:cs typeface="Century Gothic"/>
                        </a:rPr>
                        <a:t> </a:t>
                      </a:r>
                      <a:r>
                        <a:rPr sz="4300" dirty="0">
                          <a:solidFill>
                            <a:srgbClr val="FFFFFF"/>
                          </a:solidFill>
                          <a:latin typeface="Century Gothic"/>
                          <a:cs typeface="Century Gothic"/>
                        </a:rPr>
                        <a:t>your</a:t>
                      </a:r>
                      <a:r>
                        <a:rPr sz="4300" spc="-114" dirty="0">
                          <a:solidFill>
                            <a:srgbClr val="FFFFFF"/>
                          </a:solidFill>
                          <a:latin typeface="Century Gothic"/>
                          <a:cs typeface="Century Gothic"/>
                        </a:rPr>
                        <a:t> </a:t>
                      </a:r>
                      <a:r>
                        <a:rPr sz="4300" spc="-25" dirty="0">
                          <a:solidFill>
                            <a:srgbClr val="FFFFFF"/>
                          </a:solidFill>
                          <a:latin typeface="Century Gothic"/>
                          <a:cs typeface="Century Gothic"/>
                        </a:rPr>
                        <a:t>PC, </a:t>
                      </a:r>
                      <a:r>
                        <a:rPr sz="4300" dirty="0">
                          <a:solidFill>
                            <a:srgbClr val="FFFFFF"/>
                          </a:solidFill>
                          <a:latin typeface="Century Gothic"/>
                          <a:cs typeface="Century Gothic"/>
                        </a:rPr>
                        <a:t>Mac,</a:t>
                      </a:r>
                      <a:r>
                        <a:rPr sz="4300" spc="-95" dirty="0">
                          <a:solidFill>
                            <a:srgbClr val="FFFFFF"/>
                          </a:solidFill>
                          <a:latin typeface="Century Gothic"/>
                          <a:cs typeface="Century Gothic"/>
                        </a:rPr>
                        <a:t> </a:t>
                      </a:r>
                      <a:r>
                        <a:rPr sz="4300" dirty="0">
                          <a:solidFill>
                            <a:srgbClr val="FFFFFF"/>
                          </a:solidFill>
                          <a:latin typeface="Century Gothic"/>
                          <a:cs typeface="Century Gothic"/>
                        </a:rPr>
                        <a:t>or</a:t>
                      </a:r>
                      <a:r>
                        <a:rPr sz="4300" spc="-75" dirty="0">
                          <a:solidFill>
                            <a:srgbClr val="FFFFFF"/>
                          </a:solidFill>
                          <a:latin typeface="Century Gothic"/>
                          <a:cs typeface="Century Gothic"/>
                        </a:rPr>
                        <a:t> </a:t>
                      </a:r>
                      <a:r>
                        <a:rPr sz="4300" dirty="0">
                          <a:solidFill>
                            <a:srgbClr val="FFFFFF"/>
                          </a:solidFill>
                          <a:latin typeface="Century Gothic"/>
                          <a:cs typeface="Century Gothic"/>
                        </a:rPr>
                        <a:t>mobile</a:t>
                      </a:r>
                      <a:r>
                        <a:rPr sz="4300" spc="-80" dirty="0">
                          <a:solidFill>
                            <a:srgbClr val="FFFFFF"/>
                          </a:solidFill>
                          <a:latin typeface="Century Gothic"/>
                          <a:cs typeface="Century Gothic"/>
                        </a:rPr>
                        <a:t> </a:t>
                      </a:r>
                      <a:r>
                        <a:rPr sz="4300" dirty="0">
                          <a:solidFill>
                            <a:srgbClr val="FFFFFF"/>
                          </a:solidFill>
                          <a:latin typeface="Century Gothic"/>
                          <a:cs typeface="Century Gothic"/>
                        </a:rPr>
                        <a:t>device,</a:t>
                      </a:r>
                      <a:r>
                        <a:rPr sz="4300" spc="-80" dirty="0">
                          <a:solidFill>
                            <a:srgbClr val="FFFFFF"/>
                          </a:solidFill>
                          <a:latin typeface="Century Gothic"/>
                          <a:cs typeface="Century Gothic"/>
                        </a:rPr>
                        <a:t> </a:t>
                      </a:r>
                      <a:r>
                        <a:rPr sz="4300" dirty="0">
                          <a:solidFill>
                            <a:srgbClr val="FFFFFF"/>
                          </a:solidFill>
                          <a:latin typeface="Century Gothic"/>
                          <a:cs typeface="Century Gothic"/>
                        </a:rPr>
                        <a:t>you</a:t>
                      </a:r>
                      <a:r>
                        <a:rPr sz="4300" spc="-90" dirty="0">
                          <a:solidFill>
                            <a:srgbClr val="FFFFFF"/>
                          </a:solidFill>
                          <a:latin typeface="Century Gothic"/>
                          <a:cs typeface="Century Gothic"/>
                        </a:rPr>
                        <a:t> </a:t>
                      </a:r>
                      <a:r>
                        <a:rPr sz="4300" spc="-20" dirty="0">
                          <a:solidFill>
                            <a:srgbClr val="FFFFFF"/>
                          </a:solidFill>
                          <a:latin typeface="Century Gothic"/>
                          <a:cs typeface="Century Gothic"/>
                        </a:rPr>
                        <a:t>can:</a:t>
                      </a:r>
                      <a:endParaRPr sz="4300" dirty="0">
                        <a:latin typeface="Century Gothic"/>
                        <a:cs typeface="Century Gothic"/>
                      </a:endParaRPr>
                    </a:p>
                  </a:txBody>
                  <a:tcPr marL="0" marR="0" marT="401955" marB="0">
                    <a:lnL w="19050">
                      <a:solidFill>
                        <a:srgbClr val="FFFFFF"/>
                      </a:solidFill>
                      <a:prstDash val="solid"/>
                    </a:lnL>
                    <a:lnR w="19050">
                      <a:solidFill>
                        <a:srgbClr val="FFFFFF"/>
                      </a:solidFill>
                      <a:prstDash val="solid"/>
                    </a:lnR>
                    <a:lnT w="19050">
                      <a:solidFill>
                        <a:srgbClr val="FFFFFF"/>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24025">
                <a:tc>
                  <a:txBody>
                    <a:bodyPr/>
                    <a:lstStyle/>
                    <a:p>
                      <a:pPr>
                        <a:lnSpc>
                          <a:spcPct val="100000"/>
                        </a:lnSpc>
                        <a:spcBef>
                          <a:spcPts val="969"/>
                        </a:spcBef>
                      </a:pPr>
                      <a:endParaRPr sz="1300" dirty="0">
                        <a:latin typeface="Times New Roman"/>
                        <a:cs typeface="Times New Roman"/>
                      </a:endParaRPr>
                    </a:p>
                    <a:p>
                      <a:pPr marL="111760" marR="125730" algn="ctr">
                        <a:lnSpc>
                          <a:spcPct val="91800"/>
                        </a:lnSpc>
                      </a:pPr>
                      <a:r>
                        <a:rPr sz="1300" dirty="0">
                          <a:latin typeface="Century Gothic"/>
                          <a:cs typeface="Century Gothic"/>
                        </a:rPr>
                        <a:t>Build</a:t>
                      </a:r>
                      <a:r>
                        <a:rPr sz="1300" spc="-25" dirty="0">
                          <a:latin typeface="Century Gothic"/>
                          <a:cs typeface="Century Gothic"/>
                        </a:rPr>
                        <a:t> </a:t>
                      </a:r>
                      <a:r>
                        <a:rPr sz="1300" spc="-10" dirty="0">
                          <a:latin typeface="Century Gothic"/>
                          <a:cs typeface="Century Gothic"/>
                        </a:rPr>
                        <a:t>intranet </a:t>
                      </a:r>
                      <a:r>
                        <a:rPr sz="1300" dirty="0">
                          <a:latin typeface="Century Gothic"/>
                          <a:cs typeface="Century Gothic"/>
                        </a:rPr>
                        <a:t>sites</a:t>
                      </a:r>
                      <a:r>
                        <a:rPr sz="1300" spc="-10" dirty="0">
                          <a:latin typeface="Century Gothic"/>
                          <a:cs typeface="Century Gothic"/>
                        </a:rPr>
                        <a:t> </a:t>
                      </a:r>
                      <a:r>
                        <a:rPr sz="1300" dirty="0">
                          <a:latin typeface="Century Gothic"/>
                          <a:cs typeface="Century Gothic"/>
                        </a:rPr>
                        <a:t>and</a:t>
                      </a:r>
                      <a:r>
                        <a:rPr sz="1300" spc="-10" dirty="0">
                          <a:latin typeface="Century Gothic"/>
                          <a:cs typeface="Century Gothic"/>
                        </a:rPr>
                        <a:t> create pages, document </a:t>
                      </a:r>
                      <a:r>
                        <a:rPr sz="1300" dirty="0">
                          <a:latin typeface="Century Gothic"/>
                          <a:cs typeface="Century Gothic"/>
                        </a:rPr>
                        <a:t>libraries,</a:t>
                      </a:r>
                      <a:r>
                        <a:rPr sz="1300" spc="-60" dirty="0">
                          <a:latin typeface="Century Gothic"/>
                          <a:cs typeface="Century Gothic"/>
                        </a:rPr>
                        <a:t> </a:t>
                      </a:r>
                      <a:r>
                        <a:rPr sz="1300" spc="-25" dirty="0">
                          <a:latin typeface="Century Gothic"/>
                          <a:cs typeface="Century Gothic"/>
                        </a:rPr>
                        <a:t>and </a:t>
                      </a:r>
                      <a:r>
                        <a:rPr sz="1300" spc="-10" dirty="0">
                          <a:latin typeface="Century Gothic"/>
                          <a:cs typeface="Century Gothic"/>
                        </a:rPr>
                        <a:t>lists.</a:t>
                      </a:r>
                      <a:endParaRPr sz="1300" dirty="0">
                        <a:latin typeface="Century Gothic"/>
                        <a:cs typeface="Century Gothic"/>
                      </a:endParaRPr>
                    </a:p>
                  </a:txBody>
                  <a:tcPr marL="0" marR="0" marT="123189" marB="0">
                    <a:lnL w="19050">
                      <a:solidFill>
                        <a:srgbClr val="EACCCC"/>
                      </a:solidFill>
                      <a:prstDash val="solid"/>
                    </a:lnL>
                    <a:lnB w="3175">
                      <a:solidFill>
                        <a:srgbClr val="EACCCC"/>
                      </a:solidFill>
                      <a:prstDash val="solid"/>
                    </a:lnB>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130"/>
                        </a:spcBef>
                      </a:pPr>
                      <a:endParaRPr sz="1300" dirty="0">
                        <a:latin typeface="Times New Roman"/>
                        <a:cs typeface="Times New Roman"/>
                      </a:endParaRPr>
                    </a:p>
                    <a:p>
                      <a:pPr marL="133350" marR="126364" algn="ctr">
                        <a:lnSpc>
                          <a:spcPct val="91900"/>
                        </a:lnSpc>
                      </a:pPr>
                      <a:r>
                        <a:rPr sz="1300" dirty="0">
                          <a:latin typeface="Century Gothic"/>
                          <a:cs typeface="Century Gothic"/>
                        </a:rPr>
                        <a:t>Add</a:t>
                      </a:r>
                      <a:r>
                        <a:rPr sz="1300" spc="-35" dirty="0">
                          <a:latin typeface="Century Gothic"/>
                          <a:cs typeface="Century Gothic"/>
                        </a:rPr>
                        <a:t> </a:t>
                      </a:r>
                      <a:r>
                        <a:rPr sz="1300" dirty="0">
                          <a:latin typeface="Century Gothic"/>
                          <a:cs typeface="Century Gothic"/>
                        </a:rPr>
                        <a:t>web</a:t>
                      </a:r>
                      <a:r>
                        <a:rPr sz="1300" spc="5" dirty="0">
                          <a:latin typeface="Century Gothic"/>
                          <a:cs typeface="Century Gothic"/>
                        </a:rPr>
                        <a:t> </a:t>
                      </a:r>
                      <a:r>
                        <a:rPr sz="1300" spc="-20" dirty="0">
                          <a:latin typeface="Century Gothic"/>
                          <a:cs typeface="Century Gothic"/>
                        </a:rPr>
                        <a:t>parts </a:t>
                      </a:r>
                      <a:r>
                        <a:rPr sz="1300" dirty="0">
                          <a:latin typeface="Century Gothic"/>
                          <a:cs typeface="Century Gothic"/>
                        </a:rPr>
                        <a:t>to</a:t>
                      </a:r>
                      <a:r>
                        <a:rPr sz="1300" spc="-5" dirty="0">
                          <a:latin typeface="Century Gothic"/>
                          <a:cs typeface="Century Gothic"/>
                        </a:rPr>
                        <a:t> </a:t>
                      </a:r>
                      <a:r>
                        <a:rPr sz="1300" spc="-10" dirty="0">
                          <a:latin typeface="Century Gothic"/>
                          <a:cs typeface="Century Gothic"/>
                        </a:rPr>
                        <a:t>customize </a:t>
                      </a:r>
                      <a:r>
                        <a:rPr sz="1300" dirty="0">
                          <a:latin typeface="Century Gothic"/>
                          <a:cs typeface="Century Gothic"/>
                        </a:rPr>
                        <a:t>your</a:t>
                      </a:r>
                      <a:r>
                        <a:rPr sz="1300" spc="-30" dirty="0">
                          <a:latin typeface="Century Gothic"/>
                          <a:cs typeface="Century Gothic"/>
                        </a:rPr>
                        <a:t> </a:t>
                      </a:r>
                      <a:r>
                        <a:rPr sz="1300" spc="-10" dirty="0">
                          <a:latin typeface="Century Gothic"/>
                          <a:cs typeface="Century Gothic"/>
                        </a:rPr>
                        <a:t>content.</a:t>
                      </a:r>
                      <a:endParaRPr sz="1300" dirty="0">
                        <a:latin typeface="Century Gothic"/>
                        <a:cs typeface="Century Gothic"/>
                      </a:endParaRPr>
                    </a:p>
                  </a:txBody>
                  <a:tcPr marL="0" marR="0" marT="0" marB="0">
                    <a:lnT w="3175">
                      <a:solidFill>
                        <a:srgbClr val="EACCCC"/>
                      </a:solidFill>
                      <a:prstDash val="solid"/>
                    </a:lnT>
                    <a:lnB w="3175">
                      <a:solidFill>
                        <a:srgbClr val="EACCCC"/>
                      </a:solidFill>
                      <a:prstDash val="solid"/>
                    </a:lnB>
                  </a:tcPr>
                </a:tc>
                <a:tc>
                  <a:txBody>
                    <a:bodyPr/>
                    <a:lstStyle/>
                    <a:p>
                      <a:pPr>
                        <a:lnSpc>
                          <a:spcPct val="100000"/>
                        </a:lnSpc>
                        <a:spcBef>
                          <a:spcPts val="969"/>
                        </a:spcBef>
                      </a:pPr>
                      <a:endParaRPr sz="1300" dirty="0">
                        <a:latin typeface="Times New Roman"/>
                        <a:cs typeface="Times New Roman"/>
                      </a:endParaRPr>
                    </a:p>
                    <a:p>
                      <a:pPr marL="133985" marR="101600" indent="1270" algn="ctr">
                        <a:lnSpc>
                          <a:spcPct val="91800"/>
                        </a:lnSpc>
                      </a:pPr>
                      <a:r>
                        <a:rPr sz="1300" dirty="0">
                          <a:latin typeface="Century Gothic"/>
                          <a:cs typeface="Century Gothic"/>
                        </a:rPr>
                        <a:t>Show</a:t>
                      </a:r>
                      <a:r>
                        <a:rPr sz="1300" spc="-15" dirty="0">
                          <a:latin typeface="Century Gothic"/>
                          <a:cs typeface="Century Gothic"/>
                        </a:rPr>
                        <a:t> </a:t>
                      </a:r>
                      <a:r>
                        <a:rPr sz="1300" spc="-10" dirty="0">
                          <a:latin typeface="Century Gothic"/>
                          <a:cs typeface="Century Gothic"/>
                        </a:rPr>
                        <a:t>important </a:t>
                      </a:r>
                      <a:r>
                        <a:rPr sz="1300" dirty="0">
                          <a:latin typeface="Century Gothic"/>
                          <a:cs typeface="Century Gothic"/>
                        </a:rPr>
                        <a:t>visuals,</a:t>
                      </a:r>
                      <a:r>
                        <a:rPr sz="1300" spc="-55" dirty="0">
                          <a:latin typeface="Century Gothic"/>
                          <a:cs typeface="Century Gothic"/>
                        </a:rPr>
                        <a:t> </a:t>
                      </a:r>
                      <a:r>
                        <a:rPr sz="1300" spc="-10" dirty="0">
                          <a:latin typeface="Century Gothic"/>
                          <a:cs typeface="Century Gothic"/>
                        </a:rPr>
                        <a:t>news, </a:t>
                      </a:r>
                      <a:r>
                        <a:rPr sz="1300" dirty="0">
                          <a:latin typeface="Century Gothic"/>
                          <a:cs typeface="Century Gothic"/>
                        </a:rPr>
                        <a:t>and</a:t>
                      </a:r>
                      <a:r>
                        <a:rPr sz="1300" spc="-10" dirty="0">
                          <a:latin typeface="Century Gothic"/>
                          <a:cs typeface="Century Gothic"/>
                        </a:rPr>
                        <a:t> updates </a:t>
                      </a:r>
                      <a:r>
                        <a:rPr sz="1300" dirty="0">
                          <a:latin typeface="Century Gothic"/>
                          <a:cs typeface="Century Gothic"/>
                        </a:rPr>
                        <a:t>with</a:t>
                      </a:r>
                      <a:r>
                        <a:rPr sz="1300" spc="-5" dirty="0">
                          <a:latin typeface="Century Gothic"/>
                          <a:cs typeface="Century Gothic"/>
                        </a:rPr>
                        <a:t> </a:t>
                      </a:r>
                      <a:r>
                        <a:rPr sz="1300" dirty="0">
                          <a:latin typeface="Century Gothic"/>
                          <a:cs typeface="Century Gothic"/>
                        </a:rPr>
                        <a:t>a</a:t>
                      </a:r>
                      <a:r>
                        <a:rPr sz="1300" spc="-25" dirty="0">
                          <a:latin typeface="Century Gothic"/>
                          <a:cs typeface="Century Gothic"/>
                        </a:rPr>
                        <a:t> </a:t>
                      </a:r>
                      <a:r>
                        <a:rPr sz="1300" dirty="0">
                          <a:latin typeface="Century Gothic"/>
                          <a:cs typeface="Century Gothic"/>
                        </a:rPr>
                        <a:t>team</a:t>
                      </a:r>
                      <a:r>
                        <a:rPr sz="1300" spc="-20" dirty="0">
                          <a:latin typeface="Century Gothic"/>
                          <a:cs typeface="Century Gothic"/>
                        </a:rPr>
                        <a:t> </a:t>
                      </a:r>
                      <a:r>
                        <a:rPr sz="1300" spc="-25" dirty="0">
                          <a:latin typeface="Century Gothic"/>
                          <a:cs typeface="Century Gothic"/>
                        </a:rPr>
                        <a:t>or </a:t>
                      </a:r>
                      <a:r>
                        <a:rPr sz="1300" spc="-10" dirty="0">
                          <a:latin typeface="Century Gothic"/>
                          <a:cs typeface="Century Gothic"/>
                        </a:rPr>
                        <a:t>communication site.</a:t>
                      </a:r>
                      <a:endParaRPr sz="1300" dirty="0">
                        <a:latin typeface="Century Gothic"/>
                        <a:cs typeface="Century Gothic"/>
                      </a:endParaRPr>
                    </a:p>
                  </a:txBody>
                  <a:tcPr marL="0" marR="0" marT="123189" marB="0">
                    <a:lnT w="3175">
                      <a:solidFill>
                        <a:srgbClr val="EACCCC"/>
                      </a:solidFill>
                      <a:prstDash val="solid"/>
                    </a:lnT>
                    <a:lnB w="3175">
                      <a:solidFill>
                        <a:srgbClr val="EACCCC"/>
                      </a:solidFill>
                      <a:prstDash val="solid"/>
                    </a:lnB>
                  </a:tcPr>
                </a:tc>
                <a:tc>
                  <a:txBody>
                    <a:bodyPr/>
                    <a:lstStyle/>
                    <a:p>
                      <a:pPr>
                        <a:lnSpc>
                          <a:spcPct val="100000"/>
                        </a:lnSpc>
                      </a:pPr>
                      <a:endParaRPr sz="1300" dirty="0">
                        <a:latin typeface="Times New Roman"/>
                        <a:cs typeface="Times New Roman"/>
                      </a:endParaRPr>
                    </a:p>
                    <a:p>
                      <a:pPr>
                        <a:lnSpc>
                          <a:spcPct val="100000"/>
                        </a:lnSpc>
                        <a:spcBef>
                          <a:spcPts val="190"/>
                        </a:spcBef>
                      </a:pPr>
                      <a:endParaRPr sz="1300" dirty="0">
                        <a:latin typeface="Times New Roman"/>
                        <a:cs typeface="Times New Roman"/>
                      </a:endParaRPr>
                    </a:p>
                    <a:p>
                      <a:pPr marL="109220" marR="123825" algn="ctr">
                        <a:lnSpc>
                          <a:spcPct val="91900"/>
                        </a:lnSpc>
                      </a:pPr>
                      <a:r>
                        <a:rPr sz="1300" dirty="0">
                          <a:latin typeface="Century Gothic"/>
                          <a:cs typeface="Century Gothic"/>
                        </a:rPr>
                        <a:t>Discover,</a:t>
                      </a:r>
                      <a:r>
                        <a:rPr sz="1300" spc="-50" dirty="0">
                          <a:latin typeface="Century Gothic"/>
                          <a:cs typeface="Century Gothic"/>
                        </a:rPr>
                        <a:t> </a:t>
                      </a:r>
                      <a:r>
                        <a:rPr sz="1300" spc="-10" dirty="0">
                          <a:latin typeface="Century Gothic"/>
                          <a:cs typeface="Century Gothic"/>
                        </a:rPr>
                        <a:t>follow, </a:t>
                      </a:r>
                      <a:r>
                        <a:rPr sz="1300" dirty="0">
                          <a:latin typeface="Century Gothic"/>
                          <a:cs typeface="Century Gothic"/>
                        </a:rPr>
                        <a:t>and</a:t>
                      </a:r>
                      <a:r>
                        <a:rPr sz="1300" spc="-25" dirty="0">
                          <a:latin typeface="Century Gothic"/>
                          <a:cs typeface="Century Gothic"/>
                        </a:rPr>
                        <a:t> </a:t>
                      </a:r>
                      <a:r>
                        <a:rPr sz="1300" dirty="0">
                          <a:latin typeface="Century Gothic"/>
                          <a:cs typeface="Century Gothic"/>
                        </a:rPr>
                        <a:t>search</a:t>
                      </a:r>
                      <a:r>
                        <a:rPr sz="1300" spc="-15" dirty="0">
                          <a:latin typeface="Century Gothic"/>
                          <a:cs typeface="Century Gothic"/>
                        </a:rPr>
                        <a:t> </a:t>
                      </a:r>
                      <a:r>
                        <a:rPr sz="1300" spc="-25" dirty="0">
                          <a:latin typeface="Century Gothic"/>
                          <a:cs typeface="Century Gothic"/>
                        </a:rPr>
                        <a:t>for </a:t>
                      </a:r>
                      <a:r>
                        <a:rPr sz="1300" dirty="0">
                          <a:latin typeface="Century Gothic"/>
                          <a:cs typeface="Century Gothic"/>
                        </a:rPr>
                        <a:t>sites,</a:t>
                      </a:r>
                      <a:r>
                        <a:rPr sz="1300" spc="-25" dirty="0">
                          <a:latin typeface="Century Gothic"/>
                          <a:cs typeface="Century Gothic"/>
                        </a:rPr>
                        <a:t> </a:t>
                      </a:r>
                      <a:r>
                        <a:rPr sz="1300" dirty="0">
                          <a:latin typeface="Century Gothic"/>
                          <a:cs typeface="Century Gothic"/>
                        </a:rPr>
                        <a:t>files,</a:t>
                      </a:r>
                      <a:r>
                        <a:rPr sz="1300" spc="-35" dirty="0">
                          <a:latin typeface="Century Gothic"/>
                          <a:cs typeface="Century Gothic"/>
                        </a:rPr>
                        <a:t> </a:t>
                      </a:r>
                      <a:r>
                        <a:rPr sz="1300" spc="-25" dirty="0">
                          <a:latin typeface="Century Gothic"/>
                          <a:cs typeface="Century Gothic"/>
                        </a:rPr>
                        <a:t>and </a:t>
                      </a:r>
                      <a:r>
                        <a:rPr sz="1300" dirty="0">
                          <a:latin typeface="Century Gothic"/>
                          <a:cs typeface="Century Gothic"/>
                        </a:rPr>
                        <a:t>people</a:t>
                      </a:r>
                      <a:r>
                        <a:rPr sz="1300" spc="-60" dirty="0">
                          <a:latin typeface="Century Gothic"/>
                          <a:cs typeface="Century Gothic"/>
                        </a:rPr>
                        <a:t> </a:t>
                      </a:r>
                      <a:r>
                        <a:rPr sz="1300" spc="-10" dirty="0">
                          <a:latin typeface="Century Gothic"/>
                          <a:cs typeface="Century Gothic"/>
                        </a:rPr>
                        <a:t>across </a:t>
                      </a:r>
                      <a:r>
                        <a:rPr sz="1300" dirty="0">
                          <a:latin typeface="Century Gothic"/>
                          <a:cs typeface="Century Gothic"/>
                        </a:rPr>
                        <a:t>your</a:t>
                      </a:r>
                      <a:r>
                        <a:rPr sz="1300" spc="-30" dirty="0">
                          <a:latin typeface="Century Gothic"/>
                          <a:cs typeface="Century Gothic"/>
                        </a:rPr>
                        <a:t> </a:t>
                      </a:r>
                      <a:r>
                        <a:rPr sz="1300" spc="-10" dirty="0">
                          <a:latin typeface="Century Gothic"/>
                          <a:cs typeface="Century Gothic"/>
                        </a:rPr>
                        <a:t>company.</a:t>
                      </a:r>
                      <a:endParaRPr sz="1300" dirty="0">
                        <a:latin typeface="Century Gothic"/>
                        <a:cs typeface="Century Gothic"/>
                      </a:endParaRPr>
                    </a:p>
                  </a:txBody>
                  <a:tcPr marL="0" marR="0" marT="0" marB="0"/>
                </a:tc>
                <a:tc>
                  <a:txBody>
                    <a:bodyPr/>
                    <a:lstStyle/>
                    <a:p>
                      <a:pPr>
                        <a:lnSpc>
                          <a:spcPct val="100000"/>
                        </a:lnSpc>
                      </a:pPr>
                      <a:endParaRPr sz="1300" dirty="0">
                        <a:latin typeface="Times New Roman"/>
                        <a:cs typeface="Times New Roman"/>
                      </a:endParaRPr>
                    </a:p>
                    <a:p>
                      <a:pPr>
                        <a:lnSpc>
                          <a:spcPct val="100000"/>
                        </a:lnSpc>
                        <a:spcBef>
                          <a:spcPts val="910"/>
                        </a:spcBef>
                      </a:pPr>
                      <a:endParaRPr sz="1300" dirty="0">
                        <a:latin typeface="Times New Roman"/>
                        <a:cs typeface="Times New Roman"/>
                      </a:endParaRPr>
                    </a:p>
                    <a:p>
                      <a:pPr marL="131445" marR="150495" indent="-635" algn="ctr">
                        <a:lnSpc>
                          <a:spcPct val="91800"/>
                        </a:lnSpc>
                      </a:pPr>
                      <a:r>
                        <a:rPr sz="1300" dirty="0">
                          <a:latin typeface="Century Gothic"/>
                          <a:cs typeface="Century Gothic"/>
                        </a:rPr>
                        <a:t>Manage</a:t>
                      </a:r>
                      <a:r>
                        <a:rPr sz="1300" spc="-50" dirty="0">
                          <a:latin typeface="Century Gothic"/>
                          <a:cs typeface="Century Gothic"/>
                        </a:rPr>
                        <a:t> </a:t>
                      </a:r>
                      <a:r>
                        <a:rPr sz="1300" spc="-20" dirty="0">
                          <a:latin typeface="Century Gothic"/>
                          <a:cs typeface="Century Gothic"/>
                        </a:rPr>
                        <a:t>your </a:t>
                      </a:r>
                      <a:r>
                        <a:rPr sz="1300" dirty="0">
                          <a:latin typeface="Century Gothic"/>
                          <a:cs typeface="Century Gothic"/>
                        </a:rPr>
                        <a:t>daily</a:t>
                      </a:r>
                      <a:r>
                        <a:rPr sz="1300" spc="-30" dirty="0">
                          <a:latin typeface="Century Gothic"/>
                          <a:cs typeface="Century Gothic"/>
                        </a:rPr>
                        <a:t> </a:t>
                      </a:r>
                      <a:r>
                        <a:rPr sz="1300" spc="-10" dirty="0">
                          <a:latin typeface="Century Gothic"/>
                          <a:cs typeface="Century Gothic"/>
                        </a:rPr>
                        <a:t>routine </a:t>
                      </a:r>
                      <a:r>
                        <a:rPr sz="1300" dirty="0">
                          <a:latin typeface="Century Gothic"/>
                          <a:cs typeface="Century Gothic"/>
                        </a:rPr>
                        <a:t>with</a:t>
                      </a:r>
                      <a:r>
                        <a:rPr sz="1300" spc="-10" dirty="0">
                          <a:latin typeface="Century Gothic"/>
                          <a:cs typeface="Century Gothic"/>
                        </a:rPr>
                        <a:t> workflows, </a:t>
                      </a:r>
                      <a:r>
                        <a:rPr sz="1300" dirty="0">
                          <a:latin typeface="Century Gothic"/>
                          <a:cs typeface="Century Gothic"/>
                        </a:rPr>
                        <a:t>forms,</a:t>
                      </a:r>
                      <a:r>
                        <a:rPr sz="1300" spc="-20" dirty="0">
                          <a:latin typeface="Century Gothic"/>
                          <a:cs typeface="Century Gothic"/>
                        </a:rPr>
                        <a:t> </a:t>
                      </a:r>
                      <a:r>
                        <a:rPr sz="1300" dirty="0">
                          <a:latin typeface="Century Gothic"/>
                          <a:cs typeface="Century Gothic"/>
                        </a:rPr>
                        <a:t>and</a:t>
                      </a:r>
                      <a:r>
                        <a:rPr sz="1300" spc="-30" dirty="0">
                          <a:latin typeface="Century Gothic"/>
                          <a:cs typeface="Century Gothic"/>
                        </a:rPr>
                        <a:t> </a:t>
                      </a:r>
                      <a:r>
                        <a:rPr sz="1300" spc="-10" dirty="0">
                          <a:latin typeface="Century Gothic"/>
                          <a:cs typeface="Century Gothic"/>
                        </a:rPr>
                        <a:t>lists.</a:t>
                      </a:r>
                      <a:endParaRPr sz="1300" dirty="0">
                        <a:latin typeface="Century Gothic"/>
                        <a:cs typeface="Century Gothic"/>
                      </a:endParaRPr>
                    </a:p>
                  </a:txBody>
                  <a:tcPr marL="0" marR="0" marT="0" marB="0">
                    <a:lnT w="3175">
                      <a:solidFill>
                        <a:srgbClr val="EACCCC"/>
                      </a:solidFill>
                      <a:prstDash val="solid"/>
                    </a:lnT>
                    <a:lnB w="3175">
                      <a:solidFill>
                        <a:srgbClr val="EACCCC"/>
                      </a:solidFill>
                      <a:prstDash val="solid"/>
                    </a:lnB>
                  </a:tcPr>
                </a:tc>
                <a:tc>
                  <a:txBody>
                    <a:bodyPr/>
                    <a:lstStyle/>
                    <a:p>
                      <a:pPr>
                        <a:lnSpc>
                          <a:spcPct val="100000"/>
                        </a:lnSpc>
                        <a:spcBef>
                          <a:spcPts val="969"/>
                        </a:spcBef>
                      </a:pPr>
                      <a:endParaRPr sz="1300" dirty="0">
                        <a:latin typeface="Times New Roman"/>
                        <a:cs typeface="Times New Roman"/>
                      </a:endParaRPr>
                    </a:p>
                    <a:p>
                      <a:pPr marL="158750" marR="134620" algn="ctr">
                        <a:lnSpc>
                          <a:spcPct val="91800"/>
                        </a:lnSpc>
                      </a:pPr>
                      <a:r>
                        <a:rPr sz="1300" dirty="0">
                          <a:latin typeface="Century Gothic"/>
                          <a:cs typeface="Century Gothic"/>
                        </a:rPr>
                        <a:t>Sync</a:t>
                      </a:r>
                      <a:r>
                        <a:rPr sz="1300" spc="-10" dirty="0">
                          <a:latin typeface="Century Gothic"/>
                          <a:cs typeface="Century Gothic"/>
                        </a:rPr>
                        <a:t> </a:t>
                      </a:r>
                      <a:r>
                        <a:rPr sz="1300" dirty="0">
                          <a:latin typeface="Century Gothic"/>
                          <a:cs typeface="Century Gothic"/>
                        </a:rPr>
                        <a:t>and</a:t>
                      </a:r>
                      <a:r>
                        <a:rPr sz="1300" spc="-20" dirty="0">
                          <a:latin typeface="Century Gothic"/>
                          <a:cs typeface="Century Gothic"/>
                        </a:rPr>
                        <a:t> store </a:t>
                      </a:r>
                      <a:r>
                        <a:rPr sz="1300" dirty="0">
                          <a:latin typeface="Century Gothic"/>
                          <a:cs typeface="Century Gothic"/>
                        </a:rPr>
                        <a:t>your</a:t>
                      </a:r>
                      <a:r>
                        <a:rPr sz="1300" spc="-10" dirty="0">
                          <a:latin typeface="Century Gothic"/>
                          <a:cs typeface="Century Gothic"/>
                        </a:rPr>
                        <a:t> </a:t>
                      </a:r>
                      <a:r>
                        <a:rPr sz="1300" dirty="0">
                          <a:latin typeface="Century Gothic"/>
                          <a:cs typeface="Century Gothic"/>
                        </a:rPr>
                        <a:t>files</a:t>
                      </a:r>
                      <a:r>
                        <a:rPr sz="1300" spc="-30" dirty="0">
                          <a:latin typeface="Century Gothic"/>
                          <a:cs typeface="Century Gothic"/>
                        </a:rPr>
                        <a:t> </a:t>
                      </a:r>
                      <a:r>
                        <a:rPr sz="1300" dirty="0">
                          <a:latin typeface="Century Gothic"/>
                          <a:cs typeface="Century Gothic"/>
                        </a:rPr>
                        <a:t>in</a:t>
                      </a:r>
                      <a:r>
                        <a:rPr sz="1300" spc="-20" dirty="0">
                          <a:latin typeface="Century Gothic"/>
                          <a:cs typeface="Century Gothic"/>
                        </a:rPr>
                        <a:t> </a:t>
                      </a:r>
                      <a:r>
                        <a:rPr sz="1300" spc="-25" dirty="0">
                          <a:latin typeface="Century Gothic"/>
                          <a:cs typeface="Century Gothic"/>
                        </a:rPr>
                        <a:t>the </a:t>
                      </a:r>
                      <a:r>
                        <a:rPr sz="1300" dirty="0">
                          <a:latin typeface="Century Gothic"/>
                          <a:cs typeface="Century Gothic"/>
                        </a:rPr>
                        <a:t>cloud</a:t>
                      </a:r>
                      <a:r>
                        <a:rPr sz="1300" spc="-15" dirty="0">
                          <a:latin typeface="Century Gothic"/>
                          <a:cs typeface="Century Gothic"/>
                        </a:rPr>
                        <a:t> </a:t>
                      </a:r>
                      <a:r>
                        <a:rPr sz="1300" spc="-25" dirty="0">
                          <a:latin typeface="Century Gothic"/>
                          <a:cs typeface="Century Gothic"/>
                        </a:rPr>
                        <a:t>so </a:t>
                      </a:r>
                      <a:r>
                        <a:rPr sz="1300" dirty="0">
                          <a:latin typeface="Century Gothic"/>
                          <a:cs typeface="Century Gothic"/>
                        </a:rPr>
                        <a:t>anyone</a:t>
                      </a:r>
                      <a:r>
                        <a:rPr sz="1300" spc="-45" dirty="0">
                          <a:latin typeface="Century Gothic"/>
                          <a:cs typeface="Century Gothic"/>
                        </a:rPr>
                        <a:t> </a:t>
                      </a:r>
                      <a:r>
                        <a:rPr sz="1300" spc="-25" dirty="0">
                          <a:latin typeface="Century Gothic"/>
                          <a:cs typeface="Century Gothic"/>
                        </a:rPr>
                        <a:t>can </a:t>
                      </a:r>
                      <a:r>
                        <a:rPr sz="1300" dirty="0">
                          <a:latin typeface="Century Gothic"/>
                          <a:cs typeface="Century Gothic"/>
                        </a:rPr>
                        <a:t>securely</a:t>
                      </a:r>
                      <a:r>
                        <a:rPr sz="1300" spc="-45" dirty="0">
                          <a:latin typeface="Century Gothic"/>
                          <a:cs typeface="Century Gothic"/>
                        </a:rPr>
                        <a:t> </a:t>
                      </a:r>
                      <a:r>
                        <a:rPr sz="1300" spc="-20" dirty="0">
                          <a:latin typeface="Century Gothic"/>
                          <a:cs typeface="Century Gothic"/>
                        </a:rPr>
                        <a:t>work </a:t>
                      </a:r>
                      <a:r>
                        <a:rPr sz="1300" dirty="0">
                          <a:latin typeface="Century Gothic"/>
                          <a:cs typeface="Century Gothic"/>
                        </a:rPr>
                        <a:t>with</a:t>
                      </a:r>
                      <a:r>
                        <a:rPr sz="1300" spc="-5" dirty="0">
                          <a:latin typeface="Century Gothic"/>
                          <a:cs typeface="Century Gothic"/>
                        </a:rPr>
                        <a:t> </a:t>
                      </a:r>
                      <a:r>
                        <a:rPr sz="1300" spc="-20" dirty="0">
                          <a:latin typeface="Century Gothic"/>
                          <a:cs typeface="Century Gothic"/>
                        </a:rPr>
                        <a:t>you.</a:t>
                      </a:r>
                      <a:endParaRPr sz="1300" dirty="0">
                        <a:latin typeface="Century Gothic"/>
                        <a:cs typeface="Century Gothic"/>
                      </a:endParaRPr>
                    </a:p>
                  </a:txBody>
                  <a:tcPr marL="0" marR="0" marT="123189" marB="0">
                    <a:lnT w="3175">
                      <a:solidFill>
                        <a:srgbClr val="EACCCC"/>
                      </a:solidFill>
                      <a:prstDash val="solid"/>
                    </a:lnT>
                    <a:lnB w="3175">
                      <a:solidFill>
                        <a:srgbClr val="EACCCC"/>
                      </a:solidFill>
                      <a:prstDash val="solid"/>
                    </a:lnB>
                  </a:tcPr>
                </a:tc>
                <a:tc>
                  <a:txBody>
                    <a:bodyPr/>
                    <a:lstStyle/>
                    <a:p>
                      <a:pPr>
                        <a:lnSpc>
                          <a:spcPct val="100000"/>
                        </a:lnSpc>
                      </a:pPr>
                      <a:endParaRPr sz="1300" dirty="0">
                        <a:latin typeface="Times New Roman"/>
                        <a:cs typeface="Times New Roman"/>
                      </a:endParaRPr>
                    </a:p>
                    <a:p>
                      <a:pPr>
                        <a:lnSpc>
                          <a:spcPct val="100000"/>
                        </a:lnSpc>
                        <a:spcBef>
                          <a:spcPts val="910"/>
                        </a:spcBef>
                      </a:pPr>
                      <a:endParaRPr sz="1300" dirty="0">
                        <a:latin typeface="Times New Roman"/>
                        <a:cs typeface="Times New Roman"/>
                      </a:endParaRPr>
                    </a:p>
                    <a:p>
                      <a:pPr marL="142240" marR="116205" indent="-635" algn="ctr">
                        <a:lnSpc>
                          <a:spcPct val="91800"/>
                        </a:lnSpc>
                      </a:pPr>
                      <a:r>
                        <a:rPr sz="1300" dirty="0">
                          <a:latin typeface="Century Gothic"/>
                          <a:cs typeface="Century Gothic"/>
                        </a:rPr>
                        <a:t>Catch</a:t>
                      </a:r>
                      <a:r>
                        <a:rPr sz="1300" spc="-10" dirty="0">
                          <a:latin typeface="Century Gothic"/>
                          <a:cs typeface="Century Gothic"/>
                        </a:rPr>
                        <a:t> </a:t>
                      </a:r>
                      <a:r>
                        <a:rPr sz="1300" dirty="0">
                          <a:latin typeface="Century Gothic"/>
                          <a:cs typeface="Century Gothic"/>
                        </a:rPr>
                        <a:t>up</a:t>
                      </a:r>
                      <a:r>
                        <a:rPr sz="1300" spc="-20" dirty="0">
                          <a:latin typeface="Century Gothic"/>
                          <a:cs typeface="Century Gothic"/>
                        </a:rPr>
                        <a:t> </a:t>
                      </a:r>
                      <a:r>
                        <a:rPr sz="1300" spc="-25" dirty="0">
                          <a:latin typeface="Century Gothic"/>
                          <a:cs typeface="Century Gothic"/>
                        </a:rPr>
                        <a:t>on </a:t>
                      </a:r>
                      <a:r>
                        <a:rPr sz="1300" dirty="0">
                          <a:latin typeface="Century Gothic"/>
                          <a:cs typeface="Century Gothic"/>
                        </a:rPr>
                        <a:t>news</a:t>
                      </a:r>
                      <a:r>
                        <a:rPr sz="1300" spc="5" dirty="0">
                          <a:latin typeface="Century Gothic"/>
                          <a:cs typeface="Century Gothic"/>
                        </a:rPr>
                        <a:t> </a:t>
                      </a:r>
                      <a:r>
                        <a:rPr sz="1300" spc="-10" dirty="0">
                          <a:latin typeface="Century Gothic"/>
                          <a:cs typeface="Century Gothic"/>
                        </a:rPr>
                        <a:t>on-the-</a:t>
                      </a:r>
                      <a:r>
                        <a:rPr sz="1300" spc="-25" dirty="0">
                          <a:latin typeface="Century Gothic"/>
                          <a:cs typeface="Century Gothic"/>
                        </a:rPr>
                        <a:t>go </a:t>
                      </a:r>
                      <a:r>
                        <a:rPr sz="1300" dirty="0">
                          <a:latin typeface="Century Gothic"/>
                          <a:cs typeface="Century Gothic"/>
                        </a:rPr>
                        <a:t>with the</a:t>
                      </a:r>
                      <a:r>
                        <a:rPr sz="1300" spc="-15" dirty="0">
                          <a:latin typeface="Century Gothic"/>
                          <a:cs typeface="Century Gothic"/>
                        </a:rPr>
                        <a:t> </a:t>
                      </a:r>
                      <a:r>
                        <a:rPr sz="1300" spc="-10" dirty="0">
                          <a:latin typeface="Century Gothic"/>
                          <a:cs typeface="Century Gothic"/>
                        </a:rPr>
                        <a:t>mobile </a:t>
                      </a:r>
                      <a:r>
                        <a:rPr sz="1300" spc="-20" dirty="0">
                          <a:latin typeface="Century Gothic"/>
                          <a:cs typeface="Century Gothic"/>
                        </a:rPr>
                        <a:t>app.</a:t>
                      </a:r>
                      <a:endParaRPr sz="1300" dirty="0">
                        <a:latin typeface="Century Gothic"/>
                        <a:cs typeface="Century Gothic"/>
                      </a:endParaRPr>
                    </a:p>
                  </a:txBody>
                  <a:tcPr marL="0" marR="0" marT="0" marB="0">
                    <a:lnR w="19050">
                      <a:solidFill>
                        <a:srgbClr val="EACCCC"/>
                      </a:solidFill>
                      <a:prstDash val="solid"/>
                    </a:lnR>
                    <a:lnT w="3175">
                      <a:solidFill>
                        <a:srgbClr val="EACCCC"/>
                      </a:solidFill>
                      <a:prstDash val="solid"/>
                    </a:lnT>
                    <a:lnB w="3175">
                      <a:solidFill>
                        <a:srgbClr val="EACCCC"/>
                      </a:solidFill>
                      <a:prstDash val="solid"/>
                    </a:lnB>
                  </a:tcPr>
                </a:tc>
                <a:extLst>
                  <a:ext uri="{0D108BD9-81ED-4DB2-BD59-A6C34878D82A}">
                    <a16:rowId xmlns:a16="http://schemas.microsoft.com/office/drawing/2014/main" val="10001"/>
                  </a:ext>
                </a:extLst>
              </a:tr>
              <a:tr h="66675">
                <a:tc gridSpan="7">
                  <a:txBody>
                    <a:bodyPr/>
                    <a:lstStyle/>
                    <a:p>
                      <a:pPr>
                        <a:lnSpc>
                          <a:spcPct val="100000"/>
                        </a:lnSpc>
                      </a:pPr>
                      <a:endParaRPr sz="2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3175" cap="flat" cmpd="sng" algn="ctr">
                      <a:solidFill>
                        <a:srgbClr val="EACCCC"/>
                      </a:solidFill>
                      <a:prstDash val="solid"/>
                      <a:round/>
                      <a:headEnd type="none" w="med" len="med"/>
                      <a:tailEnd type="none" w="med" len="med"/>
                    </a:lnT>
                    <a:lnB w="1905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10" name="Picture 9">
            <a:extLst>
              <a:ext uri="{FF2B5EF4-FFF2-40B4-BE49-F238E27FC236}">
                <a16:creationId xmlns:a16="http://schemas.microsoft.com/office/drawing/2014/main" id="{FCC31803-3917-EA32-32F1-763A4F3A845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31118" y="4943177"/>
            <a:ext cx="429133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SHARING</a:t>
            </a:r>
            <a:r>
              <a:rPr sz="3600" spc="-75" dirty="0">
                <a:latin typeface="Century Gothic"/>
                <a:cs typeface="Century Gothic"/>
              </a:rPr>
              <a:t> </a:t>
            </a:r>
            <a:r>
              <a:rPr sz="3600" dirty="0">
                <a:latin typeface="Century Gothic"/>
                <a:cs typeface="Century Gothic"/>
              </a:rPr>
              <a:t>YOUR</a:t>
            </a:r>
            <a:r>
              <a:rPr sz="3600" spc="-80" dirty="0">
                <a:latin typeface="Century Gothic"/>
                <a:cs typeface="Century Gothic"/>
              </a:rPr>
              <a:t> </a:t>
            </a:r>
            <a:r>
              <a:rPr sz="3600" spc="-20" dirty="0">
                <a:latin typeface="Century Gothic"/>
                <a:cs typeface="Century Gothic"/>
              </a:rPr>
              <a:t>SITE</a:t>
            </a:r>
            <a:endParaRPr sz="36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0" y="0"/>
            <a:ext cx="4069079" cy="6858000"/>
            <a:chOff x="0" y="0"/>
            <a:chExt cx="4069079" cy="6858000"/>
          </a:xfrm>
        </p:grpSpPr>
        <p:pic>
          <p:nvPicPr>
            <p:cNvPr id="5" name="object 5"/>
            <p:cNvPicPr/>
            <p:nvPr/>
          </p:nvPicPr>
          <p:blipFill>
            <a:blip r:embed="rId2" cstate="print"/>
            <a:stretch>
              <a:fillRect/>
            </a:stretch>
          </p:blipFill>
          <p:spPr>
            <a:xfrm>
              <a:off x="0" y="0"/>
              <a:ext cx="4069079" cy="6858000"/>
            </a:xfrm>
            <a:prstGeom prst="rect">
              <a:avLst/>
            </a:prstGeom>
          </p:spPr>
        </p:pic>
        <p:pic>
          <p:nvPicPr>
            <p:cNvPr id="6" name="object 6"/>
            <p:cNvPicPr/>
            <p:nvPr/>
          </p:nvPicPr>
          <p:blipFill>
            <a:blip r:embed="rId3" cstate="print"/>
            <a:stretch>
              <a:fillRect/>
            </a:stretch>
          </p:blipFill>
          <p:spPr>
            <a:xfrm>
              <a:off x="891539" y="489204"/>
              <a:ext cx="2278379" cy="2796539"/>
            </a:xfrm>
            <a:prstGeom prst="rect">
              <a:avLst/>
            </a:prstGeom>
          </p:spPr>
        </p:pic>
        <p:pic>
          <p:nvPicPr>
            <p:cNvPr id="7" name="object 7"/>
            <p:cNvPicPr/>
            <p:nvPr/>
          </p:nvPicPr>
          <p:blipFill>
            <a:blip r:embed="rId4" cstate="print"/>
            <a:stretch>
              <a:fillRect/>
            </a:stretch>
          </p:blipFill>
          <p:spPr>
            <a:xfrm>
              <a:off x="484631" y="3820667"/>
              <a:ext cx="3092195" cy="2321039"/>
            </a:xfrm>
            <a:prstGeom prst="rect">
              <a:avLst/>
            </a:prstGeom>
          </p:spPr>
        </p:pic>
      </p:grpSp>
      <p:sp>
        <p:nvSpPr>
          <p:cNvPr id="8" name="object 8" descr="$PPTXTitle"/>
          <p:cNvSpPr txBox="1">
            <a:spLocks noGrp="1"/>
          </p:cNvSpPr>
          <p:nvPr>
            <p:ph type="title"/>
          </p:nvPr>
        </p:nvSpPr>
        <p:spPr>
          <a:xfrm>
            <a:off x="4072260" y="489204"/>
            <a:ext cx="6370955" cy="584134"/>
          </a:xfrm>
          <a:prstGeom prst="rect">
            <a:avLst/>
          </a:prstGeom>
        </p:spPr>
        <p:txBody>
          <a:bodyPr vert="horz" wrap="square" lIns="0" tIns="45085" rIns="0" bIns="0" rtlCol="0">
            <a:spAutoFit/>
          </a:bodyPr>
          <a:lstStyle/>
          <a:p>
            <a:pPr marL="469900" marR="5080" indent="-457200">
              <a:lnSpc>
                <a:spcPts val="2050"/>
              </a:lnSpc>
              <a:spcBef>
                <a:spcPts val="355"/>
              </a:spcBef>
              <a:buFont typeface="Wingdings" panose="05000000000000000000" pitchFamily="2" charset="2"/>
              <a:buChar char="q"/>
              <a:tabLst>
                <a:tab pos="469265" algn="l"/>
              </a:tabLst>
            </a:pPr>
            <a:r>
              <a:rPr sz="1900" b="0" dirty="0">
                <a:solidFill>
                  <a:srgbClr val="0F486E"/>
                </a:solidFill>
                <a:latin typeface="Century Gothic"/>
                <a:cs typeface="Century Gothic"/>
              </a:rPr>
              <a:t>Share</a:t>
            </a:r>
            <a:r>
              <a:rPr sz="1900" b="0" spc="-25" dirty="0">
                <a:solidFill>
                  <a:srgbClr val="0F486E"/>
                </a:solidFill>
                <a:latin typeface="Century Gothic"/>
                <a:cs typeface="Century Gothic"/>
              </a:rPr>
              <a:t> </a:t>
            </a:r>
            <a:r>
              <a:rPr sz="1900" b="0" dirty="0">
                <a:solidFill>
                  <a:srgbClr val="0F486E"/>
                </a:solidFill>
                <a:latin typeface="Century Gothic"/>
                <a:cs typeface="Century Gothic"/>
              </a:rPr>
              <a:t>your</a:t>
            </a:r>
            <a:r>
              <a:rPr sz="1900" b="0" spc="-15" dirty="0">
                <a:solidFill>
                  <a:srgbClr val="0F486E"/>
                </a:solidFill>
                <a:latin typeface="Century Gothic"/>
                <a:cs typeface="Century Gothic"/>
              </a:rPr>
              <a:t> </a:t>
            </a:r>
            <a:r>
              <a:rPr sz="1900" b="0" dirty="0">
                <a:solidFill>
                  <a:srgbClr val="0F486E"/>
                </a:solidFill>
                <a:latin typeface="Century Gothic"/>
                <a:cs typeface="Century Gothic"/>
              </a:rPr>
              <a:t>site</a:t>
            </a:r>
            <a:r>
              <a:rPr sz="1900" b="0" spc="-45" dirty="0">
                <a:solidFill>
                  <a:srgbClr val="0F486E"/>
                </a:solidFill>
                <a:latin typeface="Century Gothic"/>
                <a:cs typeface="Century Gothic"/>
              </a:rPr>
              <a:t> </a:t>
            </a:r>
            <a:r>
              <a:rPr sz="1900" b="0" dirty="0">
                <a:solidFill>
                  <a:srgbClr val="0F486E"/>
                </a:solidFill>
                <a:latin typeface="Century Gothic"/>
                <a:cs typeface="Century Gothic"/>
              </a:rPr>
              <a:t>with</a:t>
            </a:r>
            <a:r>
              <a:rPr sz="1900" b="0" spc="-45" dirty="0">
                <a:solidFill>
                  <a:srgbClr val="0F486E"/>
                </a:solidFill>
                <a:latin typeface="Century Gothic"/>
                <a:cs typeface="Century Gothic"/>
              </a:rPr>
              <a:t> </a:t>
            </a:r>
            <a:r>
              <a:rPr sz="1900" b="0" dirty="0">
                <a:solidFill>
                  <a:srgbClr val="0F486E"/>
                </a:solidFill>
                <a:latin typeface="Century Gothic"/>
                <a:cs typeface="Century Gothic"/>
              </a:rPr>
              <a:t>others</a:t>
            </a:r>
            <a:r>
              <a:rPr sz="1900" b="0" spc="-10" dirty="0">
                <a:solidFill>
                  <a:srgbClr val="0F486E"/>
                </a:solidFill>
                <a:latin typeface="Century Gothic"/>
                <a:cs typeface="Century Gothic"/>
              </a:rPr>
              <a:t> </a:t>
            </a:r>
            <a:r>
              <a:rPr sz="1900" b="0" dirty="0">
                <a:solidFill>
                  <a:srgbClr val="0F486E"/>
                </a:solidFill>
                <a:latin typeface="Century Gothic"/>
                <a:cs typeface="Century Gothic"/>
              </a:rPr>
              <a:t>after</a:t>
            </a:r>
            <a:r>
              <a:rPr sz="1900" b="0" spc="-30" dirty="0">
                <a:solidFill>
                  <a:srgbClr val="0F486E"/>
                </a:solidFill>
                <a:latin typeface="Century Gothic"/>
                <a:cs typeface="Century Gothic"/>
              </a:rPr>
              <a:t> </a:t>
            </a:r>
            <a:r>
              <a:rPr sz="1900" b="0" dirty="0">
                <a:solidFill>
                  <a:srgbClr val="0F486E"/>
                </a:solidFill>
                <a:latin typeface="Century Gothic"/>
                <a:cs typeface="Century Gothic"/>
              </a:rPr>
              <a:t>you've</a:t>
            </a:r>
            <a:r>
              <a:rPr sz="1900" b="0" spc="-30" dirty="0">
                <a:solidFill>
                  <a:srgbClr val="0F486E"/>
                </a:solidFill>
                <a:latin typeface="Century Gothic"/>
                <a:cs typeface="Century Gothic"/>
              </a:rPr>
              <a:t> </a:t>
            </a:r>
            <a:r>
              <a:rPr sz="1900" b="0" spc="-10" dirty="0">
                <a:solidFill>
                  <a:srgbClr val="0F486E"/>
                </a:solidFill>
                <a:latin typeface="Century Gothic"/>
                <a:cs typeface="Century Gothic"/>
              </a:rPr>
              <a:t>customized </a:t>
            </a:r>
            <a:r>
              <a:rPr sz="1900" b="0" dirty="0">
                <a:solidFill>
                  <a:srgbClr val="0F486E"/>
                </a:solidFill>
                <a:latin typeface="Century Gothic"/>
                <a:cs typeface="Century Gothic"/>
              </a:rPr>
              <a:t>your</a:t>
            </a:r>
            <a:r>
              <a:rPr sz="1900" b="0" spc="-15" dirty="0">
                <a:solidFill>
                  <a:srgbClr val="0F486E"/>
                </a:solidFill>
                <a:latin typeface="Century Gothic"/>
                <a:cs typeface="Century Gothic"/>
              </a:rPr>
              <a:t> </a:t>
            </a:r>
            <a:r>
              <a:rPr sz="1900" b="0" dirty="0">
                <a:solidFill>
                  <a:srgbClr val="0F486E"/>
                </a:solidFill>
                <a:latin typeface="Century Gothic"/>
                <a:cs typeface="Century Gothic"/>
              </a:rPr>
              <a:t>site,</a:t>
            </a:r>
            <a:r>
              <a:rPr sz="1900" b="0" spc="-40" dirty="0">
                <a:solidFill>
                  <a:srgbClr val="0F486E"/>
                </a:solidFill>
                <a:latin typeface="Century Gothic"/>
                <a:cs typeface="Century Gothic"/>
              </a:rPr>
              <a:t> </a:t>
            </a:r>
            <a:r>
              <a:rPr sz="1900" b="0" dirty="0">
                <a:solidFill>
                  <a:srgbClr val="0F486E"/>
                </a:solidFill>
                <a:latin typeface="Century Gothic"/>
                <a:cs typeface="Century Gothic"/>
              </a:rPr>
              <a:t>reviewed</a:t>
            </a:r>
            <a:r>
              <a:rPr sz="1900" b="0" spc="-50" dirty="0">
                <a:solidFill>
                  <a:srgbClr val="0F486E"/>
                </a:solidFill>
                <a:latin typeface="Century Gothic"/>
                <a:cs typeface="Century Gothic"/>
              </a:rPr>
              <a:t> </a:t>
            </a:r>
            <a:r>
              <a:rPr sz="1900" b="0" dirty="0">
                <a:solidFill>
                  <a:srgbClr val="0F486E"/>
                </a:solidFill>
                <a:latin typeface="Century Gothic"/>
                <a:cs typeface="Century Gothic"/>
              </a:rPr>
              <a:t>it,</a:t>
            </a:r>
            <a:r>
              <a:rPr sz="1900" b="0" spc="-50" dirty="0">
                <a:solidFill>
                  <a:srgbClr val="0F486E"/>
                </a:solidFill>
                <a:latin typeface="Century Gothic"/>
                <a:cs typeface="Century Gothic"/>
              </a:rPr>
              <a:t> </a:t>
            </a:r>
            <a:r>
              <a:rPr sz="1900" b="0" dirty="0">
                <a:solidFill>
                  <a:srgbClr val="0F486E"/>
                </a:solidFill>
                <a:latin typeface="Century Gothic"/>
                <a:cs typeface="Century Gothic"/>
              </a:rPr>
              <a:t>and</a:t>
            </a:r>
            <a:r>
              <a:rPr sz="1900" b="0" spc="-20" dirty="0">
                <a:solidFill>
                  <a:srgbClr val="0F486E"/>
                </a:solidFill>
                <a:latin typeface="Century Gothic"/>
                <a:cs typeface="Century Gothic"/>
              </a:rPr>
              <a:t> </a:t>
            </a:r>
            <a:r>
              <a:rPr sz="1900" b="0" dirty="0">
                <a:solidFill>
                  <a:srgbClr val="0F486E"/>
                </a:solidFill>
                <a:latin typeface="Century Gothic"/>
                <a:cs typeface="Century Gothic"/>
              </a:rPr>
              <a:t>published</a:t>
            </a:r>
            <a:r>
              <a:rPr sz="1900" b="0" spc="-25" dirty="0">
                <a:solidFill>
                  <a:srgbClr val="0F486E"/>
                </a:solidFill>
                <a:latin typeface="Century Gothic"/>
                <a:cs typeface="Century Gothic"/>
              </a:rPr>
              <a:t> </a:t>
            </a:r>
            <a:r>
              <a:rPr sz="1900" b="0" dirty="0">
                <a:solidFill>
                  <a:srgbClr val="0F486E"/>
                </a:solidFill>
                <a:latin typeface="Century Gothic"/>
                <a:cs typeface="Century Gothic"/>
              </a:rPr>
              <a:t>the</a:t>
            </a:r>
            <a:r>
              <a:rPr sz="1900" b="0" spc="-15" dirty="0">
                <a:solidFill>
                  <a:srgbClr val="0F486E"/>
                </a:solidFill>
                <a:latin typeface="Century Gothic"/>
                <a:cs typeface="Century Gothic"/>
              </a:rPr>
              <a:t> </a:t>
            </a:r>
            <a:r>
              <a:rPr sz="1900" b="0" dirty="0">
                <a:solidFill>
                  <a:srgbClr val="0F486E"/>
                </a:solidFill>
                <a:latin typeface="Century Gothic"/>
                <a:cs typeface="Century Gothic"/>
              </a:rPr>
              <a:t>final</a:t>
            </a:r>
            <a:r>
              <a:rPr sz="1900" b="0" spc="-50" dirty="0">
                <a:solidFill>
                  <a:srgbClr val="0F486E"/>
                </a:solidFill>
                <a:latin typeface="Century Gothic"/>
                <a:cs typeface="Century Gothic"/>
              </a:rPr>
              <a:t> </a:t>
            </a:r>
            <a:r>
              <a:rPr sz="1900" b="0" spc="-10" dirty="0">
                <a:solidFill>
                  <a:srgbClr val="0F486E"/>
                </a:solidFill>
                <a:latin typeface="Century Gothic"/>
                <a:cs typeface="Century Gothic"/>
              </a:rPr>
              <a:t>draft.</a:t>
            </a:r>
            <a:endParaRPr sz="1900" dirty="0">
              <a:latin typeface="Century Gothic"/>
              <a:cs typeface="Century Gothic"/>
            </a:endParaRPr>
          </a:p>
        </p:txBody>
      </p:sp>
      <p:sp>
        <p:nvSpPr>
          <p:cNvPr id="9" name="object 9"/>
          <p:cNvSpPr txBox="1">
            <a:spLocks noGrp="1"/>
          </p:cNvSpPr>
          <p:nvPr>
            <p:ph idx="1"/>
          </p:nvPr>
        </p:nvSpPr>
        <p:spPr>
          <a:xfrm>
            <a:off x="4082015" y="1355479"/>
            <a:ext cx="7665721" cy="2610330"/>
          </a:xfrm>
          <a:prstGeom prst="rect">
            <a:avLst/>
          </a:prstGeom>
        </p:spPr>
        <p:txBody>
          <a:bodyPr vert="horz" wrap="square" lIns="0" tIns="45085" rIns="0" bIns="0" rtlCol="0">
            <a:spAutoFit/>
          </a:bodyPr>
          <a:lstStyle/>
          <a:p>
            <a:pPr marL="297816" marR="5080" indent="-285750">
              <a:lnSpc>
                <a:spcPts val="2050"/>
              </a:lnSpc>
              <a:spcBef>
                <a:spcPts val="355"/>
              </a:spcBef>
              <a:buFont typeface="Wingdings" panose="05000000000000000000" pitchFamily="2" charset="2"/>
              <a:buChar char="q"/>
              <a:tabLst>
                <a:tab pos="469265" algn="l"/>
              </a:tabLst>
            </a:pPr>
            <a:r>
              <a:rPr sz="1800" b="0" dirty="0">
                <a:latin typeface="Century Gothic"/>
                <a:cs typeface="Century Gothic"/>
              </a:rPr>
              <a:t>Select</a:t>
            </a:r>
            <a:r>
              <a:rPr sz="1800" b="0" spc="-30" dirty="0">
                <a:latin typeface="Century Gothic"/>
                <a:cs typeface="Century Gothic"/>
              </a:rPr>
              <a:t> </a:t>
            </a:r>
            <a:r>
              <a:rPr sz="1800" b="1" dirty="0"/>
              <a:t>Add</a:t>
            </a:r>
            <a:r>
              <a:rPr sz="1800" b="1" spc="-50" dirty="0"/>
              <a:t> </a:t>
            </a:r>
            <a:r>
              <a:rPr sz="1800" b="1" dirty="0"/>
              <a:t>members</a:t>
            </a:r>
            <a:r>
              <a:rPr sz="1800" b="1" spc="-45" dirty="0"/>
              <a:t> </a:t>
            </a:r>
            <a:r>
              <a:rPr sz="1800" b="0" dirty="0">
                <a:latin typeface="Century Gothic"/>
                <a:cs typeface="Century Gothic"/>
              </a:rPr>
              <a:t>and</a:t>
            </a:r>
            <a:r>
              <a:rPr sz="1800" b="0" spc="-20" dirty="0">
                <a:latin typeface="Century Gothic"/>
                <a:cs typeface="Century Gothic"/>
              </a:rPr>
              <a:t> </a:t>
            </a:r>
            <a:r>
              <a:rPr sz="1800" b="0" dirty="0">
                <a:latin typeface="Century Gothic"/>
                <a:cs typeface="Century Gothic"/>
              </a:rPr>
              <a:t>then</a:t>
            </a:r>
            <a:r>
              <a:rPr sz="1800" b="0" spc="-35" dirty="0">
                <a:latin typeface="Century Gothic"/>
                <a:cs typeface="Century Gothic"/>
              </a:rPr>
              <a:t> </a:t>
            </a:r>
            <a:r>
              <a:rPr sz="1800" b="0" dirty="0">
                <a:latin typeface="Century Gothic"/>
                <a:cs typeface="Century Gothic"/>
              </a:rPr>
              <a:t>select</a:t>
            </a:r>
            <a:r>
              <a:rPr sz="1800" b="0" spc="-25" dirty="0">
                <a:latin typeface="Century Gothic"/>
                <a:cs typeface="Century Gothic"/>
              </a:rPr>
              <a:t> </a:t>
            </a:r>
            <a:r>
              <a:rPr sz="1800" b="1" dirty="0"/>
              <a:t>Add</a:t>
            </a:r>
            <a:r>
              <a:rPr sz="1800" b="1" spc="-40" dirty="0"/>
              <a:t> </a:t>
            </a:r>
            <a:r>
              <a:rPr sz="1800" b="1" spc="-10" dirty="0"/>
              <a:t>members </a:t>
            </a:r>
            <a:r>
              <a:rPr sz="1800" b="1" dirty="0"/>
              <a:t>to</a:t>
            </a:r>
            <a:r>
              <a:rPr sz="1800" b="1" spc="-5" dirty="0"/>
              <a:t> </a:t>
            </a:r>
            <a:r>
              <a:rPr sz="1800" b="1" spc="-10" dirty="0"/>
              <a:t>group</a:t>
            </a:r>
            <a:r>
              <a:rPr sz="1800" b="0" spc="-10" dirty="0">
                <a:latin typeface="Century Gothic"/>
                <a:cs typeface="Century Gothic"/>
              </a:rPr>
              <a:t>.</a:t>
            </a:r>
            <a:endParaRPr sz="1800" dirty="0">
              <a:latin typeface="Century Gothic"/>
              <a:cs typeface="Century Gothic"/>
            </a:endParaRPr>
          </a:p>
          <a:p>
            <a:pPr marL="297815" marR="412115" indent="-285750">
              <a:lnSpc>
                <a:spcPts val="2050"/>
              </a:lnSpc>
              <a:spcBef>
                <a:spcPts val="4165"/>
              </a:spcBef>
              <a:buFont typeface="Wingdings" panose="05000000000000000000" pitchFamily="2" charset="2"/>
              <a:buChar char="q"/>
            </a:pPr>
            <a:r>
              <a:rPr sz="1800" b="0" dirty="0">
                <a:latin typeface="Century Gothic"/>
                <a:cs typeface="Century Gothic"/>
              </a:rPr>
              <a:t>Select</a:t>
            </a:r>
            <a:r>
              <a:rPr sz="1800" b="0" spc="-45" dirty="0">
                <a:latin typeface="Century Gothic"/>
                <a:cs typeface="Century Gothic"/>
              </a:rPr>
              <a:t> </a:t>
            </a:r>
            <a:r>
              <a:rPr sz="1800" b="1" dirty="0"/>
              <a:t>Add</a:t>
            </a:r>
            <a:r>
              <a:rPr sz="1800" b="1" spc="-65" dirty="0"/>
              <a:t> </a:t>
            </a:r>
            <a:r>
              <a:rPr sz="1800" b="1" dirty="0"/>
              <a:t>members</a:t>
            </a:r>
            <a:r>
              <a:rPr sz="1800" b="1" spc="-45" dirty="0"/>
              <a:t> </a:t>
            </a:r>
            <a:r>
              <a:rPr sz="1800" b="0" dirty="0">
                <a:latin typeface="Century Gothic"/>
                <a:cs typeface="Century Gothic"/>
              </a:rPr>
              <a:t>then</a:t>
            </a:r>
            <a:r>
              <a:rPr sz="1800" b="0" spc="-35" dirty="0">
                <a:latin typeface="Century Gothic"/>
                <a:cs typeface="Century Gothic"/>
              </a:rPr>
              <a:t> </a:t>
            </a:r>
            <a:r>
              <a:rPr sz="1800" b="0" dirty="0">
                <a:latin typeface="Century Gothic"/>
                <a:cs typeface="Century Gothic"/>
              </a:rPr>
              <a:t>enter</a:t>
            </a:r>
            <a:r>
              <a:rPr sz="1800" b="0" spc="-40" dirty="0">
                <a:latin typeface="Century Gothic"/>
                <a:cs typeface="Century Gothic"/>
              </a:rPr>
              <a:t> </a:t>
            </a:r>
            <a:r>
              <a:rPr sz="1800" b="0" dirty="0">
                <a:latin typeface="Century Gothic"/>
                <a:cs typeface="Century Gothic"/>
              </a:rPr>
              <a:t>the</a:t>
            </a:r>
            <a:r>
              <a:rPr sz="1800" b="0" spc="-40" dirty="0">
                <a:latin typeface="Century Gothic"/>
                <a:cs typeface="Century Gothic"/>
              </a:rPr>
              <a:t> </a:t>
            </a:r>
            <a:r>
              <a:rPr sz="1800" b="0" dirty="0">
                <a:latin typeface="Century Gothic"/>
                <a:cs typeface="Century Gothic"/>
              </a:rPr>
              <a:t>name(s)</a:t>
            </a:r>
            <a:r>
              <a:rPr sz="1800" b="0" spc="-20" dirty="0">
                <a:latin typeface="Century Gothic"/>
                <a:cs typeface="Century Gothic"/>
              </a:rPr>
              <a:t> </a:t>
            </a:r>
            <a:r>
              <a:rPr sz="1800" b="0" dirty="0">
                <a:latin typeface="Century Gothic"/>
                <a:cs typeface="Century Gothic"/>
              </a:rPr>
              <a:t>of</a:t>
            </a:r>
            <a:r>
              <a:rPr sz="1800" b="0" spc="-40" dirty="0">
                <a:latin typeface="Century Gothic"/>
                <a:cs typeface="Century Gothic"/>
              </a:rPr>
              <a:t> </a:t>
            </a:r>
            <a:r>
              <a:rPr sz="1800" b="0" spc="-25" dirty="0">
                <a:latin typeface="Century Gothic"/>
                <a:cs typeface="Century Gothic"/>
              </a:rPr>
              <a:t>all </a:t>
            </a:r>
            <a:r>
              <a:rPr sz="1800" b="0" dirty="0">
                <a:latin typeface="Century Gothic"/>
                <a:cs typeface="Century Gothic"/>
              </a:rPr>
              <a:t>users</a:t>
            </a:r>
            <a:r>
              <a:rPr sz="1800" b="0" spc="-30" dirty="0">
                <a:latin typeface="Century Gothic"/>
                <a:cs typeface="Century Gothic"/>
              </a:rPr>
              <a:t> </a:t>
            </a:r>
            <a:r>
              <a:rPr sz="1800" b="0" dirty="0">
                <a:latin typeface="Century Gothic"/>
                <a:cs typeface="Century Gothic"/>
              </a:rPr>
              <a:t>you</a:t>
            </a:r>
            <a:r>
              <a:rPr sz="1800" b="0" spc="-25" dirty="0">
                <a:latin typeface="Century Gothic"/>
                <a:cs typeface="Century Gothic"/>
              </a:rPr>
              <a:t> </a:t>
            </a:r>
            <a:r>
              <a:rPr sz="1800" b="0" dirty="0">
                <a:latin typeface="Century Gothic"/>
                <a:cs typeface="Century Gothic"/>
              </a:rPr>
              <a:t>want</a:t>
            </a:r>
            <a:r>
              <a:rPr sz="1800" b="0" spc="-20" dirty="0">
                <a:latin typeface="Century Gothic"/>
                <a:cs typeface="Century Gothic"/>
              </a:rPr>
              <a:t> </a:t>
            </a:r>
            <a:r>
              <a:rPr sz="1800" b="0" dirty="0">
                <a:latin typeface="Century Gothic"/>
                <a:cs typeface="Century Gothic"/>
              </a:rPr>
              <a:t>to</a:t>
            </a:r>
            <a:r>
              <a:rPr sz="1800" b="0" spc="-30" dirty="0">
                <a:latin typeface="Century Gothic"/>
                <a:cs typeface="Century Gothic"/>
              </a:rPr>
              <a:t> </a:t>
            </a:r>
            <a:r>
              <a:rPr sz="1800" b="0" dirty="0">
                <a:latin typeface="Century Gothic"/>
                <a:cs typeface="Century Gothic"/>
              </a:rPr>
              <a:t>grant</a:t>
            </a:r>
            <a:r>
              <a:rPr sz="1800" b="0" spc="-20" dirty="0">
                <a:latin typeface="Century Gothic"/>
                <a:cs typeface="Century Gothic"/>
              </a:rPr>
              <a:t> </a:t>
            </a:r>
            <a:r>
              <a:rPr sz="1800" b="0" dirty="0">
                <a:latin typeface="Century Gothic"/>
                <a:cs typeface="Century Gothic"/>
              </a:rPr>
              <a:t>full</a:t>
            </a:r>
            <a:r>
              <a:rPr sz="1800" b="0" spc="-30" dirty="0">
                <a:latin typeface="Century Gothic"/>
                <a:cs typeface="Century Gothic"/>
              </a:rPr>
              <a:t> </a:t>
            </a:r>
            <a:r>
              <a:rPr sz="1800" b="0" dirty="0">
                <a:latin typeface="Century Gothic"/>
                <a:cs typeface="Century Gothic"/>
              </a:rPr>
              <a:t>access</a:t>
            </a:r>
            <a:r>
              <a:rPr sz="1800" b="0" spc="-25" dirty="0">
                <a:latin typeface="Century Gothic"/>
                <a:cs typeface="Century Gothic"/>
              </a:rPr>
              <a:t> </a:t>
            </a:r>
            <a:r>
              <a:rPr sz="1800" b="0" dirty="0">
                <a:latin typeface="Century Gothic"/>
                <a:cs typeface="Century Gothic"/>
              </a:rPr>
              <a:t>to</a:t>
            </a:r>
            <a:r>
              <a:rPr sz="1800" b="0" spc="-30" dirty="0">
                <a:latin typeface="Century Gothic"/>
                <a:cs typeface="Century Gothic"/>
              </a:rPr>
              <a:t> </a:t>
            </a:r>
            <a:r>
              <a:rPr sz="1800" b="0" dirty="0">
                <a:latin typeface="Century Gothic"/>
                <a:cs typeface="Century Gothic"/>
              </a:rPr>
              <a:t>team</a:t>
            </a:r>
            <a:r>
              <a:rPr sz="1800" b="0" spc="-25" dirty="0">
                <a:latin typeface="Century Gothic"/>
                <a:cs typeface="Century Gothic"/>
              </a:rPr>
              <a:t> </a:t>
            </a:r>
            <a:r>
              <a:rPr sz="1800" b="0" spc="-20" dirty="0">
                <a:latin typeface="Century Gothic"/>
                <a:cs typeface="Century Gothic"/>
              </a:rPr>
              <a:t>site </a:t>
            </a:r>
            <a:r>
              <a:rPr sz="1800" b="0" dirty="0">
                <a:latin typeface="Century Gothic"/>
                <a:cs typeface="Century Gothic"/>
              </a:rPr>
              <a:t>content,</a:t>
            </a:r>
            <a:r>
              <a:rPr sz="1800" b="0" spc="-20" dirty="0">
                <a:latin typeface="Century Gothic"/>
                <a:cs typeface="Century Gothic"/>
              </a:rPr>
              <a:t> </a:t>
            </a:r>
            <a:r>
              <a:rPr sz="1800" b="0" dirty="0">
                <a:latin typeface="Century Gothic"/>
                <a:cs typeface="Century Gothic"/>
              </a:rPr>
              <a:t>shared</a:t>
            </a:r>
            <a:r>
              <a:rPr sz="1800" b="0" spc="-40" dirty="0">
                <a:latin typeface="Century Gothic"/>
                <a:cs typeface="Century Gothic"/>
              </a:rPr>
              <a:t> </a:t>
            </a:r>
            <a:r>
              <a:rPr sz="1800" b="0" dirty="0">
                <a:latin typeface="Century Gothic"/>
                <a:cs typeface="Century Gothic"/>
              </a:rPr>
              <a:t>resources</a:t>
            </a:r>
            <a:r>
              <a:rPr sz="1800" b="0" spc="-40" dirty="0">
                <a:latin typeface="Century Gothic"/>
                <a:cs typeface="Century Gothic"/>
              </a:rPr>
              <a:t> </a:t>
            </a:r>
            <a:r>
              <a:rPr sz="1800" b="0" dirty="0">
                <a:latin typeface="Century Gothic"/>
                <a:cs typeface="Century Gothic"/>
              </a:rPr>
              <a:t>like</a:t>
            </a:r>
            <a:r>
              <a:rPr sz="1800" b="0" spc="-70" dirty="0">
                <a:latin typeface="Century Gothic"/>
                <a:cs typeface="Century Gothic"/>
              </a:rPr>
              <a:t> </a:t>
            </a:r>
            <a:r>
              <a:rPr sz="1800" b="0" dirty="0">
                <a:latin typeface="Century Gothic"/>
                <a:cs typeface="Century Gothic"/>
              </a:rPr>
              <a:t>the</a:t>
            </a:r>
            <a:r>
              <a:rPr sz="1800" b="0" spc="-45" dirty="0">
                <a:latin typeface="Century Gothic"/>
                <a:cs typeface="Century Gothic"/>
              </a:rPr>
              <a:t> </a:t>
            </a:r>
            <a:r>
              <a:rPr sz="1800" b="0" dirty="0">
                <a:latin typeface="Century Gothic"/>
                <a:cs typeface="Century Gothic"/>
              </a:rPr>
              <a:t>team</a:t>
            </a:r>
            <a:r>
              <a:rPr sz="1800" b="0" spc="-45" dirty="0">
                <a:latin typeface="Century Gothic"/>
                <a:cs typeface="Century Gothic"/>
              </a:rPr>
              <a:t> </a:t>
            </a:r>
            <a:r>
              <a:rPr sz="1800" b="0" spc="-10" dirty="0">
                <a:latin typeface="Century Gothic"/>
                <a:cs typeface="Century Gothic"/>
              </a:rPr>
              <a:t>Outlook </a:t>
            </a:r>
            <a:r>
              <a:rPr sz="1800" b="0" dirty="0">
                <a:latin typeface="Century Gothic"/>
                <a:cs typeface="Century Gothic"/>
              </a:rPr>
              <a:t>calendar</a:t>
            </a:r>
            <a:r>
              <a:rPr sz="1800" b="0" spc="-15" dirty="0">
                <a:latin typeface="Century Gothic"/>
                <a:cs typeface="Century Gothic"/>
              </a:rPr>
              <a:t> </a:t>
            </a:r>
            <a:r>
              <a:rPr sz="1800" b="0" dirty="0">
                <a:latin typeface="Century Gothic"/>
                <a:cs typeface="Century Gothic"/>
              </a:rPr>
              <a:t>and</a:t>
            </a:r>
            <a:r>
              <a:rPr sz="1800" b="0" spc="-35" dirty="0">
                <a:latin typeface="Century Gothic"/>
                <a:cs typeface="Century Gothic"/>
              </a:rPr>
              <a:t> </a:t>
            </a:r>
            <a:r>
              <a:rPr sz="1800" b="0" dirty="0">
                <a:latin typeface="Century Gothic"/>
                <a:cs typeface="Century Gothic"/>
              </a:rPr>
              <a:t>editing</a:t>
            </a:r>
            <a:r>
              <a:rPr sz="1800" b="0" spc="-65" dirty="0">
                <a:latin typeface="Century Gothic"/>
                <a:cs typeface="Century Gothic"/>
              </a:rPr>
              <a:t> </a:t>
            </a:r>
            <a:r>
              <a:rPr sz="1800" b="0" dirty="0">
                <a:latin typeface="Century Gothic"/>
                <a:cs typeface="Century Gothic"/>
              </a:rPr>
              <a:t>rights</a:t>
            </a:r>
            <a:r>
              <a:rPr sz="1800" b="0" spc="-45" dirty="0">
                <a:latin typeface="Century Gothic"/>
                <a:cs typeface="Century Gothic"/>
              </a:rPr>
              <a:t> </a:t>
            </a:r>
            <a:r>
              <a:rPr sz="1800" b="0" dirty="0">
                <a:latin typeface="Century Gothic"/>
                <a:cs typeface="Century Gothic"/>
              </a:rPr>
              <a:t>to</a:t>
            </a:r>
            <a:r>
              <a:rPr sz="1800" b="0" spc="-40" dirty="0">
                <a:latin typeface="Century Gothic"/>
                <a:cs typeface="Century Gothic"/>
              </a:rPr>
              <a:t> </a:t>
            </a:r>
            <a:r>
              <a:rPr sz="1800" b="0" dirty="0">
                <a:latin typeface="Century Gothic"/>
                <a:cs typeface="Century Gothic"/>
              </a:rPr>
              <a:t>the</a:t>
            </a:r>
            <a:r>
              <a:rPr sz="1800" b="0" spc="-25" dirty="0">
                <a:latin typeface="Century Gothic"/>
                <a:cs typeface="Century Gothic"/>
              </a:rPr>
              <a:t> </a:t>
            </a:r>
            <a:r>
              <a:rPr sz="1800" b="0" spc="-10" dirty="0">
                <a:latin typeface="Century Gothic"/>
                <a:cs typeface="Century Gothic"/>
              </a:rPr>
              <a:t>site.</a:t>
            </a:r>
            <a:endParaRPr sz="1800" dirty="0">
              <a:latin typeface="Century Gothic"/>
              <a:cs typeface="Century Gothic"/>
            </a:endParaRPr>
          </a:p>
          <a:p>
            <a:pPr marL="297815" marR="614680" indent="-285750">
              <a:lnSpc>
                <a:spcPts val="2050"/>
              </a:lnSpc>
              <a:spcBef>
                <a:spcPts val="1065"/>
              </a:spcBef>
              <a:buFont typeface="Wingdings" panose="05000000000000000000" pitchFamily="2" charset="2"/>
              <a:buChar char="q"/>
            </a:pPr>
            <a:r>
              <a:rPr sz="1800" b="0" dirty="0">
                <a:latin typeface="Century Gothic"/>
                <a:cs typeface="Century Gothic"/>
              </a:rPr>
              <a:t>Select</a:t>
            </a:r>
            <a:r>
              <a:rPr sz="1800" b="0" spc="-50" dirty="0">
                <a:latin typeface="Century Gothic"/>
                <a:cs typeface="Century Gothic"/>
              </a:rPr>
              <a:t> </a:t>
            </a:r>
            <a:r>
              <a:rPr sz="1800" b="1" dirty="0"/>
              <a:t>Save</a:t>
            </a:r>
            <a:r>
              <a:rPr sz="1800" spc="-60" dirty="0"/>
              <a:t> </a:t>
            </a:r>
            <a:r>
              <a:rPr sz="1800" b="0" dirty="0">
                <a:latin typeface="Century Gothic"/>
                <a:cs typeface="Century Gothic"/>
              </a:rPr>
              <a:t>when</a:t>
            </a:r>
            <a:r>
              <a:rPr sz="1800" b="0" spc="-50" dirty="0">
                <a:latin typeface="Century Gothic"/>
                <a:cs typeface="Century Gothic"/>
              </a:rPr>
              <a:t> </a:t>
            </a:r>
            <a:r>
              <a:rPr sz="1800" b="0" dirty="0">
                <a:latin typeface="Century Gothic"/>
                <a:cs typeface="Century Gothic"/>
              </a:rPr>
              <a:t>finished</a:t>
            </a:r>
            <a:r>
              <a:rPr sz="1800" b="0" spc="-80" dirty="0">
                <a:latin typeface="Century Gothic"/>
                <a:cs typeface="Century Gothic"/>
              </a:rPr>
              <a:t> </a:t>
            </a:r>
            <a:r>
              <a:rPr sz="1800" b="0" dirty="0">
                <a:latin typeface="Century Gothic"/>
                <a:cs typeface="Century Gothic"/>
              </a:rPr>
              <a:t>adding</a:t>
            </a:r>
            <a:r>
              <a:rPr sz="1800" b="0" spc="-65" dirty="0">
                <a:latin typeface="Century Gothic"/>
                <a:cs typeface="Century Gothic"/>
              </a:rPr>
              <a:t> </a:t>
            </a:r>
            <a:r>
              <a:rPr sz="1800" b="0" dirty="0">
                <a:latin typeface="Century Gothic"/>
                <a:cs typeface="Century Gothic"/>
              </a:rPr>
              <a:t>members</a:t>
            </a:r>
            <a:r>
              <a:rPr sz="1800" b="0" spc="-40" dirty="0">
                <a:latin typeface="Century Gothic"/>
                <a:cs typeface="Century Gothic"/>
              </a:rPr>
              <a:t> </a:t>
            </a:r>
            <a:r>
              <a:rPr sz="1800" b="0" spc="-25" dirty="0">
                <a:latin typeface="Century Gothic"/>
                <a:cs typeface="Century Gothic"/>
              </a:rPr>
              <a:t>and </a:t>
            </a:r>
            <a:r>
              <a:rPr sz="1800" b="0" dirty="0">
                <a:latin typeface="Century Gothic"/>
                <a:cs typeface="Century Gothic"/>
              </a:rPr>
              <a:t>setting</a:t>
            </a:r>
            <a:r>
              <a:rPr sz="1800" b="0" spc="-60" dirty="0">
                <a:latin typeface="Century Gothic"/>
                <a:cs typeface="Century Gothic"/>
              </a:rPr>
              <a:t> </a:t>
            </a:r>
            <a:r>
              <a:rPr sz="1800" b="0" spc="-10" dirty="0">
                <a:latin typeface="Century Gothic"/>
                <a:cs typeface="Century Gothic"/>
              </a:rPr>
              <a:t>permissions.</a:t>
            </a:r>
            <a:endParaRPr sz="1800" dirty="0">
              <a:latin typeface="Century Gothic"/>
              <a:cs typeface="Century Gothic"/>
            </a:endParaRPr>
          </a:p>
        </p:txBody>
      </p:sp>
      <p:pic>
        <p:nvPicPr>
          <p:cNvPr id="16" name="Picture 15">
            <a:extLst>
              <a:ext uri="{FF2B5EF4-FFF2-40B4-BE49-F238E27FC236}">
                <a16:creationId xmlns:a16="http://schemas.microsoft.com/office/drawing/2014/main" id="{7396B818-9571-CB96-3134-471F87F383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idx="4294967295"/>
          </p:nvPr>
        </p:nvSpPr>
        <p:spPr>
          <a:xfrm>
            <a:off x="762952" y="4943177"/>
            <a:ext cx="2593975" cy="57404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1200" cap="none" spc="-10" normalizeH="0" baseline="0" noProof="0" dirty="0">
                <a:ln>
                  <a:noFill/>
                </a:ln>
                <a:solidFill>
                  <a:schemeClr val="tx1"/>
                </a:solidFill>
                <a:effectLst/>
                <a:uLnTx/>
                <a:uFillTx/>
                <a:latin typeface="Century Gothic"/>
                <a:ea typeface="+mn-ea"/>
                <a:cs typeface="Century Gothic"/>
              </a:rPr>
              <a:t>RESOURCES</a:t>
            </a:r>
            <a:endParaRPr kumimoji="0" lang="en-US" sz="3600" b="0" i="0" u="none" strike="noStrike" kern="1200" cap="none" spc="0" normalizeH="0" baseline="0" noProof="0" dirty="0">
              <a:ln>
                <a:noFill/>
              </a:ln>
              <a:solidFill>
                <a:schemeClr val="tx1"/>
              </a:solidFill>
              <a:effectLst/>
              <a:uLnTx/>
              <a:uFillTx/>
              <a:latin typeface="Century Gothic"/>
              <a:ea typeface="+mn-ea"/>
              <a:cs typeface="Century Gothic"/>
            </a:endParaRPr>
          </a:p>
        </p:txBody>
      </p:sp>
      <p:grpSp>
        <p:nvGrpSpPr>
          <p:cNvPr id="9" name="object 9">
            <a:extLst>
              <a:ext uri="{C183D7F6-B498-43B3-948B-1728B52AA6E4}">
                <adec:decorative xmlns:adec="http://schemas.microsoft.com/office/drawing/2017/decorative" val="1"/>
              </a:ext>
            </a:extLst>
          </p:cNvPr>
          <p:cNvGrpSpPr/>
          <p:nvPr/>
        </p:nvGrpSpPr>
        <p:grpSpPr>
          <a:xfrm>
            <a:off x="1348739" y="850391"/>
            <a:ext cx="1957070" cy="1957070"/>
            <a:chOff x="1348739" y="850391"/>
            <a:chExt cx="1957070" cy="1957070"/>
          </a:xfrm>
        </p:grpSpPr>
        <p:sp>
          <p:nvSpPr>
            <p:cNvPr id="10" name="object 10"/>
            <p:cNvSpPr/>
            <p:nvPr/>
          </p:nvSpPr>
          <p:spPr>
            <a:xfrm>
              <a:off x="1348739" y="850391"/>
              <a:ext cx="1957070" cy="1957070"/>
            </a:xfrm>
            <a:custGeom>
              <a:avLst/>
              <a:gdLst/>
              <a:ahLst/>
              <a:cxnLst/>
              <a:rect l="l" t="t" r="r" b="b"/>
              <a:pathLst>
                <a:path w="1957070" h="1957070">
                  <a:moveTo>
                    <a:pt x="978408" y="0"/>
                  </a:moveTo>
                  <a:lnTo>
                    <a:pt x="929575" y="1197"/>
                  </a:lnTo>
                  <a:lnTo>
                    <a:pt x="881362" y="4752"/>
                  </a:lnTo>
                  <a:lnTo>
                    <a:pt x="833826" y="10608"/>
                  </a:lnTo>
                  <a:lnTo>
                    <a:pt x="787021" y="18710"/>
                  </a:lnTo>
                  <a:lnTo>
                    <a:pt x="741004" y="29000"/>
                  </a:lnTo>
                  <a:lnTo>
                    <a:pt x="695830" y="41424"/>
                  </a:lnTo>
                  <a:lnTo>
                    <a:pt x="651557" y="55926"/>
                  </a:lnTo>
                  <a:lnTo>
                    <a:pt x="608240" y="72448"/>
                  </a:lnTo>
                  <a:lnTo>
                    <a:pt x="565935" y="90935"/>
                  </a:lnTo>
                  <a:lnTo>
                    <a:pt x="524699" y="111332"/>
                  </a:lnTo>
                  <a:lnTo>
                    <a:pt x="484586" y="133581"/>
                  </a:lnTo>
                  <a:lnTo>
                    <a:pt x="445654" y="157627"/>
                  </a:lnTo>
                  <a:lnTo>
                    <a:pt x="407958" y="183414"/>
                  </a:lnTo>
                  <a:lnTo>
                    <a:pt x="371555" y="210886"/>
                  </a:lnTo>
                  <a:lnTo>
                    <a:pt x="336500" y="239987"/>
                  </a:lnTo>
                  <a:lnTo>
                    <a:pt x="302850" y="270660"/>
                  </a:lnTo>
                  <a:lnTo>
                    <a:pt x="270660" y="302850"/>
                  </a:lnTo>
                  <a:lnTo>
                    <a:pt x="239987" y="336500"/>
                  </a:lnTo>
                  <a:lnTo>
                    <a:pt x="210886" y="371555"/>
                  </a:lnTo>
                  <a:lnTo>
                    <a:pt x="183414" y="407958"/>
                  </a:lnTo>
                  <a:lnTo>
                    <a:pt x="157627" y="445654"/>
                  </a:lnTo>
                  <a:lnTo>
                    <a:pt x="133581" y="484586"/>
                  </a:lnTo>
                  <a:lnTo>
                    <a:pt x="111332" y="524699"/>
                  </a:lnTo>
                  <a:lnTo>
                    <a:pt x="90935" y="565935"/>
                  </a:lnTo>
                  <a:lnTo>
                    <a:pt x="72448" y="608240"/>
                  </a:lnTo>
                  <a:lnTo>
                    <a:pt x="55926" y="651557"/>
                  </a:lnTo>
                  <a:lnTo>
                    <a:pt x="41424" y="695830"/>
                  </a:lnTo>
                  <a:lnTo>
                    <a:pt x="29000" y="741004"/>
                  </a:lnTo>
                  <a:lnTo>
                    <a:pt x="18710" y="787021"/>
                  </a:lnTo>
                  <a:lnTo>
                    <a:pt x="10608" y="833826"/>
                  </a:lnTo>
                  <a:lnTo>
                    <a:pt x="4752" y="881362"/>
                  </a:lnTo>
                  <a:lnTo>
                    <a:pt x="1197" y="929575"/>
                  </a:lnTo>
                  <a:lnTo>
                    <a:pt x="0" y="978408"/>
                  </a:lnTo>
                  <a:lnTo>
                    <a:pt x="1197" y="1027240"/>
                  </a:lnTo>
                  <a:lnTo>
                    <a:pt x="4752" y="1075453"/>
                  </a:lnTo>
                  <a:lnTo>
                    <a:pt x="10608" y="1122989"/>
                  </a:lnTo>
                  <a:lnTo>
                    <a:pt x="18710" y="1169794"/>
                  </a:lnTo>
                  <a:lnTo>
                    <a:pt x="29000" y="1215811"/>
                  </a:lnTo>
                  <a:lnTo>
                    <a:pt x="41424" y="1260985"/>
                  </a:lnTo>
                  <a:lnTo>
                    <a:pt x="55926" y="1305258"/>
                  </a:lnTo>
                  <a:lnTo>
                    <a:pt x="72448" y="1348575"/>
                  </a:lnTo>
                  <a:lnTo>
                    <a:pt x="90935" y="1390880"/>
                  </a:lnTo>
                  <a:lnTo>
                    <a:pt x="111332" y="1432116"/>
                  </a:lnTo>
                  <a:lnTo>
                    <a:pt x="133581" y="1472229"/>
                  </a:lnTo>
                  <a:lnTo>
                    <a:pt x="157627" y="1511161"/>
                  </a:lnTo>
                  <a:lnTo>
                    <a:pt x="183414" y="1548857"/>
                  </a:lnTo>
                  <a:lnTo>
                    <a:pt x="210886" y="1585260"/>
                  </a:lnTo>
                  <a:lnTo>
                    <a:pt x="239987" y="1620315"/>
                  </a:lnTo>
                  <a:lnTo>
                    <a:pt x="270660" y="1653965"/>
                  </a:lnTo>
                  <a:lnTo>
                    <a:pt x="302850" y="1686155"/>
                  </a:lnTo>
                  <a:lnTo>
                    <a:pt x="336500" y="1716828"/>
                  </a:lnTo>
                  <a:lnTo>
                    <a:pt x="371555" y="1745929"/>
                  </a:lnTo>
                  <a:lnTo>
                    <a:pt x="407958" y="1773401"/>
                  </a:lnTo>
                  <a:lnTo>
                    <a:pt x="445654" y="1799188"/>
                  </a:lnTo>
                  <a:lnTo>
                    <a:pt x="484586" y="1823234"/>
                  </a:lnTo>
                  <a:lnTo>
                    <a:pt x="524699" y="1845483"/>
                  </a:lnTo>
                  <a:lnTo>
                    <a:pt x="565935" y="1865880"/>
                  </a:lnTo>
                  <a:lnTo>
                    <a:pt x="608240" y="1884367"/>
                  </a:lnTo>
                  <a:lnTo>
                    <a:pt x="651557" y="1900889"/>
                  </a:lnTo>
                  <a:lnTo>
                    <a:pt x="695830" y="1915391"/>
                  </a:lnTo>
                  <a:lnTo>
                    <a:pt x="741004" y="1927815"/>
                  </a:lnTo>
                  <a:lnTo>
                    <a:pt x="787021" y="1938105"/>
                  </a:lnTo>
                  <a:lnTo>
                    <a:pt x="833826" y="1946207"/>
                  </a:lnTo>
                  <a:lnTo>
                    <a:pt x="881362" y="1952063"/>
                  </a:lnTo>
                  <a:lnTo>
                    <a:pt x="929575" y="1955618"/>
                  </a:lnTo>
                  <a:lnTo>
                    <a:pt x="978408" y="1956816"/>
                  </a:lnTo>
                  <a:lnTo>
                    <a:pt x="1027240" y="1955618"/>
                  </a:lnTo>
                  <a:lnTo>
                    <a:pt x="1075453" y="1952063"/>
                  </a:lnTo>
                  <a:lnTo>
                    <a:pt x="1122989" y="1946207"/>
                  </a:lnTo>
                  <a:lnTo>
                    <a:pt x="1169794" y="1938105"/>
                  </a:lnTo>
                  <a:lnTo>
                    <a:pt x="1215811" y="1927815"/>
                  </a:lnTo>
                  <a:lnTo>
                    <a:pt x="1260985" y="1915391"/>
                  </a:lnTo>
                  <a:lnTo>
                    <a:pt x="1305258" y="1900889"/>
                  </a:lnTo>
                  <a:lnTo>
                    <a:pt x="1348575" y="1884367"/>
                  </a:lnTo>
                  <a:lnTo>
                    <a:pt x="1390880" y="1865880"/>
                  </a:lnTo>
                  <a:lnTo>
                    <a:pt x="1432116" y="1845483"/>
                  </a:lnTo>
                  <a:lnTo>
                    <a:pt x="1472229" y="1823234"/>
                  </a:lnTo>
                  <a:lnTo>
                    <a:pt x="1511161" y="1799188"/>
                  </a:lnTo>
                  <a:lnTo>
                    <a:pt x="1548857" y="1773401"/>
                  </a:lnTo>
                  <a:lnTo>
                    <a:pt x="1585260" y="1745929"/>
                  </a:lnTo>
                  <a:lnTo>
                    <a:pt x="1620315" y="1716828"/>
                  </a:lnTo>
                  <a:lnTo>
                    <a:pt x="1653965" y="1686155"/>
                  </a:lnTo>
                  <a:lnTo>
                    <a:pt x="1686155" y="1653965"/>
                  </a:lnTo>
                  <a:lnTo>
                    <a:pt x="1716828" y="1620315"/>
                  </a:lnTo>
                  <a:lnTo>
                    <a:pt x="1745929" y="1585260"/>
                  </a:lnTo>
                  <a:lnTo>
                    <a:pt x="1773401" y="1548857"/>
                  </a:lnTo>
                  <a:lnTo>
                    <a:pt x="1799188" y="1511161"/>
                  </a:lnTo>
                  <a:lnTo>
                    <a:pt x="1823234" y="1472229"/>
                  </a:lnTo>
                  <a:lnTo>
                    <a:pt x="1845483" y="1432116"/>
                  </a:lnTo>
                  <a:lnTo>
                    <a:pt x="1865880" y="1390880"/>
                  </a:lnTo>
                  <a:lnTo>
                    <a:pt x="1884367" y="1348575"/>
                  </a:lnTo>
                  <a:lnTo>
                    <a:pt x="1900889" y="1305258"/>
                  </a:lnTo>
                  <a:lnTo>
                    <a:pt x="1915391" y="1260985"/>
                  </a:lnTo>
                  <a:lnTo>
                    <a:pt x="1927815" y="1215811"/>
                  </a:lnTo>
                  <a:lnTo>
                    <a:pt x="1938105" y="1169794"/>
                  </a:lnTo>
                  <a:lnTo>
                    <a:pt x="1946207" y="1122989"/>
                  </a:lnTo>
                  <a:lnTo>
                    <a:pt x="1952063" y="1075453"/>
                  </a:lnTo>
                  <a:lnTo>
                    <a:pt x="1955618" y="1027240"/>
                  </a:lnTo>
                  <a:lnTo>
                    <a:pt x="1956816" y="978408"/>
                  </a:lnTo>
                  <a:lnTo>
                    <a:pt x="1955618" y="929575"/>
                  </a:lnTo>
                  <a:lnTo>
                    <a:pt x="1952063" y="881362"/>
                  </a:lnTo>
                  <a:lnTo>
                    <a:pt x="1946207" y="833826"/>
                  </a:lnTo>
                  <a:lnTo>
                    <a:pt x="1938105" y="787021"/>
                  </a:lnTo>
                  <a:lnTo>
                    <a:pt x="1927815" y="741004"/>
                  </a:lnTo>
                  <a:lnTo>
                    <a:pt x="1915391" y="695830"/>
                  </a:lnTo>
                  <a:lnTo>
                    <a:pt x="1900889" y="651557"/>
                  </a:lnTo>
                  <a:lnTo>
                    <a:pt x="1884367" y="608240"/>
                  </a:lnTo>
                  <a:lnTo>
                    <a:pt x="1865880" y="565935"/>
                  </a:lnTo>
                  <a:lnTo>
                    <a:pt x="1845483" y="524699"/>
                  </a:lnTo>
                  <a:lnTo>
                    <a:pt x="1823234" y="484586"/>
                  </a:lnTo>
                  <a:lnTo>
                    <a:pt x="1799188" y="445654"/>
                  </a:lnTo>
                  <a:lnTo>
                    <a:pt x="1773401" y="407958"/>
                  </a:lnTo>
                  <a:lnTo>
                    <a:pt x="1745929" y="371555"/>
                  </a:lnTo>
                  <a:lnTo>
                    <a:pt x="1716828" y="336500"/>
                  </a:lnTo>
                  <a:lnTo>
                    <a:pt x="1686155" y="302850"/>
                  </a:lnTo>
                  <a:lnTo>
                    <a:pt x="1653965" y="270660"/>
                  </a:lnTo>
                  <a:lnTo>
                    <a:pt x="1620315" y="239987"/>
                  </a:lnTo>
                  <a:lnTo>
                    <a:pt x="1585260" y="210886"/>
                  </a:lnTo>
                  <a:lnTo>
                    <a:pt x="1548857" y="183414"/>
                  </a:lnTo>
                  <a:lnTo>
                    <a:pt x="1511161" y="157627"/>
                  </a:lnTo>
                  <a:lnTo>
                    <a:pt x="1472229" y="133581"/>
                  </a:lnTo>
                  <a:lnTo>
                    <a:pt x="1432116" y="111332"/>
                  </a:lnTo>
                  <a:lnTo>
                    <a:pt x="1390880" y="90935"/>
                  </a:lnTo>
                  <a:lnTo>
                    <a:pt x="1348575" y="72448"/>
                  </a:lnTo>
                  <a:lnTo>
                    <a:pt x="1305258" y="55926"/>
                  </a:lnTo>
                  <a:lnTo>
                    <a:pt x="1260985" y="41424"/>
                  </a:lnTo>
                  <a:lnTo>
                    <a:pt x="1215811" y="29000"/>
                  </a:lnTo>
                  <a:lnTo>
                    <a:pt x="1169794" y="18710"/>
                  </a:lnTo>
                  <a:lnTo>
                    <a:pt x="1122989" y="10608"/>
                  </a:lnTo>
                  <a:lnTo>
                    <a:pt x="1075453" y="4752"/>
                  </a:lnTo>
                  <a:lnTo>
                    <a:pt x="1027240" y="1197"/>
                  </a:lnTo>
                  <a:lnTo>
                    <a:pt x="978408" y="0"/>
                  </a:lnTo>
                  <a:close/>
                </a:path>
              </a:pathLst>
            </a:custGeom>
            <a:solidFill>
              <a:srgbClr val="A40E82"/>
            </a:solidFill>
          </p:spPr>
          <p:txBody>
            <a:bodyPr wrap="square" lIns="0" tIns="0" rIns="0" bIns="0" rtlCol="0"/>
            <a:lstStyle/>
            <a:p>
              <a:endParaRPr/>
            </a:p>
          </p:txBody>
        </p:sp>
        <p:sp>
          <p:nvSpPr>
            <p:cNvPr id="11" name="object 11"/>
            <p:cNvSpPr/>
            <p:nvPr/>
          </p:nvSpPr>
          <p:spPr>
            <a:xfrm>
              <a:off x="1870341" y="1510804"/>
              <a:ext cx="925194" cy="647700"/>
            </a:xfrm>
            <a:custGeom>
              <a:avLst/>
              <a:gdLst/>
              <a:ahLst/>
              <a:cxnLst/>
              <a:rect l="l" t="t" r="r" b="b"/>
              <a:pathLst>
                <a:path w="925194" h="647700">
                  <a:moveTo>
                    <a:pt x="577964" y="46253"/>
                  </a:moveTo>
                  <a:lnTo>
                    <a:pt x="574306" y="28295"/>
                  </a:lnTo>
                  <a:lnTo>
                    <a:pt x="564375" y="13589"/>
                  </a:lnTo>
                  <a:lnTo>
                    <a:pt x="549681" y="3644"/>
                  </a:lnTo>
                  <a:lnTo>
                    <a:pt x="531723" y="0"/>
                  </a:lnTo>
                  <a:lnTo>
                    <a:pt x="46240" y="0"/>
                  </a:lnTo>
                  <a:lnTo>
                    <a:pt x="28282" y="3644"/>
                  </a:lnTo>
                  <a:lnTo>
                    <a:pt x="13576" y="13589"/>
                  </a:lnTo>
                  <a:lnTo>
                    <a:pt x="3644" y="28295"/>
                  </a:lnTo>
                  <a:lnTo>
                    <a:pt x="0" y="46253"/>
                  </a:lnTo>
                  <a:lnTo>
                    <a:pt x="0" y="358457"/>
                  </a:lnTo>
                  <a:lnTo>
                    <a:pt x="3644" y="376428"/>
                  </a:lnTo>
                  <a:lnTo>
                    <a:pt x="13576" y="391134"/>
                  </a:lnTo>
                  <a:lnTo>
                    <a:pt x="28282" y="401066"/>
                  </a:lnTo>
                  <a:lnTo>
                    <a:pt x="46240" y="404710"/>
                  </a:lnTo>
                  <a:lnTo>
                    <a:pt x="115595" y="404710"/>
                  </a:lnTo>
                  <a:lnTo>
                    <a:pt x="115595" y="520344"/>
                  </a:lnTo>
                  <a:lnTo>
                    <a:pt x="231190" y="404710"/>
                  </a:lnTo>
                  <a:lnTo>
                    <a:pt x="300545" y="404710"/>
                  </a:lnTo>
                  <a:lnTo>
                    <a:pt x="300545" y="173443"/>
                  </a:lnTo>
                  <a:lnTo>
                    <a:pt x="307835" y="137528"/>
                  </a:lnTo>
                  <a:lnTo>
                    <a:pt x="327698" y="108115"/>
                  </a:lnTo>
                  <a:lnTo>
                    <a:pt x="357111" y="88239"/>
                  </a:lnTo>
                  <a:lnTo>
                    <a:pt x="393014" y="80937"/>
                  </a:lnTo>
                  <a:lnTo>
                    <a:pt x="577964" y="80937"/>
                  </a:lnTo>
                  <a:lnTo>
                    <a:pt x="577964" y="46253"/>
                  </a:lnTo>
                  <a:close/>
                </a:path>
                <a:path w="925194" h="647700">
                  <a:moveTo>
                    <a:pt x="924737" y="173443"/>
                  </a:moveTo>
                  <a:lnTo>
                    <a:pt x="921092" y="155486"/>
                  </a:lnTo>
                  <a:lnTo>
                    <a:pt x="911161" y="140779"/>
                  </a:lnTo>
                  <a:lnTo>
                    <a:pt x="896454" y="130848"/>
                  </a:lnTo>
                  <a:lnTo>
                    <a:pt x="878497" y="127190"/>
                  </a:lnTo>
                  <a:lnTo>
                    <a:pt x="393014" y="127190"/>
                  </a:lnTo>
                  <a:lnTo>
                    <a:pt x="375056" y="130848"/>
                  </a:lnTo>
                  <a:lnTo>
                    <a:pt x="360362" y="140779"/>
                  </a:lnTo>
                  <a:lnTo>
                    <a:pt x="350431" y="155486"/>
                  </a:lnTo>
                  <a:lnTo>
                    <a:pt x="346773" y="173443"/>
                  </a:lnTo>
                  <a:lnTo>
                    <a:pt x="346773" y="485660"/>
                  </a:lnTo>
                  <a:lnTo>
                    <a:pt x="350431" y="503618"/>
                  </a:lnTo>
                  <a:lnTo>
                    <a:pt x="360362" y="518325"/>
                  </a:lnTo>
                  <a:lnTo>
                    <a:pt x="375056" y="528269"/>
                  </a:lnTo>
                  <a:lnTo>
                    <a:pt x="393014" y="531914"/>
                  </a:lnTo>
                  <a:lnTo>
                    <a:pt x="693547" y="531914"/>
                  </a:lnTo>
                  <a:lnTo>
                    <a:pt x="809142" y="647547"/>
                  </a:lnTo>
                  <a:lnTo>
                    <a:pt x="809142" y="531914"/>
                  </a:lnTo>
                  <a:lnTo>
                    <a:pt x="878497" y="531914"/>
                  </a:lnTo>
                  <a:lnTo>
                    <a:pt x="896454" y="528269"/>
                  </a:lnTo>
                  <a:lnTo>
                    <a:pt x="911161" y="518325"/>
                  </a:lnTo>
                  <a:lnTo>
                    <a:pt x="921092" y="503618"/>
                  </a:lnTo>
                  <a:lnTo>
                    <a:pt x="924737" y="485660"/>
                  </a:lnTo>
                  <a:lnTo>
                    <a:pt x="924737" y="173443"/>
                  </a:lnTo>
                  <a:close/>
                </a:path>
              </a:pathLst>
            </a:custGeom>
            <a:solidFill>
              <a:srgbClr val="000000"/>
            </a:solidFill>
          </p:spPr>
          <p:txBody>
            <a:bodyPr wrap="square" lIns="0" tIns="0" rIns="0" bIns="0" rtlCol="0"/>
            <a:lstStyle/>
            <a:p>
              <a:endParaRPr/>
            </a:p>
          </p:txBody>
        </p:sp>
      </p:grpSp>
      <p:sp>
        <p:nvSpPr>
          <p:cNvPr id="12" name="object 12"/>
          <p:cNvSpPr txBox="1"/>
          <p:nvPr/>
        </p:nvSpPr>
        <p:spPr>
          <a:xfrm>
            <a:off x="1447337" y="3404492"/>
            <a:ext cx="1757680" cy="734695"/>
          </a:xfrm>
          <a:prstGeom prst="rect">
            <a:avLst/>
          </a:prstGeom>
        </p:spPr>
        <p:txBody>
          <a:bodyPr vert="horz" wrap="square" lIns="0" tIns="5080" rIns="0" bIns="0" rtlCol="0">
            <a:spAutoFit/>
          </a:bodyPr>
          <a:lstStyle/>
          <a:p>
            <a:pPr marL="45720" marR="5080" indent="-33655">
              <a:lnSpc>
                <a:spcPct val="102200"/>
              </a:lnSpc>
              <a:spcBef>
                <a:spcPts val="40"/>
              </a:spcBef>
            </a:pPr>
            <a:r>
              <a:rPr sz="2300" u="sng" spc="-10" dirty="0">
                <a:solidFill>
                  <a:srgbClr val="356A94"/>
                </a:solidFill>
                <a:uFill>
                  <a:solidFill>
                    <a:srgbClr val="356A94"/>
                  </a:solidFill>
                </a:uFill>
                <a:latin typeface="Century Gothic"/>
                <a:cs typeface="Century Gothic"/>
                <a:hlinkClick r:id="rId2"/>
              </a:rPr>
              <a:t>SHAREPOINT</a:t>
            </a:r>
            <a:r>
              <a:rPr sz="2300" u="none" spc="-10" dirty="0">
                <a:solidFill>
                  <a:srgbClr val="356A94"/>
                </a:solidFill>
                <a:latin typeface="Century Gothic"/>
                <a:cs typeface="Century Gothic"/>
              </a:rPr>
              <a:t> </a:t>
            </a:r>
            <a:r>
              <a:rPr sz="2300" u="sng" spc="-10" dirty="0">
                <a:solidFill>
                  <a:srgbClr val="356A94"/>
                </a:solidFill>
                <a:uFill>
                  <a:solidFill>
                    <a:srgbClr val="356A94"/>
                  </a:solidFill>
                </a:uFill>
                <a:latin typeface="Century Gothic"/>
                <a:cs typeface="Century Gothic"/>
                <a:hlinkClick r:id="rId2"/>
              </a:rPr>
              <a:t>LOOKBOOK</a:t>
            </a:r>
            <a:endParaRPr sz="2300">
              <a:latin typeface="Century Gothic"/>
              <a:cs typeface="Century Gothic"/>
            </a:endParaRPr>
          </a:p>
        </p:txBody>
      </p:sp>
      <p:grpSp>
        <p:nvGrpSpPr>
          <p:cNvPr id="13" name="object 13">
            <a:extLst>
              <a:ext uri="{C183D7F6-B498-43B3-948B-1728B52AA6E4}">
                <adec:decorative xmlns:adec="http://schemas.microsoft.com/office/drawing/2017/decorative" val="1"/>
              </a:ext>
            </a:extLst>
          </p:cNvPr>
          <p:cNvGrpSpPr/>
          <p:nvPr/>
        </p:nvGrpSpPr>
        <p:grpSpPr>
          <a:xfrm>
            <a:off x="5116067" y="850391"/>
            <a:ext cx="1957070" cy="1957070"/>
            <a:chOff x="5116067" y="850391"/>
            <a:chExt cx="1957070" cy="1957070"/>
          </a:xfrm>
        </p:grpSpPr>
        <p:sp>
          <p:nvSpPr>
            <p:cNvPr id="14" name="object 14"/>
            <p:cNvSpPr/>
            <p:nvPr/>
          </p:nvSpPr>
          <p:spPr>
            <a:xfrm>
              <a:off x="5116067" y="850391"/>
              <a:ext cx="1957070" cy="1957070"/>
            </a:xfrm>
            <a:custGeom>
              <a:avLst/>
              <a:gdLst/>
              <a:ahLst/>
              <a:cxnLst/>
              <a:rect l="l" t="t" r="r" b="b"/>
              <a:pathLst>
                <a:path w="1957070" h="1957070">
                  <a:moveTo>
                    <a:pt x="978408" y="0"/>
                  </a:moveTo>
                  <a:lnTo>
                    <a:pt x="929575" y="1197"/>
                  </a:lnTo>
                  <a:lnTo>
                    <a:pt x="881362" y="4752"/>
                  </a:lnTo>
                  <a:lnTo>
                    <a:pt x="833826" y="10608"/>
                  </a:lnTo>
                  <a:lnTo>
                    <a:pt x="787021" y="18710"/>
                  </a:lnTo>
                  <a:lnTo>
                    <a:pt x="741004" y="29000"/>
                  </a:lnTo>
                  <a:lnTo>
                    <a:pt x="695830" y="41424"/>
                  </a:lnTo>
                  <a:lnTo>
                    <a:pt x="651557" y="55926"/>
                  </a:lnTo>
                  <a:lnTo>
                    <a:pt x="608240" y="72448"/>
                  </a:lnTo>
                  <a:lnTo>
                    <a:pt x="565935" y="90935"/>
                  </a:lnTo>
                  <a:lnTo>
                    <a:pt x="524699" y="111332"/>
                  </a:lnTo>
                  <a:lnTo>
                    <a:pt x="484586" y="133581"/>
                  </a:lnTo>
                  <a:lnTo>
                    <a:pt x="445654" y="157627"/>
                  </a:lnTo>
                  <a:lnTo>
                    <a:pt x="407958" y="183414"/>
                  </a:lnTo>
                  <a:lnTo>
                    <a:pt x="371555" y="210886"/>
                  </a:lnTo>
                  <a:lnTo>
                    <a:pt x="336500" y="239987"/>
                  </a:lnTo>
                  <a:lnTo>
                    <a:pt x="302850" y="270660"/>
                  </a:lnTo>
                  <a:lnTo>
                    <a:pt x="270660" y="302850"/>
                  </a:lnTo>
                  <a:lnTo>
                    <a:pt x="239987" y="336500"/>
                  </a:lnTo>
                  <a:lnTo>
                    <a:pt x="210886" y="371555"/>
                  </a:lnTo>
                  <a:lnTo>
                    <a:pt x="183414" y="407958"/>
                  </a:lnTo>
                  <a:lnTo>
                    <a:pt x="157627" y="445654"/>
                  </a:lnTo>
                  <a:lnTo>
                    <a:pt x="133581" y="484586"/>
                  </a:lnTo>
                  <a:lnTo>
                    <a:pt x="111332" y="524699"/>
                  </a:lnTo>
                  <a:lnTo>
                    <a:pt x="90935" y="565935"/>
                  </a:lnTo>
                  <a:lnTo>
                    <a:pt x="72448" y="608240"/>
                  </a:lnTo>
                  <a:lnTo>
                    <a:pt x="55926" y="651557"/>
                  </a:lnTo>
                  <a:lnTo>
                    <a:pt x="41424" y="695830"/>
                  </a:lnTo>
                  <a:lnTo>
                    <a:pt x="29000" y="741004"/>
                  </a:lnTo>
                  <a:lnTo>
                    <a:pt x="18710" y="787021"/>
                  </a:lnTo>
                  <a:lnTo>
                    <a:pt x="10608" y="833826"/>
                  </a:lnTo>
                  <a:lnTo>
                    <a:pt x="4752" y="881362"/>
                  </a:lnTo>
                  <a:lnTo>
                    <a:pt x="1197" y="929575"/>
                  </a:lnTo>
                  <a:lnTo>
                    <a:pt x="0" y="978408"/>
                  </a:lnTo>
                  <a:lnTo>
                    <a:pt x="1197" y="1027240"/>
                  </a:lnTo>
                  <a:lnTo>
                    <a:pt x="4752" y="1075453"/>
                  </a:lnTo>
                  <a:lnTo>
                    <a:pt x="10608" y="1122989"/>
                  </a:lnTo>
                  <a:lnTo>
                    <a:pt x="18710" y="1169794"/>
                  </a:lnTo>
                  <a:lnTo>
                    <a:pt x="29000" y="1215811"/>
                  </a:lnTo>
                  <a:lnTo>
                    <a:pt x="41424" y="1260985"/>
                  </a:lnTo>
                  <a:lnTo>
                    <a:pt x="55926" y="1305258"/>
                  </a:lnTo>
                  <a:lnTo>
                    <a:pt x="72448" y="1348575"/>
                  </a:lnTo>
                  <a:lnTo>
                    <a:pt x="90935" y="1390880"/>
                  </a:lnTo>
                  <a:lnTo>
                    <a:pt x="111332" y="1432116"/>
                  </a:lnTo>
                  <a:lnTo>
                    <a:pt x="133581" y="1472229"/>
                  </a:lnTo>
                  <a:lnTo>
                    <a:pt x="157627" y="1511161"/>
                  </a:lnTo>
                  <a:lnTo>
                    <a:pt x="183414" y="1548857"/>
                  </a:lnTo>
                  <a:lnTo>
                    <a:pt x="210886" y="1585260"/>
                  </a:lnTo>
                  <a:lnTo>
                    <a:pt x="239987" y="1620315"/>
                  </a:lnTo>
                  <a:lnTo>
                    <a:pt x="270660" y="1653965"/>
                  </a:lnTo>
                  <a:lnTo>
                    <a:pt x="302850" y="1686155"/>
                  </a:lnTo>
                  <a:lnTo>
                    <a:pt x="336500" y="1716828"/>
                  </a:lnTo>
                  <a:lnTo>
                    <a:pt x="371555" y="1745929"/>
                  </a:lnTo>
                  <a:lnTo>
                    <a:pt x="407958" y="1773401"/>
                  </a:lnTo>
                  <a:lnTo>
                    <a:pt x="445654" y="1799188"/>
                  </a:lnTo>
                  <a:lnTo>
                    <a:pt x="484586" y="1823234"/>
                  </a:lnTo>
                  <a:lnTo>
                    <a:pt x="524699" y="1845483"/>
                  </a:lnTo>
                  <a:lnTo>
                    <a:pt x="565935" y="1865880"/>
                  </a:lnTo>
                  <a:lnTo>
                    <a:pt x="608240" y="1884367"/>
                  </a:lnTo>
                  <a:lnTo>
                    <a:pt x="651557" y="1900889"/>
                  </a:lnTo>
                  <a:lnTo>
                    <a:pt x="695830" y="1915391"/>
                  </a:lnTo>
                  <a:lnTo>
                    <a:pt x="741004" y="1927815"/>
                  </a:lnTo>
                  <a:lnTo>
                    <a:pt x="787021" y="1938105"/>
                  </a:lnTo>
                  <a:lnTo>
                    <a:pt x="833826" y="1946207"/>
                  </a:lnTo>
                  <a:lnTo>
                    <a:pt x="881362" y="1952063"/>
                  </a:lnTo>
                  <a:lnTo>
                    <a:pt x="929575" y="1955618"/>
                  </a:lnTo>
                  <a:lnTo>
                    <a:pt x="978408" y="1956816"/>
                  </a:lnTo>
                  <a:lnTo>
                    <a:pt x="1027240" y="1955618"/>
                  </a:lnTo>
                  <a:lnTo>
                    <a:pt x="1075453" y="1952063"/>
                  </a:lnTo>
                  <a:lnTo>
                    <a:pt x="1122989" y="1946207"/>
                  </a:lnTo>
                  <a:lnTo>
                    <a:pt x="1169794" y="1938105"/>
                  </a:lnTo>
                  <a:lnTo>
                    <a:pt x="1215811" y="1927815"/>
                  </a:lnTo>
                  <a:lnTo>
                    <a:pt x="1260985" y="1915391"/>
                  </a:lnTo>
                  <a:lnTo>
                    <a:pt x="1305258" y="1900889"/>
                  </a:lnTo>
                  <a:lnTo>
                    <a:pt x="1348575" y="1884367"/>
                  </a:lnTo>
                  <a:lnTo>
                    <a:pt x="1390880" y="1865880"/>
                  </a:lnTo>
                  <a:lnTo>
                    <a:pt x="1432116" y="1845483"/>
                  </a:lnTo>
                  <a:lnTo>
                    <a:pt x="1472229" y="1823234"/>
                  </a:lnTo>
                  <a:lnTo>
                    <a:pt x="1511161" y="1799188"/>
                  </a:lnTo>
                  <a:lnTo>
                    <a:pt x="1548857" y="1773401"/>
                  </a:lnTo>
                  <a:lnTo>
                    <a:pt x="1585260" y="1745929"/>
                  </a:lnTo>
                  <a:lnTo>
                    <a:pt x="1620315" y="1716828"/>
                  </a:lnTo>
                  <a:lnTo>
                    <a:pt x="1653965" y="1686155"/>
                  </a:lnTo>
                  <a:lnTo>
                    <a:pt x="1686155" y="1653965"/>
                  </a:lnTo>
                  <a:lnTo>
                    <a:pt x="1716828" y="1620315"/>
                  </a:lnTo>
                  <a:lnTo>
                    <a:pt x="1745929" y="1585260"/>
                  </a:lnTo>
                  <a:lnTo>
                    <a:pt x="1773401" y="1548857"/>
                  </a:lnTo>
                  <a:lnTo>
                    <a:pt x="1799188" y="1511161"/>
                  </a:lnTo>
                  <a:lnTo>
                    <a:pt x="1823234" y="1472229"/>
                  </a:lnTo>
                  <a:lnTo>
                    <a:pt x="1845483" y="1432116"/>
                  </a:lnTo>
                  <a:lnTo>
                    <a:pt x="1865880" y="1390880"/>
                  </a:lnTo>
                  <a:lnTo>
                    <a:pt x="1884367" y="1348575"/>
                  </a:lnTo>
                  <a:lnTo>
                    <a:pt x="1900889" y="1305258"/>
                  </a:lnTo>
                  <a:lnTo>
                    <a:pt x="1915391" y="1260985"/>
                  </a:lnTo>
                  <a:lnTo>
                    <a:pt x="1927815" y="1215811"/>
                  </a:lnTo>
                  <a:lnTo>
                    <a:pt x="1938105" y="1169794"/>
                  </a:lnTo>
                  <a:lnTo>
                    <a:pt x="1946207" y="1122989"/>
                  </a:lnTo>
                  <a:lnTo>
                    <a:pt x="1952063" y="1075453"/>
                  </a:lnTo>
                  <a:lnTo>
                    <a:pt x="1955618" y="1027240"/>
                  </a:lnTo>
                  <a:lnTo>
                    <a:pt x="1956816" y="978408"/>
                  </a:lnTo>
                  <a:lnTo>
                    <a:pt x="1955618" y="929575"/>
                  </a:lnTo>
                  <a:lnTo>
                    <a:pt x="1952063" y="881362"/>
                  </a:lnTo>
                  <a:lnTo>
                    <a:pt x="1946207" y="833826"/>
                  </a:lnTo>
                  <a:lnTo>
                    <a:pt x="1938105" y="787021"/>
                  </a:lnTo>
                  <a:lnTo>
                    <a:pt x="1927815" y="741004"/>
                  </a:lnTo>
                  <a:lnTo>
                    <a:pt x="1915391" y="695830"/>
                  </a:lnTo>
                  <a:lnTo>
                    <a:pt x="1900889" y="651557"/>
                  </a:lnTo>
                  <a:lnTo>
                    <a:pt x="1884367" y="608240"/>
                  </a:lnTo>
                  <a:lnTo>
                    <a:pt x="1865880" y="565935"/>
                  </a:lnTo>
                  <a:lnTo>
                    <a:pt x="1845483" y="524699"/>
                  </a:lnTo>
                  <a:lnTo>
                    <a:pt x="1823234" y="484586"/>
                  </a:lnTo>
                  <a:lnTo>
                    <a:pt x="1799188" y="445654"/>
                  </a:lnTo>
                  <a:lnTo>
                    <a:pt x="1773401" y="407958"/>
                  </a:lnTo>
                  <a:lnTo>
                    <a:pt x="1745929" y="371555"/>
                  </a:lnTo>
                  <a:lnTo>
                    <a:pt x="1716828" y="336500"/>
                  </a:lnTo>
                  <a:lnTo>
                    <a:pt x="1686155" y="302850"/>
                  </a:lnTo>
                  <a:lnTo>
                    <a:pt x="1653965" y="270660"/>
                  </a:lnTo>
                  <a:lnTo>
                    <a:pt x="1620315" y="239987"/>
                  </a:lnTo>
                  <a:lnTo>
                    <a:pt x="1585260" y="210886"/>
                  </a:lnTo>
                  <a:lnTo>
                    <a:pt x="1548857" y="183414"/>
                  </a:lnTo>
                  <a:lnTo>
                    <a:pt x="1511161" y="157627"/>
                  </a:lnTo>
                  <a:lnTo>
                    <a:pt x="1472229" y="133581"/>
                  </a:lnTo>
                  <a:lnTo>
                    <a:pt x="1432116" y="111332"/>
                  </a:lnTo>
                  <a:lnTo>
                    <a:pt x="1390880" y="90935"/>
                  </a:lnTo>
                  <a:lnTo>
                    <a:pt x="1348575" y="72448"/>
                  </a:lnTo>
                  <a:lnTo>
                    <a:pt x="1305258" y="55926"/>
                  </a:lnTo>
                  <a:lnTo>
                    <a:pt x="1260985" y="41424"/>
                  </a:lnTo>
                  <a:lnTo>
                    <a:pt x="1215811" y="29000"/>
                  </a:lnTo>
                  <a:lnTo>
                    <a:pt x="1169794" y="18710"/>
                  </a:lnTo>
                  <a:lnTo>
                    <a:pt x="1122989" y="10608"/>
                  </a:lnTo>
                  <a:lnTo>
                    <a:pt x="1075453" y="4752"/>
                  </a:lnTo>
                  <a:lnTo>
                    <a:pt x="1027240" y="1197"/>
                  </a:lnTo>
                  <a:lnTo>
                    <a:pt x="978408" y="0"/>
                  </a:lnTo>
                  <a:close/>
                </a:path>
              </a:pathLst>
            </a:custGeom>
            <a:solidFill>
              <a:srgbClr val="13957B"/>
            </a:solidFill>
          </p:spPr>
          <p:txBody>
            <a:bodyPr wrap="square" lIns="0" tIns="0" rIns="0" bIns="0" rtlCol="0"/>
            <a:lstStyle/>
            <a:p>
              <a:endParaRPr/>
            </a:p>
          </p:txBody>
        </p:sp>
        <p:pic>
          <p:nvPicPr>
            <p:cNvPr id="15" name="object 15"/>
            <p:cNvPicPr/>
            <p:nvPr/>
          </p:nvPicPr>
          <p:blipFill>
            <a:blip r:embed="rId3" cstate="print"/>
            <a:stretch>
              <a:fillRect/>
            </a:stretch>
          </p:blipFill>
          <p:spPr>
            <a:xfrm>
              <a:off x="5764827" y="1626431"/>
              <a:ext cx="138709" cy="138760"/>
            </a:xfrm>
            <a:prstGeom prst="rect">
              <a:avLst/>
            </a:prstGeom>
          </p:spPr>
        </p:pic>
        <p:pic>
          <p:nvPicPr>
            <p:cNvPr id="16" name="object 16"/>
            <p:cNvPicPr/>
            <p:nvPr/>
          </p:nvPicPr>
          <p:blipFill>
            <a:blip r:embed="rId3" cstate="print"/>
            <a:stretch>
              <a:fillRect/>
            </a:stretch>
          </p:blipFill>
          <p:spPr>
            <a:xfrm>
              <a:off x="6088482" y="1580179"/>
              <a:ext cx="138710" cy="138760"/>
            </a:xfrm>
            <a:prstGeom prst="rect">
              <a:avLst/>
            </a:prstGeom>
          </p:spPr>
        </p:pic>
        <p:sp>
          <p:nvSpPr>
            <p:cNvPr id="17" name="object 17"/>
            <p:cNvSpPr/>
            <p:nvPr/>
          </p:nvSpPr>
          <p:spPr>
            <a:xfrm>
              <a:off x="5637669" y="1476120"/>
              <a:ext cx="925194" cy="717550"/>
            </a:xfrm>
            <a:custGeom>
              <a:avLst/>
              <a:gdLst/>
              <a:ahLst/>
              <a:cxnLst/>
              <a:rect l="l" t="t" r="r" b="b"/>
              <a:pathLst>
                <a:path w="925195" h="717550">
                  <a:moveTo>
                    <a:pt x="693547" y="173443"/>
                  </a:moveTo>
                  <a:lnTo>
                    <a:pt x="687362" y="127279"/>
                  </a:lnTo>
                  <a:lnTo>
                    <a:pt x="669912" y="85826"/>
                  </a:lnTo>
                  <a:lnTo>
                    <a:pt x="642835" y="50736"/>
                  </a:lnTo>
                  <a:lnTo>
                    <a:pt x="624192" y="36334"/>
                  </a:lnTo>
                  <a:lnTo>
                    <a:pt x="624192" y="173443"/>
                  </a:lnTo>
                  <a:lnTo>
                    <a:pt x="616064" y="214096"/>
                  </a:lnTo>
                  <a:lnTo>
                    <a:pt x="593852" y="247167"/>
                  </a:lnTo>
                  <a:lnTo>
                    <a:pt x="577951" y="257860"/>
                  </a:lnTo>
                  <a:lnTo>
                    <a:pt x="577951" y="624420"/>
                  </a:lnTo>
                  <a:lnTo>
                    <a:pt x="576135" y="633399"/>
                  </a:lnTo>
                  <a:lnTo>
                    <a:pt x="571169" y="640753"/>
                  </a:lnTo>
                  <a:lnTo>
                    <a:pt x="563816" y="645718"/>
                  </a:lnTo>
                  <a:lnTo>
                    <a:pt x="554837" y="647547"/>
                  </a:lnTo>
                  <a:lnTo>
                    <a:pt x="545858" y="645718"/>
                  </a:lnTo>
                  <a:lnTo>
                    <a:pt x="538505" y="640753"/>
                  </a:lnTo>
                  <a:lnTo>
                    <a:pt x="533539" y="633399"/>
                  </a:lnTo>
                  <a:lnTo>
                    <a:pt x="531723" y="624420"/>
                  </a:lnTo>
                  <a:lnTo>
                    <a:pt x="533539" y="615442"/>
                  </a:lnTo>
                  <a:lnTo>
                    <a:pt x="538505" y="608088"/>
                  </a:lnTo>
                  <a:lnTo>
                    <a:pt x="545858" y="603110"/>
                  </a:lnTo>
                  <a:lnTo>
                    <a:pt x="554837" y="601294"/>
                  </a:lnTo>
                  <a:lnTo>
                    <a:pt x="563816" y="603110"/>
                  </a:lnTo>
                  <a:lnTo>
                    <a:pt x="571169" y="608088"/>
                  </a:lnTo>
                  <a:lnTo>
                    <a:pt x="576135" y="615442"/>
                  </a:lnTo>
                  <a:lnTo>
                    <a:pt x="577951" y="624420"/>
                  </a:lnTo>
                  <a:lnTo>
                    <a:pt x="577951" y="257860"/>
                  </a:lnTo>
                  <a:lnTo>
                    <a:pt x="560793" y="269392"/>
                  </a:lnTo>
                  <a:lnTo>
                    <a:pt x="520166" y="277520"/>
                  </a:lnTo>
                  <a:lnTo>
                    <a:pt x="479526" y="269392"/>
                  </a:lnTo>
                  <a:lnTo>
                    <a:pt x="455498" y="253238"/>
                  </a:lnTo>
                  <a:lnTo>
                    <a:pt x="446468" y="247167"/>
                  </a:lnTo>
                  <a:lnTo>
                    <a:pt x="433463" y="227812"/>
                  </a:lnTo>
                  <a:lnTo>
                    <a:pt x="433463" y="323773"/>
                  </a:lnTo>
                  <a:lnTo>
                    <a:pt x="335216" y="323773"/>
                  </a:lnTo>
                  <a:lnTo>
                    <a:pt x="345782" y="307708"/>
                  </a:lnTo>
                  <a:lnTo>
                    <a:pt x="354723" y="290664"/>
                  </a:lnTo>
                  <a:lnTo>
                    <a:pt x="361708" y="272554"/>
                  </a:lnTo>
                  <a:lnTo>
                    <a:pt x="366420" y="253238"/>
                  </a:lnTo>
                  <a:lnTo>
                    <a:pt x="379336" y="274015"/>
                  </a:lnTo>
                  <a:lnTo>
                    <a:pt x="395173" y="292836"/>
                  </a:lnTo>
                  <a:lnTo>
                    <a:pt x="413397" y="309499"/>
                  </a:lnTo>
                  <a:lnTo>
                    <a:pt x="433463" y="323773"/>
                  </a:lnTo>
                  <a:lnTo>
                    <a:pt x="433463" y="227812"/>
                  </a:lnTo>
                  <a:lnTo>
                    <a:pt x="424256" y="214096"/>
                  </a:lnTo>
                  <a:lnTo>
                    <a:pt x="416128" y="173443"/>
                  </a:lnTo>
                  <a:lnTo>
                    <a:pt x="422833" y="139915"/>
                  </a:lnTo>
                  <a:lnTo>
                    <a:pt x="424256" y="132791"/>
                  </a:lnTo>
                  <a:lnTo>
                    <a:pt x="446468" y="99733"/>
                  </a:lnTo>
                  <a:lnTo>
                    <a:pt x="479526" y="77508"/>
                  </a:lnTo>
                  <a:lnTo>
                    <a:pt x="520166" y="69380"/>
                  </a:lnTo>
                  <a:lnTo>
                    <a:pt x="560793" y="77508"/>
                  </a:lnTo>
                  <a:lnTo>
                    <a:pt x="593852" y="99733"/>
                  </a:lnTo>
                  <a:lnTo>
                    <a:pt x="616064" y="132791"/>
                  </a:lnTo>
                  <a:lnTo>
                    <a:pt x="624192" y="173443"/>
                  </a:lnTo>
                  <a:lnTo>
                    <a:pt x="624192" y="36334"/>
                  </a:lnTo>
                  <a:lnTo>
                    <a:pt x="607758" y="23634"/>
                  </a:lnTo>
                  <a:lnTo>
                    <a:pt x="566318" y="6184"/>
                  </a:lnTo>
                  <a:lnTo>
                    <a:pt x="520166" y="0"/>
                  </a:lnTo>
                  <a:lnTo>
                    <a:pt x="471639" y="6883"/>
                  </a:lnTo>
                  <a:lnTo>
                    <a:pt x="428561" y="26263"/>
                  </a:lnTo>
                  <a:lnTo>
                    <a:pt x="392747" y="56197"/>
                  </a:lnTo>
                  <a:lnTo>
                    <a:pt x="366026" y="94729"/>
                  </a:lnTo>
                  <a:lnTo>
                    <a:pt x="350240" y="139915"/>
                  </a:lnTo>
                  <a:lnTo>
                    <a:pt x="333146" y="115633"/>
                  </a:lnTo>
                  <a:lnTo>
                    <a:pt x="323456" y="101866"/>
                  </a:lnTo>
                  <a:lnTo>
                    <a:pt x="300532" y="82905"/>
                  </a:lnTo>
                  <a:lnTo>
                    <a:pt x="300532" y="219697"/>
                  </a:lnTo>
                  <a:lnTo>
                    <a:pt x="300469" y="220027"/>
                  </a:lnTo>
                  <a:lnTo>
                    <a:pt x="292404" y="260350"/>
                  </a:lnTo>
                  <a:lnTo>
                    <a:pt x="270192" y="293420"/>
                  </a:lnTo>
                  <a:lnTo>
                    <a:pt x="237147" y="315645"/>
                  </a:lnTo>
                  <a:lnTo>
                    <a:pt x="196507" y="323773"/>
                  </a:lnTo>
                  <a:lnTo>
                    <a:pt x="155867" y="315645"/>
                  </a:lnTo>
                  <a:lnTo>
                    <a:pt x="122809" y="293420"/>
                  </a:lnTo>
                  <a:lnTo>
                    <a:pt x="100596" y="260350"/>
                  </a:lnTo>
                  <a:lnTo>
                    <a:pt x="92468" y="219697"/>
                  </a:lnTo>
                  <a:lnTo>
                    <a:pt x="100596" y="179044"/>
                  </a:lnTo>
                  <a:lnTo>
                    <a:pt x="122809" y="145986"/>
                  </a:lnTo>
                  <a:lnTo>
                    <a:pt x="155867" y="123761"/>
                  </a:lnTo>
                  <a:lnTo>
                    <a:pt x="196507" y="115633"/>
                  </a:lnTo>
                  <a:lnTo>
                    <a:pt x="237147" y="123761"/>
                  </a:lnTo>
                  <a:lnTo>
                    <a:pt x="270192" y="145986"/>
                  </a:lnTo>
                  <a:lnTo>
                    <a:pt x="292404" y="179044"/>
                  </a:lnTo>
                  <a:lnTo>
                    <a:pt x="300532" y="219697"/>
                  </a:lnTo>
                  <a:lnTo>
                    <a:pt x="300532" y="82905"/>
                  </a:lnTo>
                  <a:lnTo>
                    <a:pt x="287680" y="72263"/>
                  </a:lnTo>
                  <a:lnTo>
                    <a:pt x="244741" y="53086"/>
                  </a:lnTo>
                  <a:lnTo>
                    <a:pt x="196507" y="46253"/>
                  </a:lnTo>
                  <a:lnTo>
                    <a:pt x="150342" y="52438"/>
                  </a:lnTo>
                  <a:lnTo>
                    <a:pt x="108915" y="69888"/>
                  </a:lnTo>
                  <a:lnTo>
                    <a:pt x="73825" y="96989"/>
                  </a:lnTo>
                  <a:lnTo>
                    <a:pt x="46748" y="132080"/>
                  </a:lnTo>
                  <a:lnTo>
                    <a:pt x="29324" y="173443"/>
                  </a:lnTo>
                  <a:lnTo>
                    <a:pt x="23114" y="219697"/>
                  </a:lnTo>
                  <a:lnTo>
                    <a:pt x="23152" y="220027"/>
                  </a:lnTo>
                  <a:lnTo>
                    <a:pt x="28105" y="260731"/>
                  </a:lnTo>
                  <a:lnTo>
                    <a:pt x="42189" y="298183"/>
                  </a:lnTo>
                  <a:lnTo>
                    <a:pt x="64084" y="331089"/>
                  </a:lnTo>
                  <a:lnTo>
                    <a:pt x="92468" y="358457"/>
                  </a:lnTo>
                  <a:lnTo>
                    <a:pt x="92468" y="393153"/>
                  </a:lnTo>
                  <a:lnTo>
                    <a:pt x="69354" y="393153"/>
                  </a:lnTo>
                  <a:lnTo>
                    <a:pt x="46228" y="370027"/>
                  </a:lnTo>
                  <a:lnTo>
                    <a:pt x="0" y="370027"/>
                  </a:lnTo>
                  <a:lnTo>
                    <a:pt x="0" y="485660"/>
                  </a:lnTo>
                  <a:lnTo>
                    <a:pt x="46228" y="485660"/>
                  </a:lnTo>
                  <a:lnTo>
                    <a:pt x="69354" y="462534"/>
                  </a:lnTo>
                  <a:lnTo>
                    <a:pt x="92468" y="462534"/>
                  </a:lnTo>
                  <a:lnTo>
                    <a:pt x="92468" y="670674"/>
                  </a:lnTo>
                  <a:lnTo>
                    <a:pt x="96113" y="688632"/>
                  </a:lnTo>
                  <a:lnTo>
                    <a:pt x="106057" y="703338"/>
                  </a:lnTo>
                  <a:lnTo>
                    <a:pt x="120751" y="713270"/>
                  </a:lnTo>
                  <a:lnTo>
                    <a:pt x="138709" y="716927"/>
                  </a:lnTo>
                  <a:lnTo>
                    <a:pt x="601078" y="716927"/>
                  </a:lnTo>
                  <a:lnTo>
                    <a:pt x="619023" y="713270"/>
                  </a:lnTo>
                  <a:lnTo>
                    <a:pt x="633730" y="703338"/>
                  </a:lnTo>
                  <a:lnTo>
                    <a:pt x="643661" y="688632"/>
                  </a:lnTo>
                  <a:lnTo>
                    <a:pt x="647306" y="670674"/>
                  </a:lnTo>
                  <a:lnTo>
                    <a:pt x="647306" y="647547"/>
                  </a:lnTo>
                  <a:lnTo>
                    <a:pt x="647306" y="601294"/>
                  </a:lnTo>
                  <a:lnTo>
                    <a:pt x="647306" y="462534"/>
                  </a:lnTo>
                  <a:lnTo>
                    <a:pt x="647306" y="393153"/>
                  </a:lnTo>
                  <a:lnTo>
                    <a:pt x="647306" y="370027"/>
                  </a:lnTo>
                  <a:lnTo>
                    <a:pt x="644055" y="352882"/>
                  </a:lnTo>
                  <a:lnTo>
                    <a:pt x="635177" y="338658"/>
                  </a:lnTo>
                  <a:lnTo>
                    <a:pt x="621957" y="328561"/>
                  </a:lnTo>
                  <a:lnTo>
                    <a:pt x="605701" y="323773"/>
                  </a:lnTo>
                  <a:lnTo>
                    <a:pt x="641375" y="296710"/>
                  </a:lnTo>
                  <a:lnTo>
                    <a:pt x="656551" y="277520"/>
                  </a:lnTo>
                  <a:lnTo>
                    <a:pt x="669124" y="261620"/>
                  </a:lnTo>
                  <a:lnTo>
                    <a:pt x="687133" y="220027"/>
                  </a:lnTo>
                  <a:lnTo>
                    <a:pt x="687184" y="219697"/>
                  </a:lnTo>
                  <a:lnTo>
                    <a:pt x="693547" y="173443"/>
                  </a:lnTo>
                  <a:close/>
                </a:path>
                <a:path w="925195" h="717550">
                  <a:moveTo>
                    <a:pt x="924737" y="323773"/>
                  </a:moveTo>
                  <a:lnTo>
                    <a:pt x="855383" y="323773"/>
                  </a:lnTo>
                  <a:lnTo>
                    <a:pt x="786028" y="393153"/>
                  </a:lnTo>
                  <a:lnTo>
                    <a:pt x="693547" y="393153"/>
                  </a:lnTo>
                  <a:lnTo>
                    <a:pt x="693547" y="647547"/>
                  </a:lnTo>
                  <a:lnTo>
                    <a:pt x="786028" y="647547"/>
                  </a:lnTo>
                  <a:lnTo>
                    <a:pt x="855383" y="716927"/>
                  </a:lnTo>
                  <a:lnTo>
                    <a:pt x="924737" y="716927"/>
                  </a:lnTo>
                  <a:lnTo>
                    <a:pt x="924737" y="323773"/>
                  </a:lnTo>
                  <a:close/>
                </a:path>
              </a:pathLst>
            </a:custGeom>
            <a:solidFill>
              <a:srgbClr val="000000"/>
            </a:solidFill>
          </p:spPr>
          <p:txBody>
            <a:bodyPr wrap="square" lIns="0" tIns="0" rIns="0" bIns="0" rtlCol="0"/>
            <a:lstStyle/>
            <a:p>
              <a:endParaRPr/>
            </a:p>
          </p:txBody>
        </p:sp>
      </p:grpSp>
      <p:sp>
        <p:nvSpPr>
          <p:cNvPr id="18" name="object 18"/>
          <p:cNvSpPr txBox="1"/>
          <p:nvPr/>
        </p:nvSpPr>
        <p:spPr>
          <a:xfrm>
            <a:off x="4728556" y="3404492"/>
            <a:ext cx="2731770" cy="376555"/>
          </a:xfrm>
          <a:prstGeom prst="rect">
            <a:avLst/>
          </a:prstGeom>
        </p:spPr>
        <p:txBody>
          <a:bodyPr vert="horz" wrap="square" lIns="0" tIns="13335" rIns="0" bIns="0" rtlCol="0">
            <a:spAutoFit/>
          </a:bodyPr>
          <a:lstStyle/>
          <a:p>
            <a:pPr marL="12700">
              <a:lnSpc>
                <a:spcPct val="100000"/>
              </a:lnSpc>
              <a:spcBef>
                <a:spcPts val="105"/>
              </a:spcBef>
            </a:pPr>
            <a:r>
              <a:rPr sz="2300" u="sng" dirty="0">
                <a:solidFill>
                  <a:srgbClr val="356A94"/>
                </a:solidFill>
                <a:uFill>
                  <a:solidFill>
                    <a:srgbClr val="356A94"/>
                  </a:solidFill>
                </a:uFill>
                <a:latin typeface="Century Gothic"/>
                <a:cs typeface="Century Gothic"/>
                <a:hlinkClick r:id="rId4"/>
              </a:rPr>
              <a:t>SHAREPOINT</a:t>
            </a:r>
            <a:r>
              <a:rPr sz="2300" u="sng" spc="-105" dirty="0">
                <a:solidFill>
                  <a:srgbClr val="356A94"/>
                </a:solidFill>
                <a:uFill>
                  <a:solidFill>
                    <a:srgbClr val="356A94"/>
                  </a:solidFill>
                </a:uFill>
                <a:latin typeface="Century Gothic"/>
                <a:cs typeface="Century Gothic"/>
                <a:hlinkClick r:id="rId4"/>
              </a:rPr>
              <a:t> </a:t>
            </a:r>
            <a:r>
              <a:rPr sz="2300" u="sng" spc="-10" dirty="0">
                <a:solidFill>
                  <a:srgbClr val="356A94"/>
                </a:solidFill>
                <a:uFill>
                  <a:solidFill>
                    <a:srgbClr val="356A94"/>
                  </a:solidFill>
                </a:uFill>
                <a:latin typeface="Century Gothic"/>
                <a:cs typeface="Century Gothic"/>
                <a:hlinkClick r:id="rId4"/>
              </a:rPr>
              <a:t>VIDEO</a:t>
            </a:r>
            <a:endParaRPr sz="2300">
              <a:latin typeface="Century Gothic"/>
              <a:cs typeface="Century Gothic"/>
            </a:endParaRPr>
          </a:p>
        </p:txBody>
      </p:sp>
      <p:grpSp>
        <p:nvGrpSpPr>
          <p:cNvPr id="19" name="object 19">
            <a:extLst>
              <a:ext uri="{C183D7F6-B498-43B3-948B-1728B52AA6E4}">
                <adec:decorative xmlns:adec="http://schemas.microsoft.com/office/drawing/2017/decorative" val="1"/>
              </a:ext>
            </a:extLst>
          </p:cNvPr>
          <p:cNvGrpSpPr/>
          <p:nvPr/>
        </p:nvGrpSpPr>
        <p:grpSpPr>
          <a:xfrm>
            <a:off x="8883395" y="850391"/>
            <a:ext cx="1957070" cy="1957070"/>
            <a:chOff x="8883395" y="850391"/>
            <a:chExt cx="1957070" cy="1957070"/>
          </a:xfrm>
        </p:grpSpPr>
        <p:sp>
          <p:nvSpPr>
            <p:cNvPr id="20" name="object 20"/>
            <p:cNvSpPr/>
            <p:nvPr/>
          </p:nvSpPr>
          <p:spPr>
            <a:xfrm>
              <a:off x="8883395" y="850391"/>
              <a:ext cx="1957070" cy="1957070"/>
            </a:xfrm>
            <a:custGeom>
              <a:avLst/>
              <a:gdLst/>
              <a:ahLst/>
              <a:cxnLst/>
              <a:rect l="l" t="t" r="r" b="b"/>
              <a:pathLst>
                <a:path w="1957070" h="1957070">
                  <a:moveTo>
                    <a:pt x="978408" y="0"/>
                  </a:moveTo>
                  <a:lnTo>
                    <a:pt x="929575" y="1197"/>
                  </a:lnTo>
                  <a:lnTo>
                    <a:pt x="881362" y="4752"/>
                  </a:lnTo>
                  <a:lnTo>
                    <a:pt x="833826" y="10608"/>
                  </a:lnTo>
                  <a:lnTo>
                    <a:pt x="787021" y="18710"/>
                  </a:lnTo>
                  <a:lnTo>
                    <a:pt x="741004" y="29000"/>
                  </a:lnTo>
                  <a:lnTo>
                    <a:pt x="695830" y="41424"/>
                  </a:lnTo>
                  <a:lnTo>
                    <a:pt x="651557" y="55926"/>
                  </a:lnTo>
                  <a:lnTo>
                    <a:pt x="608240" y="72448"/>
                  </a:lnTo>
                  <a:lnTo>
                    <a:pt x="565935" y="90935"/>
                  </a:lnTo>
                  <a:lnTo>
                    <a:pt x="524699" y="111332"/>
                  </a:lnTo>
                  <a:lnTo>
                    <a:pt x="484586" y="133581"/>
                  </a:lnTo>
                  <a:lnTo>
                    <a:pt x="445654" y="157627"/>
                  </a:lnTo>
                  <a:lnTo>
                    <a:pt x="407958" y="183414"/>
                  </a:lnTo>
                  <a:lnTo>
                    <a:pt x="371555" y="210886"/>
                  </a:lnTo>
                  <a:lnTo>
                    <a:pt x="336500" y="239987"/>
                  </a:lnTo>
                  <a:lnTo>
                    <a:pt x="302850" y="270660"/>
                  </a:lnTo>
                  <a:lnTo>
                    <a:pt x="270660" y="302850"/>
                  </a:lnTo>
                  <a:lnTo>
                    <a:pt x="239987" y="336500"/>
                  </a:lnTo>
                  <a:lnTo>
                    <a:pt x="210886" y="371555"/>
                  </a:lnTo>
                  <a:lnTo>
                    <a:pt x="183414" y="407958"/>
                  </a:lnTo>
                  <a:lnTo>
                    <a:pt x="157627" y="445654"/>
                  </a:lnTo>
                  <a:lnTo>
                    <a:pt x="133581" y="484586"/>
                  </a:lnTo>
                  <a:lnTo>
                    <a:pt x="111332" y="524699"/>
                  </a:lnTo>
                  <a:lnTo>
                    <a:pt x="90935" y="565935"/>
                  </a:lnTo>
                  <a:lnTo>
                    <a:pt x="72448" y="608240"/>
                  </a:lnTo>
                  <a:lnTo>
                    <a:pt x="55926" y="651557"/>
                  </a:lnTo>
                  <a:lnTo>
                    <a:pt x="41424" y="695830"/>
                  </a:lnTo>
                  <a:lnTo>
                    <a:pt x="29000" y="741004"/>
                  </a:lnTo>
                  <a:lnTo>
                    <a:pt x="18710" y="787021"/>
                  </a:lnTo>
                  <a:lnTo>
                    <a:pt x="10608" y="833826"/>
                  </a:lnTo>
                  <a:lnTo>
                    <a:pt x="4752" y="881362"/>
                  </a:lnTo>
                  <a:lnTo>
                    <a:pt x="1197" y="929575"/>
                  </a:lnTo>
                  <a:lnTo>
                    <a:pt x="0" y="978408"/>
                  </a:lnTo>
                  <a:lnTo>
                    <a:pt x="1197" y="1027240"/>
                  </a:lnTo>
                  <a:lnTo>
                    <a:pt x="4752" y="1075453"/>
                  </a:lnTo>
                  <a:lnTo>
                    <a:pt x="10608" y="1122989"/>
                  </a:lnTo>
                  <a:lnTo>
                    <a:pt x="18710" y="1169794"/>
                  </a:lnTo>
                  <a:lnTo>
                    <a:pt x="29000" y="1215811"/>
                  </a:lnTo>
                  <a:lnTo>
                    <a:pt x="41424" y="1260985"/>
                  </a:lnTo>
                  <a:lnTo>
                    <a:pt x="55926" y="1305258"/>
                  </a:lnTo>
                  <a:lnTo>
                    <a:pt x="72448" y="1348575"/>
                  </a:lnTo>
                  <a:lnTo>
                    <a:pt x="90935" y="1390880"/>
                  </a:lnTo>
                  <a:lnTo>
                    <a:pt x="111332" y="1432116"/>
                  </a:lnTo>
                  <a:lnTo>
                    <a:pt x="133581" y="1472229"/>
                  </a:lnTo>
                  <a:lnTo>
                    <a:pt x="157627" y="1511161"/>
                  </a:lnTo>
                  <a:lnTo>
                    <a:pt x="183414" y="1548857"/>
                  </a:lnTo>
                  <a:lnTo>
                    <a:pt x="210886" y="1585260"/>
                  </a:lnTo>
                  <a:lnTo>
                    <a:pt x="239987" y="1620315"/>
                  </a:lnTo>
                  <a:lnTo>
                    <a:pt x="270660" y="1653965"/>
                  </a:lnTo>
                  <a:lnTo>
                    <a:pt x="302850" y="1686155"/>
                  </a:lnTo>
                  <a:lnTo>
                    <a:pt x="336500" y="1716828"/>
                  </a:lnTo>
                  <a:lnTo>
                    <a:pt x="371555" y="1745929"/>
                  </a:lnTo>
                  <a:lnTo>
                    <a:pt x="407958" y="1773401"/>
                  </a:lnTo>
                  <a:lnTo>
                    <a:pt x="445654" y="1799188"/>
                  </a:lnTo>
                  <a:lnTo>
                    <a:pt x="484586" y="1823234"/>
                  </a:lnTo>
                  <a:lnTo>
                    <a:pt x="524699" y="1845483"/>
                  </a:lnTo>
                  <a:lnTo>
                    <a:pt x="565935" y="1865880"/>
                  </a:lnTo>
                  <a:lnTo>
                    <a:pt x="608240" y="1884367"/>
                  </a:lnTo>
                  <a:lnTo>
                    <a:pt x="651557" y="1900889"/>
                  </a:lnTo>
                  <a:lnTo>
                    <a:pt x="695830" y="1915391"/>
                  </a:lnTo>
                  <a:lnTo>
                    <a:pt x="741004" y="1927815"/>
                  </a:lnTo>
                  <a:lnTo>
                    <a:pt x="787021" y="1938105"/>
                  </a:lnTo>
                  <a:lnTo>
                    <a:pt x="833826" y="1946207"/>
                  </a:lnTo>
                  <a:lnTo>
                    <a:pt x="881362" y="1952063"/>
                  </a:lnTo>
                  <a:lnTo>
                    <a:pt x="929575" y="1955618"/>
                  </a:lnTo>
                  <a:lnTo>
                    <a:pt x="978408" y="1956816"/>
                  </a:lnTo>
                  <a:lnTo>
                    <a:pt x="1027240" y="1955618"/>
                  </a:lnTo>
                  <a:lnTo>
                    <a:pt x="1075453" y="1952063"/>
                  </a:lnTo>
                  <a:lnTo>
                    <a:pt x="1122989" y="1946207"/>
                  </a:lnTo>
                  <a:lnTo>
                    <a:pt x="1169794" y="1938105"/>
                  </a:lnTo>
                  <a:lnTo>
                    <a:pt x="1215811" y="1927815"/>
                  </a:lnTo>
                  <a:lnTo>
                    <a:pt x="1260985" y="1915391"/>
                  </a:lnTo>
                  <a:lnTo>
                    <a:pt x="1305258" y="1900889"/>
                  </a:lnTo>
                  <a:lnTo>
                    <a:pt x="1348575" y="1884367"/>
                  </a:lnTo>
                  <a:lnTo>
                    <a:pt x="1390880" y="1865880"/>
                  </a:lnTo>
                  <a:lnTo>
                    <a:pt x="1432116" y="1845483"/>
                  </a:lnTo>
                  <a:lnTo>
                    <a:pt x="1472229" y="1823234"/>
                  </a:lnTo>
                  <a:lnTo>
                    <a:pt x="1511161" y="1799188"/>
                  </a:lnTo>
                  <a:lnTo>
                    <a:pt x="1548857" y="1773401"/>
                  </a:lnTo>
                  <a:lnTo>
                    <a:pt x="1585260" y="1745929"/>
                  </a:lnTo>
                  <a:lnTo>
                    <a:pt x="1620315" y="1716828"/>
                  </a:lnTo>
                  <a:lnTo>
                    <a:pt x="1653965" y="1686155"/>
                  </a:lnTo>
                  <a:lnTo>
                    <a:pt x="1686155" y="1653965"/>
                  </a:lnTo>
                  <a:lnTo>
                    <a:pt x="1716828" y="1620315"/>
                  </a:lnTo>
                  <a:lnTo>
                    <a:pt x="1745929" y="1585260"/>
                  </a:lnTo>
                  <a:lnTo>
                    <a:pt x="1773401" y="1548857"/>
                  </a:lnTo>
                  <a:lnTo>
                    <a:pt x="1799188" y="1511161"/>
                  </a:lnTo>
                  <a:lnTo>
                    <a:pt x="1823234" y="1472229"/>
                  </a:lnTo>
                  <a:lnTo>
                    <a:pt x="1845483" y="1432116"/>
                  </a:lnTo>
                  <a:lnTo>
                    <a:pt x="1865880" y="1390880"/>
                  </a:lnTo>
                  <a:lnTo>
                    <a:pt x="1884367" y="1348575"/>
                  </a:lnTo>
                  <a:lnTo>
                    <a:pt x="1900889" y="1305258"/>
                  </a:lnTo>
                  <a:lnTo>
                    <a:pt x="1915391" y="1260985"/>
                  </a:lnTo>
                  <a:lnTo>
                    <a:pt x="1927815" y="1215811"/>
                  </a:lnTo>
                  <a:lnTo>
                    <a:pt x="1938105" y="1169794"/>
                  </a:lnTo>
                  <a:lnTo>
                    <a:pt x="1946207" y="1122989"/>
                  </a:lnTo>
                  <a:lnTo>
                    <a:pt x="1952063" y="1075453"/>
                  </a:lnTo>
                  <a:lnTo>
                    <a:pt x="1955618" y="1027240"/>
                  </a:lnTo>
                  <a:lnTo>
                    <a:pt x="1956816" y="978408"/>
                  </a:lnTo>
                  <a:lnTo>
                    <a:pt x="1955618" y="929575"/>
                  </a:lnTo>
                  <a:lnTo>
                    <a:pt x="1952063" y="881362"/>
                  </a:lnTo>
                  <a:lnTo>
                    <a:pt x="1946207" y="833826"/>
                  </a:lnTo>
                  <a:lnTo>
                    <a:pt x="1938105" y="787021"/>
                  </a:lnTo>
                  <a:lnTo>
                    <a:pt x="1927815" y="741004"/>
                  </a:lnTo>
                  <a:lnTo>
                    <a:pt x="1915391" y="695830"/>
                  </a:lnTo>
                  <a:lnTo>
                    <a:pt x="1900889" y="651557"/>
                  </a:lnTo>
                  <a:lnTo>
                    <a:pt x="1884367" y="608240"/>
                  </a:lnTo>
                  <a:lnTo>
                    <a:pt x="1865880" y="565935"/>
                  </a:lnTo>
                  <a:lnTo>
                    <a:pt x="1845483" y="524699"/>
                  </a:lnTo>
                  <a:lnTo>
                    <a:pt x="1823234" y="484586"/>
                  </a:lnTo>
                  <a:lnTo>
                    <a:pt x="1799188" y="445654"/>
                  </a:lnTo>
                  <a:lnTo>
                    <a:pt x="1773401" y="407958"/>
                  </a:lnTo>
                  <a:lnTo>
                    <a:pt x="1745929" y="371555"/>
                  </a:lnTo>
                  <a:lnTo>
                    <a:pt x="1716828" y="336500"/>
                  </a:lnTo>
                  <a:lnTo>
                    <a:pt x="1686155" y="302850"/>
                  </a:lnTo>
                  <a:lnTo>
                    <a:pt x="1653965" y="270660"/>
                  </a:lnTo>
                  <a:lnTo>
                    <a:pt x="1620315" y="239987"/>
                  </a:lnTo>
                  <a:lnTo>
                    <a:pt x="1585260" y="210886"/>
                  </a:lnTo>
                  <a:lnTo>
                    <a:pt x="1548857" y="183414"/>
                  </a:lnTo>
                  <a:lnTo>
                    <a:pt x="1511161" y="157627"/>
                  </a:lnTo>
                  <a:lnTo>
                    <a:pt x="1472229" y="133581"/>
                  </a:lnTo>
                  <a:lnTo>
                    <a:pt x="1432116" y="111332"/>
                  </a:lnTo>
                  <a:lnTo>
                    <a:pt x="1390880" y="90935"/>
                  </a:lnTo>
                  <a:lnTo>
                    <a:pt x="1348575" y="72448"/>
                  </a:lnTo>
                  <a:lnTo>
                    <a:pt x="1305258" y="55926"/>
                  </a:lnTo>
                  <a:lnTo>
                    <a:pt x="1260985" y="41424"/>
                  </a:lnTo>
                  <a:lnTo>
                    <a:pt x="1215811" y="29000"/>
                  </a:lnTo>
                  <a:lnTo>
                    <a:pt x="1169794" y="18710"/>
                  </a:lnTo>
                  <a:lnTo>
                    <a:pt x="1122989" y="10608"/>
                  </a:lnTo>
                  <a:lnTo>
                    <a:pt x="1075453" y="4752"/>
                  </a:lnTo>
                  <a:lnTo>
                    <a:pt x="1027240" y="1197"/>
                  </a:lnTo>
                  <a:lnTo>
                    <a:pt x="978408" y="0"/>
                  </a:lnTo>
                  <a:close/>
                </a:path>
              </a:pathLst>
            </a:custGeom>
            <a:solidFill>
              <a:srgbClr val="6A9E1F"/>
            </a:solidFill>
          </p:spPr>
          <p:txBody>
            <a:bodyPr wrap="square" lIns="0" tIns="0" rIns="0" bIns="0" rtlCol="0"/>
            <a:lstStyle/>
            <a:p>
              <a:endParaRPr/>
            </a:p>
          </p:txBody>
        </p:sp>
        <p:pic>
          <p:nvPicPr>
            <p:cNvPr id="21" name="object 21"/>
            <p:cNvPicPr/>
            <p:nvPr/>
          </p:nvPicPr>
          <p:blipFill>
            <a:blip r:embed="rId5" cstate="print"/>
            <a:stretch>
              <a:fillRect/>
            </a:stretch>
          </p:blipFill>
          <p:spPr>
            <a:xfrm>
              <a:off x="9485918" y="1531610"/>
              <a:ext cx="208065" cy="208140"/>
            </a:xfrm>
            <a:prstGeom prst="rect">
              <a:avLst/>
            </a:prstGeom>
          </p:spPr>
        </p:pic>
        <p:pic>
          <p:nvPicPr>
            <p:cNvPr id="22" name="object 22"/>
            <p:cNvPicPr/>
            <p:nvPr/>
          </p:nvPicPr>
          <p:blipFill>
            <a:blip r:embed="rId6" cstate="print"/>
            <a:stretch>
              <a:fillRect/>
            </a:stretch>
          </p:blipFill>
          <p:spPr>
            <a:xfrm>
              <a:off x="10040759" y="1531610"/>
              <a:ext cx="208065" cy="208140"/>
            </a:xfrm>
            <a:prstGeom prst="rect">
              <a:avLst/>
            </a:prstGeom>
          </p:spPr>
        </p:pic>
        <p:sp>
          <p:nvSpPr>
            <p:cNvPr id="23" name="object 23"/>
            <p:cNvSpPr/>
            <p:nvPr/>
          </p:nvSpPr>
          <p:spPr>
            <a:xfrm>
              <a:off x="9659305" y="1929391"/>
              <a:ext cx="416559" cy="208279"/>
            </a:xfrm>
            <a:custGeom>
              <a:avLst/>
              <a:gdLst/>
              <a:ahLst/>
              <a:cxnLst/>
              <a:rect l="l" t="t" r="r" b="b"/>
              <a:pathLst>
                <a:path w="416559" h="208280">
                  <a:moveTo>
                    <a:pt x="416131" y="208140"/>
                  </a:moveTo>
                  <a:lnTo>
                    <a:pt x="0" y="208140"/>
                  </a:lnTo>
                  <a:lnTo>
                    <a:pt x="0" y="104070"/>
                  </a:lnTo>
                  <a:lnTo>
                    <a:pt x="20806" y="62442"/>
                  </a:lnTo>
                  <a:lnTo>
                    <a:pt x="69066" y="33822"/>
                  </a:lnTo>
                  <a:lnTo>
                    <a:pt x="122527" y="13876"/>
                  </a:lnTo>
                  <a:lnTo>
                    <a:pt x="165296" y="3469"/>
                  </a:lnTo>
                  <a:lnTo>
                    <a:pt x="208065" y="0"/>
                  </a:lnTo>
                  <a:lnTo>
                    <a:pt x="230534" y="1192"/>
                  </a:lnTo>
                  <a:lnTo>
                    <a:pt x="273736" y="8780"/>
                  </a:lnTo>
                  <a:lnTo>
                    <a:pt x="321201" y="22114"/>
                  </a:lnTo>
                  <a:lnTo>
                    <a:pt x="372929" y="46397"/>
                  </a:lnTo>
                  <a:lnTo>
                    <a:pt x="404428" y="70572"/>
                  </a:lnTo>
                  <a:lnTo>
                    <a:pt x="416131" y="104070"/>
                  </a:lnTo>
                  <a:lnTo>
                    <a:pt x="416131" y="208140"/>
                  </a:lnTo>
                  <a:close/>
                </a:path>
              </a:pathLst>
            </a:custGeom>
            <a:solidFill>
              <a:srgbClr val="000000"/>
            </a:solidFill>
          </p:spPr>
          <p:txBody>
            <a:bodyPr wrap="square" lIns="0" tIns="0" rIns="0" bIns="0" rtlCol="0"/>
            <a:lstStyle/>
            <a:p>
              <a:endParaRPr/>
            </a:p>
          </p:txBody>
        </p:sp>
        <p:pic>
          <p:nvPicPr>
            <p:cNvPr id="24" name="object 24"/>
            <p:cNvPicPr/>
            <p:nvPr/>
          </p:nvPicPr>
          <p:blipFill>
            <a:blip r:embed="rId6" cstate="print"/>
            <a:stretch>
              <a:fillRect/>
            </a:stretch>
          </p:blipFill>
          <p:spPr>
            <a:xfrm>
              <a:off x="9763337" y="1693498"/>
              <a:ext cx="208065" cy="208139"/>
            </a:xfrm>
            <a:prstGeom prst="rect">
              <a:avLst/>
            </a:prstGeom>
          </p:spPr>
        </p:pic>
        <p:sp>
          <p:nvSpPr>
            <p:cNvPr id="25" name="object 25"/>
            <p:cNvSpPr/>
            <p:nvPr/>
          </p:nvSpPr>
          <p:spPr>
            <a:xfrm>
              <a:off x="9381883" y="1767509"/>
              <a:ext cx="971550" cy="208279"/>
            </a:xfrm>
            <a:custGeom>
              <a:avLst/>
              <a:gdLst/>
              <a:ahLst/>
              <a:cxnLst/>
              <a:rect l="l" t="t" r="r" b="b"/>
              <a:pathLst>
                <a:path w="971550" h="208280">
                  <a:moveTo>
                    <a:pt x="376821" y="134137"/>
                  </a:moveTo>
                  <a:lnTo>
                    <a:pt x="359587" y="112052"/>
                  </a:lnTo>
                  <a:lnTo>
                    <a:pt x="346481" y="87591"/>
                  </a:lnTo>
                  <a:lnTo>
                    <a:pt x="338137" y="60960"/>
                  </a:lnTo>
                  <a:lnTo>
                    <a:pt x="335216" y="32385"/>
                  </a:lnTo>
                  <a:lnTo>
                    <a:pt x="335216" y="27749"/>
                  </a:lnTo>
                  <a:lnTo>
                    <a:pt x="314401" y="19951"/>
                  </a:lnTo>
                  <a:lnTo>
                    <a:pt x="273735" y="8788"/>
                  </a:lnTo>
                  <a:lnTo>
                    <a:pt x="230530" y="1193"/>
                  </a:lnTo>
                  <a:lnTo>
                    <a:pt x="208064" y="0"/>
                  </a:lnTo>
                  <a:lnTo>
                    <a:pt x="186893" y="863"/>
                  </a:lnTo>
                  <a:lnTo>
                    <a:pt x="143687" y="7810"/>
                  </a:lnTo>
                  <a:lnTo>
                    <a:pt x="95250" y="23418"/>
                  </a:lnTo>
                  <a:lnTo>
                    <a:pt x="44170" y="47701"/>
                  </a:lnTo>
                  <a:lnTo>
                    <a:pt x="11696" y="70573"/>
                  </a:lnTo>
                  <a:lnTo>
                    <a:pt x="0" y="104076"/>
                  </a:lnTo>
                  <a:lnTo>
                    <a:pt x="0" y="208140"/>
                  </a:lnTo>
                  <a:lnTo>
                    <a:pt x="249669" y="208140"/>
                  </a:lnTo>
                  <a:lnTo>
                    <a:pt x="254546" y="201968"/>
                  </a:lnTo>
                  <a:lnTo>
                    <a:pt x="259207" y="196862"/>
                  </a:lnTo>
                  <a:lnTo>
                    <a:pt x="295554" y="170891"/>
                  </a:lnTo>
                  <a:lnTo>
                    <a:pt x="349148" y="144068"/>
                  </a:lnTo>
                  <a:lnTo>
                    <a:pt x="376821" y="134137"/>
                  </a:lnTo>
                  <a:close/>
                </a:path>
                <a:path w="971550" h="208280">
                  <a:moveTo>
                    <a:pt x="970965" y="104076"/>
                  </a:moveTo>
                  <a:lnTo>
                    <a:pt x="950163" y="62445"/>
                  </a:lnTo>
                  <a:lnTo>
                    <a:pt x="902766" y="32956"/>
                  </a:lnTo>
                  <a:lnTo>
                    <a:pt x="848436" y="13881"/>
                  </a:lnTo>
                  <a:lnTo>
                    <a:pt x="807402" y="4343"/>
                  </a:lnTo>
                  <a:lnTo>
                    <a:pt x="762901" y="0"/>
                  </a:lnTo>
                  <a:lnTo>
                    <a:pt x="741730" y="863"/>
                  </a:lnTo>
                  <a:lnTo>
                    <a:pt x="698538" y="7810"/>
                  </a:lnTo>
                  <a:lnTo>
                    <a:pt x="656564" y="21107"/>
                  </a:lnTo>
                  <a:lnTo>
                    <a:pt x="635749" y="30060"/>
                  </a:lnTo>
                  <a:lnTo>
                    <a:pt x="635749" y="32385"/>
                  </a:lnTo>
                  <a:lnTo>
                    <a:pt x="632828" y="61290"/>
                  </a:lnTo>
                  <a:lnTo>
                    <a:pt x="624484" y="88455"/>
                  </a:lnTo>
                  <a:lnTo>
                    <a:pt x="611365" y="113030"/>
                  </a:lnTo>
                  <a:lnTo>
                    <a:pt x="594144" y="134137"/>
                  </a:lnTo>
                  <a:lnTo>
                    <a:pt x="625386" y="145376"/>
                  </a:lnTo>
                  <a:lnTo>
                    <a:pt x="678345" y="172186"/>
                  </a:lnTo>
                  <a:lnTo>
                    <a:pt x="710603" y="196862"/>
                  </a:lnTo>
                  <a:lnTo>
                    <a:pt x="718972" y="208140"/>
                  </a:lnTo>
                  <a:lnTo>
                    <a:pt x="970965" y="208140"/>
                  </a:lnTo>
                  <a:lnTo>
                    <a:pt x="970965" y="104076"/>
                  </a:lnTo>
                  <a:close/>
                </a:path>
              </a:pathLst>
            </a:custGeom>
            <a:solidFill>
              <a:srgbClr val="000000"/>
            </a:solidFill>
          </p:spPr>
          <p:txBody>
            <a:bodyPr wrap="square" lIns="0" tIns="0" rIns="0" bIns="0" rtlCol="0"/>
            <a:lstStyle/>
            <a:p>
              <a:endParaRPr/>
            </a:p>
          </p:txBody>
        </p:sp>
      </p:grpSp>
      <p:sp>
        <p:nvSpPr>
          <p:cNvPr id="26" name="object 26"/>
          <p:cNvSpPr txBox="1"/>
          <p:nvPr/>
        </p:nvSpPr>
        <p:spPr>
          <a:xfrm>
            <a:off x="8486726" y="3404492"/>
            <a:ext cx="2750820" cy="734695"/>
          </a:xfrm>
          <a:prstGeom prst="rect">
            <a:avLst/>
          </a:prstGeom>
        </p:spPr>
        <p:txBody>
          <a:bodyPr vert="horz" wrap="square" lIns="0" tIns="5080" rIns="0" bIns="0" rtlCol="0">
            <a:spAutoFit/>
          </a:bodyPr>
          <a:lstStyle/>
          <a:p>
            <a:pPr marL="1053465" marR="5080" indent="-1041400">
              <a:lnSpc>
                <a:spcPct val="102200"/>
              </a:lnSpc>
              <a:spcBef>
                <a:spcPts val="40"/>
              </a:spcBef>
            </a:pPr>
            <a:r>
              <a:rPr sz="2300" u="sng" dirty="0">
                <a:solidFill>
                  <a:srgbClr val="356A94"/>
                </a:solidFill>
                <a:uFill>
                  <a:solidFill>
                    <a:srgbClr val="356A94"/>
                  </a:solidFill>
                </a:uFill>
                <a:latin typeface="Century Gothic"/>
                <a:cs typeface="Century Gothic"/>
                <a:hlinkClick r:id="rId7"/>
              </a:rPr>
              <a:t>TEAMS</a:t>
            </a:r>
            <a:r>
              <a:rPr sz="2300" u="sng" spc="-35" dirty="0">
                <a:solidFill>
                  <a:srgbClr val="356A94"/>
                </a:solidFill>
                <a:uFill>
                  <a:solidFill>
                    <a:srgbClr val="356A94"/>
                  </a:solidFill>
                </a:uFill>
                <a:latin typeface="Century Gothic"/>
                <a:cs typeface="Century Gothic"/>
                <a:hlinkClick r:id="rId7"/>
              </a:rPr>
              <a:t> </a:t>
            </a:r>
            <a:r>
              <a:rPr sz="2300" u="sng" spc="-10" dirty="0">
                <a:solidFill>
                  <a:srgbClr val="356A94"/>
                </a:solidFill>
                <a:uFill>
                  <a:solidFill>
                    <a:srgbClr val="356A94"/>
                  </a:solidFill>
                </a:uFill>
                <a:latin typeface="Century Gothic"/>
                <a:cs typeface="Century Gothic"/>
                <a:hlinkClick r:id="rId7"/>
              </a:rPr>
              <a:t>SHAREPOINT</a:t>
            </a:r>
            <a:r>
              <a:rPr sz="2300" u="none" spc="-10" dirty="0">
                <a:solidFill>
                  <a:srgbClr val="356A94"/>
                </a:solidFill>
                <a:latin typeface="Century Gothic"/>
                <a:cs typeface="Century Gothic"/>
              </a:rPr>
              <a:t> </a:t>
            </a:r>
            <a:r>
              <a:rPr sz="2300" u="sng" spc="-20" dirty="0">
                <a:solidFill>
                  <a:srgbClr val="356A94"/>
                </a:solidFill>
                <a:uFill>
                  <a:solidFill>
                    <a:srgbClr val="356A94"/>
                  </a:solidFill>
                </a:uFill>
                <a:latin typeface="Century Gothic"/>
                <a:cs typeface="Century Gothic"/>
                <a:hlinkClick r:id="rId7"/>
              </a:rPr>
              <a:t>SITES</a:t>
            </a:r>
            <a:endParaRPr sz="2300">
              <a:latin typeface="Century Gothic"/>
              <a:cs typeface="Century Gothic"/>
            </a:endParaRPr>
          </a:p>
        </p:txBody>
      </p:sp>
      <p:pic>
        <p:nvPicPr>
          <p:cNvPr id="27" name="Picture 26">
            <a:extLst>
              <a:ext uri="{FF2B5EF4-FFF2-40B4-BE49-F238E27FC236}">
                <a16:creationId xmlns:a16="http://schemas.microsoft.com/office/drawing/2014/main" id="{39AB8983-3805-BEB3-C758-D20386491CA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90584" y="2834130"/>
            <a:ext cx="196405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THE</a:t>
            </a:r>
            <a:r>
              <a:rPr sz="3600" spc="-40" dirty="0">
                <a:latin typeface="Century Gothic"/>
                <a:cs typeface="Century Gothic"/>
              </a:rPr>
              <a:t> </a:t>
            </a:r>
            <a:r>
              <a:rPr sz="3600" spc="-20" dirty="0">
                <a:latin typeface="Century Gothic"/>
                <a:cs typeface="Century Gothic"/>
              </a:rPr>
              <a:t>END!</a:t>
            </a:r>
            <a:endParaRPr sz="3600" dirty="0">
              <a:latin typeface="Century Gothic"/>
              <a:cs typeface="Century Gothic"/>
            </a:endParaRPr>
          </a:p>
        </p:txBody>
      </p:sp>
      <p:sp>
        <p:nvSpPr>
          <p:cNvPr id="4" name="object 4">
            <a:extLst>
              <a:ext uri="{C183D7F6-B498-43B3-948B-1728B52AA6E4}">
                <adec:decorative xmlns:adec="http://schemas.microsoft.com/office/drawing/2017/decorative" val="1"/>
              </a:ext>
            </a:extLst>
          </p:cNvPr>
          <p:cNvSpPr/>
          <p:nvPr/>
        </p:nvSpPr>
        <p:spPr>
          <a:xfrm>
            <a:off x="4652009" y="1532382"/>
            <a:ext cx="0" cy="3199130"/>
          </a:xfrm>
          <a:custGeom>
            <a:avLst/>
            <a:gdLst/>
            <a:ahLst/>
            <a:cxnLst/>
            <a:rect l="l" t="t" r="r" b="b"/>
            <a:pathLst>
              <a:path h="3199129">
                <a:moveTo>
                  <a:pt x="0" y="0"/>
                </a:moveTo>
                <a:lnTo>
                  <a:pt x="0" y="3198888"/>
                </a:lnTo>
              </a:path>
            </a:pathLst>
          </a:custGeom>
          <a:ln w="19050">
            <a:solidFill>
              <a:srgbClr val="FFFFFF"/>
            </a:solidFill>
          </a:ln>
        </p:spPr>
        <p:txBody>
          <a:bodyPr wrap="square" lIns="0" tIns="0" rIns="0" bIns="0" rtlCol="0"/>
          <a:lstStyle/>
          <a:p>
            <a:endParaRPr/>
          </a:p>
        </p:txBody>
      </p:sp>
      <p:sp>
        <p:nvSpPr>
          <p:cNvPr id="5" name="object 5" descr="$PPTXTitle"/>
          <p:cNvSpPr txBox="1">
            <a:spLocks noGrp="1"/>
          </p:cNvSpPr>
          <p:nvPr>
            <p:ph type="title"/>
          </p:nvPr>
        </p:nvSpPr>
        <p:spPr>
          <a:xfrm>
            <a:off x="5058702" y="2434842"/>
            <a:ext cx="5445125" cy="330835"/>
          </a:xfrm>
          <a:prstGeom prst="rect">
            <a:avLst/>
          </a:prstGeom>
        </p:spPr>
        <p:txBody>
          <a:bodyPr vert="horz" wrap="square" lIns="0" tIns="13335" rIns="0" bIns="0" rtlCol="0">
            <a:spAutoFit/>
          </a:bodyPr>
          <a:lstStyle/>
          <a:p>
            <a:pPr marL="12700">
              <a:lnSpc>
                <a:spcPct val="100000"/>
              </a:lnSpc>
              <a:spcBef>
                <a:spcPts val="105"/>
              </a:spcBef>
            </a:pPr>
            <a:r>
              <a:rPr sz="1600" b="0" dirty="0">
                <a:latin typeface="Wingdings 3"/>
                <a:cs typeface="Wingdings 3"/>
              </a:rPr>
              <a:t>⯈</a:t>
            </a:r>
            <a:r>
              <a:rPr sz="1600" b="0" spc="345" dirty="0">
                <a:latin typeface="Times New Roman"/>
                <a:cs typeface="Times New Roman"/>
              </a:rPr>
              <a:t> </a:t>
            </a:r>
            <a:r>
              <a:rPr sz="2000" b="0" dirty="0">
                <a:latin typeface="Century Gothic"/>
                <a:cs typeface="Century Gothic"/>
              </a:rPr>
              <a:t>So</a:t>
            </a:r>
            <a:r>
              <a:rPr sz="2000" b="0" spc="-50" dirty="0">
                <a:latin typeface="Century Gothic"/>
                <a:cs typeface="Century Gothic"/>
              </a:rPr>
              <a:t> </a:t>
            </a:r>
            <a:r>
              <a:rPr sz="2000" b="0" dirty="0">
                <a:latin typeface="Century Gothic"/>
                <a:cs typeface="Century Gothic"/>
              </a:rPr>
              <a:t>that</a:t>
            </a:r>
            <a:r>
              <a:rPr sz="2000" b="0" spc="-100" dirty="0">
                <a:latin typeface="Century Gothic"/>
                <a:cs typeface="Century Gothic"/>
              </a:rPr>
              <a:t> </a:t>
            </a:r>
            <a:r>
              <a:rPr sz="2000" b="0" dirty="0">
                <a:latin typeface="Century Gothic"/>
                <a:cs typeface="Century Gothic"/>
              </a:rPr>
              <a:t>concludes</a:t>
            </a:r>
            <a:r>
              <a:rPr sz="2000" b="0" spc="-65" dirty="0">
                <a:latin typeface="Century Gothic"/>
                <a:cs typeface="Century Gothic"/>
              </a:rPr>
              <a:t> </a:t>
            </a:r>
            <a:r>
              <a:rPr sz="2000" b="0" dirty="0">
                <a:latin typeface="Century Gothic"/>
                <a:cs typeface="Century Gothic"/>
              </a:rPr>
              <a:t>our</a:t>
            </a:r>
            <a:r>
              <a:rPr sz="2000" b="0" spc="-60" dirty="0">
                <a:latin typeface="Century Gothic"/>
                <a:cs typeface="Century Gothic"/>
              </a:rPr>
              <a:t> </a:t>
            </a:r>
            <a:r>
              <a:rPr sz="2000" b="0" dirty="0">
                <a:latin typeface="Century Gothic"/>
                <a:cs typeface="Century Gothic"/>
              </a:rPr>
              <a:t>SharePoint</a:t>
            </a:r>
            <a:r>
              <a:rPr sz="2000" b="0" spc="-65" dirty="0">
                <a:latin typeface="Century Gothic"/>
                <a:cs typeface="Century Gothic"/>
              </a:rPr>
              <a:t> </a:t>
            </a:r>
            <a:r>
              <a:rPr sz="2000" b="0" spc="-10" dirty="0">
                <a:latin typeface="Century Gothic"/>
                <a:cs typeface="Century Gothic"/>
              </a:rPr>
              <a:t>training.</a:t>
            </a:r>
            <a:endParaRPr sz="2000" dirty="0">
              <a:latin typeface="Century Gothic"/>
              <a:cs typeface="Century Gothic"/>
            </a:endParaRPr>
          </a:p>
        </p:txBody>
      </p:sp>
      <p:sp>
        <p:nvSpPr>
          <p:cNvPr id="6" name="object 6"/>
          <p:cNvSpPr txBox="1"/>
          <p:nvPr/>
        </p:nvSpPr>
        <p:spPr>
          <a:xfrm>
            <a:off x="5058702" y="2739743"/>
            <a:ext cx="4924425" cy="1077595"/>
          </a:xfrm>
          <a:prstGeom prst="rect">
            <a:avLst/>
          </a:prstGeom>
        </p:spPr>
        <p:txBody>
          <a:bodyPr vert="horz" wrap="square" lIns="0" tIns="13335" rIns="0" bIns="0" rtlCol="0">
            <a:spAutoFit/>
          </a:bodyPr>
          <a:lstStyle/>
          <a:p>
            <a:pPr marL="299085" marR="5080">
              <a:lnSpc>
                <a:spcPct val="100000"/>
              </a:lnSpc>
              <a:spcBef>
                <a:spcPts val="105"/>
              </a:spcBef>
            </a:pPr>
            <a:r>
              <a:rPr sz="2000" dirty="0">
                <a:latin typeface="Century Gothic"/>
                <a:cs typeface="Century Gothic"/>
              </a:rPr>
              <a:t>Now</a:t>
            </a:r>
            <a:r>
              <a:rPr sz="2000" spc="-30" dirty="0">
                <a:latin typeface="Century Gothic"/>
                <a:cs typeface="Century Gothic"/>
              </a:rPr>
              <a:t> </a:t>
            </a:r>
            <a:r>
              <a:rPr sz="2000" dirty="0">
                <a:latin typeface="Century Gothic"/>
                <a:cs typeface="Century Gothic"/>
              </a:rPr>
              <a:t>I</a:t>
            </a:r>
            <a:r>
              <a:rPr sz="2000" spc="-25" dirty="0">
                <a:latin typeface="Century Gothic"/>
                <a:cs typeface="Century Gothic"/>
              </a:rPr>
              <a:t> </a:t>
            </a:r>
            <a:r>
              <a:rPr sz="2000" dirty="0">
                <a:latin typeface="Century Gothic"/>
                <a:cs typeface="Century Gothic"/>
              </a:rPr>
              <a:t>would</a:t>
            </a:r>
            <a:r>
              <a:rPr sz="2000" spc="-30" dirty="0">
                <a:latin typeface="Century Gothic"/>
                <a:cs typeface="Century Gothic"/>
              </a:rPr>
              <a:t> </a:t>
            </a:r>
            <a:r>
              <a:rPr sz="2000" dirty="0">
                <a:latin typeface="Century Gothic"/>
                <a:cs typeface="Century Gothic"/>
              </a:rPr>
              <a:t>like</a:t>
            </a:r>
            <a:r>
              <a:rPr sz="2000" spc="-35" dirty="0">
                <a:latin typeface="Century Gothic"/>
                <a:cs typeface="Century Gothic"/>
              </a:rPr>
              <a:t> </a:t>
            </a:r>
            <a:r>
              <a:rPr sz="2000" dirty="0">
                <a:latin typeface="Century Gothic"/>
                <a:cs typeface="Century Gothic"/>
              </a:rPr>
              <a:t>to</a:t>
            </a:r>
            <a:r>
              <a:rPr sz="2000" spc="-40" dirty="0">
                <a:latin typeface="Century Gothic"/>
                <a:cs typeface="Century Gothic"/>
              </a:rPr>
              <a:t> </a:t>
            </a:r>
            <a:r>
              <a:rPr sz="2000" dirty="0">
                <a:latin typeface="Century Gothic"/>
                <a:cs typeface="Century Gothic"/>
              </a:rPr>
              <a:t>open</a:t>
            </a:r>
            <a:r>
              <a:rPr sz="2000" spc="-15" dirty="0">
                <a:latin typeface="Century Gothic"/>
                <a:cs typeface="Century Gothic"/>
              </a:rPr>
              <a:t> </a:t>
            </a:r>
            <a:r>
              <a:rPr sz="2000" dirty="0">
                <a:latin typeface="Century Gothic"/>
                <a:cs typeface="Century Gothic"/>
              </a:rPr>
              <a:t>things</a:t>
            </a:r>
            <a:r>
              <a:rPr sz="2000" spc="-35" dirty="0">
                <a:latin typeface="Century Gothic"/>
                <a:cs typeface="Century Gothic"/>
              </a:rPr>
              <a:t> </a:t>
            </a:r>
            <a:r>
              <a:rPr sz="2000" dirty="0">
                <a:latin typeface="Century Gothic"/>
                <a:cs typeface="Century Gothic"/>
              </a:rPr>
              <a:t>up</a:t>
            </a:r>
            <a:r>
              <a:rPr sz="2000" spc="-25" dirty="0">
                <a:latin typeface="Century Gothic"/>
                <a:cs typeface="Century Gothic"/>
              </a:rPr>
              <a:t> for </a:t>
            </a:r>
            <a:r>
              <a:rPr sz="2000" dirty="0">
                <a:latin typeface="Century Gothic"/>
                <a:cs typeface="Century Gothic"/>
              </a:rPr>
              <a:t>questions</a:t>
            </a:r>
            <a:r>
              <a:rPr sz="2000" spc="-65" dirty="0">
                <a:latin typeface="Century Gothic"/>
                <a:cs typeface="Century Gothic"/>
              </a:rPr>
              <a:t> </a:t>
            </a:r>
            <a:r>
              <a:rPr sz="2000" dirty="0">
                <a:latin typeface="Century Gothic"/>
                <a:cs typeface="Century Gothic"/>
              </a:rPr>
              <a:t>and</a:t>
            </a:r>
            <a:r>
              <a:rPr sz="2000" spc="-35" dirty="0">
                <a:latin typeface="Century Gothic"/>
                <a:cs typeface="Century Gothic"/>
              </a:rPr>
              <a:t> </a:t>
            </a:r>
            <a:r>
              <a:rPr sz="2000" dirty="0">
                <a:latin typeface="Century Gothic"/>
                <a:cs typeface="Century Gothic"/>
              </a:rPr>
              <a:t>hands</a:t>
            </a:r>
            <a:r>
              <a:rPr sz="2000" spc="-20" dirty="0">
                <a:latin typeface="Century Gothic"/>
                <a:cs typeface="Century Gothic"/>
              </a:rPr>
              <a:t> </a:t>
            </a:r>
            <a:r>
              <a:rPr sz="2000" dirty="0">
                <a:latin typeface="Century Gothic"/>
                <a:cs typeface="Century Gothic"/>
              </a:rPr>
              <a:t>on</a:t>
            </a:r>
            <a:r>
              <a:rPr sz="2000" spc="-25" dirty="0">
                <a:latin typeface="Century Gothic"/>
                <a:cs typeface="Century Gothic"/>
              </a:rPr>
              <a:t> </a:t>
            </a:r>
            <a:r>
              <a:rPr sz="2000" dirty="0">
                <a:latin typeface="Century Gothic"/>
                <a:cs typeface="Century Gothic"/>
              </a:rPr>
              <a:t>lab</a:t>
            </a:r>
            <a:r>
              <a:rPr sz="2000" spc="-50" dirty="0">
                <a:latin typeface="Century Gothic"/>
                <a:cs typeface="Century Gothic"/>
              </a:rPr>
              <a:t> </a:t>
            </a:r>
            <a:r>
              <a:rPr sz="2000" spc="-10" dirty="0">
                <a:latin typeface="Century Gothic"/>
                <a:cs typeface="Century Gothic"/>
              </a:rPr>
              <a:t>time.</a:t>
            </a:r>
            <a:endParaRPr sz="2000" dirty="0">
              <a:latin typeface="Century Gothic"/>
              <a:cs typeface="Century Gothic"/>
            </a:endParaRPr>
          </a:p>
          <a:p>
            <a:pPr marL="12700">
              <a:lnSpc>
                <a:spcPct val="100000"/>
              </a:lnSpc>
              <a:spcBef>
                <a:spcPts val="1075"/>
              </a:spcBef>
            </a:pPr>
            <a:r>
              <a:rPr sz="1600" dirty="0">
                <a:latin typeface="Wingdings 3"/>
                <a:cs typeface="Wingdings 3"/>
              </a:rPr>
              <a:t>⯈</a:t>
            </a:r>
            <a:r>
              <a:rPr sz="1600" spc="300" dirty="0">
                <a:latin typeface="Times New Roman"/>
                <a:cs typeface="Times New Roman"/>
              </a:rPr>
              <a:t> </a:t>
            </a:r>
            <a:r>
              <a:rPr sz="2000" dirty="0">
                <a:latin typeface="Century Gothic"/>
                <a:cs typeface="Century Gothic"/>
              </a:rPr>
              <a:t>ANY</a:t>
            </a:r>
            <a:r>
              <a:rPr sz="2000" spc="-95" dirty="0">
                <a:latin typeface="Century Gothic"/>
                <a:cs typeface="Century Gothic"/>
              </a:rPr>
              <a:t> </a:t>
            </a:r>
            <a:r>
              <a:rPr sz="2000" spc="-10" dirty="0">
                <a:latin typeface="Century Gothic"/>
                <a:cs typeface="Century Gothic"/>
              </a:rPr>
              <a:t>QUESTIONS!</a:t>
            </a:r>
            <a:endParaRPr sz="2000" dirty="0">
              <a:latin typeface="Century Gothic"/>
              <a:cs typeface="Century Gothic"/>
            </a:endParaRPr>
          </a:p>
        </p:txBody>
      </p:sp>
      <p:pic>
        <p:nvPicPr>
          <p:cNvPr id="7" name="Picture 6">
            <a:extLst>
              <a:ext uri="{FF2B5EF4-FFF2-40B4-BE49-F238E27FC236}">
                <a16:creationId xmlns:a16="http://schemas.microsoft.com/office/drawing/2014/main" id="{0A175BD9-0C41-7E38-72F0-83A3142E36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7611450" y="1332908"/>
            <a:ext cx="1767205" cy="391160"/>
          </a:xfrm>
          <a:prstGeom prst="rect">
            <a:avLst/>
          </a:prstGeom>
        </p:spPr>
        <p:txBody>
          <a:bodyPr vert="horz" wrap="square" lIns="0" tIns="12700" rIns="0" bIns="0" rtlCol="0">
            <a:spAutoFit/>
          </a:bodyPr>
          <a:lstStyle/>
          <a:p>
            <a:pPr marL="12700">
              <a:lnSpc>
                <a:spcPct val="100000"/>
              </a:lnSpc>
              <a:spcBef>
                <a:spcPts val="100"/>
              </a:spcBef>
            </a:pPr>
            <a:r>
              <a:rPr sz="2400" b="0" dirty="0">
                <a:latin typeface="Century Gothic"/>
                <a:cs typeface="Century Gothic"/>
              </a:rPr>
              <a:t>START</a:t>
            </a:r>
            <a:r>
              <a:rPr sz="2400" b="0" spc="-45" dirty="0">
                <a:latin typeface="Century Gothic"/>
                <a:cs typeface="Century Gothic"/>
              </a:rPr>
              <a:t> </a:t>
            </a:r>
            <a:r>
              <a:rPr sz="2400" b="0" spc="-20" dirty="0">
                <a:latin typeface="Century Gothic"/>
                <a:cs typeface="Century Gothic"/>
              </a:rPr>
              <a:t>PAGE</a:t>
            </a:r>
            <a:endParaRPr sz="240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682752" y="640080"/>
            <a:ext cx="6579234" cy="5290185"/>
            <a:chOff x="682752" y="640080"/>
            <a:chExt cx="6579234" cy="5290185"/>
          </a:xfrm>
        </p:grpSpPr>
        <p:pic>
          <p:nvPicPr>
            <p:cNvPr id="5" name="object 5"/>
            <p:cNvPicPr/>
            <p:nvPr/>
          </p:nvPicPr>
          <p:blipFill>
            <a:blip r:embed="rId2" cstate="print"/>
            <a:stretch>
              <a:fillRect/>
            </a:stretch>
          </p:blipFill>
          <p:spPr>
            <a:xfrm>
              <a:off x="682752" y="640080"/>
              <a:ext cx="6579107" cy="5289803"/>
            </a:xfrm>
            <a:prstGeom prst="rect">
              <a:avLst/>
            </a:prstGeom>
          </p:spPr>
        </p:pic>
        <p:pic>
          <p:nvPicPr>
            <p:cNvPr id="6" name="object 6" descr="The Office 365 home page with the SharePoint app highlighted"/>
            <p:cNvPicPr/>
            <p:nvPr/>
          </p:nvPicPr>
          <p:blipFill>
            <a:blip r:embed="rId3" cstate="print"/>
            <a:stretch>
              <a:fillRect/>
            </a:stretch>
          </p:blipFill>
          <p:spPr>
            <a:xfrm>
              <a:off x="1101851" y="2121408"/>
              <a:ext cx="5640323" cy="2284475"/>
            </a:xfrm>
            <a:prstGeom prst="rect">
              <a:avLst/>
            </a:prstGeom>
          </p:spPr>
        </p:pic>
      </p:grpSp>
      <p:sp>
        <p:nvSpPr>
          <p:cNvPr id="7" name="object 7"/>
          <p:cNvSpPr txBox="1"/>
          <p:nvPr/>
        </p:nvSpPr>
        <p:spPr>
          <a:xfrm>
            <a:off x="7611449" y="1852420"/>
            <a:ext cx="3200400" cy="1714500"/>
          </a:xfrm>
          <a:prstGeom prst="rect">
            <a:avLst/>
          </a:prstGeom>
        </p:spPr>
        <p:txBody>
          <a:bodyPr vert="horz" wrap="square" lIns="0" tIns="12700" rIns="0" bIns="0" rtlCol="0">
            <a:spAutoFit/>
          </a:bodyPr>
          <a:lstStyle/>
          <a:p>
            <a:pPr marL="12700" marR="229870">
              <a:lnSpc>
                <a:spcPct val="100000"/>
              </a:lnSpc>
              <a:spcBef>
                <a:spcPts val="100"/>
              </a:spcBef>
            </a:pPr>
            <a:r>
              <a:rPr sz="950" spc="-20" dirty="0">
                <a:latin typeface="Wingdings 3"/>
                <a:cs typeface="Wingdings 3"/>
              </a:rPr>
              <a:t>⯈</a:t>
            </a:r>
            <a:r>
              <a:rPr sz="1200" spc="-20" dirty="0">
                <a:latin typeface="Century Gothic"/>
                <a:cs typeface="Century Gothic"/>
              </a:rPr>
              <a:t>To</a:t>
            </a:r>
            <a:r>
              <a:rPr sz="1200" spc="-35" dirty="0">
                <a:latin typeface="Century Gothic"/>
                <a:cs typeface="Century Gothic"/>
              </a:rPr>
              <a:t> </a:t>
            </a:r>
            <a:r>
              <a:rPr sz="1200" dirty="0">
                <a:latin typeface="Century Gothic"/>
                <a:cs typeface="Century Gothic"/>
              </a:rPr>
              <a:t>view</a:t>
            </a:r>
            <a:r>
              <a:rPr sz="1200" spc="-40" dirty="0">
                <a:latin typeface="Century Gothic"/>
                <a:cs typeface="Century Gothic"/>
              </a:rPr>
              <a:t> </a:t>
            </a:r>
            <a:r>
              <a:rPr sz="1200" dirty="0">
                <a:latin typeface="Century Gothic"/>
                <a:cs typeface="Century Gothic"/>
              </a:rPr>
              <a:t>the</a:t>
            </a:r>
            <a:r>
              <a:rPr sz="1200" spc="-15" dirty="0">
                <a:latin typeface="Century Gothic"/>
                <a:cs typeface="Century Gothic"/>
              </a:rPr>
              <a:t> </a:t>
            </a:r>
            <a:r>
              <a:rPr sz="1200" dirty="0">
                <a:latin typeface="Century Gothic"/>
                <a:cs typeface="Century Gothic"/>
              </a:rPr>
              <a:t>SharePoint</a:t>
            </a:r>
            <a:r>
              <a:rPr sz="1200" spc="-5" dirty="0">
                <a:latin typeface="Century Gothic"/>
                <a:cs typeface="Century Gothic"/>
              </a:rPr>
              <a:t> </a:t>
            </a:r>
            <a:r>
              <a:rPr sz="1200" dirty="0">
                <a:latin typeface="Century Gothic"/>
                <a:cs typeface="Century Gothic"/>
              </a:rPr>
              <a:t>in</a:t>
            </a:r>
            <a:r>
              <a:rPr sz="1200" spc="-40" dirty="0">
                <a:latin typeface="Century Gothic"/>
                <a:cs typeface="Century Gothic"/>
              </a:rPr>
              <a:t> </a:t>
            </a:r>
            <a:r>
              <a:rPr sz="1200" dirty="0">
                <a:latin typeface="Century Gothic"/>
                <a:cs typeface="Century Gothic"/>
              </a:rPr>
              <a:t>Microsoft</a:t>
            </a:r>
            <a:r>
              <a:rPr sz="1200" spc="-40" dirty="0">
                <a:latin typeface="Century Gothic"/>
                <a:cs typeface="Century Gothic"/>
              </a:rPr>
              <a:t> </a:t>
            </a:r>
            <a:r>
              <a:rPr sz="1200" spc="-25" dirty="0">
                <a:latin typeface="Century Gothic"/>
                <a:cs typeface="Century Gothic"/>
              </a:rPr>
              <a:t>365 </a:t>
            </a:r>
            <a:r>
              <a:rPr sz="1200" dirty="0">
                <a:latin typeface="Century Gothic"/>
                <a:cs typeface="Century Gothic"/>
              </a:rPr>
              <a:t>start page</a:t>
            </a:r>
            <a:r>
              <a:rPr sz="1200" spc="-15" dirty="0">
                <a:latin typeface="Century Gothic"/>
                <a:cs typeface="Century Gothic"/>
              </a:rPr>
              <a:t> </a:t>
            </a:r>
            <a:r>
              <a:rPr sz="1200" dirty="0">
                <a:latin typeface="Century Gothic"/>
                <a:cs typeface="Century Gothic"/>
              </a:rPr>
              <a:t>in</a:t>
            </a:r>
            <a:r>
              <a:rPr sz="1200" spc="-20" dirty="0">
                <a:latin typeface="Century Gothic"/>
                <a:cs typeface="Century Gothic"/>
              </a:rPr>
              <a:t> </a:t>
            </a:r>
            <a:r>
              <a:rPr sz="1200" dirty="0">
                <a:latin typeface="Century Gothic"/>
                <a:cs typeface="Century Gothic"/>
              </a:rPr>
              <a:t>Microsoft</a:t>
            </a:r>
            <a:r>
              <a:rPr sz="1200" spc="-40" dirty="0">
                <a:latin typeface="Century Gothic"/>
                <a:cs typeface="Century Gothic"/>
              </a:rPr>
              <a:t> </a:t>
            </a:r>
            <a:r>
              <a:rPr sz="1200" dirty="0">
                <a:latin typeface="Century Gothic"/>
                <a:cs typeface="Century Gothic"/>
              </a:rPr>
              <a:t>365:</a:t>
            </a:r>
            <a:r>
              <a:rPr sz="1200" spc="-20" dirty="0">
                <a:latin typeface="Century Gothic"/>
                <a:cs typeface="Century Gothic"/>
              </a:rPr>
              <a:t> </a:t>
            </a:r>
            <a:r>
              <a:rPr sz="1200" dirty="0">
                <a:latin typeface="Century Gothic"/>
                <a:cs typeface="Century Gothic"/>
              </a:rPr>
              <a:t>Go</a:t>
            </a:r>
            <a:r>
              <a:rPr sz="1200" spc="-15" dirty="0">
                <a:latin typeface="Century Gothic"/>
                <a:cs typeface="Century Gothic"/>
              </a:rPr>
              <a:t> </a:t>
            </a:r>
            <a:r>
              <a:rPr sz="1200" spc="-25" dirty="0">
                <a:latin typeface="Century Gothic"/>
                <a:cs typeface="Century Gothic"/>
              </a:rPr>
              <a:t>to </a:t>
            </a:r>
            <a:r>
              <a:rPr sz="1200" spc="-10" dirty="0">
                <a:latin typeface="Century Gothic"/>
                <a:cs typeface="Century Gothic"/>
              </a:rPr>
              <a:t>Office.com</a:t>
            </a:r>
            <a:endParaRPr sz="1200" dirty="0">
              <a:latin typeface="Century Gothic"/>
              <a:cs typeface="Century Gothic"/>
            </a:endParaRPr>
          </a:p>
          <a:p>
            <a:pPr marL="12700" marR="5080">
              <a:lnSpc>
                <a:spcPct val="100000"/>
              </a:lnSpc>
              <a:spcBef>
                <a:spcPts val="885"/>
              </a:spcBef>
            </a:pPr>
            <a:r>
              <a:rPr sz="950" spc="-10" dirty="0">
                <a:latin typeface="Wingdings 3"/>
                <a:cs typeface="Wingdings 3"/>
              </a:rPr>
              <a:t>⯈</a:t>
            </a:r>
            <a:r>
              <a:rPr sz="1200" spc="-10" dirty="0">
                <a:latin typeface="Century Gothic"/>
                <a:cs typeface="Century Gothic"/>
              </a:rPr>
              <a:t>Sign</a:t>
            </a:r>
            <a:r>
              <a:rPr sz="1200" spc="-30" dirty="0">
                <a:latin typeface="Century Gothic"/>
                <a:cs typeface="Century Gothic"/>
              </a:rPr>
              <a:t> </a:t>
            </a:r>
            <a:r>
              <a:rPr sz="1200" dirty="0">
                <a:latin typeface="Century Gothic"/>
                <a:cs typeface="Century Gothic"/>
              </a:rPr>
              <a:t>into</a:t>
            </a:r>
            <a:r>
              <a:rPr sz="1200" spc="-10" dirty="0">
                <a:latin typeface="Century Gothic"/>
                <a:cs typeface="Century Gothic"/>
              </a:rPr>
              <a:t> </a:t>
            </a:r>
            <a:r>
              <a:rPr sz="1200" dirty="0">
                <a:latin typeface="Century Gothic"/>
                <a:cs typeface="Century Gothic"/>
              </a:rPr>
              <a:t>Microsoft</a:t>
            </a:r>
            <a:r>
              <a:rPr sz="1200" spc="-40" dirty="0">
                <a:latin typeface="Century Gothic"/>
                <a:cs typeface="Century Gothic"/>
              </a:rPr>
              <a:t> </a:t>
            </a:r>
            <a:r>
              <a:rPr sz="1200" dirty="0">
                <a:latin typeface="Century Gothic"/>
                <a:cs typeface="Century Gothic"/>
              </a:rPr>
              <a:t>365</a:t>
            </a:r>
            <a:r>
              <a:rPr sz="1200" spc="-35" dirty="0">
                <a:latin typeface="Century Gothic"/>
                <a:cs typeface="Century Gothic"/>
              </a:rPr>
              <a:t> </a:t>
            </a:r>
            <a:r>
              <a:rPr sz="1200" dirty="0">
                <a:latin typeface="Century Gothic"/>
                <a:cs typeface="Century Gothic"/>
              </a:rPr>
              <a:t>with</a:t>
            </a:r>
            <a:r>
              <a:rPr sz="1200" spc="-15" dirty="0">
                <a:latin typeface="Century Gothic"/>
                <a:cs typeface="Century Gothic"/>
              </a:rPr>
              <a:t> </a:t>
            </a:r>
            <a:r>
              <a:rPr sz="1200" dirty="0">
                <a:latin typeface="Century Gothic"/>
                <a:cs typeface="Century Gothic"/>
              </a:rPr>
              <a:t>your</a:t>
            </a:r>
            <a:r>
              <a:rPr sz="1200" spc="-30" dirty="0">
                <a:latin typeface="Century Gothic"/>
                <a:cs typeface="Century Gothic"/>
              </a:rPr>
              <a:t> </a:t>
            </a:r>
            <a:r>
              <a:rPr sz="1200" dirty="0">
                <a:latin typeface="Century Gothic"/>
                <a:cs typeface="Century Gothic"/>
              </a:rPr>
              <a:t>TTU</a:t>
            </a:r>
            <a:r>
              <a:rPr sz="1200" spc="-25" dirty="0">
                <a:latin typeface="Century Gothic"/>
                <a:cs typeface="Century Gothic"/>
              </a:rPr>
              <a:t> </a:t>
            </a:r>
            <a:r>
              <a:rPr sz="1200" spc="-20" dirty="0">
                <a:latin typeface="Century Gothic"/>
                <a:cs typeface="Century Gothic"/>
              </a:rPr>
              <a:t>email </a:t>
            </a:r>
            <a:r>
              <a:rPr sz="1200" dirty="0">
                <a:latin typeface="Century Gothic"/>
                <a:cs typeface="Century Gothic"/>
              </a:rPr>
              <a:t>and</a:t>
            </a:r>
            <a:r>
              <a:rPr sz="1200" spc="-10" dirty="0">
                <a:latin typeface="Century Gothic"/>
                <a:cs typeface="Century Gothic"/>
              </a:rPr>
              <a:t> password</a:t>
            </a:r>
            <a:endParaRPr sz="1200" dirty="0">
              <a:latin typeface="Century Gothic"/>
              <a:cs typeface="Century Gothic"/>
            </a:endParaRPr>
          </a:p>
          <a:p>
            <a:pPr marL="12700" marR="104139">
              <a:lnSpc>
                <a:spcPct val="100000"/>
              </a:lnSpc>
              <a:spcBef>
                <a:spcPts val="890"/>
              </a:spcBef>
              <a:tabLst>
                <a:tab pos="2019300" algn="l"/>
              </a:tabLst>
            </a:pPr>
            <a:r>
              <a:rPr sz="950" spc="-20" dirty="0">
                <a:latin typeface="Wingdings 3"/>
                <a:cs typeface="Wingdings 3"/>
              </a:rPr>
              <a:t>⯈</a:t>
            </a:r>
            <a:r>
              <a:rPr sz="1200" spc="-20" dirty="0">
                <a:latin typeface="Century Gothic"/>
                <a:cs typeface="Century Gothic"/>
              </a:rPr>
              <a:t>In</a:t>
            </a:r>
            <a:r>
              <a:rPr sz="1200" spc="-60" dirty="0">
                <a:latin typeface="Century Gothic"/>
                <a:cs typeface="Century Gothic"/>
              </a:rPr>
              <a:t> </a:t>
            </a:r>
            <a:r>
              <a:rPr sz="1200" dirty="0">
                <a:latin typeface="Century Gothic"/>
                <a:cs typeface="Century Gothic"/>
              </a:rPr>
              <a:t>the top left</a:t>
            </a:r>
            <a:r>
              <a:rPr sz="1200" spc="-50" dirty="0">
                <a:latin typeface="Century Gothic"/>
                <a:cs typeface="Century Gothic"/>
              </a:rPr>
              <a:t> </a:t>
            </a:r>
            <a:r>
              <a:rPr sz="1200" dirty="0">
                <a:latin typeface="Century Gothic"/>
                <a:cs typeface="Century Gothic"/>
              </a:rPr>
              <a:t>corner</a:t>
            </a:r>
            <a:r>
              <a:rPr sz="1200" spc="-25" dirty="0">
                <a:latin typeface="Century Gothic"/>
                <a:cs typeface="Century Gothic"/>
              </a:rPr>
              <a:t> </a:t>
            </a:r>
            <a:r>
              <a:rPr sz="1200" dirty="0">
                <a:latin typeface="Century Gothic"/>
                <a:cs typeface="Century Gothic"/>
              </a:rPr>
              <a:t>of</a:t>
            </a:r>
            <a:r>
              <a:rPr sz="1200" spc="-25" dirty="0">
                <a:latin typeface="Century Gothic"/>
                <a:cs typeface="Century Gothic"/>
              </a:rPr>
              <a:t> </a:t>
            </a:r>
            <a:r>
              <a:rPr sz="1200" dirty="0">
                <a:latin typeface="Century Gothic"/>
                <a:cs typeface="Century Gothic"/>
              </a:rPr>
              <a:t>the</a:t>
            </a:r>
            <a:r>
              <a:rPr sz="1200" spc="-10" dirty="0">
                <a:latin typeface="Century Gothic"/>
                <a:cs typeface="Century Gothic"/>
              </a:rPr>
              <a:t> </a:t>
            </a:r>
            <a:r>
              <a:rPr sz="1200" dirty="0">
                <a:latin typeface="Century Gothic"/>
                <a:cs typeface="Century Gothic"/>
              </a:rPr>
              <a:t>page,</a:t>
            </a:r>
            <a:r>
              <a:rPr sz="1200" spc="-20" dirty="0">
                <a:latin typeface="Century Gothic"/>
                <a:cs typeface="Century Gothic"/>
              </a:rPr>
              <a:t> </a:t>
            </a:r>
            <a:r>
              <a:rPr sz="1200" spc="-10" dirty="0">
                <a:latin typeface="Century Gothic"/>
                <a:cs typeface="Century Gothic"/>
              </a:rPr>
              <a:t>select </a:t>
            </a:r>
            <a:r>
              <a:rPr sz="1200" dirty="0">
                <a:latin typeface="Century Gothic"/>
                <a:cs typeface="Century Gothic"/>
              </a:rPr>
              <a:t>the app</a:t>
            </a:r>
            <a:r>
              <a:rPr sz="1200" spc="-30" dirty="0">
                <a:latin typeface="Century Gothic"/>
                <a:cs typeface="Century Gothic"/>
              </a:rPr>
              <a:t> </a:t>
            </a:r>
            <a:r>
              <a:rPr sz="1200" dirty="0">
                <a:latin typeface="Century Gothic"/>
                <a:cs typeface="Century Gothic"/>
              </a:rPr>
              <a:t>launcher</a:t>
            </a:r>
            <a:r>
              <a:rPr sz="1200" spc="-55" dirty="0">
                <a:latin typeface="Century Gothic"/>
                <a:cs typeface="Century Gothic"/>
              </a:rPr>
              <a:t> </a:t>
            </a:r>
            <a:r>
              <a:rPr sz="1200" spc="-20" dirty="0">
                <a:latin typeface="Century Gothic"/>
                <a:cs typeface="Century Gothic"/>
              </a:rPr>
              <a:t>icon</a:t>
            </a:r>
            <a:r>
              <a:rPr sz="1200" dirty="0">
                <a:latin typeface="Century Gothic"/>
                <a:cs typeface="Century Gothic"/>
              </a:rPr>
              <a:t>	,</a:t>
            </a:r>
            <a:r>
              <a:rPr sz="1200" spc="-15" dirty="0">
                <a:latin typeface="Century Gothic"/>
                <a:cs typeface="Century Gothic"/>
              </a:rPr>
              <a:t> </a:t>
            </a:r>
            <a:r>
              <a:rPr sz="1200" dirty="0">
                <a:latin typeface="Century Gothic"/>
                <a:cs typeface="Century Gothic"/>
              </a:rPr>
              <a:t>and</a:t>
            </a:r>
            <a:r>
              <a:rPr sz="1200" spc="-5" dirty="0">
                <a:latin typeface="Century Gothic"/>
                <a:cs typeface="Century Gothic"/>
              </a:rPr>
              <a:t> </a:t>
            </a:r>
            <a:r>
              <a:rPr sz="1200" spc="-20" dirty="0">
                <a:latin typeface="Century Gothic"/>
                <a:cs typeface="Century Gothic"/>
              </a:rPr>
              <a:t>then </a:t>
            </a:r>
            <a:r>
              <a:rPr sz="1200" dirty="0">
                <a:latin typeface="Century Gothic"/>
                <a:cs typeface="Century Gothic"/>
              </a:rPr>
              <a:t>select</a:t>
            </a:r>
            <a:r>
              <a:rPr sz="1200" spc="-25" dirty="0">
                <a:latin typeface="Century Gothic"/>
                <a:cs typeface="Century Gothic"/>
              </a:rPr>
              <a:t> </a:t>
            </a:r>
            <a:r>
              <a:rPr sz="1200" b="1" spc="-10" dirty="0">
                <a:latin typeface="Century Gothic"/>
                <a:cs typeface="Century Gothic"/>
              </a:rPr>
              <a:t>SharePoint</a:t>
            </a:r>
            <a:r>
              <a:rPr sz="1200" spc="-10" dirty="0">
                <a:latin typeface="Century Gothic"/>
                <a:cs typeface="Century Gothic"/>
              </a:rPr>
              <a:t>.</a:t>
            </a:r>
            <a:endParaRPr sz="1200" dirty="0">
              <a:latin typeface="Century Gothic"/>
              <a:cs typeface="Century Gothic"/>
            </a:endParaRPr>
          </a:p>
        </p:txBody>
      </p:sp>
      <p:pic>
        <p:nvPicPr>
          <p:cNvPr id="14" name="Picture 13">
            <a:extLst>
              <a:ext uri="{FF2B5EF4-FFF2-40B4-BE49-F238E27FC236}">
                <a16:creationId xmlns:a16="http://schemas.microsoft.com/office/drawing/2014/main" id="{646048C9-D66F-420D-F80B-C0B04B4882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pic>
        <p:nvPicPr>
          <p:cNvPr id="16" name="Picture 15">
            <a:extLst>
              <a:ext uri="{FF2B5EF4-FFF2-40B4-BE49-F238E27FC236}">
                <a16:creationId xmlns:a16="http://schemas.microsoft.com/office/drawing/2014/main" id="{9F614A9E-B3B2-5EF1-1B43-FA8A72BC29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72238" y="3186100"/>
            <a:ext cx="242900" cy="242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654323" y="979952"/>
            <a:ext cx="7001509" cy="612347"/>
          </a:xfrm>
          <a:prstGeom prst="rect">
            <a:avLst/>
          </a:prstGeom>
        </p:spPr>
        <p:txBody>
          <a:bodyPr vert="horz" wrap="square" lIns="0" tIns="47625" rIns="0" bIns="0" rtlCol="0">
            <a:spAutoFit/>
          </a:bodyPr>
          <a:lstStyle/>
          <a:p>
            <a:pPr marL="299085" marR="5080" indent="-287020">
              <a:lnSpc>
                <a:spcPts val="2160"/>
              </a:lnSpc>
              <a:spcBef>
                <a:spcPts val="375"/>
              </a:spcBef>
            </a:pPr>
            <a:r>
              <a:rPr sz="1600" b="0" dirty="0">
                <a:latin typeface="Wingdings 3"/>
                <a:cs typeface="Wingdings 3"/>
              </a:rPr>
              <a:t>⯈</a:t>
            </a:r>
            <a:r>
              <a:rPr sz="1600" b="0" spc="340" dirty="0">
                <a:latin typeface="Times New Roman"/>
                <a:cs typeface="Times New Roman"/>
              </a:rPr>
              <a:t> </a:t>
            </a:r>
            <a:r>
              <a:rPr sz="2000" b="0" dirty="0">
                <a:latin typeface="Segoe UI"/>
                <a:cs typeface="Segoe UI"/>
              </a:rPr>
              <a:t>Use</a:t>
            </a:r>
            <a:r>
              <a:rPr sz="2000" b="0" spc="-60" dirty="0">
                <a:latin typeface="Segoe UI"/>
                <a:cs typeface="Segoe UI"/>
              </a:rPr>
              <a:t> </a:t>
            </a:r>
            <a:r>
              <a:rPr sz="2000" b="0" dirty="0">
                <a:latin typeface="Segoe UI"/>
                <a:cs typeface="Segoe UI"/>
              </a:rPr>
              <a:t>a</a:t>
            </a:r>
            <a:r>
              <a:rPr sz="2000" b="0" spc="-70" dirty="0">
                <a:latin typeface="Segoe UI"/>
                <a:cs typeface="Segoe UI"/>
              </a:rPr>
              <a:t> </a:t>
            </a:r>
            <a:r>
              <a:rPr sz="2000" b="0" dirty="0">
                <a:latin typeface="Segoe UI"/>
                <a:cs typeface="Segoe UI"/>
              </a:rPr>
              <a:t>communication</a:t>
            </a:r>
            <a:r>
              <a:rPr sz="2000" b="0" spc="-60" dirty="0">
                <a:latin typeface="Segoe UI"/>
                <a:cs typeface="Segoe UI"/>
              </a:rPr>
              <a:t> </a:t>
            </a:r>
            <a:r>
              <a:rPr sz="2000" b="0" dirty="0">
                <a:latin typeface="Segoe UI"/>
                <a:cs typeface="Segoe UI"/>
              </a:rPr>
              <a:t>site</a:t>
            </a:r>
            <a:r>
              <a:rPr sz="2000" b="0" spc="-75" dirty="0">
                <a:latin typeface="Segoe UI"/>
                <a:cs typeface="Segoe UI"/>
              </a:rPr>
              <a:t> </a:t>
            </a:r>
            <a:r>
              <a:rPr sz="2000" b="0" dirty="0">
                <a:latin typeface="Segoe UI"/>
                <a:cs typeface="Segoe UI"/>
              </a:rPr>
              <a:t>to</a:t>
            </a:r>
            <a:r>
              <a:rPr sz="2000" b="0" spc="-65" dirty="0">
                <a:latin typeface="Segoe UI"/>
                <a:cs typeface="Segoe UI"/>
              </a:rPr>
              <a:t> </a:t>
            </a:r>
            <a:r>
              <a:rPr sz="2000" b="0" dirty="0">
                <a:latin typeface="Segoe UI"/>
                <a:cs typeface="Segoe UI"/>
              </a:rPr>
              <a:t>broadcast</a:t>
            </a:r>
            <a:r>
              <a:rPr sz="2000" b="0" spc="-90" dirty="0">
                <a:latin typeface="Segoe UI"/>
                <a:cs typeface="Segoe UI"/>
              </a:rPr>
              <a:t> </a:t>
            </a:r>
            <a:r>
              <a:rPr sz="2000" b="0" dirty="0">
                <a:latin typeface="Segoe UI"/>
                <a:cs typeface="Segoe UI"/>
              </a:rPr>
              <a:t>information</a:t>
            </a:r>
            <a:r>
              <a:rPr sz="2000" b="0" spc="-60" dirty="0">
                <a:latin typeface="Segoe UI"/>
                <a:cs typeface="Segoe UI"/>
              </a:rPr>
              <a:t> </a:t>
            </a:r>
            <a:r>
              <a:rPr sz="2000" b="0" dirty="0">
                <a:latin typeface="Segoe UI"/>
                <a:cs typeface="Segoe UI"/>
              </a:rPr>
              <a:t>out</a:t>
            </a:r>
            <a:r>
              <a:rPr sz="2000" b="0" spc="-65" dirty="0">
                <a:latin typeface="Segoe UI"/>
                <a:cs typeface="Segoe UI"/>
              </a:rPr>
              <a:t> </a:t>
            </a:r>
            <a:r>
              <a:rPr sz="2000" b="0" dirty="0">
                <a:latin typeface="Segoe UI"/>
                <a:cs typeface="Segoe UI"/>
              </a:rPr>
              <a:t>to</a:t>
            </a:r>
            <a:r>
              <a:rPr sz="2000" b="0" spc="-70" dirty="0">
                <a:latin typeface="Segoe UI"/>
                <a:cs typeface="Segoe UI"/>
              </a:rPr>
              <a:t> </a:t>
            </a:r>
            <a:r>
              <a:rPr sz="2000" b="0" spc="-50" dirty="0">
                <a:latin typeface="Segoe UI"/>
                <a:cs typeface="Segoe UI"/>
              </a:rPr>
              <a:t>a </a:t>
            </a:r>
            <a:r>
              <a:rPr sz="2000" b="0" dirty="0">
                <a:latin typeface="Segoe UI"/>
                <a:cs typeface="Segoe UI"/>
              </a:rPr>
              <a:t>broad</a:t>
            </a:r>
            <a:r>
              <a:rPr sz="2000" b="0" spc="-90" dirty="0">
                <a:latin typeface="Segoe UI"/>
                <a:cs typeface="Segoe UI"/>
              </a:rPr>
              <a:t> </a:t>
            </a:r>
            <a:r>
              <a:rPr sz="2000" b="0" spc="-10" dirty="0">
                <a:latin typeface="Segoe UI"/>
                <a:cs typeface="Segoe UI"/>
              </a:rPr>
              <a:t>audience.</a:t>
            </a:r>
            <a:endParaRPr sz="2000" dirty="0">
              <a:latin typeface="Segoe UI"/>
              <a:cs typeface="Segoe UI"/>
            </a:endParaRPr>
          </a:p>
        </p:txBody>
      </p:sp>
      <p:sp>
        <p:nvSpPr>
          <p:cNvPr id="4" name="object 4"/>
          <p:cNvSpPr txBox="1"/>
          <p:nvPr/>
        </p:nvSpPr>
        <p:spPr>
          <a:xfrm>
            <a:off x="654323" y="1669030"/>
            <a:ext cx="8152765" cy="3923510"/>
          </a:xfrm>
          <a:prstGeom prst="rect">
            <a:avLst/>
          </a:prstGeom>
        </p:spPr>
        <p:txBody>
          <a:bodyPr vert="horz" wrap="square" lIns="0" tIns="47625" rIns="0" bIns="0" rtlCol="0">
            <a:spAutoFit/>
          </a:bodyPr>
          <a:lstStyle/>
          <a:p>
            <a:pPr marL="299085" marR="1411605" indent="-287020">
              <a:lnSpc>
                <a:spcPts val="2160"/>
              </a:lnSpc>
              <a:spcBef>
                <a:spcPts val="375"/>
              </a:spcBef>
            </a:pPr>
            <a:r>
              <a:rPr sz="1600" dirty="0">
                <a:solidFill>
                  <a:srgbClr val="FFFFFF"/>
                </a:solidFill>
                <a:latin typeface="Wingdings 3"/>
                <a:cs typeface="Wingdings 3"/>
              </a:rPr>
              <a:t>⯈</a:t>
            </a:r>
            <a:r>
              <a:rPr sz="1600" spc="350" dirty="0">
                <a:solidFill>
                  <a:srgbClr val="FFFFFF"/>
                </a:solidFill>
                <a:latin typeface="Times New Roman"/>
                <a:cs typeface="Times New Roman"/>
              </a:rPr>
              <a:t> </a:t>
            </a:r>
            <a:r>
              <a:rPr sz="2000" dirty="0">
                <a:latin typeface="Segoe UI"/>
                <a:cs typeface="Segoe UI"/>
              </a:rPr>
              <a:t>With</a:t>
            </a:r>
            <a:r>
              <a:rPr sz="2000" spc="-55" dirty="0">
                <a:latin typeface="Segoe UI"/>
                <a:cs typeface="Segoe UI"/>
              </a:rPr>
              <a:t> </a:t>
            </a:r>
            <a:r>
              <a:rPr sz="2000" dirty="0">
                <a:latin typeface="Segoe UI"/>
                <a:cs typeface="Segoe UI"/>
              </a:rPr>
              <a:t>a</a:t>
            </a:r>
            <a:r>
              <a:rPr sz="2000" spc="-60" dirty="0">
                <a:latin typeface="Segoe UI"/>
                <a:cs typeface="Segoe UI"/>
              </a:rPr>
              <a:t> </a:t>
            </a:r>
            <a:r>
              <a:rPr sz="2000" dirty="0">
                <a:latin typeface="Segoe UI"/>
                <a:cs typeface="Segoe UI"/>
              </a:rPr>
              <a:t>communication</a:t>
            </a:r>
            <a:r>
              <a:rPr sz="2000" spc="-55" dirty="0">
                <a:latin typeface="Segoe UI"/>
                <a:cs typeface="Segoe UI"/>
              </a:rPr>
              <a:t> </a:t>
            </a:r>
            <a:r>
              <a:rPr sz="2000" dirty="0">
                <a:latin typeface="Segoe UI"/>
                <a:cs typeface="Segoe UI"/>
              </a:rPr>
              <a:t>site,</a:t>
            </a:r>
            <a:r>
              <a:rPr sz="2000" spc="-50" dirty="0">
                <a:latin typeface="Segoe UI"/>
                <a:cs typeface="Segoe UI"/>
              </a:rPr>
              <a:t> </a:t>
            </a:r>
            <a:r>
              <a:rPr sz="2000" dirty="0">
                <a:latin typeface="Segoe UI"/>
                <a:cs typeface="Segoe UI"/>
              </a:rPr>
              <a:t>typically</a:t>
            </a:r>
            <a:r>
              <a:rPr sz="2000" spc="-65" dirty="0">
                <a:latin typeface="Segoe UI"/>
                <a:cs typeface="Segoe UI"/>
              </a:rPr>
              <a:t> </a:t>
            </a:r>
            <a:r>
              <a:rPr sz="2000" dirty="0">
                <a:latin typeface="Segoe UI"/>
                <a:cs typeface="Segoe UI"/>
              </a:rPr>
              <a:t>only</a:t>
            </a:r>
            <a:r>
              <a:rPr sz="2000" spc="-45" dirty="0">
                <a:latin typeface="Segoe UI"/>
                <a:cs typeface="Segoe UI"/>
              </a:rPr>
              <a:t> </a:t>
            </a:r>
            <a:r>
              <a:rPr sz="2000" dirty="0">
                <a:latin typeface="Segoe UI"/>
                <a:cs typeface="Segoe UI"/>
              </a:rPr>
              <a:t>a</a:t>
            </a:r>
            <a:r>
              <a:rPr sz="2000" spc="-60" dirty="0">
                <a:latin typeface="Segoe UI"/>
                <a:cs typeface="Segoe UI"/>
              </a:rPr>
              <a:t> </a:t>
            </a:r>
            <a:r>
              <a:rPr sz="2000" dirty="0">
                <a:latin typeface="Segoe UI"/>
                <a:cs typeface="Segoe UI"/>
              </a:rPr>
              <a:t>small</a:t>
            </a:r>
            <a:r>
              <a:rPr sz="2000" spc="-55" dirty="0">
                <a:latin typeface="Segoe UI"/>
                <a:cs typeface="Segoe UI"/>
              </a:rPr>
              <a:t> </a:t>
            </a:r>
            <a:r>
              <a:rPr sz="2000" dirty="0">
                <a:latin typeface="Segoe UI"/>
                <a:cs typeface="Segoe UI"/>
              </a:rPr>
              <a:t>set</a:t>
            </a:r>
            <a:r>
              <a:rPr sz="2000" spc="-45" dirty="0">
                <a:latin typeface="Segoe UI"/>
                <a:cs typeface="Segoe UI"/>
              </a:rPr>
              <a:t> </a:t>
            </a:r>
            <a:r>
              <a:rPr sz="2000" spc="-25" dirty="0">
                <a:latin typeface="Segoe UI"/>
                <a:cs typeface="Segoe UI"/>
              </a:rPr>
              <a:t>of </a:t>
            </a:r>
            <a:r>
              <a:rPr sz="2000" dirty="0">
                <a:latin typeface="Segoe UI"/>
                <a:cs typeface="Segoe UI"/>
              </a:rPr>
              <a:t>members</a:t>
            </a:r>
            <a:r>
              <a:rPr sz="2000" spc="-15" dirty="0">
                <a:latin typeface="Segoe UI"/>
                <a:cs typeface="Segoe UI"/>
              </a:rPr>
              <a:t> </a:t>
            </a:r>
            <a:r>
              <a:rPr sz="2000" dirty="0">
                <a:latin typeface="Segoe UI"/>
                <a:cs typeface="Segoe UI"/>
              </a:rPr>
              <a:t>contribute</a:t>
            </a:r>
            <a:r>
              <a:rPr sz="2000" spc="-40" dirty="0">
                <a:latin typeface="Segoe UI"/>
                <a:cs typeface="Segoe UI"/>
              </a:rPr>
              <a:t> </a:t>
            </a:r>
            <a:r>
              <a:rPr sz="2000" dirty="0">
                <a:latin typeface="Segoe UI"/>
                <a:cs typeface="Segoe UI"/>
              </a:rPr>
              <a:t>content</a:t>
            </a:r>
            <a:r>
              <a:rPr sz="2000" spc="-40" dirty="0">
                <a:latin typeface="Segoe UI"/>
                <a:cs typeface="Segoe UI"/>
              </a:rPr>
              <a:t> </a:t>
            </a:r>
            <a:r>
              <a:rPr sz="2000" dirty="0">
                <a:latin typeface="Segoe UI"/>
                <a:cs typeface="Segoe UI"/>
              </a:rPr>
              <a:t>that</a:t>
            </a:r>
            <a:r>
              <a:rPr sz="2000" spc="-55" dirty="0">
                <a:latin typeface="Segoe UI"/>
                <a:cs typeface="Segoe UI"/>
              </a:rPr>
              <a:t> </a:t>
            </a:r>
            <a:r>
              <a:rPr sz="2000" dirty="0">
                <a:latin typeface="Segoe UI"/>
                <a:cs typeface="Segoe UI"/>
              </a:rPr>
              <a:t>is</a:t>
            </a:r>
            <a:r>
              <a:rPr sz="2000" spc="-25" dirty="0">
                <a:latin typeface="Segoe UI"/>
                <a:cs typeface="Segoe UI"/>
              </a:rPr>
              <a:t> </a:t>
            </a:r>
            <a:r>
              <a:rPr sz="2000" dirty="0">
                <a:latin typeface="Segoe UI"/>
                <a:cs typeface="Segoe UI"/>
              </a:rPr>
              <a:t>consumed</a:t>
            </a:r>
            <a:r>
              <a:rPr sz="2000" spc="-25" dirty="0">
                <a:latin typeface="Segoe UI"/>
                <a:cs typeface="Segoe UI"/>
              </a:rPr>
              <a:t> </a:t>
            </a:r>
            <a:r>
              <a:rPr sz="2000" dirty="0">
                <a:latin typeface="Segoe UI"/>
                <a:cs typeface="Segoe UI"/>
              </a:rPr>
              <a:t>by</a:t>
            </a:r>
            <a:r>
              <a:rPr sz="2000" spc="-35" dirty="0">
                <a:latin typeface="Segoe UI"/>
                <a:cs typeface="Segoe UI"/>
              </a:rPr>
              <a:t> </a:t>
            </a:r>
            <a:r>
              <a:rPr sz="2000" dirty="0">
                <a:latin typeface="Segoe UI"/>
                <a:cs typeface="Segoe UI"/>
              </a:rPr>
              <a:t>a</a:t>
            </a:r>
            <a:r>
              <a:rPr sz="2000" spc="-35" dirty="0">
                <a:latin typeface="Segoe UI"/>
                <a:cs typeface="Segoe UI"/>
              </a:rPr>
              <a:t> </a:t>
            </a:r>
            <a:r>
              <a:rPr sz="2000" spc="-20" dirty="0">
                <a:latin typeface="Segoe UI"/>
                <a:cs typeface="Segoe UI"/>
              </a:rPr>
              <a:t>much </a:t>
            </a:r>
            <a:r>
              <a:rPr sz="2000" dirty="0">
                <a:latin typeface="Segoe UI"/>
                <a:cs typeface="Segoe UI"/>
              </a:rPr>
              <a:t>larger</a:t>
            </a:r>
            <a:r>
              <a:rPr sz="2000" spc="-80" dirty="0">
                <a:latin typeface="Segoe UI"/>
                <a:cs typeface="Segoe UI"/>
              </a:rPr>
              <a:t> </a:t>
            </a:r>
            <a:r>
              <a:rPr sz="2000" spc="-10" dirty="0">
                <a:latin typeface="Segoe UI"/>
                <a:cs typeface="Segoe UI"/>
              </a:rPr>
              <a:t>audience.</a:t>
            </a:r>
            <a:endParaRPr sz="2000" dirty="0">
              <a:latin typeface="Segoe UI"/>
              <a:cs typeface="Segoe UI"/>
            </a:endParaRPr>
          </a:p>
          <a:p>
            <a:pPr marL="299085" marR="1132205" indent="-287020" algn="just">
              <a:lnSpc>
                <a:spcPts val="2160"/>
              </a:lnSpc>
              <a:spcBef>
                <a:spcPts val="1080"/>
              </a:spcBef>
            </a:pPr>
            <a:r>
              <a:rPr sz="1600" dirty="0">
                <a:latin typeface="Wingdings 3"/>
                <a:cs typeface="Wingdings 3"/>
              </a:rPr>
              <a:t>⯈</a:t>
            </a:r>
            <a:r>
              <a:rPr sz="1600" spc="350" dirty="0">
                <a:latin typeface="Times New Roman"/>
                <a:cs typeface="Times New Roman"/>
              </a:rPr>
              <a:t> </a:t>
            </a:r>
            <a:r>
              <a:rPr sz="2000" dirty="0">
                <a:latin typeface="Segoe UI"/>
                <a:cs typeface="Segoe UI"/>
              </a:rPr>
              <a:t>If</a:t>
            </a:r>
            <a:r>
              <a:rPr sz="2000" spc="-40" dirty="0">
                <a:latin typeface="Segoe UI"/>
                <a:cs typeface="Segoe UI"/>
              </a:rPr>
              <a:t> </a:t>
            </a:r>
            <a:r>
              <a:rPr sz="2000" dirty="0">
                <a:latin typeface="Segoe UI"/>
                <a:cs typeface="Segoe UI"/>
              </a:rPr>
              <a:t>you</a:t>
            </a:r>
            <a:r>
              <a:rPr sz="2000" spc="-55" dirty="0">
                <a:latin typeface="Segoe UI"/>
                <a:cs typeface="Segoe UI"/>
              </a:rPr>
              <a:t> </a:t>
            </a:r>
            <a:r>
              <a:rPr sz="2000" dirty="0">
                <a:latin typeface="Segoe UI"/>
                <a:cs typeface="Segoe UI"/>
              </a:rPr>
              <a:t>want</a:t>
            </a:r>
            <a:r>
              <a:rPr sz="2000" spc="-70" dirty="0">
                <a:latin typeface="Segoe UI"/>
                <a:cs typeface="Segoe UI"/>
              </a:rPr>
              <a:t> </a:t>
            </a:r>
            <a:r>
              <a:rPr sz="2000" dirty="0">
                <a:latin typeface="Segoe UI"/>
                <a:cs typeface="Segoe UI"/>
              </a:rPr>
              <a:t>to</a:t>
            </a:r>
            <a:r>
              <a:rPr sz="2000" spc="-70" dirty="0">
                <a:latin typeface="Segoe UI"/>
                <a:cs typeface="Segoe UI"/>
              </a:rPr>
              <a:t> </a:t>
            </a:r>
            <a:r>
              <a:rPr sz="2000" dirty="0">
                <a:latin typeface="Segoe UI"/>
                <a:cs typeface="Segoe UI"/>
              </a:rPr>
              <a:t>collaborate</a:t>
            </a:r>
            <a:r>
              <a:rPr sz="2000" spc="-50" dirty="0">
                <a:latin typeface="Segoe UI"/>
                <a:cs typeface="Segoe UI"/>
              </a:rPr>
              <a:t> </a:t>
            </a:r>
            <a:r>
              <a:rPr sz="2000" dirty="0">
                <a:latin typeface="Segoe UI"/>
                <a:cs typeface="Segoe UI"/>
              </a:rPr>
              <a:t>with</a:t>
            </a:r>
            <a:r>
              <a:rPr sz="2000" spc="-55" dirty="0">
                <a:latin typeface="Segoe UI"/>
                <a:cs typeface="Segoe UI"/>
              </a:rPr>
              <a:t> </a:t>
            </a:r>
            <a:r>
              <a:rPr sz="2000" dirty="0">
                <a:latin typeface="Segoe UI"/>
                <a:cs typeface="Segoe UI"/>
              </a:rPr>
              <a:t>other</a:t>
            </a:r>
            <a:r>
              <a:rPr sz="2000" spc="-50" dirty="0">
                <a:latin typeface="Segoe UI"/>
                <a:cs typeface="Segoe UI"/>
              </a:rPr>
              <a:t> </a:t>
            </a:r>
            <a:r>
              <a:rPr sz="2000" dirty="0">
                <a:latin typeface="Segoe UI"/>
                <a:cs typeface="Segoe UI"/>
              </a:rPr>
              <a:t>members</a:t>
            </a:r>
            <a:r>
              <a:rPr sz="2000" spc="-45" dirty="0">
                <a:latin typeface="Segoe UI"/>
                <a:cs typeface="Segoe UI"/>
              </a:rPr>
              <a:t> </a:t>
            </a:r>
            <a:r>
              <a:rPr sz="2000" dirty="0">
                <a:latin typeface="Segoe UI"/>
                <a:cs typeface="Segoe UI"/>
              </a:rPr>
              <a:t>of</a:t>
            </a:r>
            <a:r>
              <a:rPr sz="2000" spc="-55" dirty="0">
                <a:latin typeface="Segoe UI"/>
                <a:cs typeface="Segoe UI"/>
              </a:rPr>
              <a:t> </a:t>
            </a:r>
            <a:r>
              <a:rPr sz="2000" dirty="0">
                <a:latin typeface="Segoe UI"/>
                <a:cs typeface="Segoe UI"/>
              </a:rPr>
              <a:t>your</a:t>
            </a:r>
            <a:r>
              <a:rPr sz="2000" spc="-60" dirty="0">
                <a:latin typeface="Segoe UI"/>
                <a:cs typeface="Segoe UI"/>
              </a:rPr>
              <a:t> </a:t>
            </a:r>
            <a:r>
              <a:rPr sz="2000" spc="-20" dirty="0">
                <a:latin typeface="Segoe UI"/>
                <a:cs typeface="Segoe UI"/>
              </a:rPr>
              <a:t>team </a:t>
            </a:r>
            <a:r>
              <a:rPr sz="2000" dirty="0">
                <a:latin typeface="Segoe UI"/>
                <a:cs typeface="Segoe UI"/>
              </a:rPr>
              <a:t>or</a:t>
            </a:r>
            <a:r>
              <a:rPr sz="2000" spc="-30" dirty="0">
                <a:latin typeface="Segoe UI"/>
                <a:cs typeface="Segoe UI"/>
              </a:rPr>
              <a:t> </a:t>
            </a:r>
            <a:r>
              <a:rPr sz="2000" dirty="0">
                <a:latin typeface="Segoe UI"/>
                <a:cs typeface="Segoe UI"/>
              </a:rPr>
              <a:t>with</a:t>
            </a:r>
            <a:r>
              <a:rPr sz="2000" spc="-35" dirty="0">
                <a:latin typeface="Segoe UI"/>
                <a:cs typeface="Segoe UI"/>
              </a:rPr>
              <a:t> </a:t>
            </a:r>
            <a:r>
              <a:rPr sz="2000" dirty="0">
                <a:latin typeface="Segoe UI"/>
                <a:cs typeface="Segoe UI"/>
              </a:rPr>
              <a:t>others</a:t>
            </a:r>
            <a:r>
              <a:rPr sz="2000" spc="-25" dirty="0">
                <a:latin typeface="Segoe UI"/>
                <a:cs typeface="Segoe UI"/>
              </a:rPr>
              <a:t> </a:t>
            </a:r>
            <a:r>
              <a:rPr sz="2000" dirty="0">
                <a:latin typeface="Segoe UI"/>
                <a:cs typeface="Segoe UI"/>
              </a:rPr>
              <a:t>on</a:t>
            </a:r>
            <a:r>
              <a:rPr sz="2000" spc="-15" dirty="0">
                <a:latin typeface="Segoe UI"/>
                <a:cs typeface="Segoe UI"/>
              </a:rPr>
              <a:t> </a:t>
            </a:r>
            <a:r>
              <a:rPr sz="2000" dirty="0">
                <a:latin typeface="Segoe UI"/>
                <a:cs typeface="Segoe UI"/>
              </a:rPr>
              <a:t>a</a:t>
            </a:r>
            <a:r>
              <a:rPr sz="2000" spc="-40" dirty="0">
                <a:latin typeface="Segoe UI"/>
                <a:cs typeface="Segoe UI"/>
              </a:rPr>
              <a:t> </a:t>
            </a:r>
            <a:r>
              <a:rPr sz="2000" dirty="0">
                <a:latin typeface="Segoe UI"/>
                <a:cs typeface="Segoe UI"/>
              </a:rPr>
              <a:t>specific</a:t>
            </a:r>
            <a:r>
              <a:rPr sz="2000" spc="-20" dirty="0">
                <a:latin typeface="Segoe UI"/>
                <a:cs typeface="Segoe UI"/>
              </a:rPr>
              <a:t> </a:t>
            </a:r>
            <a:r>
              <a:rPr sz="2000" dirty="0">
                <a:latin typeface="Segoe UI"/>
                <a:cs typeface="Segoe UI"/>
              </a:rPr>
              <a:t>project,</a:t>
            </a:r>
            <a:r>
              <a:rPr sz="2000" spc="-20" dirty="0">
                <a:latin typeface="Segoe UI"/>
                <a:cs typeface="Segoe UI"/>
              </a:rPr>
              <a:t> </a:t>
            </a:r>
            <a:r>
              <a:rPr sz="2000" dirty="0">
                <a:latin typeface="Segoe UI"/>
                <a:cs typeface="Segoe UI"/>
              </a:rPr>
              <a:t>a</a:t>
            </a:r>
            <a:r>
              <a:rPr sz="2000" spc="-35" dirty="0">
                <a:latin typeface="Segoe UI"/>
                <a:cs typeface="Segoe UI"/>
              </a:rPr>
              <a:t> </a:t>
            </a:r>
            <a:r>
              <a:rPr sz="2000" dirty="0">
                <a:latin typeface="Segoe UI"/>
                <a:cs typeface="Segoe UI"/>
              </a:rPr>
              <a:t>team</a:t>
            </a:r>
            <a:r>
              <a:rPr sz="2000" spc="-40" dirty="0">
                <a:latin typeface="Segoe UI"/>
                <a:cs typeface="Segoe UI"/>
              </a:rPr>
              <a:t> </a:t>
            </a:r>
            <a:r>
              <a:rPr sz="2000" dirty="0">
                <a:latin typeface="Segoe UI"/>
                <a:cs typeface="Segoe UI"/>
              </a:rPr>
              <a:t>site</a:t>
            </a:r>
            <a:r>
              <a:rPr sz="2000" spc="-40" dirty="0">
                <a:latin typeface="Segoe UI"/>
                <a:cs typeface="Segoe UI"/>
              </a:rPr>
              <a:t> </a:t>
            </a:r>
            <a:r>
              <a:rPr sz="2000" dirty="0">
                <a:latin typeface="Segoe UI"/>
                <a:cs typeface="Segoe UI"/>
              </a:rPr>
              <a:t>is</a:t>
            </a:r>
            <a:r>
              <a:rPr sz="2000" spc="-15" dirty="0">
                <a:latin typeface="Segoe UI"/>
                <a:cs typeface="Segoe UI"/>
              </a:rPr>
              <a:t> </a:t>
            </a:r>
            <a:r>
              <a:rPr sz="2000" dirty="0">
                <a:latin typeface="Segoe UI"/>
                <a:cs typeface="Segoe UI"/>
              </a:rPr>
              <a:t>the</a:t>
            </a:r>
            <a:r>
              <a:rPr sz="2000" spc="-45" dirty="0">
                <a:latin typeface="Segoe UI"/>
                <a:cs typeface="Segoe UI"/>
              </a:rPr>
              <a:t> </a:t>
            </a:r>
            <a:r>
              <a:rPr sz="2000" spc="-10" dirty="0">
                <a:latin typeface="Segoe UI"/>
                <a:cs typeface="Segoe UI"/>
              </a:rPr>
              <a:t>better choice.</a:t>
            </a:r>
            <a:endParaRPr sz="2000" dirty="0">
              <a:latin typeface="Segoe UI"/>
              <a:cs typeface="Segoe UI"/>
            </a:endParaRPr>
          </a:p>
          <a:p>
            <a:pPr marL="299085" marR="1176655" indent="-287020">
              <a:lnSpc>
                <a:spcPts val="2160"/>
              </a:lnSpc>
              <a:spcBef>
                <a:spcPts val="1080"/>
              </a:spcBef>
            </a:pPr>
            <a:r>
              <a:rPr sz="1600" dirty="0">
                <a:latin typeface="Wingdings 3"/>
                <a:cs typeface="Wingdings 3"/>
              </a:rPr>
              <a:t>⯈</a:t>
            </a:r>
            <a:r>
              <a:rPr sz="1600" spc="365" dirty="0">
                <a:latin typeface="Times New Roman"/>
                <a:cs typeface="Times New Roman"/>
              </a:rPr>
              <a:t> </a:t>
            </a:r>
            <a:r>
              <a:rPr sz="2000" dirty="0">
                <a:latin typeface="Segoe UI"/>
                <a:cs typeface="Segoe UI"/>
              </a:rPr>
              <a:t>With</a:t>
            </a:r>
            <a:r>
              <a:rPr sz="2000" spc="-50" dirty="0">
                <a:latin typeface="Segoe UI"/>
                <a:cs typeface="Segoe UI"/>
              </a:rPr>
              <a:t> </a:t>
            </a:r>
            <a:r>
              <a:rPr sz="2000" dirty="0">
                <a:latin typeface="Segoe UI"/>
                <a:cs typeface="Segoe UI"/>
              </a:rPr>
              <a:t>a</a:t>
            </a:r>
            <a:r>
              <a:rPr sz="2000" spc="-50" dirty="0">
                <a:latin typeface="Segoe UI"/>
                <a:cs typeface="Segoe UI"/>
              </a:rPr>
              <a:t> </a:t>
            </a:r>
            <a:r>
              <a:rPr sz="2000" dirty="0">
                <a:latin typeface="Segoe UI"/>
                <a:cs typeface="Segoe UI"/>
              </a:rPr>
              <a:t>team</a:t>
            </a:r>
            <a:r>
              <a:rPr sz="2000" spc="-60" dirty="0">
                <a:latin typeface="Segoe UI"/>
                <a:cs typeface="Segoe UI"/>
              </a:rPr>
              <a:t> </a:t>
            </a:r>
            <a:r>
              <a:rPr sz="2000" dirty="0">
                <a:latin typeface="Segoe UI"/>
                <a:cs typeface="Segoe UI"/>
              </a:rPr>
              <a:t>site,</a:t>
            </a:r>
            <a:r>
              <a:rPr sz="2000" spc="-35" dirty="0">
                <a:latin typeface="Segoe UI"/>
                <a:cs typeface="Segoe UI"/>
              </a:rPr>
              <a:t> </a:t>
            </a:r>
            <a:r>
              <a:rPr sz="2000" dirty="0">
                <a:latin typeface="Segoe UI"/>
                <a:cs typeface="Segoe UI"/>
              </a:rPr>
              <a:t>typically</a:t>
            </a:r>
            <a:r>
              <a:rPr sz="2000" spc="-60" dirty="0">
                <a:latin typeface="Segoe UI"/>
                <a:cs typeface="Segoe UI"/>
              </a:rPr>
              <a:t> </a:t>
            </a:r>
            <a:r>
              <a:rPr sz="2000" dirty="0">
                <a:latin typeface="Segoe UI"/>
                <a:cs typeface="Segoe UI"/>
              </a:rPr>
              <a:t>all</a:t>
            </a:r>
            <a:r>
              <a:rPr sz="2000" spc="-30" dirty="0">
                <a:latin typeface="Segoe UI"/>
                <a:cs typeface="Segoe UI"/>
              </a:rPr>
              <a:t> </a:t>
            </a:r>
            <a:r>
              <a:rPr sz="2000" dirty="0">
                <a:latin typeface="Segoe UI"/>
                <a:cs typeface="Segoe UI"/>
              </a:rPr>
              <a:t>or</a:t>
            </a:r>
            <a:r>
              <a:rPr sz="2000" spc="-45" dirty="0">
                <a:latin typeface="Segoe UI"/>
                <a:cs typeface="Segoe UI"/>
              </a:rPr>
              <a:t> </a:t>
            </a:r>
            <a:r>
              <a:rPr sz="2000" dirty="0">
                <a:latin typeface="Segoe UI"/>
                <a:cs typeface="Segoe UI"/>
              </a:rPr>
              <a:t>most</a:t>
            </a:r>
            <a:r>
              <a:rPr sz="2000" spc="-55" dirty="0">
                <a:latin typeface="Segoe UI"/>
                <a:cs typeface="Segoe UI"/>
              </a:rPr>
              <a:t> </a:t>
            </a:r>
            <a:r>
              <a:rPr sz="2000" dirty="0">
                <a:latin typeface="Segoe UI"/>
                <a:cs typeface="Segoe UI"/>
              </a:rPr>
              <a:t>members</a:t>
            </a:r>
            <a:r>
              <a:rPr sz="2000" spc="-30" dirty="0">
                <a:latin typeface="Segoe UI"/>
                <a:cs typeface="Segoe UI"/>
              </a:rPr>
              <a:t> </a:t>
            </a:r>
            <a:r>
              <a:rPr sz="2000" spc="-25" dirty="0">
                <a:latin typeface="Segoe UI"/>
                <a:cs typeface="Segoe UI"/>
              </a:rPr>
              <a:t>can </a:t>
            </a:r>
            <a:r>
              <a:rPr sz="2000" dirty="0">
                <a:latin typeface="Segoe UI"/>
                <a:cs typeface="Segoe UI"/>
              </a:rPr>
              <a:t>contribute</a:t>
            </a:r>
            <a:r>
              <a:rPr sz="2000" spc="-50" dirty="0">
                <a:latin typeface="Segoe UI"/>
                <a:cs typeface="Segoe UI"/>
              </a:rPr>
              <a:t> </a:t>
            </a:r>
            <a:r>
              <a:rPr sz="2000" dirty="0">
                <a:latin typeface="Segoe UI"/>
                <a:cs typeface="Segoe UI"/>
              </a:rPr>
              <a:t>content</a:t>
            </a:r>
            <a:r>
              <a:rPr sz="2000" spc="-50" dirty="0">
                <a:latin typeface="Segoe UI"/>
                <a:cs typeface="Segoe UI"/>
              </a:rPr>
              <a:t> </a:t>
            </a:r>
            <a:r>
              <a:rPr sz="2000" dirty="0">
                <a:latin typeface="Segoe UI"/>
                <a:cs typeface="Segoe UI"/>
              </a:rPr>
              <a:t>to</a:t>
            </a:r>
            <a:r>
              <a:rPr sz="2000" spc="-40" dirty="0">
                <a:latin typeface="Segoe UI"/>
                <a:cs typeface="Segoe UI"/>
              </a:rPr>
              <a:t> </a:t>
            </a:r>
            <a:r>
              <a:rPr sz="2000" dirty="0">
                <a:latin typeface="Segoe UI"/>
                <a:cs typeface="Segoe UI"/>
              </a:rPr>
              <a:t>the</a:t>
            </a:r>
            <a:r>
              <a:rPr sz="2000" spc="-45" dirty="0">
                <a:latin typeface="Segoe UI"/>
                <a:cs typeface="Segoe UI"/>
              </a:rPr>
              <a:t> </a:t>
            </a:r>
            <a:r>
              <a:rPr sz="2000" dirty="0">
                <a:latin typeface="Segoe UI"/>
                <a:cs typeface="Segoe UI"/>
              </a:rPr>
              <a:t>site</a:t>
            </a:r>
            <a:r>
              <a:rPr sz="2000" spc="-35" dirty="0">
                <a:latin typeface="Segoe UI"/>
                <a:cs typeface="Segoe UI"/>
              </a:rPr>
              <a:t> </a:t>
            </a:r>
            <a:r>
              <a:rPr sz="2000" dirty="0">
                <a:latin typeface="Segoe UI"/>
                <a:cs typeface="Segoe UI"/>
              </a:rPr>
              <a:t>and</a:t>
            </a:r>
            <a:r>
              <a:rPr sz="2000" spc="-45" dirty="0">
                <a:latin typeface="Segoe UI"/>
                <a:cs typeface="Segoe UI"/>
              </a:rPr>
              <a:t> </a:t>
            </a:r>
            <a:r>
              <a:rPr sz="2000" dirty="0">
                <a:latin typeface="Segoe UI"/>
                <a:cs typeface="Segoe UI"/>
              </a:rPr>
              <a:t>the</a:t>
            </a:r>
            <a:r>
              <a:rPr sz="2000" spc="-45" dirty="0">
                <a:latin typeface="Segoe UI"/>
                <a:cs typeface="Segoe UI"/>
              </a:rPr>
              <a:t> </a:t>
            </a:r>
            <a:r>
              <a:rPr sz="2000" dirty="0">
                <a:latin typeface="Segoe UI"/>
                <a:cs typeface="Segoe UI"/>
              </a:rPr>
              <a:t>information</a:t>
            </a:r>
            <a:r>
              <a:rPr sz="2000" spc="-35" dirty="0">
                <a:latin typeface="Segoe UI"/>
                <a:cs typeface="Segoe UI"/>
              </a:rPr>
              <a:t> </a:t>
            </a:r>
            <a:r>
              <a:rPr sz="2000" dirty="0">
                <a:latin typeface="Segoe UI"/>
                <a:cs typeface="Segoe UI"/>
              </a:rPr>
              <a:t>is</a:t>
            </a:r>
            <a:r>
              <a:rPr sz="2000" spc="-20" dirty="0">
                <a:latin typeface="Segoe UI"/>
                <a:cs typeface="Segoe UI"/>
              </a:rPr>
              <a:t> </a:t>
            </a:r>
            <a:r>
              <a:rPr sz="2000" spc="-10" dirty="0">
                <a:latin typeface="Segoe UI"/>
                <a:cs typeface="Segoe UI"/>
              </a:rPr>
              <a:t>limited </a:t>
            </a:r>
            <a:r>
              <a:rPr sz="2000" dirty="0">
                <a:latin typeface="Segoe UI"/>
                <a:cs typeface="Segoe UI"/>
              </a:rPr>
              <a:t>to</a:t>
            </a:r>
            <a:r>
              <a:rPr sz="2000" spc="-45" dirty="0">
                <a:latin typeface="Segoe UI"/>
                <a:cs typeface="Segoe UI"/>
              </a:rPr>
              <a:t> </a:t>
            </a:r>
            <a:r>
              <a:rPr sz="2000" dirty="0">
                <a:latin typeface="Segoe UI"/>
                <a:cs typeface="Segoe UI"/>
              </a:rPr>
              <a:t>only</a:t>
            </a:r>
            <a:r>
              <a:rPr sz="2000" spc="-40" dirty="0">
                <a:latin typeface="Segoe UI"/>
                <a:cs typeface="Segoe UI"/>
              </a:rPr>
              <a:t> </a:t>
            </a:r>
            <a:r>
              <a:rPr sz="2000" dirty="0">
                <a:latin typeface="Segoe UI"/>
                <a:cs typeface="Segoe UI"/>
              </a:rPr>
              <a:t>the</a:t>
            </a:r>
            <a:r>
              <a:rPr sz="2000" spc="-45" dirty="0">
                <a:latin typeface="Segoe UI"/>
                <a:cs typeface="Segoe UI"/>
              </a:rPr>
              <a:t> </a:t>
            </a:r>
            <a:r>
              <a:rPr sz="2000" dirty="0">
                <a:latin typeface="Segoe UI"/>
                <a:cs typeface="Segoe UI"/>
              </a:rPr>
              <a:t>members</a:t>
            </a:r>
            <a:r>
              <a:rPr sz="2000" spc="-20" dirty="0">
                <a:latin typeface="Segoe UI"/>
                <a:cs typeface="Segoe UI"/>
              </a:rPr>
              <a:t> </a:t>
            </a:r>
            <a:r>
              <a:rPr sz="2000" dirty="0">
                <a:latin typeface="Segoe UI"/>
                <a:cs typeface="Segoe UI"/>
              </a:rPr>
              <a:t>of</a:t>
            </a:r>
            <a:r>
              <a:rPr sz="2000" spc="-30" dirty="0">
                <a:latin typeface="Segoe UI"/>
                <a:cs typeface="Segoe UI"/>
              </a:rPr>
              <a:t> </a:t>
            </a:r>
            <a:r>
              <a:rPr sz="2000" dirty="0">
                <a:latin typeface="Segoe UI"/>
                <a:cs typeface="Segoe UI"/>
              </a:rPr>
              <a:t>the</a:t>
            </a:r>
            <a:r>
              <a:rPr sz="2000" spc="-45" dirty="0">
                <a:latin typeface="Segoe UI"/>
                <a:cs typeface="Segoe UI"/>
              </a:rPr>
              <a:t> </a:t>
            </a:r>
            <a:r>
              <a:rPr sz="2000" dirty="0">
                <a:latin typeface="Segoe UI"/>
                <a:cs typeface="Segoe UI"/>
              </a:rPr>
              <a:t>team</a:t>
            </a:r>
            <a:r>
              <a:rPr sz="2000" spc="-40" dirty="0">
                <a:latin typeface="Segoe UI"/>
                <a:cs typeface="Segoe UI"/>
              </a:rPr>
              <a:t> </a:t>
            </a:r>
            <a:r>
              <a:rPr sz="2000" dirty="0">
                <a:latin typeface="Segoe UI"/>
                <a:cs typeface="Segoe UI"/>
              </a:rPr>
              <a:t>or</a:t>
            </a:r>
            <a:r>
              <a:rPr sz="2000" spc="-35" dirty="0">
                <a:latin typeface="Segoe UI"/>
                <a:cs typeface="Segoe UI"/>
              </a:rPr>
              <a:t> </a:t>
            </a:r>
            <a:r>
              <a:rPr sz="2000" dirty="0">
                <a:latin typeface="Segoe UI"/>
                <a:cs typeface="Segoe UI"/>
              </a:rPr>
              <a:t>project</a:t>
            </a:r>
            <a:r>
              <a:rPr sz="2000" spc="-25" dirty="0">
                <a:latin typeface="Segoe UI"/>
                <a:cs typeface="Segoe UI"/>
              </a:rPr>
              <a:t> </a:t>
            </a:r>
            <a:r>
              <a:rPr sz="2000" dirty="0">
                <a:latin typeface="Segoe UI"/>
                <a:cs typeface="Segoe UI"/>
              </a:rPr>
              <a:t>and</a:t>
            </a:r>
            <a:r>
              <a:rPr sz="2000" spc="-45" dirty="0">
                <a:latin typeface="Segoe UI"/>
                <a:cs typeface="Segoe UI"/>
              </a:rPr>
              <a:t> </a:t>
            </a:r>
            <a:r>
              <a:rPr sz="2000" spc="-10" dirty="0">
                <a:latin typeface="Segoe UI"/>
                <a:cs typeface="Segoe UI"/>
              </a:rPr>
              <a:t>specific stakeholders.</a:t>
            </a:r>
            <a:endParaRPr sz="2000" dirty="0">
              <a:latin typeface="Segoe UI"/>
              <a:cs typeface="Segoe UI"/>
            </a:endParaRPr>
          </a:p>
          <a:p>
            <a:pPr marL="121285">
              <a:lnSpc>
                <a:spcPct val="100000"/>
              </a:lnSpc>
              <a:spcBef>
                <a:spcPts val="1745"/>
              </a:spcBef>
            </a:pPr>
            <a:r>
              <a:rPr sz="3600" dirty="0">
                <a:latin typeface="Century Gothic"/>
                <a:cs typeface="Century Gothic"/>
              </a:rPr>
              <a:t>COMMUNICATION</a:t>
            </a:r>
            <a:r>
              <a:rPr sz="3600" spc="-65" dirty="0">
                <a:latin typeface="Century Gothic"/>
                <a:cs typeface="Century Gothic"/>
              </a:rPr>
              <a:t> </a:t>
            </a:r>
            <a:r>
              <a:rPr sz="3600" dirty="0">
                <a:latin typeface="Century Gothic"/>
                <a:cs typeface="Century Gothic"/>
              </a:rPr>
              <a:t>SITE</a:t>
            </a:r>
            <a:r>
              <a:rPr sz="3600" spc="-55" dirty="0">
                <a:latin typeface="Century Gothic"/>
                <a:cs typeface="Century Gothic"/>
              </a:rPr>
              <a:t> </a:t>
            </a:r>
            <a:r>
              <a:rPr sz="3600" dirty="0">
                <a:latin typeface="Century Gothic"/>
                <a:cs typeface="Century Gothic"/>
              </a:rPr>
              <a:t>VS.</a:t>
            </a:r>
            <a:r>
              <a:rPr sz="3600" spc="-50" dirty="0">
                <a:latin typeface="Century Gothic"/>
                <a:cs typeface="Century Gothic"/>
              </a:rPr>
              <a:t> </a:t>
            </a:r>
            <a:r>
              <a:rPr sz="3600" dirty="0">
                <a:latin typeface="Century Gothic"/>
                <a:cs typeface="Century Gothic"/>
              </a:rPr>
              <a:t>TEAM</a:t>
            </a:r>
            <a:r>
              <a:rPr sz="3600" spc="-45" dirty="0">
                <a:latin typeface="Century Gothic"/>
                <a:cs typeface="Century Gothic"/>
              </a:rPr>
              <a:t> </a:t>
            </a:r>
            <a:r>
              <a:rPr sz="3600" spc="-20" dirty="0">
                <a:latin typeface="Century Gothic"/>
                <a:cs typeface="Century Gothic"/>
              </a:rPr>
              <a:t>SITE</a:t>
            </a:r>
            <a:endParaRPr sz="3600" dirty="0">
              <a:latin typeface="Century Gothic"/>
              <a:cs typeface="Century Gothic"/>
            </a:endParaRPr>
          </a:p>
        </p:txBody>
      </p:sp>
      <p:grpSp>
        <p:nvGrpSpPr>
          <p:cNvPr id="5" name="object 5">
            <a:extLst>
              <a:ext uri="{C183D7F6-B498-43B3-948B-1728B52AA6E4}">
                <adec:decorative xmlns:adec="http://schemas.microsoft.com/office/drawing/2017/decorative" val="1"/>
              </a:ext>
            </a:extLst>
          </p:cNvPr>
          <p:cNvGrpSpPr/>
          <p:nvPr/>
        </p:nvGrpSpPr>
        <p:grpSpPr>
          <a:xfrm>
            <a:off x="8317991" y="1053083"/>
            <a:ext cx="3886835" cy="5094605"/>
            <a:chOff x="8317991" y="1053083"/>
            <a:chExt cx="3886835" cy="5094605"/>
          </a:xfrm>
        </p:grpSpPr>
        <p:sp>
          <p:nvSpPr>
            <p:cNvPr id="6" name="object 6"/>
            <p:cNvSpPr/>
            <p:nvPr/>
          </p:nvSpPr>
          <p:spPr>
            <a:xfrm>
              <a:off x="8844706" y="1547149"/>
              <a:ext cx="787400" cy="788035"/>
            </a:xfrm>
            <a:custGeom>
              <a:avLst/>
              <a:gdLst/>
              <a:ahLst/>
              <a:cxnLst/>
              <a:rect l="l" t="t" r="r" b="b"/>
              <a:pathLst>
                <a:path w="787400" h="788035">
                  <a:moveTo>
                    <a:pt x="393564" y="787409"/>
                  </a:moveTo>
                  <a:lnTo>
                    <a:pt x="344196" y="784342"/>
                  </a:lnTo>
                  <a:lnTo>
                    <a:pt x="296657" y="775385"/>
                  </a:lnTo>
                  <a:lnTo>
                    <a:pt x="251318" y="760909"/>
                  </a:lnTo>
                  <a:lnTo>
                    <a:pt x="208546" y="741281"/>
                  </a:lnTo>
                  <a:lnTo>
                    <a:pt x="168711" y="716871"/>
                  </a:lnTo>
                  <a:lnTo>
                    <a:pt x="132181" y="688048"/>
                  </a:lnTo>
                  <a:lnTo>
                    <a:pt x="99325" y="655181"/>
                  </a:lnTo>
                  <a:lnTo>
                    <a:pt x="70512" y="618638"/>
                  </a:lnTo>
                  <a:lnTo>
                    <a:pt x="46111" y="578789"/>
                  </a:lnTo>
                  <a:lnTo>
                    <a:pt x="26490" y="536002"/>
                  </a:lnTo>
                  <a:lnTo>
                    <a:pt x="12019" y="490646"/>
                  </a:lnTo>
                  <a:lnTo>
                    <a:pt x="3066" y="443091"/>
                  </a:lnTo>
                  <a:lnTo>
                    <a:pt x="0" y="393704"/>
                  </a:lnTo>
                  <a:lnTo>
                    <a:pt x="3066" y="344318"/>
                  </a:lnTo>
                  <a:lnTo>
                    <a:pt x="12019" y="296763"/>
                  </a:lnTo>
                  <a:lnTo>
                    <a:pt x="26490" y="251407"/>
                  </a:lnTo>
                  <a:lnTo>
                    <a:pt x="46111" y="208620"/>
                  </a:lnTo>
                  <a:lnTo>
                    <a:pt x="70512" y="168771"/>
                  </a:lnTo>
                  <a:lnTo>
                    <a:pt x="99325" y="132228"/>
                  </a:lnTo>
                  <a:lnTo>
                    <a:pt x="132181" y="99360"/>
                  </a:lnTo>
                  <a:lnTo>
                    <a:pt x="168711" y="70537"/>
                  </a:lnTo>
                  <a:lnTo>
                    <a:pt x="208546" y="46128"/>
                  </a:lnTo>
                  <a:lnTo>
                    <a:pt x="251318" y="26500"/>
                  </a:lnTo>
                  <a:lnTo>
                    <a:pt x="296657" y="12023"/>
                  </a:lnTo>
                  <a:lnTo>
                    <a:pt x="344196" y="3067"/>
                  </a:lnTo>
                  <a:lnTo>
                    <a:pt x="393564" y="0"/>
                  </a:lnTo>
                  <a:lnTo>
                    <a:pt x="442933" y="3067"/>
                  </a:lnTo>
                  <a:lnTo>
                    <a:pt x="490471" y="12023"/>
                  </a:lnTo>
                  <a:lnTo>
                    <a:pt x="535811" y="26500"/>
                  </a:lnTo>
                  <a:lnTo>
                    <a:pt x="578582" y="46128"/>
                  </a:lnTo>
                  <a:lnTo>
                    <a:pt x="618418" y="70537"/>
                  </a:lnTo>
                  <a:lnTo>
                    <a:pt x="654947" y="99360"/>
                  </a:lnTo>
                  <a:lnTo>
                    <a:pt x="687803" y="132228"/>
                  </a:lnTo>
                  <a:lnTo>
                    <a:pt x="716616" y="168771"/>
                  </a:lnTo>
                  <a:lnTo>
                    <a:pt x="741017" y="208620"/>
                  </a:lnTo>
                  <a:lnTo>
                    <a:pt x="760638" y="251407"/>
                  </a:lnTo>
                  <a:lnTo>
                    <a:pt x="775109" y="296763"/>
                  </a:lnTo>
                  <a:lnTo>
                    <a:pt x="784062" y="344318"/>
                  </a:lnTo>
                  <a:lnTo>
                    <a:pt x="787129" y="393704"/>
                  </a:lnTo>
                  <a:lnTo>
                    <a:pt x="784062" y="443091"/>
                  </a:lnTo>
                  <a:lnTo>
                    <a:pt x="775109" y="490646"/>
                  </a:lnTo>
                  <a:lnTo>
                    <a:pt x="760638" y="536002"/>
                  </a:lnTo>
                  <a:lnTo>
                    <a:pt x="741017" y="578789"/>
                  </a:lnTo>
                  <a:lnTo>
                    <a:pt x="716616" y="618638"/>
                  </a:lnTo>
                  <a:lnTo>
                    <a:pt x="687803" y="655181"/>
                  </a:lnTo>
                  <a:lnTo>
                    <a:pt x="654947" y="688048"/>
                  </a:lnTo>
                  <a:lnTo>
                    <a:pt x="618418" y="716871"/>
                  </a:lnTo>
                  <a:lnTo>
                    <a:pt x="578582" y="741281"/>
                  </a:lnTo>
                  <a:lnTo>
                    <a:pt x="535811" y="760909"/>
                  </a:lnTo>
                  <a:lnTo>
                    <a:pt x="490471" y="775385"/>
                  </a:lnTo>
                  <a:lnTo>
                    <a:pt x="442933" y="784342"/>
                  </a:lnTo>
                  <a:lnTo>
                    <a:pt x="393564" y="787409"/>
                  </a:lnTo>
                  <a:close/>
                </a:path>
              </a:pathLst>
            </a:custGeom>
            <a:solidFill>
              <a:srgbClr val="052E60"/>
            </a:solidFill>
          </p:spPr>
          <p:txBody>
            <a:bodyPr wrap="square" lIns="0" tIns="0" rIns="0" bIns="0" rtlCol="0"/>
            <a:lstStyle/>
            <a:p>
              <a:endParaRPr/>
            </a:p>
          </p:txBody>
        </p:sp>
        <p:sp>
          <p:nvSpPr>
            <p:cNvPr id="7" name="object 7"/>
            <p:cNvSpPr/>
            <p:nvPr/>
          </p:nvSpPr>
          <p:spPr>
            <a:xfrm>
              <a:off x="8844705" y="1547149"/>
              <a:ext cx="787400" cy="788035"/>
            </a:xfrm>
            <a:custGeom>
              <a:avLst/>
              <a:gdLst/>
              <a:ahLst/>
              <a:cxnLst/>
              <a:rect l="l" t="t" r="r" b="b"/>
              <a:pathLst>
                <a:path w="787400" h="788035">
                  <a:moveTo>
                    <a:pt x="787129" y="393704"/>
                  </a:moveTo>
                  <a:lnTo>
                    <a:pt x="784062" y="443091"/>
                  </a:lnTo>
                  <a:lnTo>
                    <a:pt x="775109" y="490646"/>
                  </a:lnTo>
                  <a:lnTo>
                    <a:pt x="760638" y="536002"/>
                  </a:lnTo>
                  <a:lnTo>
                    <a:pt x="741017" y="578789"/>
                  </a:lnTo>
                  <a:lnTo>
                    <a:pt x="716616" y="618638"/>
                  </a:lnTo>
                  <a:lnTo>
                    <a:pt x="687803" y="655181"/>
                  </a:lnTo>
                  <a:lnTo>
                    <a:pt x="654947" y="688048"/>
                  </a:lnTo>
                  <a:lnTo>
                    <a:pt x="618418" y="716871"/>
                  </a:lnTo>
                  <a:lnTo>
                    <a:pt x="578582" y="741281"/>
                  </a:lnTo>
                  <a:lnTo>
                    <a:pt x="535811" y="760909"/>
                  </a:lnTo>
                  <a:lnTo>
                    <a:pt x="490471" y="775385"/>
                  </a:lnTo>
                  <a:lnTo>
                    <a:pt x="442933" y="784342"/>
                  </a:lnTo>
                  <a:lnTo>
                    <a:pt x="393564" y="787409"/>
                  </a:lnTo>
                  <a:lnTo>
                    <a:pt x="344196" y="784342"/>
                  </a:lnTo>
                  <a:lnTo>
                    <a:pt x="296657" y="775385"/>
                  </a:lnTo>
                  <a:lnTo>
                    <a:pt x="251318" y="760909"/>
                  </a:lnTo>
                  <a:lnTo>
                    <a:pt x="208546" y="741281"/>
                  </a:lnTo>
                  <a:lnTo>
                    <a:pt x="168711" y="716871"/>
                  </a:lnTo>
                  <a:lnTo>
                    <a:pt x="132181" y="688048"/>
                  </a:lnTo>
                  <a:lnTo>
                    <a:pt x="99325" y="655181"/>
                  </a:lnTo>
                  <a:lnTo>
                    <a:pt x="70512" y="618638"/>
                  </a:lnTo>
                  <a:lnTo>
                    <a:pt x="46111" y="578789"/>
                  </a:lnTo>
                  <a:lnTo>
                    <a:pt x="26490" y="536002"/>
                  </a:lnTo>
                  <a:lnTo>
                    <a:pt x="12019" y="490646"/>
                  </a:lnTo>
                  <a:lnTo>
                    <a:pt x="3066" y="443091"/>
                  </a:lnTo>
                  <a:lnTo>
                    <a:pt x="0" y="393704"/>
                  </a:lnTo>
                  <a:lnTo>
                    <a:pt x="3066" y="344318"/>
                  </a:lnTo>
                  <a:lnTo>
                    <a:pt x="12019" y="296763"/>
                  </a:lnTo>
                  <a:lnTo>
                    <a:pt x="26490" y="251407"/>
                  </a:lnTo>
                  <a:lnTo>
                    <a:pt x="46111" y="208620"/>
                  </a:lnTo>
                  <a:lnTo>
                    <a:pt x="70512" y="168771"/>
                  </a:lnTo>
                  <a:lnTo>
                    <a:pt x="99325" y="132228"/>
                  </a:lnTo>
                  <a:lnTo>
                    <a:pt x="132181" y="99360"/>
                  </a:lnTo>
                  <a:lnTo>
                    <a:pt x="168711" y="70537"/>
                  </a:lnTo>
                  <a:lnTo>
                    <a:pt x="208546" y="46128"/>
                  </a:lnTo>
                  <a:lnTo>
                    <a:pt x="251318" y="26500"/>
                  </a:lnTo>
                  <a:lnTo>
                    <a:pt x="296657" y="12023"/>
                  </a:lnTo>
                  <a:lnTo>
                    <a:pt x="344196" y="3067"/>
                  </a:lnTo>
                  <a:lnTo>
                    <a:pt x="393564" y="0"/>
                  </a:lnTo>
                  <a:lnTo>
                    <a:pt x="442933" y="3067"/>
                  </a:lnTo>
                  <a:lnTo>
                    <a:pt x="490471" y="12023"/>
                  </a:lnTo>
                  <a:lnTo>
                    <a:pt x="535811" y="26500"/>
                  </a:lnTo>
                  <a:lnTo>
                    <a:pt x="578582" y="46128"/>
                  </a:lnTo>
                  <a:lnTo>
                    <a:pt x="618418" y="70537"/>
                  </a:lnTo>
                  <a:lnTo>
                    <a:pt x="654947" y="99360"/>
                  </a:lnTo>
                  <a:lnTo>
                    <a:pt x="687803" y="132228"/>
                  </a:lnTo>
                  <a:lnTo>
                    <a:pt x="716616" y="168771"/>
                  </a:lnTo>
                  <a:lnTo>
                    <a:pt x="741017" y="208620"/>
                  </a:lnTo>
                  <a:lnTo>
                    <a:pt x="760638" y="251407"/>
                  </a:lnTo>
                  <a:lnTo>
                    <a:pt x="775109" y="296763"/>
                  </a:lnTo>
                  <a:lnTo>
                    <a:pt x="784062" y="344318"/>
                  </a:lnTo>
                  <a:lnTo>
                    <a:pt x="787129" y="393704"/>
                  </a:lnTo>
                  <a:close/>
                </a:path>
              </a:pathLst>
            </a:custGeom>
            <a:ln w="32830">
              <a:solidFill>
                <a:srgbClr val="052E60"/>
              </a:solidFill>
            </a:ln>
          </p:spPr>
          <p:txBody>
            <a:bodyPr wrap="square" lIns="0" tIns="0" rIns="0" bIns="0" rtlCol="0"/>
            <a:lstStyle/>
            <a:p>
              <a:endParaRPr/>
            </a:p>
          </p:txBody>
        </p:sp>
        <p:sp>
          <p:nvSpPr>
            <p:cNvPr id="8" name="object 8"/>
            <p:cNvSpPr/>
            <p:nvPr/>
          </p:nvSpPr>
          <p:spPr>
            <a:xfrm>
              <a:off x="8846674" y="1607437"/>
              <a:ext cx="2197735" cy="2172970"/>
            </a:xfrm>
            <a:custGeom>
              <a:avLst/>
              <a:gdLst/>
              <a:ahLst/>
              <a:cxnLst/>
              <a:rect l="l" t="t" r="r" b="b"/>
              <a:pathLst>
                <a:path w="2197734" h="2172970">
                  <a:moveTo>
                    <a:pt x="1379281" y="1100140"/>
                  </a:moveTo>
                  <a:lnTo>
                    <a:pt x="913503" y="1100140"/>
                  </a:lnTo>
                  <a:lnTo>
                    <a:pt x="1232228" y="781630"/>
                  </a:lnTo>
                  <a:lnTo>
                    <a:pt x="1244909" y="770033"/>
                  </a:lnTo>
                  <a:lnTo>
                    <a:pt x="1258742" y="759925"/>
                  </a:lnTo>
                  <a:lnTo>
                    <a:pt x="1273596" y="751394"/>
                  </a:lnTo>
                  <a:lnTo>
                    <a:pt x="1289342" y="744525"/>
                  </a:lnTo>
                  <a:lnTo>
                    <a:pt x="1266693" y="647659"/>
                  </a:lnTo>
                  <a:lnTo>
                    <a:pt x="1048411" y="592822"/>
                  </a:lnTo>
                  <a:lnTo>
                    <a:pt x="1048411" y="276939"/>
                  </a:lnTo>
                  <a:lnTo>
                    <a:pt x="2152952" y="1116"/>
                  </a:lnTo>
                  <a:lnTo>
                    <a:pt x="2155578" y="426"/>
                  </a:lnTo>
                  <a:lnTo>
                    <a:pt x="2158759" y="0"/>
                  </a:lnTo>
                  <a:lnTo>
                    <a:pt x="2160994" y="0"/>
                  </a:lnTo>
                  <a:lnTo>
                    <a:pt x="2174850" y="2461"/>
                  </a:lnTo>
                  <a:lnTo>
                    <a:pt x="2186294" y="9793"/>
                  </a:lnTo>
                  <a:lnTo>
                    <a:pt x="2194155" y="20880"/>
                  </a:lnTo>
                  <a:lnTo>
                    <a:pt x="2197265" y="34609"/>
                  </a:lnTo>
                  <a:lnTo>
                    <a:pt x="2197213" y="665390"/>
                  </a:lnTo>
                  <a:lnTo>
                    <a:pt x="1345800" y="665390"/>
                  </a:lnTo>
                  <a:lnTo>
                    <a:pt x="1361228" y="734674"/>
                  </a:lnTo>
                  <a:lnTo>
                    <a:pt x="1386261" y="738408"/>
                  </a:lnTo>
                  <a:lnTo>
                    <a:pt x="1410263" y="745950"/>
                  </a:lnTo>
                  <a:lnTo>
                    <a:pt x="1432807" y="757130"/>
                  </a:lnTo>
                  <a:lnTo>
                    <a:pt x="1453464" y="771779"/>
                  </a:lnTo>
                  <a:lnTo>
                    <a:pt x="1613975" y="810854"/>
                  </a:lnTo>
                  <a:lnTo>
                    <a:pt x="1705243" y="810854"/>
                  </a:lnTo>
                  <a:lnTo>
                    <a:pt x="1663996" y="859123"/>
                  </a:lnTo>
                  <a:lnTo>
                    <a:pt x="1507953" y="859123"/>
                  </a:lnTo>
                  <a:lnTo>
                    <a:pt x="1512671" y="900208"/>
                  </a:lnTo>
                  <a:lnTo>
                    <a:pt x="1512756" y="900951"/>
                  </a:lnTo>
                  <a:lnTo>
                    <a:pt x="1506943" y="941981"/>
                  </a:lnTo>
                  <a:lnTo>
                    <a:pt x="1491049" y="980247"/>
                  </a:lnTo>
                  <a:lnTo>
                    <a:pt x="1465609" y="1013781"/>
                  </a:lnTo>
                  <a:lnTo>
                    <a:pt x="1379281" y="1100140"/>
                  </a:lnTo>
                  <a:close/>
                </a:path>
                <a:path w="2197734" h="2172970">
                  <a:moveTo>
                    <a:pt x="1705243" y="810854"/>
                  </a:moveTo>
                  <a:lnTo>
                    <a:pt x="1613975" y="810854"/>
                  </a:lnTo>
                  <a:lnTo>
                    <a:pt x="1670105" y="744854"/>
                  </a:lnTo>
                  <a:lnTo>
                    <a:pt x="1345800" y="665390"/>
                  </a:lnTo>
                  <a:lnTo>
                    <a:pt x="2197213" y="665390"/>
                  </a:lnTo>
                  <a:lnTo>
                    <a:pt x="2197205" y="763242"/>
                  </a:lnTo>
                  <a:lnTo>
                    <a:pt x="1745930" y="763242"/>
                  </a:lnTo>
                  <a:lnTo>
                    <a:pt x="1705243" y="810854"/>
                  </a:lnTo>
                  <a:close/>
                </a:path>
                <a:path w="2197734" h="2172970">
                  <a:moveTo>
                    <a:pt x="2152624" y="865034"/>
                  </a:moveTo>
                  <a:lnTo>
                    <a:pt x="1745930" y="763242"/>
                  </a:lnTo>
                  <a:lnTo>
                    <a:pt x="2197205" y="763242"/>
                  </a:lnTo>
                  <a:lnTo>
                    <a:pt x="2197200" y="830654"/>
                  </a:lnTo>
                  <a:lnTo>
                    <a:pt x="2167994" y="864363"/>
                  </a:lnTo>
                  <a:lnTo>
                    <a:pt x="2152624" y="865034"/>
                  </a:lnTo>
                  <a:close/>
                </a:path>
                <a:path w="2197734" h="2172970">
                  <a:moveTo>
                    <a:pt x="785816" y="2172567"/>
                  </a:moveTo>
                  <a:lnTo>
                    <a:pt x="0" y="2172567"/>
                  </a:lnTo>
                  <a:lnTo>
                    <a:pt x="0" y="1220320"/>
                  </a:lnTo>
                  <a:lnTo>
                    <a:pt x="4154" y="1171707"/>
                  </a:lnTo>
                  <a:lnTo>
                    <a:pt x="14085" y="1124700"/>
                  </a:lnTo>
                  <a:lnTo>
                    <a:pt x="29485" y="1079724"/>
                  </a:lnTo>
                  <a:lnTo>
                    <a:pt x="50042" y="1037205"/>
                  </a:lnTo>
                  <a:lnTo>
                    <a:pt x="75446" y="997568"/>
                  </a:lnTo>
                  <a:lnTo>
                    <a:pt x="105389" y="961240"/>
                  </a:lnTo>
                  <a:lnTo>
                    <a:pt x="139559" y="928644"/>
                  </a:lnTo>
                  <a:lnTo>
                    <a:pt x="177646" y="900208"/>
                  </a:lnTo>
                  <a:lnTo>
                    <a:pt x="219341" y="876356"/>
                  </a:lnTo>
                  <a:lnTo>
                    <a:pt x="264334" y="857514"/>
                  </a:lnTo>
                  <a:lnTo>
                    <a:pt x="312006" y="844164"/>
                  </a:lnTo>
                  <a:lnTo>
                    <a:pt x="359884" y="836983"/>
                  </a:lnTo>
                  <a:lnTo>
                    <a:pt x="407499" y="835746"/>
                  </a:lnTo>
                  <a:lnTo>
                    <a:pt x="454382" y="840223"/>
                  </a:lnTo>
                  <a:lnTo>
                    <a:pt x="500062" y="850188"/>
                  </a:lnTo>
                  <a:lnTo>
                    <a:pt x="544068" y="865412"/>
                  </a:lnTo>
                  <a:lnTo>
                    <a:pt x="585932" y="885669"/>
                  </a:lnTo>
                  <a:lnTo>
                    <a:pt x="625183" y="910730"/>
                  </a:lnTo>
                  <a:lnTo>
                    <a:pt x="661351" y="940368"/>
                  </a:lnTo>
                  <a:lnTo>
                    <a:pt x="693966" y="974356"/>
                  </a:lnTo>
                  <a:lnTo>
                    <a:pt x="722558" y="1012466"/>
                  </a:lnTo>
                  <a:lnTo>
                    <a:pt x="746657" y="1054470"/>
                  </a:lnTo>
                  <a:lnTo>
                    <a:pt x="765793" y="1100140"/>
                  </a:lnTo>
                  <a:lnTo>
                    <a:pt x="1379281" y="1100140"/>
                  </a:lnTo>
                  <a:lnTo>
                    <a:pt x="1098961" y="1380561"/>
                  </a:lnTo>
                  <a:lnTo>
                    <a:pt x="1045637" y="1416093"/>
                  </a:lnTo>
                  <a:lnTo>
                    <a:pt x="982762" y="1428501"/>
                  </a:lnTo>
                  <a:lnTo>
                    <a:pt x="785816" y="1428501"/>
                  </a:lnTo>
                  <a:lnTo>
                    <a:pt x="785816" y="2172567"/>
                  </a:lnTo>
                  <a:close/>
                </a:path>
                <a:path w="2197734" h="2172970">
                  <a:moveTo>
                    <a:pt x="1619884" y="883422"/>
                  </a:moveTo>
                  <a:lnTo>
                    <a:pt x="1606426" y="883422"/>
                  </a:lnTo>
                  <a:lnTo>
                    <a:pt x="1507953" y="859123"/>
                  </a:lnTo>
                  <a:lnTo>
                    <a:pt x="1663996" y="859123"/>
                  </a:lnTo>
                  <a:lnTo>
                    <a:pt x="1658945" y="865034"/>
                  </a:lnTo>
                  <a:lnTo>
                    <a:pt x="1650861" y="872769"/>
                  </a:lnTo>
                  <a:lnTo>
                    <a:pt x="1641421" y="878525"/>
                  </a:lnTo>
                  <a:lnTo>
                    <a:pt x="1630977" y="882133"/>
                  </a:lnTo>
                  <a:lnTo>
                    <a:pt x="1619884" y="883422"/>
                  </a:lnTo>
                  <a:close/>
                </a:path>
              </a:pathLst>
            </a:custGeom>
            <a:solidFill>
              <a:srgbClr val="052E60"/>
            </a:solidFill>
          </p:spPr>
          <p:txBody>
            <a:bodyPr wrap="square" lIns="0" tIns="0" rIns="0" bIns="0" rtlCol="0"/>
            <a:lstStyle/>
            <a:p>
              <a:endParaRPr/>
            </a:p>
          </p:txBody>
        </p:sp>
        <p:sp>
          <p:nvSpPr>
            <p:cNvPr id="9" name="object 9"/>
            <p:cNvSpPr/>
            <p:nvPr/>
          </p:nvSpPr>
          <p:spPr>
            <a:xfrm>
              <a:off x="8846673" y="1607438"/>
              <a:ext cx="2197735" cy="2172970"/>
            </a:xfrm>
            <a:custGeom>
              <a:avLst/>
              <a:gdLst/>
              <a:ahLst/>
              <a:cxnLst/>
              <a:rect l="l" t="t" r="r" b="b"/>
              <a:pathLst>
                <a:path w="2197734" h="2172970">
                  <a:moveTo>
                    <a:pt x="2152952" y="1116"/>
                  </a:moveTo>
                  <a:lnTo>
                    <a:pt x="1048411" y="276939"/>
                  </a:lnTo>
                  <a:lnTo>
                    <a:pt x="1048411" y="592822"/>
                  </a:lnTo>
                  <a:lnTo>
                    <a:pt x="1266693" y="647659"/>
                  </a:lnTo>
                  <a:lnTo>
                    <a:pt x="1289342" y="744525"/>
                  </a:lnTo>
                  <a:lnTo>
                    <a:pt x="1244909" y="770033"/>
                  </a:lnTo>
                  <a:lnTo>
                    <a:pt x="913503" y="1100140"/>
                  </a:lnTo>
                  <a:lnTo>
                    <a:pt x="765793" y="1100140"/>
                  </a:lnTo>
                  <a:lnTo>
                    <a:pt x="746657" y="1054470"/>
                  </a:lnTo>
                  <a:lnTo>
                    <a:pt x="722558" y="1012466"/>
                  </a:lnTo>
                  <a:lnTo>
                    <a:pt x="693966" y="974356"/>
                  </a:lnTo>
                  <a:lnTo>
                    <a:pt x="661351" y="940368"/>
                  </a:lnTo>
                  <a:lnTo>
                    <a:pt x="625183" y="910730"/>
                  </a:lnTo>
                  <a:lnTo>
                    <a:pt x="585932" y="885669"/>
                  </a:lnTo>
                  <a:lnTo>
                    <a:pt x="544068" y="865412"/>
                  </a:lnTo>
                  <a:lnTo>
                    <a:pt x="500062" y="850188"/>
                  </a:lnTo>
                  <a:lnTo>
                    <a:pt x="454382" y="840223"/>
                  </a:lnTo>
                  <a:lnTo>
                    <a:pt x="407499" y="835746"/>
                  </a:lnTo>
                  <a:lnTo>
                    <a:pt x="359884" y="836983"/>
                  </a:lnTo>
                  <a:lnTo>
                    <a:pt x="312006" y="844164"/>
                  </a:lnTo>
                  <a:lnTo>
                    <a:pt x="264334" y="857514"/>
                  </a:lnTo>
                  <a:lnTo>
                    <a:pt x="219341" y="876356"/>
                  </a:lnTo>
                  <a:lnTo>
                    <a:pt x="177646" y="900208"/>
                  </a:lnTo>
                  <a:lnTo>
                    <a:pt x="139559" y="928644"/>
                  </a:lnTo>
                  <a:lnTo>
                    <a:pt x="105389" y="961240"/>
                  </a:lnTo>
                  <a:lnTo>
                    <a:pt x="75446" y="997568"/>
                  </a:lnTo>
                  <a:lnTo>
                    <a:pt x="50042" y="1037205"/>
                  </a:lnTo>
                  <a:lnTo>
                    <a:pt x="29485" y="1079724"/>
                  </a:lnTo>
                  <a:lnTo>
                    <a:pt x="14085" y="1124700"/>
                  </a:lnTo>
                  <a:lnTo>
                    <a:pt x="4154" y="1171708"/>
                  </a:lnTo>
                  <a:lnTo>
                    <a:pt x="0" y="1220320"/>
                  </a:lnTo>
                  <a:lnTo>
                    <a:pt x="0" y="2172567"/>
                  </a:lnTo>
                  <a:lnTo>
                    <a:pt x="785816" y="2172567"/>
                  </a:lnTo>
                  <a:lnTo>
                    <a:pt x="785816" y="1428501"/>
                  </a:lnTo>
                  <a:lnTo>
                    <a:pt x="982762" y="1428501"/>
                  </a:lnTo>
                  <a:lnTo>
                    <a:pt x="1045637" y="1416093"/>
                  </a:lnTo>
                  <a:lnTo>
                    <a:pt x="1098961" y="1380561"/>
                  </a:lnTo>
                  <a:lnTo>
                    <a:pt x="1465609" y="1013781"/>
                  </a:lnTo>
                  <a:lnTo>
                    <a:pt x="1491049" y="980247"/>
                  </a:lnTo>
                  <a:lnTo>
                    <a:pt x="1506943" y="941981"/>
                  </a:lnTo>
                  <a:lnTo>
                    <a:pt x="1512756" y="900951"/>
                  </a:lnTo>
                  <a:lnTo>
                    <a:pt x="1507953" y="859123"/>
                  </a:lnTo>
                  <a:lnTo>
                    <a:pt x="1606426" y="883422"/>
                  </a:lnTo>
                  <a:lnTo>
                    <a:pt x="1619884" y="883422"/>
                  </a:lnTo>
                  <a:lnTo>
                    <a:pt x="1630977" y="882133"/>
                  </a:lnTo>
                  <a:lnTo>
                    <a:pt x="1641421" y="878525"/>
                  </a:lnTo>
                  <a:lnTo>
                    <a:pt x="1650861" y="872769"/>
                  </a:lnTo>
                  <a:lnTo>
                    <a:pt x="1658945" y="865034"/>
                  </a:lnTo>
                  <a:lnTo>
                    <a:pt x="1745930" y="763242"/>
                  </a:lnTo>
                  <a:lnTo>
                    <a:pt x="2152624" y="865034"/>
                  </a:lnTo>
                  <a:lnTo>
                    <a:pt x="2191559" y="847187"/>
                  </a:lnTo>
                  <a:lnTo>
                    <a:pt x="2197265" y="829571"/>
                  </a:lnTo>
                  <a:lnTo>
                    <a:pt x="2197265" y="34609"/>
                  </a:lnTo>
                  <a:lnTo>
                    <a:pt x="2194155" y="20880"/>
                  </a:lnTo>
                  <a:lnTo>
                    <a:pt x="2186294" y="9793"/>
                  </a:lnTo>
                  <a:lnTo>
                    <a:pt x="2174850" y="2461"/>
                  </a:lnTo>
                  <a:lnTo>
                    <a:pt x="2160994" y="0"/>
                  </a:lnTo>
                  <a:lnTo>
                    <a:pt x="2158270" y="65"/>
                  </a:lnTo>
                  <a:lnTo>
                    <a:pt x="2155578" y="426"/>
                  </a:lnTo>
                  <a:lnTo>
                    <a:pt x="2152952" y="1116"/>
                  </a:lnTo>
                  <a:close/>
                </a:path>
                <a:path w="2197734" h="2172970">
                  <a:moveTo>
                    <a:pt x="1613975" y="810854"/>
                  </a:moveTo>
                  <a:lnTo>
                    <a:pt x="1453464" y="771779"/>
                  </a:lnTo>
                  <a:lnTo>
                    <a:pt x="1432807" y="757130"/>
                  </a:lnTo>
                  <a:lnTo>
                    <a:pt x="1410263" y="745950"/>
                  </a:lnTo>
                  <a:lnTo>
                    <a:pt x="1386261" y="738408"/>
                  </a:lnTo>
                  <a:lnTo>
                    <a:pt x="1361228" y="734674"/>
                  </a:lnTo>
                  <a:lnTo>
                    <a:pt x="1345800" y="665390"/>
                  </a:lnTo>
                  <a:lnTo>
                    <a:pt x="1670105" y="744854"/>
                  </a:lnTo>
                  <a:lnTo>
                    <a:pt x="1613975" y="810854"/>
                  </a:lnTo>
                  <a:close/>
                </a:path>
              </a:pathLst>
            </a:custGeom>
            <a:ln w="32830">
              <a:solidFill>
                <a:srgbClr val="052E60"/>
              </a:solidFill>
            </a:ln>
          </p:spPr>
          <p:txBody>
            <a:bodyPr wrap="square" lIns="0" tIns="0" rIns="0" bIns="0" rtlCol="0"/>
            <a:lstStyle/>
            <a:p>
              <a:endParaRPr/>
            </a:p>
          </p:txBody>
        </p:sp>
        <p:sp>
          <p:nvSpPr>
            <p:cNvPr id="10" name="object 10"/>
            <p:cNvSpPr/>
            <p:nvPr/>
          </p:nvSpPr>
          <p:spPr>
            <a:xfrm>
              <a:off x="9733588" y="1885035"/>
              <a:ext cx="95885" cy="293370"/>
            </a:xfrm>
            <a:custGeom>
              <a:avLst/>
              <a:gdLst/>
              <a:ahLst/>
              <a:cxnLst/>
              <a:rect l="l" t="t" r="r" b="b"/>
              <a:pathLst>
                <a:path w="95884" h="293369">
                  <a:moveTo>
                    <a:pt x="47923" y="292898"/>
                  </a:moveTo>
                  <a:lnTo>
                    <a:pt x="29274" y="289129"/>
                  </a:lnTo>
                  <a:lnTo>
                    <a:pt x="14040" y="278852"/>
                  </a:lnTo>
                  <a:lnTo>
                    <a:pt x="3767" y="263613"/>
                  </a:lnTo>
                  <a:lnTo>
                    <a:pt x="0" y="244957"/>
                  </a:lnTo>
                  <a:lnTo>
                    <a:pt x="0" y="47940"/>
                  </a:lnTo>
                  <a:lnTo>
                    <a:pt x="3767" y="29284"/>
                  </a:lnTo>
                  <a:lnTo>
                    <a:pt x="14040" y="14045"/>
                  </a:lnTo>
                  <a:lnTo>
                    <a:pt x="29274" y="3768"/>
                  </a:lnTo>
                  <a:lnTo>
                    <a:pt x="47923" y="0"/>
                  </a:lnTo>
                  <a:lnTo>
                    <a:pt x="66573" y="3768"/>
                  </a:lnTo>
                  <a:lnTo>
                    <a:pt x="81806" y="14045"/>
                  </a:lnTo>
                  <a:lnTo>
                    <a:pt x="92079" y="29284"/>
                  </a:lnTo>
                  <a:lnTo>
                    <a:pt x="95847" y="47940"/>
                  </a:lnTo>
                  <a:lnTo>
                    <a:pt x="95847" y="244957"/>
                  </a:lnTo>
                  <a:lnTo>
                    <a:pt x="92079" y="263613"/>
                  </a:lnTo>
                  <a:lnTo>
                    <a:pt x="81806" y="278852"/>
                  </a:lnTo>
                  <a:lnTo>
                    <a:pt x="66573" y="289129"/>
                  </a:lnTo>
                  <a:lnTo>
                    <a:pt x="47923" y="292898"/>
                  </a:lnTo>
                  <a:close/>
                </a:path>
              </a:pathLst>
            </a:custGeom>
            <a:solidFill>
              <a:srgbClr val="052E60"/>
            </a:solidFill>
          </p:spPr>
          <p:txBody>
            <a:bodyPr wrap="square" lIns="0" tIns="0" rIns="0" bIns="0" rtlCol="0"/>
            <a:lstStyle/>
            <a:p>
              <a:endParaRPr/>
            </a:p>
          </p:txBody>
        </p:sp>
        <p:sp>
          <p:nvSpPr>
            <p:cNvPr id="11" name="object 11"/>
            <p:cNvSpPr/>
            <p:nvPr/>
          </p:nvSpPr>
          <p:spPr>
            <a:xfrm>
              <a:off x="9733587" y="1885036"/>
              <a:ext cx="95885" cy="293370"/>
            </a:xfrm>
            <a:custGeom>
              <a:avLst/>
              <a:gdLst/>
              <a:ahLst/>
              <a:cxnLst/>
              <a:rect l="l" t="t" r="r" b="b"/>
              <a:pathLst>
                <a:path w="95884" h="293369">
                  <a:moveTo>
                    <a:pt x="47923" y="292898"/>
                  </a:moveTo>
                  <a:lnTo>
                    <a:pt x="66573" y="289129"/>
                  </a:lnTo>
                  <a:lnTo>
                    <a:pt x="81806" y="278852"/>
                  </a:lnTo>
                  <a:lnTo>
                    <a:pt x="92079" y="263613"/>
                  </a:lnTo>
                  <a:lnTo>
                    <a:pt x="95847" y="244957"/>
                  </a:lnTo>
                  <a:lnTo>
                    <a:pt x="95847" y="47940"/>
                  </a:lnTo>
                  <a:lnTo>
                    <a:pt x="92079" y="29284"/>
                  </a:lnTo>
                  <a:lnTo>
                    <a:pt x="81806" y="14045"/>
                  </a:lnTo>
                  <a:lnTo>
                    <a:pt x="66573" y="3768"/>
                  </a:lnTo>
                  <a:lnTo>
                    <a:pt x="47923" y="0"/>
                  </a:lnTo>
                  <a:lnTo>
                    <a:pt x="29274" y="3768"/>
                  </a:lnTo>
                  <a:lnTo>
                    <a:pt x="14040" y="14045"/>
                  </a:lnTo>
                  <a:lnTo>
                    <a:pt x="3767" y="29284"/>
                  </a:lnTo>
                  <a:lnTo>
                    <a:pt x="0" y="47940"/>
                  </a:lnTo>
                  <a:lnTo>
                    <a:pt x="0" y="244957"/>
                  </a:lnTo>
                  <a:lnTo>
                    <a:pt x="3767" y="263613"/>
                  </a:lnTo>
                  <a:lnTo>
                    <a:pt x="14040" y="278852"/>
                  </a:lnTo>
                  <a:lnTo>
                    <a:pt x="29274" y="289129"/>
                  </a:lnTo>
                  <a:lnTo>
                    <a:pt x="47923" y="292898"/>
                  </a:lnTo>
                  <a:close/>
                </a:path>
              </a:pathLst>
            </a:custGeom>
            <a:ln w="32825">
              <a:solidFill>
                <a:srgbClr val="052E60"/>
              </a:solidFill>
            </a:ln>
          </p:spPr>
          <p:txBody>
            <a:bodyPr wrap="square" lIns="0" tIns="0" rIns="0" bIns="0" rtlCol="0"/>
            <a:lstStyle/>
            <a:p>
              <a:endParaRPr/>
            </a:p>
          </p:txBody>
        </p:sp>
        <p:pic>
          <p:nvPicPr>
            <p:cNvPr id="12" name="object 12" descr="Marketing"/>
            <p:cNvPicPr/>
            <p:nvPr/>
          </p:nvPicPr>
          <p:blipFill>
            <a:blip r:embed="rId2" cstate="print"/>
            <a:stretch>
              <a:fillRect/>
            </a:stretch>
          </p:blipFill>
          <p:spPr>
            <a:xfrm>
              <a:off x="8317991" y="1053083"/>
              <a:ext cx="3188207" cy="3188207"/>
            </a:xfrm>
            <a:prstGeom prst="rect">
              <a:avLst/>
            </a:prstGeom>
          </p:spPr>
        </p:pic>
        <p:sp>
          <p:nvSpPr>
            <p:cNvPr id="13" name="object 13"/>
            <p:cNvSpPr/>
            <p:nvPr/>
          </p:nvSpPr>
          <p:spPr>
            <a:xfrm>
              <a:off x="11276077" y="2933700"/>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14" name="object 14"/>
            <p:cNvSpPr/>
            <p:nvPr/>
          </p:nvSpPr>
          <p:spPr>
            <a:xfrm>
              <a:off x="9206482" y="3160776"/>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15" name="object 15"/>
            <p:cNvSpPr/>
            <p:nvPr/>
          </p:nvSpPr>
          <p:spPr>
            <a:xfrm>
              <a:off x="10291577" y="325526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16" name="object 16"/>
            <p:cNvSpPr/>
            <p:nvPr/>
          </p:nvSpPr>
          <p:spPr>
            <a:xfrm>
              <a:off x="10443215" y="3102101"/>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17" name="object 17"/>
            <p:cNvSpPr/>
            <p:nvPr/>
          </p:nvSpPr>
          <p:spPr>
            <a:xfrm>
              <a:off x="10920222" y="3653789"/>
              <a:ext cx="12700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grpSp>
      <p:pic>
        <p:nvPicPr>
          <p:cNvPr id="18" name="Picture 17">
            <a:extLst>
              <a:ext uri="{FF2B5EF4-FFF2-40B4-BE49-F238E27FC236}">
                <a16:creationId xmlns:a16="http://schemas.microsoft.com/office/drawing/2014/main" id="{B5F52D81-5305-6E8B-D193-B92143C723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57318" y="4668857"/>
            <a:ext cx="5019675" cy="1122680"/>
          </a:xfrm>
          <a:prstGeom prst="rect">
            <a:avLst/>
          </a:prstGeom>
        </p:spPr>
        <p:txBody>
          <a:bodyPr vert="horz" wrap="square" lIns="0" tIns="12700" rIns="0" bIns="0" rtlCol="0">
            <a:spAutoFit/>
          </a:bodyPr>
          <a:lstStyle/>
          <a:p>
            <a:pPr marL="12700" marR="5080">
              <a:lnSpc>
                <a:spcPct val="100000"/>
              </a:lnSpc>
              <a:spcBef>
                <a:spcPts val="100"/>
              </a:spcBef>
            </a:pPr>
            <a:r>
              <a:rPr sz="3600" dirty="0">
                <a:latin typeface="Century Gothic"/>
                <a:cs typeface="Century Gothic"/>
              </a:rPr>
              <a:t>WHAT</a:t>
            </a:r>
            <a:r>
              <a:rPr sz="3600" spc="-55" dirty="0">
                <a:latin typeface="Century Gothic"/>
                <a:cs typeface="Century Gothic"/>
              </a:rPr>
              <a:t> </a:t>
            </a:r>
            <a:r>
              <a:rPr sz="3600" dirty="0">
                <a:latin typeface="Century Gothic"/>
                <a:cs typeface="Century Gothic"/>
              </a:rPr>
              <a:t>IS</a:t>
            </a:r>
            <a:r>
              <a:rPr sz="3600" spc="-55" dirty="0">
                <a:latin typeface="Century Gothic"/>
                <a:cs typeface="Century Gothic"/>
              </a:rPr>
              <a:t> </a:t>
            </a:r>
            <a:r>
              <a:rPr sz="3600" spc="-50" dirty="0">
                <a:latin typeface="Century Gothic"/>
                <a:cs typeface="Century Gothic"/>
              </a:rPr>
              <a:t>A </a:t>
            </a:r>
            <a:r>
              <a:rPr sz="3600" dirty="0">
                <a:latin typeface="Century Gothic"/>
                <a:cs typeface="Century Gothic"/>
              </a:rPr>
              <a:t>COMMUNICATION</a:t>
            </a:r>
            <a:r>
              <a:rPr sz="3600" spc="-150" dirty="0">
                <a:latin typeface="Century Gothic"/>
                <a:cs typeface="Century Gothic"/>
              </a:rPr>
              <a:t> </a:t>
            </a:r>
            <a:r>
              <a:rPr sz="3600" spc="-20" dirty="0">
                <a:latin typeface="Century Gothic"/>
                <a:cs typeface="Century Gothic"/>
              </a:rPr>
              <a:t>SITE</a:t>
            </a:r>
            <a:endParaRPr sz="3600" dirty="0">
              <a:latin typeface="Century Gothic"/>
              <a:cs typeface="Century Gothic"/>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542608" y="143255"/>
            <a:ext cx="2514600" cy="5638800"/>
          </a:xfrm>
          <a:prstGeom prst="rect">
            <a:avLst/>
          </a:prstGeom>
        </p:spPr>
      </p:pic>
      <p:sp>
        <p:nvSpPr>
          <p:cNvPr id="5" name="object 5" descr="$PPTXTitle"/>
          <p:cNvSpPr txBox="1">
            <a:spLocks noGrp="1"/>
          </p:cNvSpPr>
          <p:nvPr>
            <p:ph type="title"/>
          </p:nvPr>
        </p:nvSpPr>
        <p:spPr>
          <a:xfrm>
            <a:off x="3963352" y="626273"/>
            <a:ext cx="6258560" cy="1458733"/>
          </a:xfrm>
          <a:prstGeom prst="rect">
            <a:avLst/>
          </a:prstGeom>
        </p:spPr>
        <p:txBody>
          <a:bodyPr vert="horz" wrap="square" lIns="0" tIns="47625" rIns="0" bIns="0" rtlCol="0">
            <a:spAutoFit/>
          </a:bodyPr>
          <a:lstStyle/>
          <a:p>
            <a:pPr marL="299085" marR="5080" indent="-287020">
              <a:lnSpc>
                <a:spcPts val="2160"/>
              </a:lnSpc>
              <a:spcBef>
                <a:spcPts val="375"/>
              </a:spcBef>
            </a:pPr>
            <a:r>
              <a:rPr sz="1600" b="0" dirty="0">
                <a:latin typeface="Wingdings 3"/>
                <a:cs typeface="Wingdings 3"/>
              </a:rPr>
              <a:t>⯈</a:t>
            </a:r>
            <a:r>
              <a:rPr sz="1600" b="0" spc="355" dirty="0">
                <a:latin typeface="Times New Roman"/>
                <a:cs typeface="Times New Roman"/>
              </a:rPr>
              <a:t> </a:t>
            </a:r>
            <a:r>
              <a:rPr sz="2000" b="0" dirty="0">
                <a:latin typeface="Segoe UI"/>
                <a:cs typeface="Segoe UI"/>
              </a:rPr>
              <a:t>A</a:t>
            </a:r>
            <a:r>
              <a:rPr sz="2000" b="0" spc="-55" dirty="0">
                <a:latin typeface="Segoe UI"/>
                <a:cs typeface="Segoe UI"/>
              </a:rPr>
              <a:t> </a:t>
            </a:r>
            <a:r>
              <a:rPr sz="2000" b="0" spc="-10" dirty="0">
                <a:latin typeface="Segoe UI"/>
                <a:cs typeface="Segoe UI"/>
              </a:rPr>
              <a:t>SharePoint</a:t>
            </a:r>
            <a:r>
              <a:rPr sz="2000" b="0" spc="-65" dirty="0">
                <a:latin typeface="Segoe UI"/>
                <a:cs typeface="Segoe UI"/>
              </a:rPr>
              <a:t> </a:t>
            </a:r>
            <a:r>
              <a:rPr sz="2000" b="0" i="1" dirty="0">
                <a:latin typeface="Segoe UI"/>
                <a:cs typeface="Segoe UI"/>
              </a:rPr>
              <a:t>communication</a:t>
            </a:r>
            <a:r>
              <a:rPr sz="2000" b="0" i="1" spc="-55" dirty="0">
                <a:latin typeface="Segoe UI"/>
                <a:cs typeface="Segoe UI"/>
              </a:rPr>
              <a:t> </a:t>
            </a:r>
            <a:r>
              <a:rPr sz="2000" b="0" i="1" dirty="0">
                <a:latin typeface="Segoe UI"/>
                <a:cs typeface="Segoe UI"/>
              </a:rPr>
              <a:t>site</a:t>
            </a:r>
            <a:r>
              <a:rPr sz="2000" b="0" i="1" spc="-60" dirty="0">
                <a:latin typeface="Segoe UI"/>
                <a:cs typeface="Segoe UI"/>
              </a:rPr>
              <a:t> </a:t>
            </a:r>
            <a:r>
              <a:rPr sz="2000" b="0" dirty="0">
                <a:latin typeface="Segoe UI"/>
                <a:cs typeface="Segoe UI"/>
              </a:rPr>
              <a:t>is</a:t>
            </a:r>
            <a:r>
              <a:rPr sz="2000" b="0" spc="-35" dirty="0">
                <a:latin typeface="Segoe UI"/>
                <a:cs typeface="Segoe UI"/>
              </a:rPr>
              <a:t> </a:t>
            </a:r>
            <a:r>
              <a:rPr sz="2000" b="0" dirty="0">
                <a:latin typeface="Segoe UI"/>
                <a:cs typeface="Segoe UI"/>
              </a:rPr>
              <a:t>a</a:t>
            </a:r>
            <a:r>
              <a:rPr sz="2000" b="0" spc="-55" dirty="0">
                <a:latin typeface="Segoe UI"/>
                <a:cs typeface="Segoe UI"/>
              </a:rPr>
              <a:t> </a:t>
            </a:r>
            <a:r>
              <a:rPr sz="2000" b="0" dirty="0">
                <a:latin typeface="Segoe UI"/>
                <a:cs typeface="Segoe UI"/>
              </a:rPr>
              <a:t>great</a:t>
            </a:r>
            <a:r>
              <a:rPr sz="2000" b="0" spc="-55" dirty="0">
                <a:latin typeface="Segoe UI"/>
                <a:cs typeface="Segoe UI"/>
              </a:rPr>
              <a:t> </a:t>
            </a:r>
            <a:r>
              <a:rPr sz="2000" b="0" dirty="0">
                <a:latin typeface="Segoe UI"/>
                <a:cs typeface="Segoe UI"/>
              </a:rPr>
              <a:t>place</a:t>
            </a:r>
            <a:r>
              <a:rPr sz="2000" b="0" spc="-45" dirty="0">
                <a:latin typeface="Segoe UI"/>
                <a:cs typeface="Segoe UI"/>
              </a:rPr>
              <a:t> </a:t>
            </a:r>
            <a:r>
              <a:rPr sz="2000" b="0" spc="-25" dirty="0">
                <a:latin typeface="Segoe UI"/>
                <a:cs typeface="Segoe UI"/>
              </a:rPr>
              <a:t>to </a:t>
            </a:r>
            <a:r>
              <a:rPr sz="2000" b="0" dirty="0">
                <a:latin typeface="Segoe UI"/>
                <a:cs typeface="Segoe UI"/>
              </a:rPr>
              <a:t>broadcast</a:t>
            </a:r>
            <a:r>
              <a:rPr sz="2000" b="0" spc="-85" dirty="0">
                <a:latin typeface="Segoe UI"/>
                <a:cs typeface="Segoe UI"/>
              </a:rPr>
              <a:t> </a:t>
            </a:r>
            <a:r>
              <a:rPr sz="2000" b="0" dirty="0">
                <a:latin typeface="Segoe UI"/>
                <a:cs typeface="Segoe UI"/>
              </a:rPr>
              <a:t>information</a:t>
            </a:r>
            <a:r>
              <a:rPr sz="2000" b="0" spc="-60" dirty="0">
                <a:latin typeface="Segoe UI"/>
                <a:cs typeface="Segoe UI"/>
              </a:rPr>
              <a:t> </a:t>
            </a:r>
            <a:r>
              <a:rPr sz="2000" b="0" dirty="0">
                <a:latin typeface="Segoe UI"/>
                <a:cs typeface="Segoe UI"/>
              </a:rPr>
              <a:t>to</a:t>
            </a:r>
            <a:r>
              <a:rPr sz="2000" b="0" spc="-60" dirty="0">
                <a:latin typeface="Segoe UI"/>
                <a:cs typeface="Segoe UI"/>
              </a:rPr>
              <a:t> </a:t>
            </a:r>
            <a:r>
              <a:rPr sz="2000" b="0" dirty="0">
                <a:latin typeface="Segoe UI"/>
                <a:cs typeface="Segoe UI"/>
              </a:rPr>
              <a:t>others.</a:t>
            </a:r>
            <a:r>
              <a:rPr sz="2000" b="0" spc="-55" dirty="0">
                <a:latin typeface="Segoe UI"/>
                <a:cs typeface="Segoe UI"/>
              </a:rPr>
              <a:t> </a:t>
            </a:r>
            <a:r>
              <a:rPr sz="2000" b="0" dirty="0">
                <a:latin typeface="Segoe UI"/>
                <a:cs typeface="Segoe UI"/>
              </a:rPr>
              <a:t>Share</a:t>
            </a:r>
            <a:r>
              <a:rPr sz="2000" b="0" spc="-70" dirty="0">
                <a:latin typeface="Segoe UI"/>
                <a:cs typeface="Segoe UI"/>
              </a:rPr>
              <a:t> </a:t>
            </a:r>
            <a:r>
              <a:rPr sz="2000" b="0" dirty="0">
                <a:latin typeface="Segoe UI"/>
                <a:cs typeface="Segoe UI"/>
              </a:rPr>
              <a:t>news,</a:t>
            </a:r>
            <a:r>
              <a:rPr sz="2000" b="0" spc="-45" dirty="0">
                <a:latin typeface="Segoe UI"/>
                <a:cs typeface="Segoe UI"/>
              </a:rPr>
              <a:t> </a:t>
            </a:r>
            <a:r>
              <a:rPr sz="2000" b="0" spc="-10" dirty="0">
                <a:latin typeface="Segoe UI"/>
                <a:cs typeface="Segoe UI"/>
              </a:rPr>
              <a:t>reports, </a:t>
            </a:r>
            <a:r>
              <a:rPr sz="2000" b="0" dirty="0">
                <a:latin typeface="Segoe UI"/>
                <a:cs typeface="Segoe UI"/>
              </a:rPr>
              <a:t>status</a:t>
            </a:r>
            <a:r>
              <a:rPr sz="2000" b="0" spc="-60" dirty="0">
                <a:latin typeface="Segoe UI"/>
                <a:cs typeface="Segoe UI"/>
              </a:rPr>
              <a:t> </a:t>
            </a:r>
            <a:r>
              <a:rPr sz="2000" b="0" dirty="0">
                <a:latin typeface="Segoe UI"/>
                <a:cs typeface="Segoe UI"/>
              </a:rPr>
              <a:t>updates,</a:t>
            </a:r>
            <a:r>
              <a:rPr sz="2000" b="0" spc="-45" dirty="0">
                <a:latin typeface="Segoe UI"/>
                <a:cs typeface="Segoe UI"/>
              </a:rPr>
              <a:t> </a:t>
            </a:r>
            <a:r>
              <a:rPr sz="2000" b="0" dirty="0">
                <a:latin typeface="Segoe UI"/>
                <a:cs typeface="Segoe UI"/>
              </a:rPr>
              <a:t>and</a:t>
            </a:r>
            <a:r>
              <a:rPr sz="2000" b="0" spc="-40" dirty="0">
                <a:latin typeface="Segoe UI"/>
                <a:cs typeface="Segoe UI"/>
              </a:rPr>
              <a:t> </a:t>
            </a:r>
            <a:r>
              <a:rPr sz="2000" b="0" dirty="0">
                <a:latin typeface="Segoe UI"/>
                <a:cs typeface="Segoe UI"/>
              </a:rPr>
              <a:t>more</a:t>
            </a:r>
            <a:r>
              <a:rPr sz="2000" b="0" spc="-25" dirty="0">
                <a:latin typeface="Segoe UI"/>
                <a:cs typeface="Segoe UI"/>
              </a:rPr>
              <a:t> </a:t>
            </a:r>
            <a:r>
              <a:rPr sz="2000" b="0" dirty="0">
                <a:latin typeface="Segoe UI"/>
                <a:cs typeface="Segoe UI"/>
              </a:rPr>
              <a:t>in</a:t>
            </a:r>
            <a:r>
              <a:rPr sz="2000" b="0" spc="-20" dirty="0">
                <a:latin typeface="Segoe UI"/>
                <a:cs typeface="Segoe UI"/>
              </a:rPr>
              <a:t> </a:t>
            </a:r>
            <a:r>
              <a:rPr sz="2000" b="0" dirty="0">
                <a:latin typeface="Segoe UI"/>
                <a:cs typeface="Segoe UI"/>
              </a:rPr>
              <a:t>a</a:t>
            </a:r>
            <a:r>
              <a:rPr sz="2000" b="0" spc="-35" dirty="0">
                <a:latin typeface="Segoe UI"/>
                <a:cs typeface="Segoe UI"/>
              </a:rPr>
              <a:t> </a:t>
            </a:r>
            <a:r>
              <a:rPr sz="2000" b="0" dirty="0">
                <a:latin typeface="Segoe UI"/>
                <a:cs typeface="Segoe UI"/>
              </a:rPr>
              <a:t>visually</a:t>
            </a:r>
            <a:r>
              <a:rPr sz="2000" b="0" spc="-20" dirty="0">
                <a:latin typeface="Segoe UI"/>
                <a:cs typeface="Segoe UI"/>
              </a:rPr>
              <a:t> </a:t>
            </a:r>
            <a:r>
              <a:rPr sz="2000" b="0" spc="-10" dirty="0">
                <a:latin typeface="Segoe UI"/>
                <a:cs typeface="Segoe UI"/>
              </a:rPr>
              <a:t>appealing </a:t>
            </a:r>
            <a:r>
              <a:rPr sz="2000" b="0" dirty="0">
                <a:latin typeface="Segoe UI"/>
                <a:cs typeface="Segoe UI"/>
              </a:rPr>
              <a:t>format.</a:t>
            </a:r>
            <a:r>
              <a:rPr sz="2000" b="0" spc="-65" dirty="0">
                <a:latin typeface="Segoe UI"/>
                <a:cs typeface="Segoe UI"/>
              </a:rPr>
              <a:t> </a:t>
            </a:r>
            <a:r>
              <a:rPr sz="2000" b="0" dirty="0">
                <a:latin typeface="Segoe UI"/>
                <a:cs typeface="Segoe UI"/>
              </a:rPr>
              <a:t>Use</a:t>
            </a:r>
            <a:r>
              <a:rPr sz="2000" b="0" spc="-60" dirty="0">
                <a:latin typeface="Segoe UI"/>
                <a:cs typeface="Segoe UI"/>
              </a:rPr>
              <a:t> </a:t>
            </a:r>
            <a:r>
              <a:rPr sz="2000" b="0" dirty="0">
                <a:latin typeface="Segoe UI"/>
                <a:cs typeface="Segoe UI"/>
              </a:rPr>
              <a:t>communication</a:t>
            </a:r>
            <a:r>
              <a:rPr sz="2000" b="0" spc="-55" dirty="0">
                <a:latin typeface="Segoe UI"/>
                <a:cs typeface="Segoe UI"/>
              </a:rPr>
              <a:t> </a:t>
            </a:r>
            <a:r>
              <a:rPr sz="2000" b="0" dirty="0">
                <a:latin typeface="Segoe UI"/>
                <a:cs typeface="Segoe UI"/>
              </a:rPr>
              <a:t>sites</a:t>
            </a:r>
            <a:r>
              <a:rPr sz="2000" b="0" spc="-45" dirty="0">
                <a:latin typeface="Segoe UI"/>
                <a:cs typeface="Segoe UI"/>
              </a:rPr>
              <a:t> </a:t>
            </a:r>
            <a:r>
              <a:rPr sz="2000" b="0" dirty="0">
                <a:latin typeface="Segoe UI"/>
                <a:cs typeface="Segoe UI"/>
              </a:rPr>
              <a:t>to</a:t>
            </a:r>
            <a:r>
              <a:rPr sz="2000" b="0" spc="-65" dirty="0">
                <a:latin typeface="Segoe UI"/>
                <a:cs typeface="Segoe UI"/>
              </a:rPr>
              <a:t> </a:t>
            </a:r>
            <a:r>
              <a:rPr sz="2000" b="0" dirty="0">
                <a:latin typeface="Segoe UI"/>
                <a:cs typeface="Segoe UI"/>
              </a:rPr>
              <a:t>engage</a:t>
            </a:r>
            <a:r>
              <a:rPr sz="2000" b="0" spc="-50" dirty="0">
                <a:latin typeface="Segoe UI"/>
                <a:cs typeface="Segoe UI"/>
              </a:rPr>
              <a:t> </a:t>
            </a:r>
            <a:r>
              <a:rPr sz="2000" b="0" spc="-25" dirty="0">
                <a:latin typeface="Segoe UI"/>
                <a:cs typeface="Segoe UI"/>
              </a:rPr>
              <a:t>and </a:t>
            </a:r>
            <a:r>
              <a:rPr sz="2000" b="0" dirty="0">
                <a:latin typeface="Segoe UI"/>
                <a:cs typeface="Segoe UI"/>
              </a:rPr>
              <a:t>inform</a:t>
            </a:r>
            <a:r>
              <a:rPr sz="2000" b="0" spc="-55" dirty="0">
                <a:latin typeface="Segoe UI"/>
                <a:cs typeface="Segoe UI"/>
              </a:rPr>
              <a:t> </a:t>
            </a:r>
            <a:r>
              <a:rPr sz="2000" b="0" dirty="0">
                <a:latin typeface="Segoe UI"/>
                <a:cs typeface="Segoe UI"/>
              </a:rPr>
              <a:t>broad</a:t>
            </a:r>
            <a:r>
              <a:rPr sz="2000" b="0" spc="-70" dirty="0">
                <a:latin typeface="Segoe UI"/>
                <a:cs typeface="Segoe UI"/>
              </a:rPr>
              <a:t> </a:t>
            </a:r>
            <a:r>
              <a:rPr sz="2000" b="0" spc="-10" dirty="0">
                <a:latin typeface="Segoe UI"/>
                <a:cs typeface="Segoe UI"/>
              </a:rPr>
              <a:t>audiences.</a:t>
            </a:r>
            <a:endParaRPr sz="2000" dirty="0">
              <a:latin typeface="Segoe UI"/>
              <a:cs typeface="Segoe UI"/>
            </a:endParaRPr>
          </a:p>
        </p:txBody>
      </p:sp>
      <p:sp>
        <p:nvSpPr>
          <p:cNvPr id="6" name="object 6"/>
          <p:cNvSpPr txBox="1"/>
          <p:nvPr/>
        </p:nvSpPr>
        <p:spPr>
          <a:xfrm>
            <a:off x="3963352" y="2044869"/>
            <a:ext cx="6428740" cy="1844675"/>
          </a:xfrm>
          <a:prstGeom prst="rect">
            <a:avLst/>
          </a:prstGeom>
        </p:spPr>
        <p:txBody>
          <a:bodyPr vert="horz" wrap="square" lIns="0" tIns="116205" rIns="0" bIns="0" rtlCol="0">
            <a:spAutoFit/>
          </a:bodyPr>
          <a:lstStyle/>
          <a:p>
            <a:pPr marL="756285" indent="-286385">
              <a:lnSpc>
                <a:spcPct val="100000"/>
              </a:lnSpc>
              <a:spcBef>
                <a:spcPts val="915"/>
              </a:spcBef>
              <a:buClr>
                <a:srgbClr val="FFFFFF"/>
              </a:buClr>
              <a:buSzPct val="80555"/>
              <a:buFont typeface="Arial"/>
              <a:buChar char="•"/>
              <a:tabLst>
                <a:tab pos="756285" algn="l"/>
              </a:tabLst>
            </a:pPr>
            <a:r>
              <a:rPr sz="1800" dirty="0">
                <a:latin typeface="Segoe UI"/>
                <a:cs typeface="Segoe UI"/>
              </a:rPr>
              <a:t>Create</a:t>
            </a:r>
            <a:r>
              <a:rPr sz="1800" spc="-35" dirty="0">
                <a:latin typeface="Segoe UI"/>
                <a:cs typeface="Segoe UI"/>
              </a:rPr>
              <a:t> </a:t>
            </a:r>
            <a:r>
              <a:rPr sz="1800" dirty="0">
                <a:latin typeface="Segoe UI"/>
                <a:cs typeface="Segoe UI"/>
              </a:rPr>
              <a:t>portals,</a:t>
            </a:r>
            <a:r>
              <a:rPr sz="1800" spc="-30" dirty="0">
                <a:latin typeface="Segoe UI"/>
                <a:cs typeface="Segoe UI"/>
              </a:rPr>
              <a:t> </a:t>
            </a:r>
            <a:r>
              <a:rPr sz="1800" dirty="0">
                <a:latin typeface="Segoe UI"/>
                <a:cs typeface="Segoe UI"/>
              </a:rPr>
              <a:t>department,</a:t>
            </a:r>
            <a:r>
              <a:rPr sz="1800" spc="-20" dirty="0">
                <a:latin typeface="Segoe UI"/>
                <a:cs typeface="Segoe UI"/>
              </a:rPr>
              <a:t> </a:t>
            </a:r>
            <a:r>
              <a:rPr sz="1800" dirty="0">
                <a:latin typeface="Segoe UI"/>
                <a:cs typeface="Segoe UI"/>
              </a:rPr>
              <a:t>or</a:t>
            </a:r>
            <a:r>
              <a:rPr sz="1800" spc="-25" dirty="0">
                <a:latin typeface="Segoe UI"/>
                <a:cs typeface="Segoe UI"/>
              </a:rPr>
              <a:t> </a:t>
            </a:r>
            <a:r>
              <a:rPr sz="1800" spc="-20" dirty="0">
                <a:latin typeface="Segoe UI"/>
                <a:cs typeface="Segoe UI"/>
              </a:rPr>
              <a:t>project-</a:t>
            </a:r>
            <a:r>
              <a:rPr sz="1800" dirty="0">
                <a:latin typeface="Segoe UI"/>
                <a:cs typeface="Segoe UI"/>
              </a:rPr>
              <a:t>specific</a:t>
            </a:r>
            <a:r>
              <a:rPr sz="1800" spc="15" dirty="0">
                <a:latin typeface="Segoe UI"/>
                <a:cs typeface="Segoe UI"/>
              </a:rPr>
              <a:t> </a:t>
            </a:r>
            <a:r>
              <a:rPr sz="1800" spc="-10" dirty="0">
                <a:latin typeface="Segoe UI"/>
                <a:cs typeface="Segoe UI"/>
              </a:rPr>
              <a:t>sites</a:t>
            </a:r>
            <a:endParaRPr sz="1800" dirty="0">
              <a:latin typeface="Segoe UI"/>
              <a:cs typeface="Segoe UI"/>
            </a:endParaRPr>
          </a:p>
          <a:p>
            <a:pPr marL="756285" indent="-286385">
              <a:lnSpc>
                <a:spcPct val="100000"/>
              </a:lnSpc>
              <a:spcBef>
                <a:spcPts val="815"/>
              </a:spcBef>
              <a:buClr>
                <a:srgbClr val="FFFFFF"/>
              </a:buClr>
              <a:buSzPct val="80555"/>
              <a:buFont typeface="Arial"/>
              <a:buChar char="•"/>
              <a:tabLst>
                <a:tab pos="756285" algn="l"/>
              </a:tabLst>
            </a:pPr>
            <a:r>
              <a:rPr sz="1800" dirty="0">
                <a:latin typeface="Segoe UI"/>
                <a:cs typeface="Segoe UI"/>
              </a:rPr>
              <a:t>Share</a:t>
            </a:r>
            <a:r>
              <a:rPr sz="1800" spc="-55" dirty="0">
                <a:latin typeface="Segoe UI"/>
                <a:cs typeface="Segoe UI"/>
              </a:rPr>
              <a:t> </a:t>
            </a:r>
            <a:r>
              <a:rPr sz="1800" dirty="0">
                <a:latin typeface="Segoe UI"/>
                <a:cs typeface="Segoe UI"/>
              </a:rPr>
              <a:t>company</a:t>
            </a:r>
            <a:r>
              <a:rPr sz="1800" spc="-20" dirty="0">
                <a:latin typeface="Segoe UI"/>
                <a:cs typeface="Segoe UI"/>
              </a:rPr>
              <a:t> </a:t>
            </a:r>
            <a:r>
              <a:rPr sz="1800" dirty="0">
                <a:latin typeface="Segoe UI"/>
                <a:cs typeface="Segoe UI"/>
              </a:rPr>
              <a:t>news,</a:t>
            </a:r>
            <a:r>
              <a:rPr sz="1800" spc="-50" dirty="0">
                <a:latin typeface="Segoe UI"/>
                <a:cs typeface="Segoe UI"/>
              </a:rPr>
              <a:t> </a:t>
            </a:r>
            <a:r>
              <a:rPr sz="1800" dirty="0">
                <a:latin typeface="Segoe UI"/>
                <a:cs typeface="Segoe UI"/>
              </a:rPr>
              <a:t>announcements,</a:t>
            </a:r>
            <a:r>
              <a:rPr sz="1800" spc="-80" dirty="0">
                <a:latin typeface="Segoe UI"/>
                <a:cs typeface="Segoe UI"/>
              </a:rPr>
              <a:t> </a:t>
            </a:r>
            <a:r>
              <a:rPr sz="1800" dirty="0">
                <a:latin typeface="Segoe UI"/>
                <a:cs typeface="Segoe UI"/>
              </a:rPr>
              <a:t>and</a:t>
            </a:r>
            <a:r>
              <a:rPr sz="1800" spc="-35" dirty="0">
                <a:latin typeface="Segoe UI"/>
                <a:cs typeface="Segoe UI"/>
              </a:rPr>
              <a:t> </a:t>
            </a:r>
            <a:r>
              <a:rPr sz="1800" spc="-10" dirty="0">
                <a:latin typeface="Segoe UI"/>
                <a:cs typeface="Segoe UI"/>
              </a:rPr>
              <a:t>events</a:t>
            </a:r>
            <a:endParaRPr sz="1800" dirty="0">
              <a:latin typeface="Segoe UI"/>
              <a:cs typeface="Segoe UI"/>
            </a:endParaRPr>
          </a:p>
          <a:p>
            <a:pPr marL="756285" indent="-286385">
              <a:lnSpc>
                <a:spcPct val="100000"/>
              </a:lnSpc>
              <a:spcBef>
                <a:spcPts val="815"/>
              </a:spcBef>
              <a:buClr>
                <a:srgbClr val="FFFFFF"/>
              </a:buClr>
              <a:buSzPct val="80555"/>
              <a:buFont typeface="Arial"/>
              <a:buChar char="•"/>
              <a:tabLst>
                <a:tab pos="756285" algn="l"/>
              </a:tabLst>
            </a:pPr>
            <a:r>
              <a:rPr sz="1800" dirty="0">
                <a:latin typeface="Segoe UI"/>
                <a:cs typeface="Segoe UI"/>
              </a:rPr>
              <a:t>Engage</a:t>
            </a:r>
            <a:r>
              <a:rPr sz="1800" spc="-30" dirty="0">
                <a:latin typeface="Segoe UI"/>
                <a:cs typeface="Segoe UI"/>
              </a:rPr>
              <a:t> </a:t>
            </a:r>
            <a:r>
              <a:rPr sz="1800" dirty="0">
                <a:latin typeface="Segoe UI"/>
                <a:cs typeface="Segoe UI"/>
              </a:rPr>
              <a:t>dozens,</a:t>
            </a:r>
            <a:r>
              <a:rPr sz="1800" spc="-40" dirty="0">
                <a:latin typeface="Segoe UI"/>
                <a:cs typeface="Segoe UI"/>
              </a:rPr>
              <a:t> </a:t>
            </a:r>
            <a:r>
              <a:rPr sz="1800" dirty="0">
                <a:latin typeface="Segoe UI"/>
                <a:cs typeface="Segoe UI"/>
              </a:rPr>
              <a:t>or</a:t>
            </a:r>
            <a:r>
              <a:rPr sz="1800" spc="-35" dirty="0">
                <a:latin typeface="Segoe UI"/>
                <a:cs typeface="Segoe UI"/>
              </a:rPr>
              <a:t> </a:t>
            </a:r>
            <a:r>
              <a:rPr sz="1800" dirty="0">
                <a:latin typeface="Segoe UI"/>
                <a:cs typeface="Segoe UI"/>
              </a:rPr>
              <a:t>thousands,</a:t>
            </a:r>
            <a:r>
              <a:rPr sz="1800" spc="-65" dirty="0">
                <a:latin typeface="Segoe UI"/>
                <a:cs typeface="Segoe UI"/>
              </a:rPr>
              <a:t> </a:t>
            </a:r>
            <a:r>
              <a:rPr sz="1800" dirty="0">
                <a:latin typeface="Segoe UI"/>
                <a:cs typeface="Segoe UI"/>
              </a:rPr>
              <a:t>of</a:t>
            </a:r>
            <a:r>
              <a:rPr sz="1800" spc="-25" dirty="0">
                <a:latin typeface="Segoe UI"/>
                <a:cs typeface="Segoe UI"/>
              </a:rPr>
              <a:t> </a:t>
            </a:r>
            <a:r>
              <a:rPr sz="1800" spc="-10" dirty="0">
                <a:latin typeface="Segoe UI"/>
                <a:cs typeface="Segoe UI"/>
              </a:rPr>
              <a:t>viewers</a:t>
            </a:r>
            <a:endParaRPr sz="1800" dirty="0">
              <a:latin typeface="Segoe UI"/>
              <a:cs typeface="Segoe UI"/>
            </a:endParaRPr>
          </a:p>
          <a:p>
            <a:pPr marL="299085" marR="5080" indent="-287020">
              <a:lnSpc>
                <a:spcPts val="2160"/>
              </a:lnSpc>
              <a:spcBef>
                <a:spcPts val="1105"/>
              </a:spcBef>
            </a:pPr>
            <a:r>
              <a:rPr sz="1600" dirty="0">
                <a:latin typeface="Wingdings 3"/>
                <a:cs typeface="Wingdings 3"/>
              </a:rPr>
              <a:t>⯈</a:t>
            </a:r>
            <a:r>
              <a:rPr sz="1600" spc="360" dirty="0">
                <a:latin typeface="Times New Roman"/>
                <a:cs typeface="Times New Roman"/>
              </a:rPr>
              <a:t> </a:t>
            </a:r>
            <a:r>
              <a:rPr sz="2000" dirty="0">
                <a:latin typeface="Segoe UI"/>
                <a:cs typeface="Segoe UI"/>
              </a:rPr>
              <a:t>If</a:t>
            </a:r>
            <a:r>
              <a:rPr sz="2000" spc="-30" dirty="0">
                <a:latin typeface="Segoe UI"/>
                <a:cs typeface="Segoe UI"/>
              </a:rPr>
              <a:t> </a:t>
            </a:r>
            <a:r>
              <a:rPr sz="2000" dirty="0">
                <a:latin typeface="Segoe UI"/>
                <a:cs typeface="Segoe UI"/>
              </a:rPr>
              <a:t>you</a:t>
            </a:r>
            <a:r>
              <a:rPr sz="2000" spc="-50" dirty="0">
                <a:latin typeface="Segoe UI"/>
                <a:cs typeface="Segoe UI"/>
              </a:rPr>
              <a:t> </a:t>
            </a:r>
            <a:r>
              <a:rPr sz="2000" dirty="0">
                <a:latin typeface="Segoe UI"/>
                <a:cs typeface="Segoe UI"/>
              </a:rPr>
              <a:t>need</a:t>
            </a:r>
            <a:r>
              <a:rPr sz="2000" spc="-45" dirty="0">
                <a:latin typeface="Segoe UI"/>
                <a:cs typeface="Segoe UI"/>
              </a:rPr>
              <a:t> </a:t>
            </a:r>
            <a:r>
              <a:rPr sz="2000" dirty="0">
                <a:latin typeface="Segoe UI"/>
                <a:cs typeface="Segoe UI"/>
              </a:rPr>
              <a:t>a</a:t>
            </a:r>
            <a:r>
              <a:rPr sz="2000" spc="-50" dirty="0">
                <a:latin typeface="Segoe UI"/>
                <a:cs typeface="Segoe UI"/>
              </a:rPr>
              <a:t> </a:t>
            </a:r>
            <a:r>
              <a:rPr sz="2000" dirty="0">
                <a:latin typeface="Segoe UI"/>
                <a:cs typeface="Segoe UI"/>
              </a:rPr>
              <a:t>site</a:t>
            </a:r>
            <a:r>
              <a:rPr sz="2000" spc="-45" dirty="0">
                <a:latin typeface="Segoe UI"/>
                <a:cs typeface="Segoe UI"/>
              </a:rPr>
              <a:t> </a:t>
            </a:r>
            <a:r>
              <a:rPr sz="2000" dirty="0">
                <a:latin typeface="Segoe UI"/>
                <a:cs typeface="Segoe UI"/>
              </a:rPr>
              <a:t>for</a:t>
            </a:r>
            <a:r>
              <a:rPr sz="2000" spc="-40" dirty="0">
                <a:latin typeface="Segoe UI"/>
                <a:cs typeface="Segoe UI"/>
              </a:rPr>
              <a:t> </a:t>
            </a:r>
            <a:r>
              <a:rPr sz="2000" dirty="0">
                <a:latin typeface="Segoe UI"/>
                <a:cs typeface="Segoe UI"/>
              </a:rPr>
              <a:t>collaborating</a:t>
            </a:r>
            <a:r>
              <a:rPr sz="2000" spc="-45" dirty="0">
                <a:latin typeface="Segoe UI"/>
                <a:cs typeface="Segoe UI"/>
              </a:rPr>
              <a:t> </a:t>
            </a:r>
            <a:r>
              <a:rPr sz="2000" dirty="0">
                <a:latin typeface="Segoe UI"/>
                <a:cs typeface="Segoe UI"/>
              </a:rPr>
              <a:t>with</a:t>
            </a:r>
            <a:r>
              <a:rPr sz="2000" spc="-50" dirty="0">
                <a:latin typeface="Segoe UI"/>
                <a:cs typeface="Segoe UI"/>
              </a:rPr>
              <a:t> </a:t>
            </a:r>
            <a:r>
              <a:rPr sz="2000" dirty="0">
                <a:latin typeface="Segoe UI"/>
                <a:cs typeface="Segoe UI"/>
              </a:rPr>
              <a:t>your</a:t>
            </a:r>
            <a:r>
              <a:rPr sz="2000" spc="-50" dirty="0">
                <a:latin typeface="Segoe UI"/>
                <a:cs typeface="Segoe UI"/>
              </a:rPr>
              <a:t> </a:t>
            </a:r>
            <a:r>
              <a:rPr sz="2000" dirty="0">
                <a:latin typeface="Segoe UI"/>
                <a:cs typeface="Segoe UI"/>
              </a:rPr>
              <a:t>team,</a:t>
            </a:r>
            <a:r>
              <a:rPr sz="2000" spc="-60" dirty="0">
                <a:latin typeface="Segoe UI"/>
                <a:cs typeface="Segoe UI"/>
              </a:rPr>
              <a:t> </a:t>
            </a:r>
            <a:r>
              <a:rPr sz="2000" spc="-25" dirty="0">
                <a:latin typeface="Segoe UI"/>
                <a:cs typeface="Segoe UI"/>
              </a:rPr>
              <a:t>use </a:t>
            </a:r>
            <a:r>
              <a:rPr sz="2000" dirty="0">
                <a:latin typeface="Segoe UI"/>
                <a:cs typeface="Segoe UI"/>
              </a:rPr>
              <a:t>a</a:t>
            </a:r>
            <a:r>
              <a:rPr sz="2000" spc="-30" dirty="0">
                <a:latin typeface="Segoe UI"/>
                <a:cs typeface="Segoe UI"/>
              </a:rPr>
              <a:t> </a:t>
            </a:r>
            <a:r>
              <a:rPr sz="2000" dirty="0">
                <a:latin typeface="Segoe UI"/>
                <a:cs typeface="Segoe UI"/>
              </a:rPr>
              <a:t>team</a:t>
            </a:r>
            <a:r>
              <a:rPr sz="2000" spc="-30" dirty="0">
                <a:latin typeface="Segoe UI"/>
                <a:cs typeface="Segoe UI"/>
              </a:rPr>
              <a:t> </a:t>
            </a:r>
            <a:r>
              <a:rPr sz="2000" dirty="0">
                <a:latin typeface="Segoe UI"/>
                <a:cs typeface="Segoe UI"/>
              </a:rPr>
              <a:t>site</a:t>
            </a:r>
            <a:r>
              <a:rPr sz="2000" spc="-35" dirty="0">
                <a:latin typeface="Segoe UI"/>
                <a:cs typeface="Segoe UI"/>
              </a:rPr>
              <a:t> </a:t>
            </a:r>
            <a:r>
              <a:rPr sz="2000" spc="-10" dirty="0">
                <a:latin typeface="Segoe UI"/>
                <a:cs typeface="Segoe UI"/>
              </a:rPr>
              <a:t>instead.</a:t>
            </a:r>
            <a:endParaRPr sz="2000" dirty="0">
              <a:latin typeface="Segoe UI"/>
              <a:cs typeface="Segoe UI"/>
            </a:endParaRPr>
          </a:p>
        </p:txBody>
      </p:sp>
      <p:pic>
        <p:nvPicPr>
          <p:cNvPr id="13" name="Picture 12">
            <a:extLst>
              <a:ext uri="{FF2B5EF4-FFF2-40B4-BE49-F238E27FC236}">
                <a16:creationId xmlns:a16="http://schemas.microsoft.com/office/drawing/2014/main" id="{0D38232E-55ED-65ED-7F6D-3DB6A17299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762952" y="4943177"/>
            <a:ext cx="787908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CREATING</a:t>
            </a:r>
            <a:r>
              <a:rPr sz="3600" spc="-80" dirty="0">
                <a:latin typeface="Century Gothic"/>
                <a:cs typeface="Century Gothic"/>
              </a:rPr>
              <a:t> </a:t>
            </a:r>
            <a:r>
              <a:rPr sz="3600" dirty="0">
                <a:latin typeface="Century Gothic"/>
                <a:cs typeface="Century Gothic"/>
              </a:rPr>
              <a:t>A</a:t>
            </a:r>
            <a:r>
              <a:rPr sz="3600" spc="-70" dirty="0">
                <a:latin typeface="Century Gothic"/>
                <a:cs typeface="Century Gothic"/>
              </a:rPr>
              <a:t> </a:t>
            </a:r>
            <a:r>
              <a:rPr sz="3600" dirty="0">
                <a:latin typeface="Century Gothic"/>
                <a:cs typeface="Century Gothic"/>
              </a:rPr>
              <a:t>COMMUNICATION</a:t>
            </a:r>
            <a:r>
              <a:rPr sz="3600" spc="-85" dirty="0">
                <a:latin typeface="Century Gothic"/>
                <a:cs typeface="Century Gothic"/>
              </a:rPr>
              <a:t> </a:t>
            </a:r>
            <a:r>
              <a:rPr sz="3600" spc="-20" dirty="0">
                <a:latin typeface="Century Gothic"/>
                <a:cs typeface="Century Gothic"/>
              </a:rPr>
              <a:t>SITE</a:t>
            </a:r>
            <a:endParaRPr sz="3600" dirty="0">
              <a:latin typeface="Century Gothic"/>
              <a:cs typeface="Century Gothic"/>
            </a:endParaRPr>
          </a:p>
        </p:txBody>
      </p:sp>
      <p:grpSp>
        <p:nvGrpSpPr>
          <p:cNvPr id="3" name="object 3">
            <a:extLst>
              <a:ext uri="{C183D7F6-B498-43B3-948B-1728B52AA6E4}">
                <adec:decorative xmlns:adec="http://schemas.microsoft.com/office/drawing/2017/decorative" val="1"/>
              </a:ext>
            </a:extLst>
          </p:cNvPr>
          <p:cNvGrpSpPr/>
          <p:nvPr/>
        </p:nvGrpSpPr>
        <p:grpSpPr>
          <a:xfrm>
            <a:off x="4719828" y="1711452"/>
            <a:ext cx="7484745" cy="4465320"/>
            <a:chOff x="4719828" y="1711452"/>
            <a:chExt cx="7484745" cy="4465320"/>
          </a:xfrm>
        </p:grpSpPr>
        <p:sp>
          <p:nvSpPr>
            <p:cNvPr id="4" name="object 4"/>
            <p:cNvSpPr/>
            <p:nvPr/>
          </p:nvSpPr>
          <p:spPr>
            <a:xfrm>
              <a:off x="11276077"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5" name="object 5"/>
            <p:cNvSpPr/>
            <p:nvPr/>
          </p:nvSpPr>
          <p:spPr>
            <a:xfrm>
              <a:off x="9206483"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6" name="object 6"/>
            <p:cNvSpPr/>
            <p:nvPr/>
          </p:nvSpPr>
          <p:spPr>
            <a:xfrm>
              <a:off x="10291577"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7" name="object 7"/>
            <p:cNvSpPr/>
            <p:nvPr/>
          </p:nvSpPr>
          <p:spPr>
            <a:xfrm>
              <a:off x="10443215"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8" name="object 8"/>
            <p:cNvSpPr/>
            <p:nvPr/>
          </p:nvSpPr>
          <p:spPr>
            <a:xfrm>
              <a:off x="10920222" y="3684270"/>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4719828" y="1711452"/>
              <a:ext cx="5495543" cy="2857499"/>
            </a:xfrm>
            <a:prstGeom prst="rect">
              <a:avLst/>
            </a:prstGeom>
          </p:spPr>
        </p:pic>
      </p:grpSp>
      <p:sp>
        <p:nvSpPr>
          <p:cNvPr id="11" name="object 11" descr="$PPTXTitle"/>
          <p:cNvSpPr txBox="1">
            <a:spLocks noGrp="1"/>
          </p:cNvSpPr>
          <p:nvPr>
            <p:ph type="title"/>
          </p:nvPr>
        </p:nvSpPr>
        <p:spPr>
          <a:xfrm>
            <a:off x="287091" y="340473"/>
            <a:ext cx="8180070" cy="636270"/>
          </a:xfrm>
          <a:prstGeom prst="rect">
            <a:avLst/>
          </a:prstGeom>
        </p:spPr>
        <p:txBody>
          <a:bodyPr vert="horz" wrap="square" lIns="0" tIns="12700" rIns="0" bIns="0" rtlCol="0">
            <a:spAutoFit/>
          </a:bodyPr>
          <a:lstStyle/>
          <a:p>
            <a:pPr marL="299085" marR="5080" indent="-287020">
              <a:lnSpc>
                <a:spcPct val="100000"/>
              </a:lnSpc>
              <a:spcBef>
                <a:spcPts val="100"/>
              </a:spcBef>
            </a:pPr>
            <a:r>
              <a:rPr sz="1600" b="0" dirty="0">
                <a:latin typeface="Wingdings 3"/>
                <a:cs typeface="Wingdings 3"/>
              </a:rPr>
              <a:t>⯈</a:t>
            </a:r>
            <a:r>
              <a:rPr sz="1600" b="0" spc="390" dirty="0">
                <a:latin typeface="Times New Roman"/>
                <a:cs typeface="Times New Roman"/>
              </a:rPr>
              <a:t> </a:t>
            </a:r>
            <a:r>
              <a:rPr sz="2000" b="0" dirty="0">
                <a:latin typeface="Century Gothic"/>
                <a:cs typeface="Century Gothic"/>
              </a:rPr>
              <a:t>At</a:t>
            </a:r>
            <a:r>
              <a:rPr sz="2000" b="0" spc="-35" dirty="0">
                <a:latin typeface="Century Gothic"/>
                <a:cs typeface="Century Gothic"/>
              </a:rPr>
              <a:t> </a:t>
            </a:r>
            <a:r>
              <a:rPr sz="2000" b="0" dirty="0">
                <a:latin typeface="Century Gothic"/>
                <a:cs typeface="Century Gothic"/>
              </a:rPr>
              <a:t>the</a:t>
            </a:r>
            <a:r>
              <a:rPr sz="2000" b="0" spc="-60" dirty="0">
                <a:latin typeface="Century Gothic"/>
                <a:cs typeface="Century Gothic"/>
              </a:rPr>
              <a:t> </a:t>
            </a:r>
            <a:r>
              <a:rPr sz="2000" b="0" dirty="0">
                <a:latin typeface="Century Gothic"/>
                <a:cs typeface="Century Gothic"/>
              </a:rPr>
              <a:t>top</a:t>
            </a:r>
            <a:r>
              <a:rPr sz="2000" b="0" spc="-50" dirty="0">
                <a:latin typeface="Century Gothic"/>
                <a:cs typeface="Century Gothic"/>
              </a:rPr>
              <a:t> </a:t>
            </a:r>
            <a:r>
              <a:rPr sz="2000" b="0" dirty="0">
                <a:latin typeface="Century Gothic"/>
                <a:cs typeface="Century Gothic"/>
              </a:rPr>
              <a:t>of</a:t>
            </a:r>
            <a:r>
              <a:rPr sz="2000" b="0" spc="-25" dirty="0">
                <a:latin typeface="Century Gothic"/>
                <a:cs typeface="Century Gothic"/>
              </a:rPr>
              <a:t> </a:t>
            </a:r>
            <a:r>
              <a:rPr sz="2000" b="0" dirty="0">
                <a:latin typeface="Century Gothic"/>
                <a:cs typeface="Century Gothic"/>
              </a:rPr>
              <a:t>the</a:t>
            </a:r>
            <a:r>
              <a:rPr sz="2000" b="0" spc="-55" dirty="0">
                <a:latin typeface="Century Gothic"/>
                <a:cs typeface="Century Gothic"/>
              </a:rPr>
              <a:t> </a:t>
            </a:r>
            <a:r>
              <a:rPr sz="2000" b="0" dirty="0">
                <a:latin typeface="Century Gothic"/>
                <a:cs typeface="Century Gothic"/>
              </a:rPr>
              <a:t>SharePoint</a:t>
            </a:r>
            <a:r>
              <a:rPr sz="2000" b="0" spc="-40" dirty="0">
                <a:latin typeface="Century Gothic"/>
                <a:cs typeface="Century Gothic"/>
              </a:rPr>
              <a:t> </a:t>
            </a:r>
            <a:r>
              <a:rPr sz="2000" b="0" dirty="0">
                <a:latin typeface="Century Gothic"/>
                <a:cs typeface="Century Gothic"/>
              </a:rPr>
              <a:t>home</a:t>
            </a:r>
            <a:r>
              <a:rPr sz="2000" b="0" spc="-35" dirty="0">
                <a:latin typeface="Century Gothic"/>
                <a:cs typeface="Century Gothic"/>
              </a:rPr>
              <a:t> </a:t>
            </a:r>
            <a:r>
              <a:rPr sz="2000" b="0" dirty="0">
                <a:latin typeface="Century Gothic"/>
                <a:cs typeface="Century Gothic"/>
              </a:rPr>
              <a:t>page,</a:t>
            </a:r>
            <a:r>
              <a:rPr sz="2000" b="0" spc="-45" dirty="0">
                <a:latin typeface="Century Gothic"/>
                <a:cs typeface="Century Gothic"/>
              </a:rPr>
              <a:t> </a:t>
            </a:r>
            <a:r>
              <a:rPr sz="2000" b="0" dirty="0">
                <a:latin typeface="Century Gothic"/>
                <a:cs typeface="Century Gothic"/>
              </a:rPr>
              <a:t>click</a:t>
            </a:r>
            <a:r>
              <a:rPr sz="2000" b="0" spc="-40" dirty="0">
                <a:latin typeface="Century Gothic"/>
                <a:cs typeface="Century Gothic"/>
              </a:rPr>
              <a:t> </a:t>
            </a:r>
            <a:r>
              <a:rPr sz="2000" b="0" dirty="0">
                <a:latin typeface="Century Gothic"/>
                <a:cs typeface="Century Gothic"/>
              </a:rPr>
              <a:t>+</a:t>
            </a:r>
            <a:r>
              <a:rPr sz="2000" b="0" spc="-30" dirty="0">
                <a:latin typeface="Century Gothic"/>
                <a:cs typeface="Century Gothic"/>
              </a:rPr>
              <a:t> </a:t>
            </a:r>
            <a:r>
              <a:rPr sz="2000" b="0" dirty="0">
                <a:latin typeface="Century Gothic"/>
                <a:cs typeface="Century Gothic"/>
              </a:rPr>
              <a:t>Create</a:t>
            </a:r>
            <a:r>
              <a:rPr sz="2000" b="0" spc="-70" dirty="0">
                <a:latin typeface="Century Gothic"/>
                <a:cs typeface="Century Gothic"/>
              </a:rPr>
              <a:t> </a:t>
            </a:r>
            <a:r>
              <a:rPr sz="2000" b="0" dirty="0">
                <a:latin typeface="Century Gothic"/>
                <a:cs typeface="Century Gothic"/>
              </a:rPr>
              <a:t>site</a:t>
            </a:r>
            <a:r>
              <a:rPr sz="2000" b="0" spc="-60" dirty="0">
                <a:latin typeface="Century Gothic"/>
                <a:cs typeface="Century Gothic"/>
              </a:rPr>
              <a:t> </a:t>
            </a:r>
            <a:r>
              <a:rPr sz="2000" b="0" spc="-25" dirty="0">
                <a:latin typeface="Century Gothic"/>
                <a:cs typeface="Century Gothic"/>
              </a:rPr>
              <a:t>and </a:t>
            </a:r>
            <a:r>
              <a:rPr sz="2000" b="0" dirty="0">
                <a:latin typeface="Century Gothic"/>
                <a:cs typeface="Century Gothic"/>
              </a:rPr>
              <a:t>then</a:t>
            </a:r>
            <a:r>
              <a:rPr sz="2000" b="0" spc="-70" dirty="0">
                <a:latin typeface="Century Gothic"/>
                <a:cs typeface="Century Gothic"/>
              </a:rPr>
              <a:t> </a:t>
            </a:r>
            <a:r>
              <a:rPr sz="2000" b="0" dirty="0">
                <a:latin typeface="Century Gothic"/>
                <a:cs typeface="Century Gothic"/>
              </a:rPr>
              <a:t>choose</a:t>
            </a:r>
            <a:r>
              <a:rPr sz="2000" b="0" spc="-45" dirty="0">
                <a:latin typeface="Century Gothic"/>
                <a:cs typeface="Century Gothic"/>
              </a:rPr>
              <a:t> </a:t>
            </a:r>
            <a:r>
              <a:rPr sz="2000" b="0" dirty="0">
                <a:latin typeface="Century Gothic"/>
                <a:cs typeface="Century Gothic"/>
              </a:rPr>
              <a:t>the</a:t>
            </a:r>
            <a:r>
              <a:rPr sz="2000" b="0" spc="-75" dirty="0">
                <a:latin typeface="Century Gothic"/>
                <a:cs typeface="Century Gothic"/>
              </a:rPr>
              <a:t> </a:t>
            </a:r>
            <a:r>
              <a:rPr sz="2000" b="0" dirty="0">
                <a:latin typeface="Century Gothic"/>
                <a:cs typeface="Century Gothic"/>
              </a:rPr>
              <a:t>option</a:t>
            </a:r>
            <a:r>
              <a:rPr sz="2000" b="0" spc="-55" dirty="0">
                <a:latin typeface="Century Gothic"/>
                <a:cs typeface="Century Gothic"/>
              </a:rPr>
              <a:t> </a:t>
            </a:r>
            <a:r>
              <a:rPr sz="2000" b="0" dirty="0">
                <a:latin typeface="Century Gothic"/>
                <a:cs typeface="Century Gothic"/>
              </a:rPr>
              <a:t>for</a:t>
            </a:r>
            <a:r>
              <a:rPr sz="2000" b="0" spc="-50" dirty="0">
                <a:latin typeface="Century Gothic"/>
                <a:cs typeface="Century Gothic"/>
              </a:rPr>
              <a:t> </a:t>
            </a:r>
            <a:r>
              <a:rPr sz="2000" b="0" dirty="0">
                <a:latin typeface="Century Gothic"/>
                <a:cs typeface="Century Gothic"/>
              </a:rPr>
              <a:t>Communication</a:t>
            </a:r>
            <a:r>
              <a:rPr sz="2000" b="0" spc="-70" dirty="0">
                <a:latin typeface="Century Gothic"/>
                <a:cs typeface="Century Gothic"/>
              </a:rPr>
              <a:t> </a:t>
            </a:r>
            <a:r>
              <a:rPr sz="2000" b="0" spc="-20" dirty="0">
                <a:latin typeface="Century Gothic"/>
                <a:cs typeface="Century Gothic"/>
              </a:rPr>
              <a:t>site</a:t>
            </a:r>
            <a:endParaRPr sz="2000" dirty="0">
              <a:latin typeface="Century Gothic"/>
              <a:cs typeface="Century Gothic"/>
            </a:endParaRPr>
          </a:p>
        </p:txBody>
      </p:sp>
      <p:pic>
        <p:nvPicPr>
          <p:cNvPr id="12" name="object 12" descr="Create Site command"/>
          <p:cNvPicPr/>
          <p:nvPr/>
        </p:nvPicPr>
        <p:blipFill>
          <a:blip r:embed="rId3" cstate="print"/>
          <a:stretch>
            <a:fillRect/>
          </a:stretch>
        </p:blipFill>
        <p:spPr>
          <a:xfrm>
            <a:off x="684276" y="1287792"/>
            <a:ext cx="3153143" cy="848855"/>
          </a:xfrm>
          <a:prstGeom prst="rect">
            <a:avLst/>
          </a:prstGeom>
        </p:spPr>
      </p:pic>
      <p:pic>
        <p:nvPicPr>
          <p:cNvPr id="13" name="Picture 12">
            <a:extLst>
              <a:ext uri="{FF2B5EF4-FFF2-40B4-BE49-F238E27FC236}">
                <a16:creationId xmlns:a16="http://schemas.microsoft.com/office/drawing/2014/main" id="{BC915678-0253-5BCA-2F96-FEE1D20436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7611450" y="1003724"/>
            <a:ext cx="3346450" cy="720725"/>
          </a:xfrm>
          <a:prstGeom prst="rect">
            <a:avLst/>
          </a:prstGeom>
        </p:spPr>
        <p:txBody>
          <a:bodyPr vert="horz" wrap="square" lIns="0" tIns="53975" rIns="0" bIns="0" rtlCol="0">
            <a:spAutoFit/>
          </a:bodyPr>
          <a:lstStyle/>
          <a:p>
            <a:pPr marL="12700" marR="5080">
              <a:lnSpc>
                <a:spcPts val="2590"/>
              </a:lnSpc>
              <a:spcBef>
                <a:spcPts val="425"/>
              </a:spcBef>
            </a:pPr>
            <a:r>
              <a:rPr sz="2400" b="0" dirty="0">
                <a:latin typeface="Century Gothic"/>
                <a:cs typeface="Century Gothic"/>
              </a:rPr>
              <a:t>CREATING</a:t>
            </a:r>
            <a:r>
              <a:rPr sz="2400" b="0" spc="-80" dirty="0">
                <a:latin typeface="Century Gothic"/>
                <a:cs typeface="Century Gothic"/>
              </a:rPr>
              <a:t> </a:t>
            </a:r>
            <a:r>
              <a:rPr sz="2400" b="0" spc="-50" dirty="0">
                <a:latin typeface="Century Gothic"/>
                <a:cs typeface="Century Gothic"/>
              </a:rPr>
              <a:t>A </a:t>
            </a:r>
            <a:r>
              <a:rPr sz="2400" b="0" dirty="0">
                <a:latin typeface="Century Gothic"/>
                <a:cs typeface="Century Gothic"/>
              </a:rPr>
              <a:t>COMMUNICATION</a:t>
            </a:r>
            <a:r>
              <a:rPr sz="2400" b="0" spc="-80" dirty="0">
                <a:latin typeface="Century Gothic"/>
                <a:cs typeface="Century Gothic"/>
              </a:rPr>
              <a:t> </a:t>
            </a:r>
            <a:r>
              <a:rPr sz="2400" b="0" spc="-20" dirty="0">
                <a:latin typeface="Century Gothic"/>
                <a:cs typeface="Century Gothic"/>
              </a:rPr>
              <a:t>SITE</a:t>
            </a:r>
            <a:endParaRPr sz="24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611123" y="618744"/>
            <a:ext cx="6579234" cy="5290185"/>
            <a:chOff x="611123" y="618744"/>
            <a:chExt cx="6579234" cy="5290185"/>
          </a:xfrm>
        </p:grpSpPr>
        <p:pic>
          <p:nvPicPr>
            <p:cNvPr id="5" name="object 5"/>
            <p:cNvPicPr/>
            <p:nvPr/>
          </p:nvPicPr>
          <p:blipFill>
            <a:blip r:embed="rId2" cstate="print"/>
            <a:stretch>
              <a:fillRect/>
            </a:stretch>
          </p:blipFill>
          <p:spPr>
            <a:xfrm>
              <a:off x="611123" y="618744"/>
              <a:ext cx="6579107" cy="5289803"/>
            </a:xfrm>
            <a:prstGeom prst="rect">
              <a:avLst/>
            </a:prstGeom>
          </p:spPr>
        </p:pic>
        <p:pic>
          <p:nvPicPr>
            <p:cNvPr id="6" name="object 6" descr="Graphical user interface, application, Teams"/>
            <p:cNvPicPr/>
            <p:nvPr/>
          </p:nvPicPr>
          <p:blipFill>
            <a:blip r:embed="rId3" cstate="print"/>
            <a:stretch>
              <a:fillRect/>
            </a:stretch>
          </p:blipFill>
          <p:spPr>
            <a:xfrm>
              <a:off x="778764" y="786384"/>
              <a:ext cx="6245224" cy="4951460"/>
            </a:xfrm>
            <a:prstGeom prst="rect">
              <a:avLst/>
            </a:prstGeom>
          </p:spPr>
        </p:pic>
      </p:grpSp>
      <p:grpSp>
        <p:nvGrpSpPr>
          <p:cNvPr id="23" name="object 23">
            <a:extLst>
              <a:ext uri="{C183D7F6-B498-43B3-948B-1728B52AA6E4}">
                <adec:decorative xmlns:adec="http://schemas.microsoft.com/office/drawing/2017/decorative" val="1"/>
              </a:ext>
            </a:extLst>
          </p:cNvPr>
          <p:cNvGrpSpPr/>
          <p:nvPr/>
        </p:nvGrpSpPr>
        <p:grpSpPr>
          <a:xfrm>
            <a:off x="7386637" y="1817947"/>
            <a:ext cx="983615" cy="1200150"/>
            <a:chOff x="7386637" y="1817947"/>
            <a:chExt cx="983615" cy="1200150"/>
          </a:xfrm>
        </p:grpSpPr>
        <p:pic>
          <p:nvPicPr>
            <p:cNvPr id="24" name="object 24"/>
            <p:cNvPicPr/>
            <p:nvPr/>
          </p:nvPicPr>
          <p:blipFill>
            <a:blip r:embed="rId4" cstate="print"/>
            <a:stretch>
              <a:fillRect/>
            </a:stretch>
          </p:blipFill>
          <p:spPr>
            <a:xfrm>
              <a:off x="7389876" y="1821180"/>
              <a:ext cx="976883" cy="1193291"/>
            </a:xfrm>
            <a:prstGeom prst="rect">
              <a:avLst/>
            </a:prstGeom>
          </p:spPr>
        </p:pic>
        <p:sp>
          <p:nvSpPr>
            <p:cNvPr id="25" name="object 25"/>
            <p:cNvSpPr/>
            <p:nvPr/>
          </p:nvSpPr>
          <p:spPr>
            <a:xfrm>
              <a:off x="7391400" y="1822710"/>
              <a:ext cx="974090" cy="1190625"/>
            </a:xfrm>
            <a:custGeom>
              <a:avLst/>
              <a:gdLst/>
              <a:ahLst/>
              <a:cxnLst/>
              <a:rect l="l" t="t" r="r" b="b"/>
              <a:pathLst>
                <a:path w="974090" h="1190625">
                  <a:moveTo>
                    <a:pt x="973835" y="773379"/>
                  </a:moveTo>
                  <a:lnTo>
                    <a:pt x="511263" y="773379"/>
                  </a:lnTo>
                  <a:lnTo>
                    <a:pt x="511263" y="1044168"/>
                  </a:lnTo>
                  <a:lnTo>
                    <a:pt x="584301" y="1044168"/>
                  </a:lnTo>
                  <a:lnTo>
                    <a:pt x="486917" y="1190244"/>
                  </a:lnTo>
                  <a:lnTo>
                    <a:pt x="389534" y="1044168"/>
                  </a:lnTo>
                  <a:lnTo>
                    <a:pt x="462572" y="1044168"/>
                  </a:lnTo>
                  <a:lnTo>
                    <a:pt x="462572" y="773379"/>
                  </a:lnTo>
                  <a:lnTo>
                    <a:pt x="0" y="773379"/>
                  </a:lnTo>
                  <a:lnTo>
                    <a:pt x="0" y="0"/>
                  </a:lnTo>
                  <a:lnTo>
                    <a:pt x="973835" y="0"/>
                  </a:lnTo>
                  <a:lnTo>
                    <a:pt x="973835" y="773379"/>
                  </a:lnTo>
                  <a:close/>
                </a:path>
              </a:pathLst>
            </a:custGeom>
            <a:ln w="9525">
              <a:solidFill>
                <a:srgbClr val="6A9E1F"/>
              </a:solidFill>
            </a:ln>
          </p:spPr>
          <p:txBody>
            <a:bodyPr wrap="square" lIns="0" tIns="0" rIns="0" bIns="0" rtlCol="0"/>
            <a:lstStyle/>
            <a:p>
              <a:endParaRPr/>
            </a:p>
          </p:txBody>
        </p:sp>
      </p:grpSp>
      <p:sp>
        <p:nvSpPr>
          <p:cNvPr id="26" name="object 26"/>
          <p:cNvSpPr txBox="1"/>
          <p:nvPr/>
        </p:nvSpPr>
        <p:spPr>
          <a:xfrm>
            <a:off x="7540613" y="2051884"/>
            <a:ext cx="676910" cy="285115"/>
          </a:xfrm>
          <a:prstGeom prst="rect">
            <a:avLst/>
          </a:prstGeom>
        </p:spPr>
        <p:txBody>
          <a:bodyPr vert="horz" wrap="square" lIns="0" tIns="13335" rIns="0" bIns="0" rtlCol="0">
            <a:spAutoFit/>
          </a:bodyPr>
          <a:lstStyle/>
          <a:p>
            <a:pPr marL="12700">
              <a:lnSpc>
                <a:spcPct val="100000"/>
              </a:lnSpc>
              <a:spcBef>
                <a:spcPts val="105"/>
              </a:spcBef>
            </a:pPr>
            <a:r>
              <a:rPr sz="1700" spc="-20" dirty="0">
                <a:solidFill>
                  <a:srgbClr val="FFFFFF"/>
                </a:solidFill>
                <a:latin typeface="Century Gothic"/>
                <a:cs typeface="Century Gothic"/>
              </a:rPr>
              <a:t>Name</a:t>
            </a:r>
            <a:endParaRPr sz="1700">
              <a:latin typeface="Century Gothic"/>
              <a:cs typeface="Century Gothic"/>
            </a:endParaRPr>
          </a:p>
        </p:txBody>
      </p:sp>
      <p:sp>
        <p:nvSpPr>
          <p:cNvPr id="27" name="object 27"/>
          <p:cNvSpPr txBox="1"/>
          <p:nvPr/>
        </p:nvSpPr>
        <p:spPr>
          <a:xfrm>
            <a:off x="8276843" y="1822704"/>
            <a:ext cx="3103245" cy="774700"/>
          </a:xfrm>
          <a:prstGeom prst="rect">
            <a:avLst/>
          </a:prstGeom>
          <a:solidFill>
            <a:srgbClr val="D3DFCC">
              <a:alpha val="90194"/>
            </a:srgbClr>
          </a:solidFill>
          <a:ln w="9525">
            <a:solidFill>
              <a:srgbClr val="D3DFCC"/>
            </a:solidFill>
          </a:ln>
        </p:spPr>
        <p:txBody>
          <a:bodyPr vert="horz" wrap="square" lIns="0" tIns="156210" rIns="0" bIns="0" rtlCol="0">
            <a:spAutoFit/>
          </a:bodyPr>
          <a:lstStyle/>
          <a:p>
            <a:pPr marL="59055" marR="234315">
              <a:lnSpc>
                <a:spcPts val="1210"/>
              </a:lnSpc>
              <a:spcBef>
                <a:spcPts val="1230"/>
              </a:spcBef>
            </a:pPr>
            <a:r>
              <a:rPr sz="1100" dirty="0">
                <a:latin typeface="Century Gothic"/>
                <a:cs typeface="Century Gothic"/>
              </a:rPr>
              <a:t>You</a:t>
            </a:r>
            <a:r>
              <a:rPr sz="1100" spc="-15" dirty="0">
                <a:latin typeface="Century Gothic"/>
                <a:cs typeface="Century Gothic"/>
              </a:rPr>
              <a:t> </a:t>
            </a:r>
            <a:r>
              <a:rPr sz="1100" dirty="0">
                <a:latin typeface="Century Gothic"/>
                <a:cs typeface="Century Gothic"/>
              </a:rPr>
              <a:t>will</a:t>
            </a:r>
            <a:r>
              <a:rPr sz="1100" spc="-20" dirty="0">
                <a:latin typeface="Century Gothic"/>
                <a:cs typeface="Century Gothic"/>
              </a:rPr>
              <a:t> </a:t>
            </a:r>
            <a:r>
              <a:rPr sz="1100" dirty="0">
                <a:latin typeface="Century Gothic"/>
                <a:cs typeface="Century Gothic"/>
              </a:rPr>
              <a:t>name</a:t>
            </a:r>
            <a:r>
              <a:rPr sz="1100" spc="-25" dirty="0">
                <a:latin typeface="Century Gothic"/>
                <a:cs typeface="Century Gothic"/>
              </a:rPr>
              <a:t> </a:t>
            </a:r>
            <a:r>
              <a:rPr sz="1100" dirty="0">
                <a:latin typeface="Century Gothic"/>
                <a:cs typeface="Century Gothic"/>
              </a:rPr>
              <a:t>your</a:t>
            </a:r>
            <a:r>
              <a:rPr sz="1100" spc="-15" dirty="0">
                <a:latin typeface="Century Gothic"/>
                <a:cs typeface="Century Gothic"/>
              </a:rPr>
              <a:t> </a:t>
            </a:r>
            <a:r>
              <a:rPr sz="1100" dirty="0">
                <a:latin typeface="Century Gothic"/>
                <a:cs typeface="Century Gothic"/>
              </a:rPr>
              <a:t>new</a:t>
            </a:r>
            <a:r>
              <a:rPr sz="1100" spc="-20" dirty="0">
                <a:latin typeface="Century Gothic"/>
                <a:cs typeface="Century Gothic"/>
              </a:rPr>
              <a:t> </a:t>
            </a:r>
            <a:r>
              <a:rPr sz="1100" dirty="0">
                <a:latin typeface="Century Gothic"/>
                <a:cs typeface="Century Gothic"/>
              </a:rPr>
              <a:t>site</a:t>
            </a:r>
            <a:r>
              <a:rPr sz="1100" spc="-20" dirty="0">
                <a:latin typeface="Century Gothic"/>
                <a:cs typeface="Century Gothic"/>
              </a:rPr>
              <a:t> </a:t>
            </a:r>
            <a:r>
              <a:rPr sz="1100" dirty="0">
                <a:latin typeface="Century Gothic"/>
                <a:cs typeface="Century Gothic"/>
              </a:rPr>
              <a:t>and</a:t>
            </a:r>
            <a:r>
              <a:rPr sz="1100" spc="-15" dirty="0">
                <a:latin typeface="Century Gothic"/>
                <a:cs typeface="Century Gothic"/>
              </a:rPr>
              <a:t> </a:t>
            </a:r>
            <a:r>
              <a:rPr sz="1100" dirty="0">
                <a:latin typeface="Century Gothic"/>
                <a:cs typeface="Century Gothic"/>
              </a:rPr>
              <a:t>put</a:t>
            </a:r>
            <a:r>
              <a:rPr sz="1100" spc="-20" dirty="0">
                <a:latin typeface="Century Gothic"/>
                <a:cs typeface="Century Gothic"/>
              </a:rPr>
              <a:t> </a:t>
            </a:r>
            <a:r>
              <a:rPr sz="1100" spc="-50" dirty="0">
                <a:latin typeface="Century Gothic"/>
                <a:cs typeface="Century Gothic"/>
              </a:rPr>
              <a:t>a </a:t>
            </a:r>
            <a:r>
              <a:rPr sz="1100" dirty="0">
                <a:latin typeface="Century Gothic"/>
                <a:cs typeface="Century Gothic"/>
              </a:rPr>
              <a:t>general</a:t>
            </a:r>
            <a:r>
              <a:rPr sz="1100" spc="-20" dirty="0">
                <a:latin typeface="Century Gothic"/>
                <a:cs typeface="Century Gothic"/>
              </a:rPr>
              <a:t> </a:t>
            </a:r>
            <a:r>
              <a:rPr sz="1100" spc="-10" dirty="0">
                <a:latin typeface="Century Gothic"/>
                <a:cs typeface="Century Gothic"/>
              </a:rPr>
              <a:t>description</a:t>
            </a:r>
            <a:r>
              <a:rPr sz="1100" spc="-35" dirty="0">
                <a:latin typeface="Century Gothic"/>
                <a:cs typeface="Century Gothic"/>
              </a:rPr>
              <a:t> </a:t>
            </a:r>
            <a:r>
              <a:rPr sz="1100" dirty="0">
                <a:latin typeface="Century Gothic"/>
                <a:cs typeface="Century Gothic"/>
              </a:rPr>
              <a:t>in the</a:t>
            </a:r>
            <a:r>
              <a:rPr sz="1100" spc="5" dirty="0">
                <a:latin typeface="Century Gothic"/>
                <a:cs typeface="Century Gothic"/>
              </a:rPr>
              <a:t> </a:t>
            </a:r>
            <a:r>
              <a:rPr sz="1100" dirty="0">
                <a:latin typeface="Century Gothic"/>
                <a:cs typeface="Century Gothic"/>
              </a:rPr>
              <a:t>Site</a:t>
            </a:r>
            <a:r>
              <a:rPr sz="1100" spc="-5" dirty="0">
                <a:latin typeface="Century Gothic"/>
                <a:cs typeface="Century Gothic"/>
              </a:rPr>
              <a:t> </a:t>
            </a:r>
            <a:r>
              <a:rPr sz="1100" spc="-10" dirty="0">
                <a:latin typeface="Century Gothic"/>
                <a:cs typeface="Century Gothic"/>
              </a:rPr>
              <a:t>Description </a:t>
            </a:r>
            <a:r>
              <a:rPr sz="1100" spc="-20" dirty="0">
                <a:latin typeface="Century Gothic"/>
                <a:cs typeface="Century Gothic"/>
              </a:rPr>
              <a:t>box.</a:t>
            </a:r>
            <a:endParaRPr sz="1100">
              <a:latin typeface="Century Gothic"/>
              <a:cs typeface="Century Gothic"/>
            </a:endParaRPr>
          </a:p>
        </p:txBody>
      </p:sp>
      <p:grpSp>
        <p:nvGrpSpPr>
          <p:cNvPr id="18" name="object 18">
            <a:extLst>
              <a:ext uri="{C183D7F6-B498-43B3-948B-1728B52AA6E4}">
                <adec:decorative xmlns:adec="http://schemas.microsoft.com/office/drawing/2017/decorative" val="1"/>
              </a:ext>
            </a:extLst>
          </p:cNvPr>
          <p:cNvGrpSpPr/>
          <p:nvPr/>
        </p:nvGrpSpPr>
        <p:grpSpPr>
          <a:xfrm>
            <a:off x="7453693" y="3028003"/>
            <a:ext cx="984885" cy="1200150"/>
            <a:chOff x="7453693" y="3028003"/>
            <a:chExt cx="984885" cy="1200150"/>
          </a:xfrm>
        </p:grpSpPr>
        <p:pic>
          <p:nvPicPr>
            <p:cNvPr id="19" name="object 19"/>
            <p:cNvPicPr/>
            <p:nvPr/>
          </p:nvPicPr>
          <p:blipFill>
            <a:blip r:embed="rId5" cstate="print"/>
            <a:stretch>
              <a:fillRect/>
            </a:stretch>
          </p:blipFill>
          <p:spPr>
            <a:xfrm>
              <a:off x="7456932" y="3031236"/>
              <a:ext cx="978407" cy="1193291"/>
            </a:xfrm>
            <a:prstGeom prst="rect">
              <a:avLst/>
            </a:prstGeom>
          </p:spPr>
        </p:pic>
        <p:sp>
          <p:nvSpPr>
            <p:cNvPr id="20" name="object 20"/>
            <p:cNvSpPr/>
            <p:nvPr/>
          </p:nvSpPr>
          <p:spPr>
            <a:xfrm>
              <a:off x="7458456" y="3032766"/>
              <a:ext cx="975360" cy="1190625"/>
            </a:xfrm>
            <a:custGeom>
              <a:avLst/>
              <a:gdLst/>
              <a:ahLst/>
              <a:cxnLst/>
              <a:rect l="l" t="t" r="r" b="b"/>
              <a:pathLst>
                <a:path w="975359" h="1190625">
                  <a:moveTo>
                    <a:pt x="975359" y="773379"/>
                  </a:moveTo>
                  <a:lnTo>
                    <a:pt x="512063" y="773379"/>
                  </a:lnTo>
                  <a:lnTo>
                    <a:pt x="512063" y="1043939"/>
                  </a:lnTo>
                  <a:lnTo>
                    <a:pt x="585215" y="1043939"/>
                  </a:lnTo>
                  <a:lnTo>
                    <a:pt x="487679" y="1190243"/>
                  </a:lnTo>
                  <a:lnTo>
                    <a:pt x="390143" y="1043939"/>
                  </a:lnTo>
                  <a:lnTo>
                    <a:pt x="463295" y="1043939"/>
                  </a:lnTo>
                  <a:lnTo>
                    <a:pt x="463295" y="773379"/>
                  </a:lnTo>
                  <a:lnTo>
                    <a:pt x="0" y="773379"/>
                  </a:lnTo>
                  <a:lnTo>
                    <a:pt x="0" y="0"/>
                  </a:lnTo>
                  <a:lnTo>
                    <a:pt x="975359" y="0"/>
                  </a:lnTo>
                  <a:lnTo>
                    <a:pt x="975359" y="773379"/>
                  </a:lnTo>
                  <a:close/>
                </a:path>
              </a:pathLst>
            </a:custGeom>
            <a:ln w="9525">
              <a:solidFill>
                <a:srgbClr val="13957B"/>
              </a:solidFill>
            </a:ln>
          </p:spPr>
          <p:txBody>
            <a:bodyPr wrap="square" lIns="0" tIns="0" rIns="0" bIns="0" rtlCol="0"/>
            <a:lstStyle/>
            <a:p>
              <a:endParaRPr/>
            </a:p>
          </p:txBody>
        </p:sp>
      </p:grpSp>
      <p:sp>
        <p:nvSpPr>
          <p:cNvPr id="21" name="object 21"/>
          <p:cNvSpPr txBox="1"/>
          <p:nvPr/>
        </p:nvSpPr>
        <p:spPr>
          <a:xfrm>
            <a:off x="7526349" y="3262253"/>
            <a:ext cx="841375" cy="285115"/>
          </a:xfrm>
          <a:prstGeom prst="rect">
            <a:avLst/>
          </a:prstGeom>
        </p:spPr>
        <p:txBody>
          <a:bodyPr vert="horz" wrap="square" lIns="0" tIns="13335" rIns="0" bIns="0" rtlCol="0">
            <a:spAutoFit/>
          </a:bodyPr>
          <a:lstStyle/>
          <a:p>
            <a:pPr marL="12700">
              <a:lnSpc>
                <a:spcPct val="100000"/>
              </a:lnSpc>
              <a:spcBef>
                <a:spcPts val="105"/>
              </a:spcBef>
            </a:pPr>
            <a:r>
              <a:rPr sz="1700" spc="-10" dirty="0">
                <a:solidFill>
                  <a:srgbClr val="FFFFFF"/>
                </a:solidFill>
                <a:latin typeface="Century Gothic"/>
                <a:cs typeface="Century Gothic"/>
              </a:rPr>
              <a:t>Choose</a:t>
            </a:r>
            <a:endParaRPr sz="1700">
              <a:latin typeface="Century Gothic"/>
              <a:cs typeface="Century Gothic"/>
            </a:endParaRPr>
          </a:p>
        </p:txBody>
      </p:sp>
      <p:sp>
        <p:nvSpPr>
          <p:cNvPr id="22" name="object 22"/>
          <p:cNvSpPr txBox="1"/>
          <p:nvPr/>
        </p:nvSpPr>
        <p:spPr>
          <a:xfrm>
            <a:off x="8494776" y="3000755"/>
            <a:ext cx="2811780" cy="774700"/>
          </a:xfrm>
          <a:prstGeom prst="rect">
            <a:avLst/>
          </a:prstGeom>
          <a:solidFill>
            <a:srgbClr val="CCDDD6">
              <a:alpha val="90194"/>
            </a:srgbClr>
          </a:solidFill>
          <a:ln w="9525">
            <a:solidFill>
              <a:srgbClr val="CCDDD6"/>
            </a:solidFill>
          </a:ln>
        </p:spPr>
        <p:txBody>
          <a:bodyPr vert="horz" wrap="square" lIns="0" tIns="32384" rIns="0" bIns="0" rtlCol="0">
            <a:spAutoFit/>
          </a:bodyPr>
          <a:lstStyle/>
          <a:p>
            <a:pPr marL="59690">
              <a:lnSpc>
                <a:spcPct val="100000"/>
              </a:lnSpc>
              <a:spcBef>
                <a:spcPts val="254"/>
              </a:spcBef>
            </a:pPr>
            <a:r>
              <a:rPr sz="1100" dirty="0">
                <a:latin typeface="Century Gothic"/>
                <a:cs typeface="Century Gothic"/>
              </a:rPr>
              <a:t>Choose</a:t>
            </a:r>
            <a:r>
              <a:rPr sz="1100" spc="-30" dirty="0">
                <a:latin typeface="Century Gothic"/>
                <a:cs typeface="Century Gothic"/>
              </a:rPr>
              <a:t> </a:t>
            </a:r>
            <a:r>
              <a:rPr sz="1100" dirty="0">
                <a:latin typeface="Century Gothic"/>
                <a:cs typeface="Century Gothic"/>
              </a:rPr>
              <a:t>a</a:t>
            </a:r>
            <a:r>
              <a:rPr sz="1100" spc="-15" dirty="0">
                <a:latin typeface="Century Gothic"/>
                <a:cs typeface="Century Gothic"/>
              </a:rPr>
              <a:t> </a:t>
            </a:r>
            <a:r>
              <a:rPr sz="1100" dirty="0">
                <a:latin typeface="Century Gothic"/>
                <a:cs typeface="Century Gothic"/>
              </a:rPr>
              <a:t>language</a:t>
            </a:r>
            <a:r>
              <a:rPr sz="1100" spc="-40" dirty="0">
                <a:latin typeface="Century Gothic"/>
                <a:cs typeface="Century Gothic"/>
              </a:rPr>
              <a:t> </a:t>
            </a:r>
            <a:r>
              <a:rPr sz="1100" dirty="0">
                <a:latin typeface="Century Gothic"/>
                <a:cs typeface="Century Gothic"/>
              </a:rPr>
              <a:t>for</a:t>
            </a:r>
            <a:r>
              <a:rPr sz="1100" spc="-25" dirty="0">
                <a:latin typeface="Century Gothic"/>
                <a:cs typeface="Century Gothic"/>
              </a:rPr>
              <a:t> </a:t>
            </a:r>
            <a:r>
              <a:rPr sz="1100" dirty="0">
                <a:latin typeface="Century Gothic"/>
                <a:cs typeface="Century Gothic"/>
              </a:rPr>
              <a:t>your</a:t>
            </a:r>
            <a:r>
              <a:rPr sz="1100" spc="-20" dirty="0">
                <a:latin typeface="Century Gothic"/>
                <a:cs typeface="Century Gothic"/>
              </a:rPr>
              <a:t> site</a:t>
            </a:r>
            <a:endParaRPr sz="1100">
              <a:latin typeface="Century Gothic"/>
              <a:cs typeface="Century Gothic"/>
            </a:endParaRPr>
          </a:p>
          <a:p>
            <a:pPr marL="59690" marR="108585">
              <a:lnSpc>
                <a:spcPct val="92300"/>
              </a:lnSpc>
              <a:spcBef>
                <a:spcPts val="459"/>
              </a:spcBef>
            </a:pPr>
            <a:r>
              <a:rPr sz="1100" dirty="0">
                <a:latin typeface="Century Gothic"/>
                <a:cs typeface="Century Gothic"/>
              </a:rPr>
              <a:t>(Important:</a:t>
            </a:r>
            <a:r>
              <a:rPr sz="1100" spc="254" dirty="0">
                <a:latin typeface="Century Gothic"/>
                <a:cs typeface="Century Gothic"/>
              </a:rPr>
              <a:t> </a:t>
            </a:r>
            <a:r>
              <a:rPr sz="1100" dirty="0">
                <a:latin typeface="Century Gothic"/>
                <a:cs typeface="Century Gothic"/>
              </a:rPr>
              <a:t>once</a:t>
            </a:r>
            <a:r>
              <a:rPr sz="1100" spc="-25" dirty="0">
                <a:latin typeface="Century Gothic"/>
                <a:cs typeface="Century Gothic"/>
              </a:rPr>
              <a:t> </a:t>
            </a:r>
            <a:r>
              <a:rPr sz="1100" dirty="0">
                <a:latin typeface="Century Gothic"/>
                <a:cs typeface="Century Gothic"/>
              </a:rPr>
              <a:t>you</a:t>
            </a:r>
            <a:r>
              <a:rPr sz="1100" spc="-20" dirty="0">
                <a:latin typeface="Century Gothic"/>
                <a:cs typeface="Century Gothic"/>
              </a:rPr>
              <a:t> </a:t>
            </a:r>
            <a:r>
              <a:rPr sz="1100" dirty="0">
                <a:latin typeface="Century Gothic"/>
                <a:cs typeface="Century Gothic"/>
              </a:rPr>
              <a:t>select</a:t>
            </a:r>
            <a:r>
              <a:rPr sz="1100" spc="-45" dirty="0">
                <a:latin typeface="Century Gothic"/>
                <a:cs typeface="Century Gothic"/>
              </a:rPr>
              <a:t> </a:t>
            </a:r>
            <a:r>
              <a:rPr sz="1100" spc="-50" dirty="0">
                <a:latin typeface="Century Gothic"/>
                <a:cs typeface="Century Gothic"/>
              </a:rPr>
              <a:t>a </a:t>
            </a:r>
            <a:r>
              <a:rPr sz="1100" dirty="0">
                <a:latin typeface="Century Gothic"/>
                <a:cs typeface="Century Gothic"/>
              </a:rPr>
              <a:t>language</a:t>
            </a:r>
            <a:r>
              <a:rPr sz="1100" spc="-50" dirty="0">
                <a:latin typeface="Century Gothic"/>
                <a:cs typeface="Century Gothic"/>
              </a:rPr>
              <a:t> </a:t>
            </a:r>
            <a:r>
              <a:rPr sz="1100" dirty="0">
                <a:latin typeface="Century Gothic"/>
                <a:cs typeface="Century Gothic"/>
              </a:rPr>
              <a:t>you</a:t>
            </a:r>
            <a:r>
              <a:rPr sz="1100" spc="-5" dirty="0">
                <a:latin typeface="Century Gothic"/>
                <a:cs typeface="Century Gothic"/>
              </a:rPr>
              <a:t> </a:t>
            </a:r>
            <a:r>
              <a:rPr sz="1100" dirty="0">
                <a:latin typeface="Century Gothic"/>
                <a:cs typeface="Century Gothic"/>
              </a:rPr>
              <a:t>cannot</a:t>
            </a:r>
            <a:r>
              <a:rPr sz="1100" spc="-25" dirty="0">
                <a:latin typeface="Century Gothic"/>
                <a:cs typeface="Century Gothic"/>
              </a:rPr>
              <a:t> </a:t>
            </a:r>
            <a:r>
              <a:rPr sz="1100" dirty="0">
                <a:latin typeface="Century Gothic"/>
                <a:cs typeface="Century Gothic"/>
              </a:rPr>
              <a:t>change</a:t>
            </a:r>
            <a:r>
              <a:rPr sz="1100" spc="-35" dirty="0">
                <a:latin typeface="Century Gothic"/>
                <a:cs typeface="Century Gothic"/>
              </a:rPr>
              <a:t> </a:t>
            </a:r>
            <a:r>
              <a:rPr sz="1100" dirty="0">
                <a:latin typeface="Century Gothic"/>
                <a:cs typeface="Century Gothic"/>
              </a:rPr>
              <a:t>it</a:t>
            </a:r>
            <a:r>
              <a:rPr sz="1100" spc="-20" dirty="0">
                <a:latin typeface="Century Gothic"/>
                <a:cs typeface="Century Gothic"/>
              </a:rPr>
              <a:t> </a:t>
            </a:r>
            <a:r>
              <a:rPr sz="1100" dirty="0">
                <a:latin typeface="Century Gothic"/>
                <a:cs typeface="Century Gothic"/>
              </a:rPr>
              <a:t>later</a:t>
            </a:r>
            <a:r>
              <a:rPr sz="1100" spc="-25" dirty="0">
                <a:latin typeface="Century Gothic"/>
                <a:cs typeface="Century Gothic"/>
              </a:rPr>
              <a:t> </a:t>
            </a:r>
            <a:r>
              <a:rPr sz="1100" spc="-50" dirty="0">
                <a:latin typeface="Century Gothic"/>
                <a:cs typeface="Century Gothic"/>
              </a:rPr>
              <a:t>– </a:t>
            </a:r>
            <a:r>
              <a:rPr sz="1100" dirty="0">
                <a:latin typeface="Century Gothic"/>
                <a:cs typeface="Century Gothic"/>
              </a:rPr>
              <a:t>So</a:t>
            </a:r>
            <a:r>
              <a:rPr sz="1100" spc="-15" dirty="0">
                <a:latin typeface="Century Gothic"/>
                <a:cs typeface="Century Gothic"/>
              </a:rPr>
              <a:t> </a:t>
            </a:r>
            <a:r>
              <a:rPr sz="1100" dirty="0">
                <a:latin typeface="Century Gothic"/>
                <a:cs typeface="Century Gothic"/>
              </a:rPr>
              <a:t>make</a:t>
            </a:r>
            <a:r>
              <a:rPr sz="1100" spc="-10" dirty="0">
                <a:latin typeface="Century Gothic"/>
                <a:cs typeface="Century Gothic"/>
              </a:rPr>
              <a:t> </a:t>
            </a:r>
            <a:r>
              <a:rPr sz="1100" dirty="0">
                <a:latin typeface="Century Gothic"/>
                <a:cs typeface="Century Gothic"/>
              </a:rPr>
              <a:t>sure</a:t>
            </a:r>
            <a:r>
              <a:rPr sz="1100" spc="-35" dirty="0">
                <a:latin typeface="Century Gothic"/>
                <a:cs typeface="Century Gothic"/>
              </a:rPr>
              <a:t> </a:t>
            </a:r>
            <a:r>
              <a:rPr sz="1100" dirty="0">
                <a:latin typeface="Century Gothic"/>
                <a:cs typeface="Century Gothic"/>
              </a:rPr>
              <a:t>you select</a:t>
            </a:r>
            <a:r>
              <a:rPr sz="1100" spc="-40" dirty="0">
                <a:latin typeface="Century Gothic"/>
                <a:cs typeface="Century Gothic"/>
              </a:rPr>
              <a:t> </a:t>
            </a:r>
            <a:r>
              <a:rPr sz="1100" spc="-10" dirty="0">
                <a:latin typeface="Century Gothic"/>
                <a:cs typeface="Century Gothic"/>
              </a:rPr>
              <a:t>correctly)</a:t>
            </a:r>
            <a:endParaRPr sz="1100">
              <a:latin typeface="Century Gothic"/>
              <a:cs typeface="Century Gothic"/>
            </a:endParaRPr>
          </a:p>
        </p:txBody>
      </p:sp>
      <p:grpSp>
        <p:nvGrpSpPr>
          <p:cNvPr id="13" name="object 13">
            <a:extLst>
              <a:ext uri="{C183D7F6-B498-43B3-948B-1728B52AA6E4}">
                <adec:decorative xmlns:adec="http://schemas.microsoft.com/office/drawing/2017/decorative" val="1"/>
              </a:ext>
            </a:extLst>
          </p:cNvPr>
          <p:cNvGrpSpPr/>
          <p:nvPr/>
        </p:nvGrpSpPr>
        <p:grpSpPr>
          <a:xfrm>
            <a:off x="7430833" y="4174045"/>
            <a:ext cx="984885" cy="784225"/>
            <a:chOff x="7430833" y="4174045"/>
            <a:chExt cx="984885" cy="784225"/>
          </a:xfrm>
        </p:grpSpPr>
        <p:pic>
          <p:nvPicPr>
            <p:cNvPr id="14" name="object 14"/>
            <p:cNvPicPr/>
            <p:nvPr/>
          </p:nvPicPr>
          <p:blipFill>
            <a:blip r:embed="rId6" cstate="print"/>
            <a:stretch>
              <a:fillRect/>
            </a:stretch>
          </p:blipFill>
          <p:spPr>
            <a:xfrm>
              <a:off x="7434071" y="4177283"/>
              <a:ext cx="978407" cy="777239"/>
            </a:xfrm>
            <a:prstGeom prst="rect">
              <a:avLst/>
            </a:prstGeom>
          </p:spPr>
        </p:pic>
        <p:sp>
          <p:nvSpPr>
            <p:cNvPr id="15" name="object 15"/>
            <p:cNvSpPr/>
            <p:nvPr/>
          </p:nvSpPr>
          <p:spPr>
            <a:xfrm>
              <a:off x="7435595" y="4178808"/>
              <a:ext cx="975360" cy="774700"/>
            </a:xfrm>
            <a:custGeom>
              <a:avLst/>
              <a:gdLst/>
              <a:ahLst/>
              <a:cxnLst/>
              <a:rect l="l" t="t" r="r" b="b"/>
              <a:pathLst>
                <a:path w="975359" h="774700">
                  <a:moveTo>
                    <a:pt x="0" y="0"/>
                  </a:moveTo>
                  <a:lnTo>
                    <a:pt x="975359" y="0"/>
                  </a:lnTo>
                  <a:lnTo>
                    <a:pt x="975359" y="774192"/>
                  </a:lnTo>
                  <a:lnTo>
                    <a:pt x="0" y="774192"/>
                  </a:lnTo>
                  <a:lnTo>
                    <a:pt x="0" y="0"/>
                  </a:lnTo>
                  <a:close/>
                </a:path>
              </a:pathLst>
            </a:custGeom>
            <a:ln w="9525">
              <a:solidFill>
                <a:srgbClr val="A40E82"/>
              </a:solidFill>
            </a:ln>
          </p:spPr>
          <p:txBody>
            <a:bodyPr wrap="square" lIns="0" tIns="0" rIns="0" bIns="0" rtlCol="0"/>
            <a:lstStyle/>
            <a:p>
              <a:endParaRPr/>
            </a:p>
          </p:txBody>
        </p:sp>
      </p:grpSp>
      <p:sp>
        <p:nvSpPr>
          <p:cNvPr id="16" name="object 16"/>
          <p:cNvSpPr txBox="1"/>
          <p:nvPr/>
        </p:nvSpPr>
        <p:spPr>
          <a:xfrm>
            <a:off x="7440358" y="4288852"/>
            <a:ext cx="965835" cy="523240"/>
          </a:xfrm>
          <a:prstGeom prst="rect">
            <a:avLst/>
          </a:prstGeom>
        </p:spPr>
        <p:txBody>
          <a:bodyPr vert="horz" wrap="square" lIns="0" tIns="38735" rIns="0" bIns="0" rtlCol="0">
            <a:spAutoFit/>
          </a:bodyPr>
          <a:lstStyle/>
          <a:p>
            <a:pPr marL="342900" marR="171450" indent="-165100">
              <a:lnSpc>
                <a:spcPts val="1870"/>
              </a:lnSpc>
              <a:spcBef>
                <a:spcPts val="305"/>
              </a:spcBef>
            </a:pPr>
            <a:r>
              <a:rPr sz="1700" spc="-20" dirty="0">
                <a:solidFill>
                  <a:srgbClr val="FFFFFF"/>
                </a:solidFill>
                <a:latin typeface="Century Gothic"/>
                <a:cs typeface="Century Gothic"/>
              </a:rPr>
              <a:t>Open </a:t>
            </a:r>
            <a:r>
              <a:rPr sz="1700" spc="-25" dirty="0">
                <a:solidFill>
                  <a:srgbClr val="FFFFFF"/>
                </a:solidFill>
                <a:latin typeface="Century Gothic"/>
                <a:cs typeface="Century Gothic"/>
              </a:rPr>
              <a:t>up</a:t>
            </a:r>
            <a:endParaRPr sz="1700">
              <a:latin typeface="Century Gothic"/>
              <a:cs typeface="Century Gothic"/>
            </a:endParaRPr>
          </a:p>
        </p:txBody>
      </p:sp>
      <p:sp>
        <p:nvSpPr>
          <p:cNvPr id="17" name="object 17"/>
          <p:cNvSpPr txBox="1"/>
          <p:nvPr/>
        </p:nvSpPr>
        <p:spPr>
          <a:xfrm>
            <a:off x="8410956" y="4178808"/>
            <a:ext cx="2924810" cy="774700"/>
          </a:xfrm>
          <a:prstGeom prst="rect">
            <a:avLst/>
          </a:prstGeom>
          <a:solidFill>
            <a:srgbClr val="E0CCD7">
              <a:alpha val="90194"/>
            </a:srgbClr>
          </a:solidFill>
          <a:ln w="9525">
            <a:solidFill>
              <a:srgbClr val="E0CCD7"/>
            </a:solidFill>
          </a:ln>
        </p:spPr>
        <p:txBody>
          <a:bodyPr vert="horz" wrap="square" lIns="0" tIns="72390" rIns="0" bIns="0" rtlCol="0">
            <a:spAutoFit/>
          </a:bodyPr>
          <a:lstStyle/>
          <a:p>
            <a:pPr>
              <a:lnSpc>
                <a:spcPct val="100000"/>
              </a:lnSpc>
              <a:spcBef>
                <a:spcPts val="570"/>
              </a:spcBef>
            </a:pPr>
            <a:endParaRPr sz="1100">
              <a:latin typeface="Times New Roman"/>
              <a:cs typeface="Times New Roman"/>
            </a:endParaRPr>
          </a:p>
          <a:p>
            <a:pPr marL="58419" marR="249554">
              <a:lnSpc>
                <a:spcPts val="1210"/>
              </a:lnSpc>
            </a:pPr>
            <a:r>
              <a:rPr sz="1100" dirty="0">
                <a:latin typeface="Century Gothic"/>
                <a:cs typeface="Century Gothic"/>
              </a:rPr>
              <a:t>Select</a:t>
            </a:r>
            <a:r>
              <a:rPr sz="1100" spc="-30" dirty="0">
                <a:latin typeface="Century Gothic"/>
                <a:cs typeface="Century Gothic"/>
              </a:rPr>
              <a:t> </a:t>
            </a:r>
            <a:r>
              <a:rPr sz="1100" spc="-10" dirty="0">
                <a:latin typeface="Century Gothic"/>
                <a:cs typeface="Century Gothic"/>
              </a:rPr>
              <a:t>next/finish</a:t>
            </a:r>
            <a:r>
              <a:rPr sz="1100" spc="-25" dirty="0">
                <a:latin typeface="Century Gothic"/>
                <a:cs typeface="Century Gothic"/>
              </a:rPr>
              <a:t> </a:t>
            </a:r>
            <a:r>
              <a:rPr sz="1100" dirty="0">
                <a:latin typeface="Century Gothic"/>
                <a:cs typeface="Century Gothic"/>
              </a:rPr>
              <a:t>and</a:t>
            </a:r>
            <a:r>
              <a:rPr sz="1100" spc="-15" dirty="0">
                <a:latin typeface="Century Gothic"/>
                <a:cs typeface="Century Gothic"/>
              </a:rPr>
              <a:t> </a:t>
            </a:r>
            <a:r>
              <a:rPr sz="1100" dirty="0">
                <a:latin typeface="Century Gothic"/>
                <a:cs typeface="Century Gothic"/>
              </a:rPr>
              <a:t>your</a:t>
            </a:r>
            <a:r>
              <a:rPr sz="1100" spc="5" dirty="0">
                <a:latin typeface="Century Gothic"/>
                <a:cs typeface="Century Gothic"/>
              </a:rPr>
              <a:t> </a:t>
            </a:r>
            <a:r>
              <a:rPr sz="1100" dirty="0">
                <a:latin typeface="Century Gothic"/>
                <a:cs typeface="Century Gothic"/>
              </a:rPr>
              <a:t>new</a:t>
            </a:r>
            <a:r>
              <a:rPr sz="1100" spc="-5" dirty="0">
                <a:latin typeface="Century Gothic"/>
                <a:cs typeface="Century Gothic"/>
              </a:rPr>
              <a:t> </a:t>
            </a:r>
            <a:r>
              <a:rPr sz="1100" dirty="0">
                <a:latin typeface="Century Gothic"/>
                <a:cs typeface="Century Gothic"/>
              </a:rPr>
              <a:t>site</a:t>
            </a:r>
            <a:r>
              <a:rPr sz="1100" spc="-5" dirty="0">
                <a:latin typeface="Century Gothic"/>
                <a:cs typeface="Century Gothic"/>
              </a:rPr>
              <a:t> </a:t>
            </a:r>
            <a:r>
              <a:rPr sz="1100" spc="-20" dirty="0">
                <a:latin typeface="Century Gothic"/>
                <a:cs typeface="Century Gothic"/>
              </a:rPr>
              <a:t>will </a:t>
            </a:r>
            <a:r>
              <a:rPr sz="1100" spc="-10" dirty="0">
                <a:latin typeface="Century Gothic"/>
                <a:cs typeface="Century Gothic"/>
              </a:rPr>
              <a:t>open.</a:t>
            </a:r>
            <a:endParaRPr sz="1100">
              <a:latin typeface="Century Gothic"/>
              <a:cs typeface="Century Gothic"/>
            </a:endParaRPr>
          </a:p>
        </p:txBody>
      </p:sp>
      <p:pic>
        <p:nvPicPr>
          <p:cNvPr id="28" name="Picture 27">
            <a:extLst>
              <a:ext uri="{FF2B5EF4-FFF2-40B4-BE49-F238E27FC236}">
                <a16:creationId xmlns:a16="http://schemas.microsoft.com/office/drawing/2014/main" id="{6216F2A1-10E4-5312-53B7-EF9D73550BB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62854" y="4975181"/>
            <a:ext cx="2115820" cy="513715"/>
          </a:xfrm>
          <a:prstGeom prst="rect">
            <a:avLst/>
          </a:prstGeom>
        </p:spPr>
        <p:txBody>
          <a:bodyPr vert="horz" wrap="square" lIns="0" tIns="12700" rIns="0" bIns="0" rtlCol="0">
            <a:spAutoFit/>
          </a:bodyPr>
          <a:lstStyle/>
          <a:p>
            <a:pPr marL="12700">
              <a:lnSpc>
                <a:spcPct val="100000"/>
              </a:lnSpc>
              <a:spcBef>
                <a:spcPts val="100"/>
              </a:spcBef>
            </a:pPr>
            <a:r>
              <a:rPr sz="3200" spc="-10" dirty="0">
                <a:latin typeface="Century Gothic"/>
                <a:cs typeface="Century Gothic"/>
              </a:rPr>
              <a:t>TEMPLATES</a:t>
            </a:r>
            <a:endParaRPr sz="3200" dirty="0">
              <a:latin typeface="Century Gothic"/>
              <a:cs typeface="Century Gothic"/>
            </a:endParaRPr>
          </a:p>
        </p:txBody>
      </p:sp>
      <p:grpSp>
        <p:nvGrpSpPr>
          <p:cNvPr id="4" name="object 4">
            <a:extLst>
              <a:ext uri="{C183D7F6-B498-43B3-948B-1728B52AA6E4}">
                <adec:decorative xmlns:adec="http://schemas.microsoft.com/office/drawing/2017/decorative" val="1"/>
              </a:ext>
            </a:extLst>
          </p:cNvPr>
          <p:cNvGrpSpPr/>
          <p:nvPr/>
        </p:nvGrpSpPr>
        <p:grpSpPr>
          <a:xfrm>
            <a:off x="721359" y="381000"/>
            <a:ext cx="5139055" cy="5290185"/>
            <a:chOff x="632459" y="618744"/>
            <a:chExt cx="5139055" cy="5290185"/>
          </a:xfrm>
        </p:grpSpPr>
        <p:pic>
          <p:nvPicPr>
            <p:cNvPr id="5" name="object 5"/>
            <p:cNvPicPr/>
            <p:nvPr/>
          </p:nvPicPr>
          <p:blipFill>
            <a:blip r:embed="rId2" cstate="print"/>
            <a:stretch>
              <a:fillRect/>
            </a:stretch>
          </p:blipFill>
          <p:spPr>
            <a:xfrm>
              <a:off x="632459" y="618744"/>
              <a:ext cx="5138927" cy="5289803"/>
            </a:xfrm>
            <a:prstGeom prst="rect">
              <a:avLst/>
            </a:prstGeom>
          </p:spPr>
        </p:pic>
        <p:pic>
          <p:nvPicPr>
            <p:cNvPr id="6" name="object 6" descr="SharePoint communication site topic design"/>
            <p:cNvPicPr/>
            <p:nvPr/>
          </p:nvPicPr>
          <p:blipFill>
            <a:blip r:embed="rId3" cstate="print"/>
            <a:stretch>
              <a:fillRect/>
            </a:stretch>
          </p:blipFill>
          <p:spPr>
            <a:xfrm>
              <a:off x="797052" y="786384"/>
              <a:ext cx="4809693" cy="4956047"/>
            </a:xfrm>
            <a:prstGeom prst="rect">
              <a:avLst/>
            </a:prstGeom>
          </p:spPr>
        </p:pic>
      </p:grpSp>
      <p:sp>
        <p:nvSpPr>
          <p:cNvPr id="7" name="object 7" descr="$PPTXTitle"/>
          <p:cNvSpPr txBox="1">
            <a:spLocks noGrp="1"/>
          </p:cNvSpPr>
          <p:nvPr>
            <p:ph type="title"/>
          </p:nvPr>
        </p:nvSpPr>
        <p:spPr>
          <a:xfrm>
            <a:off x="6174737" y="811192"/>
            <a:ext cx="4563110" cy="1076960"/>
          </a:xfrm>
          <a:prstGeom prst="rect">
            <a:avLst/>
          </a:prstGeom>
        </p:spPr>
        <p:txBody>
          <a:bodyPr vert="horz" wrap="square" lIns="0" tIns="38735" rIns="0" bIns="0" rtlCol="0">
            <a:spAutoFit/>
          </a:bodyPr>
          <a:lstStyle/>
          <a:p>
            <a:pPr marL="299085" marR="5080" indent="-287020">
              <a:lnSpc>
                <a:spcPts val="1620"/>
              </a:lnSpc>
              <a:spcBef>
                <a:spcPts val="305"/>
              </a:spcBef>
              <a:tabLst>
                <a:tab pos="299085" algn="l"/>
              </a:tabLst>
            </a:pPr>
            <a:r>
              <a:rPr sz="1200" b="0" spc="-50" dirty="0">
                <a:latin typeface="Wingdings 3"/>
                <a:cs typeface="Wingdings 3"/>
              </a:rPr>
              <a:t>⯈</a:t>
            </a:r>
            <a:r>
              <a:rPr sz="1200" b="0" dirty="0">
                <a:latin typeface="Times New Roman"/>
                <a:cs typeface="Times New Roman"/>
              </a:rPr>
              <a:t>	</a:t>
            </a:r>
            <a:r>
              <a:rPr sz="1500" b="0" dirty="0">
                <a:latin typeface="Segoe UI"/>
                <a:cs typeface="Segoe UI"/>
              </a:rPr>
              <a:t>When</a:t>
            </a:r>
            <a:r>
              <a:rPr sz="1500" b="0" spc="-45" dirty="0">
                <a:latin typeface="Segoe UI"/>
                <a:cs typeface="Segoe UI"/>
              </a:rPr>
              <a:t> </a:t>
            </a:r>
            <a:r>
              <a:rPr sz="1500" b="0" dirty="0">
                <a:latin typeface="Segoe UI"/>
                <a:cs typeface="Segoe UI"/>
              </a:rPr>
              <a:t>you</a:t>
            </a:r>
            <a:r>
              <a:rPr sz="1500" b="0" spc="-35" dirty="0">
                <a:latin typeface="Segoe UI"/>
                <a:cs typeface="Segoe UI"/>
              </a:rPr>
              <a:t> </a:t>
            </a:r>
            <a:r>
              <a:rPr sz="1500" b="0" dirty="0">
                <a:latin typeface="Segoe UI"/>
                <a:cs typeface="Segoe UI"/>
              </a:rPr>
              <a:t>create</a:t>
            </a:r>
            <a:r>
              <a:rPr sz="1500" b="0" spc="-20" dirty="0">
                <a:latin typeface="Segoe UI"/>
                <a:cs typeface="Segoe UI"/>
              </a:rPr>
              <a:t> </a:t>
            </a:r>
            <a:r>
              <a:rPr sz="1500" b="0" dirty="0">
                <a:latin typeface="Segoe UI"/>
                <a:cs typeface="Segoe UI"/>
              </a:rPr>
              <a:t>a</a:t>
            </a:r>
            <a:r>
              <a:rPr sz="1500" b="0" spc="-60" dirty="0">
                <a:latin typeface="Segoe UI"/>
                <a:cs typeface="Segoe UI"/>
              </a:rPr>
              <a:t> </a:t>
            </a:r>
            <a:r>
              <a:rPr sz="1500" b="0" dirty="0">
                <a:latin typeface="Segoe UI"/>
                <a:cs typeface="Segoe UI"/>
              </a:rPr>
              <a:t>communication</a:t>
            </a:r>
            <a:r>
              <a:rPr sz="1500" b="0" spc="-65" dirty="0">
                <a:latin typeface="Segoe UI"/>
                <a:cs typeface="Segoe UI"/>
              </a:rPr>
              <a:t> </a:t>
            </a:r>
            <a:r>
              <a:rPr sz="1500" b="0" dirty="0">
                <a:latin typeface="Segoe UI"/>
                <a:cs typeface="Segoe UI"/>
              </a:rPr>
              <a:t>site</a:t>
            </a:r>
            <a:r>
              <a:rPr sz="1500" b="0" spc="-30" dirty="0">
                <a:latin typeface="Segoe UI"/>
                <a:cs typeface="Segoe UI"/>
              </a:rPr>
              <a:t> </a:t>
            </a:r>
            <a:r>
              <a:rPr sz="1500" b="0" spc="-25" dirty="0">
                <a:latin typeface="Segoe UI"/>
                <a:cs typeface="Segoe UI"/>
              </a:rPr>
              <a:t>in </a:t>
            </a:r>
            <a:r>
              <a:rPr sz="1500" b="0" spc="-10" dirty="0">
                <a:latin typeface="Segoe UI"/>
                <a:cs typeface="Segoe UI"/>
              </a:rPr>
              <a:t>SharePoint,</a:t>
            </a:r>
            <a:r>
              <a:rPr sz="1500" b="0" spc="-5" dirty="0">
                <a:latin typeface="Segoe UI"/>
                <a:cs typeface="Segoe UI"/>
              </a:rPr>
              <a:t> </a:t>
            </a:r>
            <a:r>
              <a:rPr sz="1500" b="0" dirty="0">
                <a:latin typeface="Segoe UI"/>
                <a:cs typeface="Segoe UI"/>
              </a:rPr>
              <a:t>you</a:t>
            </a:r>
            <a:r>
              <a:rPr sz="1500" b="0" spc="-20" dirty="0">
                <a:latin typeface="Segoe UI"/>
                <a:cs typeface="Segoe UI"/>
              </a:rPr>
              <a:t> </a:t>
            </a:r>
            <a:r>
              <a:rPr sz="1500" b="0" dirty="0">
                <a:latin typeface="Segoe UI"/>
                <a:cs typeface="Segoe UI"/>
              </a:rPr>
              <a:t>can</a:t>
            </a:r>
            <a:r>
              <a:rPr sz="1500" b="0" spc="-40" dirty="0">
                <a:latin typeface="Segoe UI"/>
                <a:cs typeface="Segoe UI"/>
              </a:rPr>
              <a:t> </a:t>
            </a:r>
            <a:r>
              <a:rPr sz="1500" b="0" dirty="0">
                <a:latin typeface="Segoe UI"/>
                <a:cs typeface="Segoe UI"/>
              </a:rPr>
              <a:t>start</a:t>
            </a:r>
            <a:r>
              <a:rPr sz="1500" b="0" spc="-15" dirty="0">
                <a:latin typeface="Segoe UI"/>
                <a:cs typeface="Segoe UI"/>
              </a:rPr>
              <a:t> </a:t>
            </a:r>
            <a:r>
              <a:rPr sz="1500" b="0" dirty="0">
                <a:latin typeface="Segoe UI"/>
                <a:cs typeface="Segoe UI"/>
              </a:rPr>
              <a:t>with</a:t>
            </a:r>
            <a:r>
              <a:rPr sz="1500" b="0" spc="-10" dirty="0">
                <a:latin typeface="Segoe UI"/>
                <a:cs typeface="Segoe UI"/>
              </a:rPr>
              <a:t> </a:t>
            </a:r>
            <a:r>
              <a:rPr sz="1500" b="0" dirty="0">
                <a:latin typeface="Segoe UI"/>
                <a:cs typeface="Segoe UI"/>
              </a:rPr>
              <a:t>a</a:t>
            </a:r>
            <a:r>
              <a:rPr sz="1500" b="0" spc="-45" dirty="0">
                <a:latin typeface="Segoe UI"/>
                <a:cs typeface="Segoe UI"/>
              </a:rPr>
              <a:t> </a:t>
            </a:r>
            <a:r>
              <a:rPr sz="1500" b="0" dirty="0">
                <a:latin typeface="Segoe UI"/>
                <a:cs typeface="Segoe UI"/>
              </a:rPr>
              <a:t>blank</a:t>
            </a:r>
            <a:r>
              <a:rPr sz="1500" b="0" spc="-15" dirty="0">
                <a:latin typeface="Segoe UI"/>
                <a:cs typeface="Segoe UI"/>
              </a:rPr>
              <a:t> </a:t>
            </a:r>
            <a:r>
              <a:rPr sz="1500" b="0" dirty="0">
                <a:latin typeface="Segoe UI"/>
                <a:cs typeface="Segoe UI"/>
              </a:rPr>
              <a:t>site</a:t>
            </a:r>
            <a:r>
              <a:rPr sz="1500" b="0" spc="-15" dirty="0">
                <a:latin typeface="Segoe UI"/>
                <a:cs typeface="Segoe UI"/>
              </a:rPr>
              <a:t> </a:t>
            </a:r>
            <a:r>
              <a:rPr sz="1500" b="0" spc="-25" dirty="0">
                <a:latin typeface="Segoe UI"/>
                <a:cs typeface="Segoe UI"/>
              </a:rPr>
              <a:t>or </a:t>
            </a:r>
            <a:r>
              <a:rPr sz="1500" b="0" dirty="0">
                <a:latin typeface="Segoe UI"/>
                <a:cs typeface="Segoe UI"/>
              </a:rPr>
              <a:t>choose</a:t>
            </a:r>
            <a:r>
              <a:rPr sz="1500" b="0" spc="-55" dirty="0">
                <a:latin typeface="Segoe UI"/>
                <a:cs typeface="Segoe UI"/>
              </a:rPr>
              <a:t> </a:t>
            </a:r>
            <a:r>
              <a:rPr sz="1500" b="0" dirty="0">
                <a:latin typeface="Segoe UI"/>
                <a:cs typeface="Segoe UI"/>
              </a:rPr>
              <a:t>one</a:t>
            </a:r>
            <a:r>
              <a:rPr sz="1500" b="0" spc="-40" dirty="0">
                <a:latin typeface="Segoe UI"/>
                <a:cs typeface="Segoe UI"/>
              </a:rPr>
              <a:t> </a:t>
            </a:r>
            <a:r>
              <a:rPr sz="1500" b="0" dirty="0">
                <a:latin typeface="Segoe UI"/>
                <a:cs typeface="Segoe UI"/>
              </a:rPr>
              <a:t>of</a:t>
            </a:r>
            <a:r>
              <a:rPr sz="1500" b="0" spc="-50" dirty="0">
                <a:latin typeface="Segoe UI"/>
                <a:cs typeface="Segoe UI"/>
              </a:rPr>
              <a:t> </a:t>
            </a:r>
            <a:r>
              <a:rPr sz="1500" b="0" dirty="0">
                <a:latin typeface="Segoe UI"/>
                <a:cs typeface="Segoe UI"/>
              </a:rPr>
              <a:t>the</a:t>
            </a:r>
            <a:r>
              <a:rPr sz="1500" b="0" spc="-30" dirty="0">
                <a:latin typeface="Segoe UI"/>
                <a:cs typeface="Segoe UI"/>
              </a:rPr>
              <a:t> </a:t>
            </a:r>
            <a:r>
              <a:rPr sz="1500" b="0" dirty="0">
                <a:latin typeface="Segoe UI"/>
                <a:cs typeface="Segoe UI"/>
              </a:rPr>
              <a:t>other</a:t>
            </a:r>
            <a:r>
              <a:rPr sz="1500" b="0" spc="-30" dirty="0">
                <a:latin typeface="Segoe UI"/>
                <a:cs typeface="Segoe UI"/>
              </a:rPr>
              <a:t> </a:t>
            </a:r>
            <a:r>
              <a:rPr sz="1500" b="0" dirty="0">
                <a:latin typeface="Segoe UI"/>
                <a:cs typeface="Segoe UI"/>
              </a:rPr>
              <a:t>site</a:t>
            </a:r>
            <a:r>
              <a:rPr sz="1500" b="0" spc="-30" dirty="0">
                <a:latin typeface="Segoe UI"/>
                <a:cs typeface="Segoe UI"/>
              </a:rPr>
              <a:t> </a:t>
            </a:r>
            <a:r>
              <a:rPr sz="1500" b="0" dirty="0">
                <a:latin typeface="Segoe UI"/>
                <a:cs typeface="Segoe UI"/>
              </a:rPr>
              <a:t>templates,</a:t>
            </a:r>
            <a:r>
              <a:rPr sz="1500" b="0" spc="-5" dirty="0">
                <a:latin typeface="Segoe UI"/>
                <a:cs typeface="Segoe UI"/>
              </a:rPr>
              <a:t> </a:t>
            </a:r>
            <a:r>
              <a:rPr sz="1500" b="0" dirty="0">
                <a:latin typeface="Segoe UI"/>
                <a:cs typeface="Segoe UI"/>
              </a:rPr>
              <a:t>each</a:t>
            </a:r>
            <a:r>
              <a:rPr sz="1500" b="0" spc="-55" dirty="0">
                <a:latin typeface="Segoe UI"/>
                <a:cs typeface="Segoe UI"/>
              </a:rPr>
              <a:t> </a:t>
            </a:r>
            <a:r>
              <a:rPr sz="1500" b="0" spc="-25" dirty="0">
                <a:latin typeface="Segoe UI"/>
                <a:cs typeface="Segoe UI"/>
              </a:rPr>
              <a:t>of </a:t>
            </a:r>
            <a:r>
              <a:rPr sz="1500" b="0" dirty="0">
                <a:latin typeface="Segoe UI"/>
                <a:cs typeface="Segoe UI"/>
              </a:rPr>
              <a:t>which</a:t>
            </a:r>
            <a:r>
              <a:rPr sz="1500" b="0" spc="-35" dirty="0">
                <a:latin typeface="Segoe UI"/>
                <a:cs typeface="Segoe UI"/>
              </a:rPr>
              <a:t> </a:t>
            </a:r>
            <a:r>
              <a:rPr sz="1500" b="0" dirty="0">
                <a:latin typeface="Segoe UI"/>
                <a:cs typeface="Segoe UI"/>
              </a:rPr>
              <a:t>comes</a:t>
            </a:r>
            <a:r>
              <a:rPr sz="1500" b="0" spc="-35" dirty="0">
                <a:latin typeface="Segoe UI"/>
                <a:cs typeface="Segoe UI"/>
              </a:rPr>
              <a:t> </a:t>
            </a:r>
            <a:r>
              <a:rPr sz="1500" b="0" dirty="0">
                <a:latin typeface="Segoe UI"/>
                <a:cs typeface="Segoe UI"/>
              </a:rPr>
              <a:t>with</a:t>
            </a:r>
            <a:r>
              <a:rPr sz="1500" b="0" spc="-15" dirty="0">
                <a:latin typeface="Segoe UI"/>
                <a:cs typeface="Segoe UI"/>
              </a:rPr>
              <a:t> </a:t>
            </a:r>
            <a:r>
              <a:rPr sz="1500" b="0" dirty="0">
                <a:latin typeface="Segoe UI"/>
                <a:cs typeface="Segoe UI"/>
              </a:rPr>
              <a:t>a</a:t>
            </a:r>
            <a:r>
              <a:rPr sz="1500" b="0" spc="-45" dirty="0">
                <a:latin typeface="Segoe UI"/>
                <a:cs typeface="Segoe UI"/>
              </a:rPr>
              <a:t> </a:t>
            </a:r>
            <a:r>
              <a:rPr sz="1500" b="0" dirty="0">
                <a:latin typeface="Segoe UI"/>
                <a:cs typeface="Segoe UI"/>
              </a:rPr>
              <a:t>default</a:t>
            </a:r>
            <a:r>
              <a:rPr sz="1500" b="0" spc="-20" dirty="0">
                <a:latin typeface="Segoe UI"/>
                <a:cs typeface="Segoe UI"/>
              </a:rPr>
              <a:t> </a:t>
            </a:r>
            <a:r>
              <a:rPr sz="1500" b="0" dirty="0">
                <a:latin typeface="Segoe UI"/>
                <a:cs typeface="Segoe UI"/>
              </a:rPr>
              <a:t>set</a:t>
            </a:r>
            <a:r>
              <a:rPr sz="1500" b="0" spc="-20" dirty="0">
                <a:latin typeface="Segoe UI"/>
                <a:cs typeface="Segoe UI"/>
              </a:rPr>
              <a:t> </a:t>
            </a:r>
            <a:r>
              <a:rPr sz="1500" b="0" dirty="0">
                <a:latin typeface="Segoe UI"/>
                <a:cs typeface="Segoe UI"/>
              </a:rPr>
              <a:t>of</a:t>
            </a:r>
            <a:r>
              <a:rPr sz="1500" b="0" spc="-25" dirty="0">
                <a:latin typeface="Segoe UI"/>
                <a:cs typeface="Segoe UI"/>
              </a:rPr>
              <a:t> </a:t>
            </a:r>
            <a:r>
              <a:rPr sz="1500" b="0" dirty="0">
                <a:latin typeface="Segoe UI"/>
                <a:cs typeface="Segoe UI"/>
              </a:rPr>
              <a:t>web</a:t>
            </a:r>
            <a:r>
              <a:rPr sz="1500" b="0" spc="-10" dirty="0">
                <a:latin typeface="Segoe UI"/>
                <a:cs typeface="Segoe UI"/>
              </a:rPr>
              <a:t> </a:t>
            </a:r>
            <a:r>
              <a:rPr sz="1500" b="0" dirty="0">
                <a:latin typeface="Segoe UI"/>
                <a:cs typeface="Segoe UI"/>
              </a:rPr>
              <a:t>parts.</a:t>
            </a:r>
            <a:r>
              <a:rPr sz="1500" b="0" spc="-20" dirty="0">
                <a:latin typeface="Segoe UI"/>
                <a:cs typeface="Segoe UI"/>
              </a:rPr>
              <a:t> Some </a:t>
            </a:r>
            <a:r>
              <a:rPr sz="1500" b="0" dirty="0">
                <a:latin typeface="Segoe UI"/>
                <a:cs typeface="Segoe UI"/>
              </a:rPr>
              <a:t>of</a:t>
            </a:r>
            <a:r>
              <a:rPr sz="1500" b="0" spc="-50" dirty="0">
                <a:latin typeface="Segoe UI"/>
                <a:cs typeface="Segoe UI"/>
              </a:rPr>
              <a:t> </a:t>
            </a:r>
            <a:r>
              <a:rPr sz="1500" b="0" dirty="0">
                <a:latin typeface="Segoe UI"/>
                <a:cs typeface="Segoe UI"/>
              </a:rPr>
              <a:t>the</a:t>
            </a:r>
            <a:r>
              <a:rPr sz="1500" b="0" spc="-55" dirty="0">
                <a:latin typeface="Segoe UI"/>
                <a:cs typeface="Segoe UI"/>
              </a:rPr>
              <a:t> </a:t>
            </a:r>
            <a:r>
              <a:rPr sz="1500" b="0" dirty="0">
                <a:latin typeface="Segoe UI"/>
                <a:cs typeface="Segoe UI"/>
              </a:rPr>
              <a:t>communication</a:t>
            </a:r>
            <a:r>
              <a:rPr sz="1500" b="0" spc="-75" dirty="0">
                <a:latin typeface="Segoe UI"/>
                <a:cs typeface="Segoe UI"/>
              </a:rPr>
              <a:t> </a:t>
            </a:r>
            <a:r>
              <a:rPr sz="1500" b="0" dirty="0">
                <a:latin typeface="Segoe UI"/>
                <a:cs typeface="Segoe UI"/>
              </a:rPr>
              <a:t>site</a:t>
            </a:r>
            <a:r>
              <a:rPr sz="1500" b="0" spc="-35" dirty="0">
                <a:latin typeface="Segoe UI"/>
                <a:cs typeface="Segoe UI"/>
              </a:rPr>
              <a:t> </a:t>
            </a:r>
            <a:r>
              <a:rPr sz="1500" b="0" dirty="0">
                <a:latin typeface="Segoe UI"/>
                <a:cs typeface="Segoe UI"/>
              </a:rPr>
              <a:t>template</a:t>
            </a:r>
            <a:r>
              <a:rPr sz="1500" b="0" spc="-35" dirty="0">
                <a:latin typeface="Segoe UI"/>
                <a:cs typeface="Segoe UI"/>
              </a:rPr>
              <a:t> </a:t>
            </a:r>
            <a:r>
              <a:rPr sz="1500" b="0" dirty="0">
                <a:latin typeface="Segoe UI"/>
                <a:cs typeface="Segoe UI"/>
              </a:rPr>
              <a:t>options</a:t>
            </a:r>
            <a:r>
              <a:rPr sz="1500" b="0" spc="-40" dirty="0">
                <a:latin typeface="Segoe UI"/>
                <a:cs typeface="Segoe UI"/>
              </a:rPr>
              <a:t> </a:t>
            </a:r>
            <a:r>
              <a:rPr sz="1500" b="0" spc="-20" dirty="0">
                <a:latin typeface="Segoe UI"/>
                <a:cs typeface="Segoe UI"/>
              </a:rPr>
              <a:t>are:</a:t>
            </a:r>
            <a:endParaRPr sz="1500" dirty="0">
              <a:latin typeface="Segoe UI"/>
              <a:cs typeface="Segoe UI"/>
            </a:endParaRPr>
          </a:p>
        </p:txBody>
      </p:sp>
      <p:pic>
        <p:nvPicPr>
          <p:cNvPr id="15" name="Picture 14">
            <a:extLst>
              <a:ext uri="{FF2B5EF4-FFF2-40B4-BE49-F238E27FC236}">
                <a16:creationId xmlns:a16="http://schemas.microsoft.com/office/drawing/2014/main" id="{E40B5355-5BF7-1483-7C1F-FAA9479DB37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57" y="6208060"/>
            <a:ext cx="1803384" cy="568066"/>
          </a:xfrm>
          <a:prstGeom prst="rect">
            <a:avLst/>
          </a:prstGeom>
        </p:spPr>
      </p:pic>
      <p:sp>
        <p:nvSpPr>
          <p:cNvPr id="8" name="object 8"/>
          <p:cNvSpPr txBox="1"/>
          <p:nvPr/>
        </p:nvSpPr>
        <p:spPr>
          <a:xfrm>
            <a:off x="6174737" y="1961810"/>
            <a:ext cx="4192270" cy="1854200"/>
          </a:xfrm>
          <a:prstGeom prst="rect">
            <a:avLst/>
          </a:prstGeom>
        </p:spPr>
        <p:txBody>
          <a:bodyPr vert="horz" wrap="square" lIns="0" tIns="38735" rIns="0" bIns="0" rtlCol="0">
            <a:spAutoFit/>
          </a:bodyPr>
          <a:lstStyle/>
          <a:p>
            <a:pPr marL="756285" marR="5080" indent="-287020">
              <a:lnSpc>
                <a:spcPts val="1620"/>
              </a:lnSpc>
              <a:spcBef>
                <a:spcPts val="305"/>
              </a:spcBef>
              <a:buClr>
                <a:srgbClr val="FFFFFF"/>
              </a:buClr>
              <a:buSzPct val="80000"/>
              <a:buFont typeface="Arial"/>
              <a:buChar char="•"/>
              <a:tabLst>
                <a:tab pos="756285" algn="l"/>
              </a:tabLst>
            </a:pPr>
            <a:r>
              <a:rPr sz="1500" b="1" spc="-20" dirty="0">
                <a:latin typeface="Segoe UI"/>
                <a:cs typeface="Segoe UI"/>
              </a:rPr>
              <a:t>Topic</a:t>
            </a:r>
            <a:r>
              <a:rPr sz="1500" b="1" spc="-55" dirty="0">
                <a:latin typeface="Segoe UI"/>
                <a:cs typeface="Segoe UI"/>
              </a:rPr>
              <a:t> </a:t>
            </a:r>
            <a:r>
              <a:rPr sz="1500" dirty="0">
                <a:latin typeface="Segoe UI"/>
                <a:cs typeface="Segoe UI"/>
              </a:rPr>
              <a:t>to</a:t>
            </a:r>
            <a:r>
              <a:rPr sz="1500" spc="-35" dirty="0">
                <a:latin typeface="Segoe UI"/>
                <a:cs typeface="Segoe UI"/>
              </a:rPr>
              <a:t> </a:t>
            </a:r>
            <a:r>
              <a:rPr sz="1500" dirty="0">
                <a:latin typeface="Segoe UI"/>
                <a:cs typeface="Segoe UI"/>
              </a:rPr>
              <a:t>share</a:t>
            </a:r>
            <a:r>
              <a:rPr sz="1500" spc="-20" dirty="0">
                <a:latin typeface="Segoe UI"/>
                <a:cs typeface="Segoe UI"/>
              </a:rPr>
              <a:t> </a:t>
            </a:r>
            <a:r>
              <a:rPr sz="1500" dirty="0">
                <a:latin typeface="Segoe UI"/>
                <a:cs typeface="Segoe UI"/>
              </a:rPr>
              <a:t>information</a:t>
            </a:r>
            <a:r>
              <a:rPr sz="1500" spc="-30" dirty="0">
                <a:latin typeface="Segoe UI"/>
                <a:cs typeface="Segoe UI"/>
              </a:rPr>
              <a:t> </a:t>
            </a:r>
            <a:r>
              <a:rPr sz="1500" dirty="0">
                <a:latin typeface="Segoe UI"/>
                <a:cs typeface="Segoe UI"/>
              </a:rPr>
              <a:t>such</a:t>
            </a:r>
            <a:r>
              <a:rPr sz="1500" spc="-45" dirty="0">
                <a:latin typeface="Segoe UI"/>
                <a:cs typeface="Segoe UI"/>
              </a:rPr>
              <a:t> </a:t>
            </a:r>
            <a:r>
              <a:rPr sz="1500" dirty="0">
                <a:latin typeface="Segoe UI"/>
                <a:cs typeface="Segoe UI"/>
              </a:rPr>
              <a:t>as</a:t>
            </a:r>
            <a:r>
              <a:rPr sz="1500" spc="-45" dirty="0">
                <a:latin typeface="Segoe UI"/>
                <a:cs typeface="Segoe UI"/>
              </a:rPr>
              <a:t> </a:t>
            </a:r>
            <a:r>
              <a:rPr sz="1500" spc="-10" dirty="0">
                <a:latin typeface="Segoe UI"/>
                <a:cs typeface="Segoe UI"/>
              </a:rPr>
              <a:t>news, </a:t>
            </a:r>
            <a:r>
              <a:rPr sz="1500" dirty="0">
                <a:latin typeface="Segoe UI"/>
                <a:cs typeface="Segoe UI"/>
              </a:rPr>
              <a:t>events,</a:t>
            </a:r>
            <a:r>
              <a:rPr sz="1500" spc="-25" dirty="0">
                <a:latin typeface="Segoe UI"/>
                <a:cs typeface="Segoe UI"/>
              </a:rPr>
              <a:t> </a:t>
            </a:r>
            <a:r>
              <a:rPr sz="1500" dirty="0">
                <a:latin typeface="Segoe UI"/>
                <a:cs typeface="Segoe UI"/>
              </a:rPr>
              <a:t>and</a:t>
            </a:r>
            <a:r>
              <a:rPr sz="1500" spc="-40" dirty="0">
                <a:latin typeface="Segoe UI"/>
                <a:cs typeface="Segoe UI"/>
              </a:rPr>
              <a:t> </a:t>
            </a:r>
            <a:r>
              <a:rPr sz="1500" dirty="0">
                <a:latin typeface="Segoe UI"/>
                <a:cs typeface="Segoe UI"/>
              </a:rPr>
              <a:t>other</a:t>
            </a:r>
            <a:r>
              <a:rPr sz="1500" spc="-25" dirty="0">
                <a:latin typeface="Segoe UI"/>
                <a:cs typeface="Segoe UI"/>
              </a:rPr>
              <a:t> </a:t>
            </a:r>
            <a:r>
              <a:rPr sz="1500" spc="-10" dirty="0">
                <a:latin typeface="Segoe UI"/>
                <a:cs typeface="Segoe UI"/>
              </a:rPr>
              <a:t>content.</a:t>
            </a:r>
            <a:endParaRPr sz="1500" dirty="0">
              <a:latin typeface="Segoe UI"/>
              <a:cs typeface="Segoe UI"/>
            </a:endParaRPr>
          </a:p>
          <a:p>
            <a:pPr marL="756285" marR="239395" indent="-287020">
              <a:lnSpc>
                <a:spcPts val="1620"/>
              </a:lnSpc>
              <a:spcBef>
                <a:spcPts val="960"/>
              </a:spcBef>
              <a:buClr>
                <a:srgbClr val="FFFFFF"/>
              </a:buClr>
              <a:buSzPct val="80000"/>
              <a:buFont typeface="Arial"/>
              <a:buChar char="•"/>
              <a:tabLst>
                <a:tab pos="756285" algn="l"/>
              </a:tabLst>
            </a:pPr>
            <a:r>
              <a:rPr sz="1500" b="1" dirty="0">
                <a:latin typeface="Segoe UI"/>
                <a:cs typeface="Segoe UI"/>
              </a:rPr>
              <a:t>Showcase</a:t>
            </a:r>
            <a:r>
              <a:rPr sz="1500" b="1" spc="-25" dirty="0">
                <a:latin typeface="Segoe UI"/>
                <a:cs typeface="Segoe UI"/>
              </a:rPr>
              <a:t> </a:t>
            </a:r>
            <a:r>
              <a:rPr sz="1500" dirty="0">
                <a:latin typeface="Segoe UI"/>
                <a:cs typeface="Segoe UI"/>
              </a:rPr>
              <a:t>to</a:t>
            </a:r>
            <a:r>
              <a:rPr sz="1500" spc="-35" dirty="0">
                <a:latin typeface="Segoe UI"/>
                <a:cs typeface="Segoe UI"/>
              </a:rPr>
              <a:t> </a:t>
            </a:r>
            <a:r>
              <a:rPr sz="1500" dirty="0">
                <a:latin typeface="Segoe UI"/>
                <a:cs typeface="Segoe UI"/>
              </a:rPr>
              <a:t>use</a:t>
            </a:r>
            <a:r>
              <a:rPr sz="1500" spc="-40" dirty="0">
                <a:latin typeface="Segoe UI"/>
                <a:cs typeface="Segoe UI"/>
              </a:rPr>
              <a:t> </a:t>
            </a:r>
            <a:r>
              <a:rPr sz="1500" dirty="0">
                <a:latin typeface="Segoe UI"/>
                <a:cs typeface="Segoe UI"/>
              </a:rPr>
              <a:t>photos</a:t>
            </a:r>
            <a:r>
              <a:rPr sz="1500" spc="-20" dirty="0">
                <a:latin typeface="Segoe UI"/>
                <a:cs typeface="Segoe UI"/>
              </a:rPr>
              <a:t> </a:t>
            </a:r>
            <a:r>
              <a:rPr sz="1500" dirty="0">
                <a:latin typeface="Segoe UI"/>
                <a:cs typeface="Segoe UI"/>
              </a:rPr>
              <a:t>or</a:t>
            </a:r>
            <a:r>
              <a:rPr sz="1500" spc="-40" dirty="0">
                <a:latin typeface="Segoe UI"/>
                <a:cs typeface="Segoe UI"/>
              </a:rPr>
              <a:t> </a:t>
            </a:r>
            <a:r>
              <a:rPr sz="1500" dirty="0">
                <a:latin typeface="Segoe UI"/>
                <a:cs typeface="Segoe UI"/>
              </a:rPr>
              <a:t>images</a:t>
            </a:r>
            <a:r>
              <a:rPr sz="1500" spc="-40" dirty="0">
                <a:latin typeface="Segoe UI"/>
                <a:cs typeface="Segoe UI"/>
              </a:rPr>
              <a:t> </a:t>
            </a:r>
            <a:r>
              <a:rPr sz="1500" spc="-25" dirty="0">
                <a:latin typeface="Segoe UI"/>
                <a:cs typeface="Segoe UI"/>
              </a:rPr>
              <a:t>to </a:t>
            </a:r>
            <a:r>
              <a:rPr sz="1500" dirty="0">
                <a:latin typeface="Segoe UI"/>
                <a:cs typeface="Segoe UI"/>
              </a:rPr>
              <a:t>showcase</a:t>
            </a:r>
            <a:r>
              <a:rPr sz="1500" spc="-50" dirty="0">
                <a:latin typeface="Segoe UI"/>
                <a:cs typeface="Segoe UI"/>
              </a:rPr>
              <a:t> </a:t>
            </a:r>
            <a:r>
              <a:rPr sz="1500" dirty="0">
                <a:latin typeface="Segoe UI"/>
                <a:cs typeface="Segoe UI"/>
              </a:rPr>
              <a:t>a</a:t>
            </a:r>
            <a:r>
              <a:rPr sz="1500" spc="-40" dirty="0">
                <a:latin typeface="Segoe UI"/>
                <a:cs typeface="Segoe UI"/>
              </a:rPr>
              <a:t> </a:t>
            </a:r>
            <a:r>
              <a:rPr sz="1500" dirty="0">
                <a:latin typeface="Segoe UI"/>
                <a:cs typeface="Segoe UI"/>
              </a:rPr>
              <a:t>product,</a:t>
            </a:r>
            <a:r>
              <a:rPr sz="1500" spc="-25" dirty="0">
                <a:latin typeface="Segoe UI"/>
                <a:cs typeface="Segoe UI"/>
              </a:rPr>
              <a:t> </a:t>
            </a:r>
            <a:r>
              <a:rPr sz="1500" dirty="0">
                <a:latin typeface="Segoe UI"/>
                <a:cs typeface="Segoe UI"/>
              </a:rPr>
              <a:t>team,</a:t>
            </a:r>
            <a:r>
              <a:rPr sz="1500" spc="-35" dirty="0">
                <a:latin typeface="Segoe UI"/>
                <a:cs typeface="Segoe UI"/>
              </a:rPr>
              <a:t> </a:t>
            </a:r>
            <a:r>
              <a:rPr sz="1500" dirty="0">
                <a:latin typeface="Segoe UI"/>
                <a:cs typeface="Segoe UI"/>
              </a:rPr>
              <a:t>or</a:t>
            </a:r>
            <a:r>
              <a:rPr sz="1500" spc="-35" dirty="0">
                <a:latin typeface="Segoe UI"/>
                <a:cs typeface="Segoe UI"/>
              </a:rPr>
              <a:t> </a:t>
            </a:r>
            <a:r>
              <a:rPr sz="1500" spc="-10" dirty="0">
                <a:latin typeface="Segoe UI"/>
                <a:cs typeface="Segoe UI"/>
              </a:rPr>
              <a:t>event.</a:t>
            </a:r>
            <a:endParaRPr sz="1500" dirty="0">
              <a:latin typeface="Segoe UI"/>
              <a:cs typeface="Segoe UI"/>
            </a:endParaRPr>
          </a:p>
          <a:p>
            <a:pPr marL="756285" indent="-286385">
              <a:lnSpc>
                <a:spcPct val="100000"/>
              </a:lnSpc>
              <a:spcBef>
                <a:spcPts val="755"/>
              </a:spcBef>
              <a:buClr>
                <a:srgbClr val="FFFFFF"/>
              </a:buClr>
              <a:buSzPct val="80000"/>
              <a:buFont typeface="Arial"/>
              <a:buChar char="•"/>
              <a:tabLst>
                <a:tab pos="756285" algn="l"/>
              </a:tabLst>
            </a:pPr>
            <a:r>
              <a:rPr sz="1500" b="1" dirty="0">
                <a:latin typeface="Segoe UI"/>
                <a:cs typeface="Segoe UI"/>
              </a:rPr>
              <a:t>Blank</a:t>
            </a:r>
            <a:r>
              <a:rPr sz="1500" b="1" spc="-40" dirty="0">
                <a:latin typeface="Segoe UI"/>
                <a:cs typeface="Segoe UI"/>
              </a:rPr>
              <a:t> </a:t>
            </a:r>
            <a:r>
              <a:rPr sz="1500" dirty="0">
                <a:latin typeface="Segoe UI"/>
                <a:cs typeface="Segoe UI"/>
              </a:rPr>
              <a:t>to</a:t>
            </a:r>
            <a:r>
              <a:rPr sz="1500" spc="-35" dirty="0">
                <a:latin typeface="Segoe UI"/>
                <a:cs typeface="Segoe UI"/>
              </a:rPr>
              <a:t> </a:t>
            </a:r>
            <a:r>
              <a:rPr sz="1500" dirty="0">
                <a:latin typeface="Segoe UI"/>
                <a:cs typeface="Segoe UI"/>
              </a:rPr>
              <a:t>create</a:t>
            </a:r>
            <a:r>
              <a:rPr sz="1500" spc="-30" dirty="0">
                <a:latin typeface="Segoe UI"/>
                <a:cs typeface="Segoe UI"/>
              </a:rPr>
              <a:t> </a:t>
            </a:r>
            <a:r>
              <a:rPr sz="1500" dirty="0">
                <a:latin typeface="Segoe UI"/>
                <a:cs typeface="Segoe UI"/>
              </a:rPr>
              <a:t>your</a:t>
            </a:r>
            <a:r>
              <a:rPr sz="1500" spc="-30" dirty="0">
                <a:latin typeface="Segoe UI"/>
                <a:cs typeface="Segoe UI"/>
              </a:rPr>
              <a:t> </a:t>
            </a:r>
            <a:r>
              <a:rPr sz="1500" dirty="0">
                <a:latin typeface="Segoe UI"/>
                <a:cs typeface="Segoe UI"/>
              </a:rPr>
              <a:t>own</a:t>
            </a:r>
            <a:r>
              <a:rPr sz="1500" spc="-40" dirty="0">
                <a:latin typeface="Segoe UI"/>
                <a:cs typeface="Segoe UI"/>
              </a:rPr>
              <a:t> </a:t>
            </a:r>
            <a:r>
              <a:rPr sz="1500" spc="-10" dirty="0">
                <a:latin typeface="Segoe UI"/>
                <a:cs typeface="Segoe UI"/>
              </a:rPr>
              <a:t>design.</a:t>
            </a:r>
            <a:endParaRPr sz="1500" dirty="0">
              <a:latin typeface="Segoe UI"/>
              <a:cs typeface="Segoe UI"/>
            </a:endParaRPr>
          </a:p>
          <a:p>
            <a:pPr marL="299085" marR="100330" indent="-287020">
              <a:lnSpc>
                <a:spcPts val="1620"/>
              </a:lnSpc>
              <a:spcBef>
                <a:spcPts val="980"/>
              </a:spcBef>
              <a:tabLst>
                <a:tab pos="299085" algn="l"/>
              </a:tabLst>
            </a:pPr>
            <a:r>
              <a:rPr sz="1200" spc="-50" dirty="0">
                <a:latin typeface="Wingdings 3"/>
                <a:cs typeface="Wingdings 3"/>
              </a:rPr>
              <a:t>⯈</a:t>
            </a:r>
            <a:r>
              <a:rPr sz="1200" dirty="0">
                <a:latin typeface="Times New Roman"/>
                <a:cs typeface="Times New Roman"/>
              </a:rPr>
              <a:t>	</a:t>
            </a:r>
            <a:r>
              <a:rPr sz="1500" b="1" dirty="0">
                <a:latin typeface="Segoe UI"/>
                <a:cs typeface="Segoe UI"/>
              </a:rPr>
              <a:t>Note:</a:t>
            </a:r>
            <a:r>
              <a:rPr sz="1500" b="1" spc="-45" dirty="0">
                <a:latin typeface="Segoe UI"/>
                <a:cs typeface="Segoe UI"/>
              </a:rPr>
              <a:t> </a:t>
            </a:r>
            <a:r>
              <a:rPr sz="1500" dirty="0">
                <a:latin typeface="Segoe UI"/>
                <a:cs typeface="Segoe UI"/>
              </a:rPr>
              <a:t>The</a:t>
            </a:r>
            <a:r>
              <a:rPr sz="1500" spc="-40" dirty="0">
                <a:latin typeface="Segoe UI"/>
                <a:cs typeface="Segoe UI"/>
              </a:rPr>
              <a:t> </a:t>
            </a:r>
            <a:r>
              <a:rPr sz="1500" spc="-25" dirty="0">
                <a:latin typeface="Segoe UI"/>
                <a:cs typeface="Segoe UI"/>
              </a:rPr>
              <a:t>Topic </a:t>
            </a:r>
            <a:r>
              <a:rPr sz="1500" dirty="0">
                <a:latin typeface="Segoe UI"/>
                <a:cs typeface="Segoe UI"/>
              </a:rPr>
              <a:t>site</a:t>
            </a:r>
            <a:r>
              <a:rPr sz="1500" spc="-25" dirty="0">
                <a:latin typeface="Segoe UI"/>
                <a:cs typeface="Segoe UI"/>
              </a:rPr>
              <a:t> </a:t>
            </a:r>
            <a:r>
              <a:rPr sz="1500" dirty="0">
                <a:latin typeface="Segoe UI"/>
                <a:cs typeface="Segoe UI"/>
              </a:rPr>
              <a:t>is</a:t>
            </a:r>
            <a:r>
              <a:rPr sz="1500" spc="-35" dirty="0">
                <a:latin typeface="Segoe UI"/>
                <a:cs typeface="Segoe UI"/>
              </a:rPr>
              <a:t> </a:t>
            </a:r>
            <a:r>
              <a:rPr sz="1500" dirty="0">
                <a:latin typeface="Segoe UI"/>
                <a:cs typeface="Segoe UI"/>
              </a:rPr>
              <a:t>the</a:t>
            </a:r>
            <a:r>
              <a:rPr sz="1500" spc="-40" dirty="0">
                <a:latin typeface="Segoe UI"/>
                <a:cs typeface="Segoe UI"/>
              </a:rPr>
              <a:t> </a:t>
            </a:r>
            <a:r>
              <a:rPr sz="1500" dirty="0">
                <a:latin typeface="Segoe UI"/>
                <a:cs typeface="Segoe UI"/>
              </a:rPr>
              <a:t>default</a:t>
            </a:r>
            <a:r>
              <a:rPr sz="1500" spc="-25" dirty="0">
                <a:latin typeface="Segoe UI"/>
                <a:cs typeface="Segoe UI"/>
              </a:rPr>
              <a:t> </a:t>
            </a:r>
            <a:r>
              <a:rPr sz="1500" spc="-10" dirty="0">
                <a:latin typeface="Segoe UI"/>
                <a:cs typeface="Segoe UI"/>
              </a:rPr>
              <a:t>SharePoint </a:t>
            </a:r>
            <a:r>
              <a:rPr sz="1500" dirty="0">
                <a:latin typeface="Segoe UI"/>
                <a:cs typeface="Segoe UI"/>
              </a:rPr>
              <a:t>communication</a:t>
            </a:r>
            <a:r>
              <a:rPr sz="1500" spc="-75" dirty="0">
                <a:latin typeface="Segoe UI"/>
                <a:cs typeface="Segoe UI"/>
              </a:rPr>
              <a:t> </a:t>
            </a:r>
            <a:r>
              <a:rPr sz="1500" spc="-20" dirty="0">
                <a:latin typeface="Segoe UI"/>
                <a:cs typeface="Segoe UI"/>
              </a:rPr>
              <a:t>site.</a:t>
            </a:r>
            <a:endParaRPr sz="1500" dirty="0">
              <a:latin typeface="Segoe UI"/>
              <a:cs typeface="Segoe U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9096</TotalTime>
  <Words>2014</Words>
  <Application>Microsoft Office PowerPoint</Application>
  <PresentationFormat>Widescreen</PresentationFormat>
  <Paragraphs>263</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Aptos Display</vt:lpstr>
      <vt:lpstr>Arial</vt:lpstr>
      <vt:lpstr>Century Gothic</vt:lpstr>
      <vt:lpstr>Segoe UI</vt:lpstr>
      <vt:lpstr>Segoe UI Semibold</vt:lpstr>
      <vt:lpstr>Times New Roman</vt:lpstr>
      <vt:lpstr>Wingdings</vt:lpstr>
      <vt:lpstr>Wingdings 3</vt:lpstr>
      <vt:lpstr>Office Theme</vt:lpstr>
      <vt:lpstr>SharePoint Online</vt:lpstr>
      <vt:lpstr>WHAT IS SHAREPOINT ONLINE</vt:lpstr>
      <vt:lpstr>OVERVIEW</vt:lpstr>
      <vt:lpstr>START PAGE</vt:lpstr>
      <vt:lpstr>⯈ Use a communication site to broadcast information out to a broad audience.</vt:lpstr>
      <vt:lpstr>⯈ A SharePoint communication site is a great place to broadcast information to others. Share news, reports, status updates, and more in a visually appealing format. Use communication sites to engage and inform broad audiences.</vt:lpstr>
      <vt:lpstr>⯈ At the top of the SharePoint home page, click + Create site and then choose the option for Communication site</vt:lpstr>
      <vt:lpstr>CREATING A COMMUNICATION SITE</vt:lpstr>
      <vt:lpstr>⯈ When you create a communication site in SharePoint, you can start with a blank site or choose one of the other site templates, each of which comes with a default set of web parts. Some of the communication site template options are:</vt:lpstr>
      <vt:lpstr>How to customize your Microsoft SharePoint Online website</vt:lpstr>
      <vt:lpstr>Customize your logo You can change the logo for your site.</vt:lpstr>
      <vt:lpstr>Customize the navigation</vt:lpstr>
      <vt:lpstr>Customize the theme</vt:lpstr>
      <vt:lpstr>Add pages You can easily add new pages and content to your site. Here’s how:</vt:lpstr>
      <vt:lpstr>PowerPoint Presentation</vt:lpstr>
      <vt:lpstr>⯈ Click on the settings icon on the top right corner of your site</vt:lpstr>
      <vt:lpstr>THEME</vt:lpstr>
      <vt:lpstr>HEADER</vt:lpstr>
      <vt:lpstr>⯈ Select Edit to the right of the navigation menu</vt:lpstr>
      <vt:lpstr>⯈ SharePoint offers you the ability to collaborate on documents at the same time. It gives you a central location for storing documents so that they are available to everyone you share with.</vt:lpstr>
      <vt:lpstr>⯈  Go to your SharePoint site</vt:lpstr>
      <vt:lpstr>⯈ Select the document you want to share</vt:lpstr>
      <vt:lpstr>⯈  Open the document for editing in Office for the web.</vt:lpstr>
      <vt:lpstr>Create a Team or Communication Site</vt:lpstr>
      <vt:lpstr>A MICROSOFT SHAREPOINT TEAM SITE CONNECTS YOU AND YOUR TEAM TO THE CONTENT, INFORMATION, AND APPS YOU NEED.</vt:lpstr>
      <vt:lpstr>⯈ Use team sites to</vt:lpstr>
      <vt:lpstr>⯈ Start by creating a new team site. By default, you will get a new Team collaboration site template.</vt:lpstr>
      <vt:lpstr>At the top of a team site, you'll see the site logo, the name of the site, and whether the site is private (only approved members can view) or public (anyone in your organization can view).</vt:lpstr>
      <vt:lpstr>EDIT THE HOEMEPAGE</vt:lpstr>
      <vt:lpstr>Share your site with others after you've customized your site, reviewed it, and published the final draft.</vt:lpstr>
      <vt:lpstr>RESOURCES</vt:lpstr>
      <vt:lpstr>⯈ So that concludes our SharePoint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Cloud-based service, hosted by Microsoft, where you can create sites to share documents and information with others.</dc:title>
  <dc:creator>Jones, Peggy</dc:creator>
  <cp:lastModifiedBy>Corrigan, Maggie</cp:lastModifiedBy>
  <cp:revision>1</cp:revision>
  <dcterms:created xsi:type="dcterms:W3CDTF">2026-04-22T15:29:08Z</dcterms:created>
  <dcterms:modified xsi:type="dcterms:W3CDTF">2026-04-29T20:17:59Z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0x010100D7AA48C2DC9C5341A6957FD7E991A50F</vt:lpwstr>
  </property>
  <property fmtid="{D5CDD505-2E9C-101B-9397-08002B2CF9AE}" pid="3" name="Created">
    <vt:filetime>2023-02-23T00:00:00Z</vt:filetime>
  </property>
  <property fmtid="{D5CDD505-2E9C-101B-9397-08002B2CF9AE}" pid="4" name="Creator">
    <vt:lpwstr>Acrobat PDFMaker 21 for PowerPoint</vt:lpwstr>
  </property>
  <property fmtid="{D5CDD505-2E9C-101B-9397-08002B2CF9AE}" pid="5" name="LastSaved">
    <vt:filetime>2026-04-22T00:00:00Z</vt:filetime>
  </property>
  <property fmtid="{D5CDD505-2E9C-101B-9397-08002B2CF9AE}" pid="6" name="Producer">
    <vt:lpwstr>Adobe PDF Library 21.11.71</vt:lpwstr>
  </property>
</Properties>
</file>