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ABEED-AD1D-441F-BD18-288824C54D61}" v="4" dt="2025-10-06T15:05:43.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4432E653-E446-403C-B8F9-5D60DE06C4B2}"/>
    <pc:docChg chg="undo custSel addSld delSld modSld">
      <pc:chgData name="Corrigan, Maggie" userId="cad34459-c979-4bf5-bc87-860f62c21d45" providerId="ADAL" clId="{4432E653-E446-403C-B8F9-5D60DE06C4B2}" dt="2025-10-06T15:06:30.601" v="1095" actId="13822"/>
      <pc:docMkLst>
        <pc:docMk/>
      </pc:docMkLst>
      <pc:sldChg chg="modSp mod">
        <pc:chgData name="Corrigan, Maggie" userId="cad34459-c979-4bf5-bc87-860f62c21d45" providerId="ADAL" clId="{4432E653-E446-403C-B8F9-5D60DE06C4B2}" dt="2025-09-19T18:36:02.759" v="6" actId="20577"/>
        <pc:sldMkLst>
          <pc:docMk/>
          <pc:sldMk cId="3670749992" sldId="257"/>
        </pc:sldMkLst>
        <pc:spChg chg="mod">
          <ac:chgData name="Corrigan, Maggie" userId="cad34459-c979-4bf5-bc87-860f62c21d45" providerId="ADAL" clId="{4432E653-E446-403C-B8F9-5D60DE06C4B2}" dt="2025-09-19T18:35:57.583" v="5" actId="27636"/>
          <ac:spMkLst>
            <pc:docMk/>
            <pc:sldMk cId="3670749992" sldId="257"/>
            <ac:spMk id="2" creationId="{5A0A5B58-3FAB-AB82-74B6-6D049B93AEAE}"/>
          </ac:spMkLst>
        </pc:spChg>
        <pc:spChg chg="mod">
          <ac:chgData name="Corrigan, Maggie" userId="cad34459-c979-4bf5-bc87-860f62c21d45" providerId="ADAL" clId="{4432E653-E446-403C-B8F9-5D60DE06C4B2}" dt="2025-09-19T18:36:02.759" v="6" actId="20577"/>
          <ac:spMkLst>
            <pc:docMk/>
            <pc:sldMk cId="3670749992" sldId="257"/>
            <ac:spMk id="3" creationId="{9A9DE75E-198D-C796-0D59-944AABFF82D5}"/>
          </ac:spMkLst>
        </pc:spChg>
      </pc:sldChg>
      <pc:sldChg chg="addSp delSp modSp new mod">
        <pc:chgData name="Corrigan, Maggie" userId="cad34459-c979-4bf5-bc87-860f62c21d45" providerId="ADAL" clId="{4432E653-E446-403C-B8F9-5D60DE06C4B2}" dt="2025-09-19T19:13:03.166" v="300" actId="1076"/>
        <pc:sldMkLst>
          <pc:docMk/>
          <pc:sldMk cId="469987824" sldId="258"/>
        </pc:sldMkLst>
        <pc:spChg chg="mod">
          <ac:chgData name="Corrigan, Maggie" userId="cad34459-c979-4bf5-bc87-860f62c21d45" providerId="ADAL" clId="{4432E653-E446-403C-B8F9-5D60DE06C4B2}" dt="2025-09-19T18:36:44.916" v="9" actId="27636"/>
          <ac:spMkLst>
            <pc:docMk/>
            <pc:sldMk cId="469987824" sldId="258"/>
            <ac:spMk id="2" creationId="{2E252341-AD1C-6DC4-DB95-F90F0870E825}"/>
          </ac:spMkLst>
        </pc:spChg>
        <pc:spChg chg="mod">
          <ac:chgData name="Corrigan, Maggie" userId="cad34459-c979-4bf5-bc87-860f62c21d45" providerId="ADAL" clId="{4432E653-E446-403C-B8F9-5D60DE06C4B2}" dt="2025-09-19T18:37:06.718" v="17" actId="14100"/>
          <ac:spMkLst>
            <pc:docMk/>
            <pc:sldMk cId="469987824" sldId="258"/>
            <ac:spMk id="3" creationId="{BAB26844-97E4-F67F-47FE-F4695A41CCEF}"/>
          </ac:spMkLst>
        </pc:spChg>
        <pc:spChg chg="add mod">
          <ac:chgData name="Corrigan, Maggie" userId="cad34459-c979-4bf5-bc87-860f62c21d45" providerId="ADAL" clId="{4432E653-E446-403C-B8F9-5D60DE06C4B2}" dt="2025-09-19T19:12:44.112" v="295" actId="14100"/>
          <ac:spMkLst>
            <pc:docMk/>
            <pc:sldMk cId="469987824" sldId="258"/>
            <ac:spMk id="8" creationId="{8360F0CE-B9D0-BA64-BBD4-D53E4558DC6F}"/>
          </ac:spMkLst>
        </pc:spChg>
        <pc:spChg chg="add mod">
          <ac:chgData name="Corrigan, Maggie" userId="cad34459-c979-4bf5-bc87-860f62c21d45" providerId="ADAL" clId="{4432E653-E446-403C-B8F9-5D60DE06C4B2}" dt="2025-09-19T19:12:39.073" v="294" actId="14100"/>
          <ac:spMkLst>
            <pc:docMk/>
            <pc:sldMk cId="469987824" sldId="258"/>
            <ac:spMk id="10" creationId="{2B0F8166-AEE2-C0C0-731C-71302403C1AC}"/>
          </ac:spMkLst>
        </pc:spChg>
        <pc:picChg chg="add mod">
          <ac:chgData name="Corrigan, Maggie" userId="cad34459-c979-4bf5-bc87-860f62c21d45" providerId="ADAL" clId="{4432E653-E446-403C-B8F9-5D60DE06C4B2}" dt="2025-09-19T19:13:03.166" v="300" actId="1076"/>
          <ac:picMkLst>
            <pc:docMk/>
            <pc:sldMk cId="469987824" sldId="258"/>
            <ac:picMk id="12" creationId="{572AC6DE-8EA3-1F3C-A305-A69380B79B43}"/>
          </ac:picMkLst>
        </pc:picChg>
      </pc:sldChg>
      <pc:sldChg chg="new del">
        <pc:chgData name="Corrigan, Maggie" userId="cad34459-c979-4bf5-bc87-860f62c21d45" providerId="ADAL" clId="{4432E653-E446-403C-B8F9-5D60DE06C4B2}" dt="2025-09-19T18:41:42.372" v="59" actId="2696"/>
        <pc:sldMkLst>
          <pc:docMk/>
          <pc:sldMk cId="640993411" sldId="259"/>
        </pc:sldMkLst>
      </pc:sldChg>
      <pc:sldChg chg="addSp delSp modSp new mod">
        <pc:chgData name="Corrigan, Maggie" userId="cad34459-c979-4bf5-bc87-860f62c21d45" providerId="ADAL" clId="{4432E653-E446-403C-B8F9-5D60DE06C4B2}" dt="2025-09-19T19:24:50.933" v="669" actId="313"/>
        <pc:sldMkLst>
          <pc:docMk/>
          <pc:sldMk cId="1850098042" sldId="259"/>
        </pc:sldMkLst>
        <pc:spChg chg="mod">
          <ac:chgData name="Corrigan, Maggie" userId="cad34459-c979-4bf5-bc87-860f62c21d45" providerId="ADAL" clId="{4432E653-E446-403C-B8F9-5D60DE06C4B2}" dt="2025-09-19T18:42:04.723" v="62" actId="27636"/>
          <ac:spMkLst>
            <pc:docMk/>
            <pc:sldMk cId="1850098042" sldId="259"/>
            <ac:spMk id="2" creationId="{8CA30F93-7685-BBF1-E38E-5B1CEF887C86}"/>
          </ac:spMkLst>
        </pc:spChg>
        <pc:spChg chg="mod">
          <ac:chgData name="Corrigan, Maggie" userId="cad34459-c979-4bf5-bc87-860f62c21d45" providerId="ADAL" clId="{4432E653-E446-403C-B8F9-5D60DE06C4B2}" dt="2025-09-19T19:24:50.933" v="669" actId="313"/>
          <ac:spMkLst>
            <pc:docMk/>
            <pc:sldMk cId="1850098042" sldId="259"/>
            <ac:spMk id="3" creationId="{AA3B1FE1-B37D-2135-BC1D-6D3B37EF6213}"/>
          </ac:spMkLst>
        </pc:spChg>
        <pc:spChg chg="add mod">
          <ac:chgData name="Corrigan, Maggie" userId="cad34459-c979-4bf5-bc87-860f62c21d45" providerId="ADAL" clId="{4432E653-E446-403C-B8F9-5D60DE06C4B2}" dt="2025-09-19T19:23:39.089" v="613" actId="1582"/>
          <ac:spMkLst>
            <pc:docMk/>
            <pc:sldMk cId="1850098042" sldId="259"/>
            <ac:spMk id="13" creationId="{57F963DE-BB66-1D5A-3883-DA00A53DA9FF}"/>
          </ac:spMkLst>
        </pc:spChg>
        <pc:picChg chg="add mod">
          <ac:chgData name="Corrigan, Maggie" userId="cad34459-c979-4bf5-bc87-860f62c21d45" providerId="ADAL" clId="{4432E653-E446-403C-B8F9-5D60DE06C4B2}" dt="2025-09-19T19:23:00.449" v="606" actId="1076"/>
          <ac:picMkLst>
            <pc:docMk/>
            <pc:sldMk cId="1850098042" sldId="259"/>
            <ac:picMk id="6" creationId="{E4730511-EB50-1488-619C-4AD763D3F586}"/>
          </ac:picMkLst>
        </pc:picChg>
        <pc:picChg chg="add mod">
          <ac:chgData name="Corrigan, Maggie" userId="cad34459-c979-4bf5-bc87-860f62c21d45" providerId="ADAL" clId="{4432E653-E446-403C-B8F9-5D60DE06C4B2}" dt="2025-09-19T19:23:08.860" v="608" actId="1440"/>
          <ac:picMkLst>
            <pc:docMk/>
            <pc:sldMk cId="1850098042" sldId="259"/>
            <ac:picMk id="12" creationId="{7975365A-0CFC-1D6B-937C-D5D6A2153F3E}"/>
          </ac:picMkLst>
        </pc:picChg>
        <pc:cxnChg chg="add mod">
          <ac:chgData name="Corrigan, Maggie" userId="cad34459-c979-4bf5-bc87-860f62c21d45" providerId="ADAL" clId="{4432E653-E446-403C-B8F9-5D60DE06C4B2}" dt="2025-09-19T19:22:11.426" v="600" actId="14100"/>
          <ac:cxnSpMkLst>
            <pc:docMk/>
            <pc:sldMk cId="1850098042" sldId="259"/>
            <ac:cxnSpMk id="8" creationId="{D7D9FC90-077B-3305-4A66-DFEF805510DB}"/>
          </ac:cxnSpMkLst>
        </pc:cxnChg>
      </pc:sldChg>
      <pc:sldChg chg="new del">
        <pc:chgData name="Corrigan, Maggie" userId="cad34459-c979-4bf5-bc87-860f62c21d45" providerId="ADAL" clId="{4432E653-E446-403C-B8F9-5D60DE06C4B2}" dt="2025-09-19T18:44:39.214" v="88" actId="2696"/>
        <pc:sldMkLst>
          <pc:docMk/>
          <pc:sldMk cId="770711498" sldId="260"/>
        </pc:sldMkLst>
      </pc:sldChg>
      <pc:sldChg chg="delSp modSp new del mod">
        <pc:chgData name="Corrigan, Maggie" userId="cad34459-c979-4bf5-bc87-860f62c21d45" providerId="ADAL" clId="{4432E653-E446-403C-B8F9-5D60DE06C4B2}" dt="2025-09-19T18:45:19.402" v="96" actId="2696"/>
        <pc:sldMkLst>
          <pc:docMk/>
          <pc:sldMk cId="1435902549" sldId="260"/>
        </pc:sldMkLst>
      </pc:sldChg>
      <pc:sldChg chg="modSp new del mod">
        <pc:chgData name="Corrigan, Maggie" userId="cad34459-c979-4bf5-bc87-860f62c21d45" providerId="ADAL" clId="{4432E653-E446-403C-B8F9-5D60DE06C4B2}" dt="2025-09-19T18:45:45.853" v="100" actId="2696"/>
        <pc:sldMkLst>
          <pc:docMk/>
          <pc:sldMk cId="2235592326" sldId="260"/>
        </pc:sldMkLst>
      </pc:sldChg>
      <pc:sldChg chg="addSp delSp modSp new mod">
        <pc:chgData name="Corrigan, Maggie" userId="cad34459-c979-4bf5-bc87-860f62c21d45" providerId="ADAL" clId="{4432E653-E446-403C-B8F9-5D60DE06C4B2}" dt="2025-09-19T19:32:51.165" v="799" actId="14100"/>
        <pc:sldMkLst>
          <pc:docMk/>
          <pc:sldMk cId="2505465441" sldId="260"/>
        </pc:sldMkLst>
        <pc:spChg chg="mod">
          <ac:chgData name="Corrigan, Maggie" userId="cad34459-c979-4bf5-bc87-860f62c21d45" providerId="ADAL" clId="{4432E653-E446-403C-B8F9-5D60DE06C4B2}" dt="2025-09-19T18:46:37.948" v="107" actId="20577"/>
          <ac:spMkLst>
            <pc:docMk/>
            <pc:sldMk cId="2505465441" sldId="260"/>
            <ac:spMk id="2" creationId="{89051921-E2FC-B03A-C7F5-34C9EF77C453}"/>
          </ac:spMkLst>
        </pc:spChg>
        <pc:spChg chg="mod">
          <ac:chgData name="Corrigan, Maggie" userId="cad34459-c979-4bf5-bc87-860f62c21d45" providerId="ADAL" clId="{4432E653-E446-403C-B8F9-5D60DE06C4B2}" dt="2025-09-19T19:31:05.469" v="776" actId="27636"/>
          <ac:spMkLst>
            <pc:docMk/>
            <pc:sldMk cId="2505465441" sldId="260"/>
            <ac:spMk id="3" creationId="{587A852E-A248-A1F3-7DD3-B20B8F2F0B11}"/>
          </ac:spMkLst>
        </pc:spChg>
        <pc:spChg chg="mod">
          <ac:chgData name="Corrigan, Maggie" userId="cad34459-c979-4bf5-bc87-860f62c21d45" providerId="ADAL" clId="{4432E653-E446-403C-B8F9-5D60DE06C4B2}" dt="2025-09-19T19:31:05.468" v="775" actId="27636"/>
          <ac:spMkLst>
            <pc:docMk/>
            <pc:sldMk cId="2505465441" sldId="260"/>
            <ac:spMk id="4" creationId="{58ED03AD-AF82-F2B5-3AA1-EB89C6782523}"/>
          </ac:spMkLst>
        </pc:spChg>
        <pc:spChg chg="add mod">
          <ac:chgData name="Corrigan, Maggie" userId="cad34459-c979-4bf5-bc87-860f62c21d45" providerId="ADAL" clId="{4432E653-E446-403C-B8F9-5D60DE06C4B2}" dt="2025-09-19T19:32:51.165" v="799" actId="14100"/>
          <ac:spMkLst>
            <pc:docMk/>
            <pc:sldMk cId="2505465441" sldId="260"/>
            <ac:spMk id="9" creationId="{EBFBCAD3-AD53-3F7C-3B47-0BB862A3179D}"/>
          </ac:spMkLst>
        </pc:spChg>
        <pc:picChg chg="add mod">
          <ac:chgData name="Corrigan, Maggie" userId="cad34459-c979-4bf5-bc87-860f62c21d45" providerId="ADAL" clId="{4432E653-E446-403C-B8F9-5D60DE06C4B2}" dt="2025-09-19T19:32:48.011" v="798" actId="1076"/>
          <ac:picMkLst>
            <pc:docMk/>
            <pc:sldMk cId="2505465441" sldId="260"/>
            <ac:picMk id="8" creationId="{19C4B04F-C2A0-6BF4-0041-EF84304B55A4}"/>
          </ac:picMkLst>
        </pc:picChg>
      </pc:sldChg>
      <pc:sldChg chg="new del">
        <pc:chgData name="Corrigan, Maggie" userId="cad34459-c979-4bf5-bc87-860f62c21d45" providerId="ADAL" clId="{4432E653-E446-403C-B8F9-5D60DE06C4B2}" dt="2025-09-19T18:47:40.342" v="117" actId="2696"/>
        <pc:sldMkLst>
          <pc:docMk/>
          <pc:sldMk cId="181781528" sldId="261"/>
        </pc:sldMkLst>
      </pc:sldChg>
      <pc:sldChg chg="add del">
        <pc:chgData name="Corrigan, Maggie" userId="cad34459-c979-4bf5-bc87-860f62c21d45" providerId="ADAL" clId="{4432E653-E446-403C-B8F9-5D60DE06C4B2}" dt="2025-09-19T18:44:41.359" v="89" actId="2696"/>
        <pc:sldMkLst>
          <pc:docMk/>
          <pc:sldMk cId="2510145156" sldId="261"/>
        </pc:sldMkLst>
      </pc:sldChg>
      <pc:sldChg chg="addSp delSp modSp new mod setBg">
        <pc:chgData name="Corrigan, Maggie" userId="cad34459-c979-4bf5-bc87-860f62c21d45" providerId="ADAL" clId="{4432E653-E446-403C-B8F9-5D60DE06C4B2}" dt="2025-09-19T19:36:01.464" v="825" actId="1076"/>
        <pc:sldMkLst>
          <pc:docMk/>
          <pc:sldMk cId="3381959156" sldId="261"/>
        </pc:sldMkLst>
        <pc:spChg chg="mod">
          <ac:chgData name="Corrigan, Maggie" userId="cad34459-c979-4bf5-bc87-860f62c21d45" providerId="ADAL" clId="{4432E653-E446-403C-B8F9-5D60DE06C4B2}" dt="2025-09-19T19:34:56.177" v="809" actId="26606"/>
          <ac:spMkLst>
            <pc:docMk/>
            <pc:sldMk cId="3381959156" sldId="261"/>
            <ac:spMk id="2" creationId="{2DC0005D-5F99-C345-D045-469E9575F384}"/>
          </ac:spMkLst>
        </pc:spChg>
        <pc:spChg chg="mod">
          <ac:chgData name="Corrigan, Maggie" userId="cad34459-c979-4bf5-bc87-860f62c21d45" providerId="ADAL" clId="{4432E653-E446-403C-B8F9-5D60DE06C4B2}" dt="2025-09-19T19:34:56.177" v="809" actId="26606"/>
          <ac:spMkLst>
            <pc:docMk/>
            <pc:sldMk cId="3381959156" sldId="261"/>
            <ac:spMk id="3" creationId="{B195A791-D7F3-922D-8653-7BE527508D67}"/>
          </ac:spMkLst>
        </pc:spChg>
        <pc:spChg chg="add mod">
          <ac:chgData name="Corrigan, Maggie" userId="cad34459-c979-4bf5-bc87-860f62c21d45" providerId="ADAL" clId="{4432E653-E446-403C-B8F9-5D60DE06C4B2}" dt="2025-09-19T19:36:01.464" v="825" actId="1076"/>
          <ac:spMkLst>
            <pc:docMk/>
            <pc:sldMk cId="3381959156" sldId="261"/>
            <ac:spMk id="6" creationId="{AACB21E0-2721-6435-1446-3746329C46C7}"/>
          </ac:spMkLst>
        </pc:spChg>
        <pc:picChg chg="add mod">
          <ac:chgData name="Corrigan, Maggie" userId="cad34459-c979-4bf5-bc87-860f62c21d45" providerId="ADAL" clId="{4432E653-E446-403C-B8F9-5D60DE06C4B2}" dt="2025-09-19T19:35:53.999" v="823" actId="1076"/>
          <ac:picMkLst>
            <pc:docMk/>
            <pc:sldMk cId="3381959156" sldId="261"/>
            <ac:picMk id="5" creationId="{ED868846-F5CF-AED3-AEE0-A189D7852A49}"/>
          </ac:picMkLst>
        </pc:picChg>
      </pc:sldChg>
      <pc:sldChg chg="modSp new del mod">
        <pc:chgData name="Corrigan, Maggie" userId="cad34459-c979-4bf5-bc87-860f62c21d45" providerId="ADAL" clId="{4432E653-E446-403C-B8F9-5D60DE06C4B2}" dt="2025-09-19T18:49:48.686" v="143" actId="2696"/>
        <pc:sldMkLst>
          <pc:docMk/>
          <pc:sldMk cId="1643346490" sldId="262"/>
        </pc:sldMkLst>
      </pc:sldChg>
      <pc:sldChg chg="addSp modSp new mod">
        <pc:chgData name="Corrigan, Maggie" userId="cad34459-c979-4bf5-bc87-860f62c21d45" providerId="ADAL" clId="{4432E653-E446-403C-B8F9-5D60DE06C4B2}" dt="2025-09-19T19:37:50.377" v="843" actId="1076"/>
        <pc:sldMkLst>
          <pc:docMk/>
          <pc:sldMk cId="1688935186" sldId="262"/>
        </pc:sldMkLst>
        <pc:spChg chg="mod">
          <ac:chgData name="Corrigan, Maggie" userId="cad34459-c979-4bf5-bc87-860f62c21d45" providerId="ADAL" clId="{4432E653-E446-403C-B8F9-5D60DE06C4B2}" dt="2025-09-19T18:49:58.293" v="146" actId="27636"/>
          <ac:spMkLst>
            <pc:docMk/>
            <pc:sldMk cId="1688935186" sldId="262"/>
            <ac:spMk id="2" creationId="{D188A0B0-1C3E-237B-FD95-B4B206AA794E}"/>
          </ac:spMkLst>
        </pc:spChg>
        <pc:spChg chg="mod">
          <ac:chgData name="Corrigan, Maggie" userId="cad34459-c979-4bf5-bc87-860f62c21d45" providerId="ADAL" clId="{4432E653-E446-403C-B8F9-5D60DE06C4B2}" dt="2025-09-19T19:37:00.293" v="835" actId="27636"/>
          <ac:spMkLst>
            <pc:docMk/>
            <pc:sldMk cId="1688935186" sldId="262"/>
            <ac:spMk id="3" creationId="{1878E3FA-6C83-7348-A974-743C745AB69D}"/>
          </ac:spMkLst>
        </pc:spChg>
        <pc:spChg chg="mod">
          <ac:chgData name="Corrigan, Maggie" userId="cad34459-c979-4bf5-bc87-860f62c21d45" providerId="ADAL" clId="{4432E653-E446-403C-B8F9-5D60DE06C4B2}" dt="2025-09-19T19:37:09.774" v="838" actId="1076"/>
          <ac:spMkLst>
            <pc:docMk/>
            <pc:sldMk cId="1688935186" sldId="262"/>
            <ac:spMk id="4" creationId="{9F786899-910C-07CF-A957-522C3B88F7C2}"/>
          </ac:spMkLst>
        </pc:spChg>
        <pc:spChg chg="add mod">
          <ac:chgData name="Corrigan, Maggie" userId="cad34459-c979-4bf5-bc87-860f62c21d45" providerId="ADAL" clId="{4432E653-E446-403C-B8F9-5D60DE06C4B2}" dt="2025-09-19T19:37:50.377" v="843" actId="1076"/>
          <ac:spMkLst>
            <pc:docMk/>
            <pc:sldMk cId="1688935186" sldId="262"/>
            <ac:spMk id="7" creationId="{D75B1155-AD8F-B75F-8E45-B486E5E7EA63}"/>
          </ac:spMkLst>
        </pc:spChg>
        <pc:picChg chg="add mod">
          <ac:chgData name="Corrigan, Maggie" userId="cad34459-c979-4bf5-bc87-860f62c21d45" providerId="ADAL" clId="{4432E653-E446-403C-B8F9-5D60DE06C4B2}" dt="2025-09-19T19:37:38.466" v="841" actId="1076"/>
          <ac:picMkLst>
            <pc:docMk/>
            <pc:sldMk cId="1688935186" sldId="262"/>
            <ac:picMk id="6" creationId="{E98E5F62-7C7D-8809-589B-7BBA0D234E5A}"/>
          </ac:picMkLst>
        </pc:picChg>
      </pc:sldChg>
      <pc:sldChg chg="addSp modSp new mod">
        <pc:chgData name="Corrigan, Maggie" userId="cad34459-c979-4bf5-bc87-860f62c21d45" providerId="ADAL" clId="{4432E653-E446-403C-B8F9-5D60DE06C4B2}" dt="2025-09-19T19:40:07.243" v="859" actId="1076"/>
        <pc:sldMkLst>
          <pc:docMk/>
          <pc:sldMk cId="2218020836" sldId="263"/>
        </pc:sldMkLst>
        <pc:spChg chg="mod">
          <ac:chgData name="Corrigan, Maggie" userId="cad34459-c979-4bf5-bc87-860f62c21d45" providerId="ADAL" clId="{4432E653-E446-403C-B8F9-5D60DE06C4B2}" dt="2025-09-19T18:50:42.598" v="153" actId="27636"/>
          <ac:spMkLst>
            <pc:docMk/>
            <pc:sldMk cId="2218020836" sldId="263"/>
            <ac:spMk id="2" creationId="{12A69127-07F5-E000-B230-42CCED94364D}"/>
          </ac:spMkLst>
        </pc:spChg>
        <pc:spChg chg="mod">
          <ac:chgData name="Corrigan, Maggie" userId="cad34459-c979-4bf5-bc87-860f62c21d45" providerId="ADAL" clId="{4432E653-E446-403C-B8F9-5D60DE06C4B2}" dt="2025-09-19T19:38:29.117" v="847" actId="1076"/>
          <ac:spMkLst>
            <pc:docMk/>
            <pc:sldMk cId="2218020836" sldId="263"/>
            <ac:spMk id="3" creationId="{E1C11E2C-044E-96FE-5B37-02FA124297A2}"/>
          </ac:spMkLst>
        </pc:spChg>
        <pc:spChg chg="mod">
          <ac:chgData name="Corrigan, Maggie" userId="cad34459-c979-4bf5-bc87-860f62c21d45" providerId="ADAL" clId="{4432E653-E446-403C-B8F9-5D60DE06C4B2}" dt="2025-09-19T19:38:36.545" v="849" actId="14100"/>
          <ac:spMkLst>
            <pc:docMk/>
            <pc:sldMk cId="2218020836" sldId="263"/>
            <ac:spMk id="4" creationId="{0BB652F7-B234-62AF-478D-F76174916BD0}"/>
          </ac:spMkLst>
        </pc:spChg>
        <pc:spChg chg="add mod">
          <ac:chgData name="Corrigan, Maggie" userId="cad34459-c979-4bf5-bc87-860f62c21d45" providerId="ADAL" clId="{4432E653-E446-403C-B8F9-5D60DE06C4B2}" dt="2025-09-19T19:39:32.254" v="856" actId="1076"/>
          <ac:spMkLst>
            <pc:docMk/>
            <pc:sldMk cId="2218020836" sldId="263"/>
            <ac:spMk id="7" creationId="{DD4D2EF1-792D-0CFE-1AD7-26B67ABE38C5}"/>
          </ac:spMkLst>
        </pc:spChg>
        <pc:spChg chg="add">
          <ac:chgData name="Corrigan, Maggie" userId="cad34459-c979-4bf5-bc87-860f62c21d45" providerId="ADAL" clId="{4432E653-E446-403C-B8F9-5D60DE06C4B2}" dt="2025-09-19T19:39:45.693" v="857" actId="11529"/>
          <ac:spMkLst>
            <pc:docMk/>
            <pc:sldMk cId="2218020836" sldId="263"/>
            <ac:spMk id="8" creationId="{3F1A145B-2D2A-16BC-041C-32E4E697CBDF}"/>
          </ac:spMkLst>
        </pc:spChg>
        <pc:spChg chg="add mod">
          <ac:chgData name="Corrigan, Maggie" userId="cad34459-c979-4bf5-bc87-860f62c21d45" providerId="ADAL" clId="{4432E653-E446-403C-B8F9-5D60DE06C4B2}" dt="2025-09-19T19:40:07.243" v="859" actId="1076"/>
          <ac:spMkLst>
            <pc:docMk/>
            <pc:sldMk cId="2218020836" sldId="263"/>
            <ac:spMk id="9" creationId="{A955AF57-A3BD-0AD6-2B54-A2BB8DD1D58B}"/>
          </ac:spMkLst>
        </pc:spChg>
        <pc:picChg chg="add mod">
          <ac:chgData name="Corrigan, Maggie" userId="cad34459-c979-4bf5-bc87-860f62c21d45" providerId="ADAL" clId="{4432E653-E446-403C-B8F9-5D60DE06C4B2}" dt="2025-09-19T19:39:10.728" v="852" actId="1076"/>
          <ac:picMkLst>
            <pc:docMk/>
            <pc:sldMk cId="2218020836" sldId="263"/>
            <ac:picMk id="6" creationId="{196EFE7D-CC8A-208B-12CC-D04050658284}"/>
          </ac:picMkLst>
        </pc:picChg>
      </pc:sldChg>
      <pc:sldChg chg="addSp modSp new mod">
        <pc:chgData name="Corrigan, Maggie" userId="cad34459-c979-4bf5-bc87-860f62c21d45" providerId="ADAL" clId="{4432E653-E446-403C-B8F9-5D60DE06C4B2}" dt="2025-09-19T19:41:33.248" v="870" actId="1076"/>
        <pc:sldMkLst>
          <pc:docMk/>
          <pc:sldMk cId="3590822007" sldId="264"/>
        </pc:sldMkLst>
        <pc:spChg chg="mod">
          <ac:chgData name="Corrigan, Maggie" userId="cad34459-c979-4bf5-bc87-860f62c21d45" providerId="ADAL" clId="{4432E653-E446-403C-B8F9-5D60DE06C4B2}" dt="2025-09-19T18:51:27.443" v="162" actId="27636"/>
          <ac:spMkLst>
            <pc:docMk/>
            <pc:sldMk cId="3590822007" sldId="264"/>
            <ac:spMk id="2" creationId="{FDC046AC-1A5E-DFA6-82FB-7D417AE039DA}"/>
          </ac:spMkLst>
        </pc:spChg>
        <pc:spChg chg="mod">
          <ac:chgData name="Corrigan, Maggie" userId="cad34459-c979-4bf5-bc87-860f62c21d45" providerId="ADAL" clId="{4432E653-E446-403C-B8F9-5D60DE06C4B2}" dt="2025-09-19T19:40:43.004" v="860" actId="14100"/>
          <ac:spMkLst>
            <pc:docMk/>
            <pc:sldMk cId="3590822007" sldId="264"/>
            <ac:spMk id="3" creationId="{B3175346-8170-A21A-D007-BDEFDBAC2278}"/>
          </ac:spMkLst>
        </pc:spChg>
        <pc:spChg chg="add mod">
          <ac:chgData name="Corrigan, Maggie" userId="cad34459-c979-4bf5-bc87-860f62c21d45" providerId="ADAL" clId="{4432E653-E446-403C-B8F9-5D60DE06C4B2}" dt="2025-09-19T19:41:33.248" v="870" actId="1076"/>
          <ac:spMkLst>
            <pc:docMk/>
            <pc:sldMk cId="3590822007" sldId="264"/>
            <ac:spMk id="6" creationId="{0005446B-98C5-5A39-A706-9966B6295D6D}"/>
          </ac:spMkLst>
        </pc:spChg>
        <pc:picChg chg="add mod">
          <ac:chgData name="Corrigan, Maggie" userId="cad34459-c979-4bf5-bc87-860f62c21d45" providerId="ADAL" clId="{4432E653-E446-403C-B8F9-5D60DE06C4B2}" dt="2025-09-19T19:41:16.165" v="866" actId="1440"/>
          <ac:picMkLst>
            <pc:docMk/>
            <pc:sldMk cId="3590822007" sldId="264"/>
            <ac:picMk id="5" creationId="{E3928505-A724-CCFE-D184-BABB69EFA12B}"/>
          </ac:picMkLst>
        </pc:picChg>
      </pc:sldChg>
      <pc:sldChg chg="addSp modSp new mod">
        <pc:chgData name="Corrigan, Maggie" userId="cad34459-c979-4bf5-bc87-860f62c21d45" providerId="ADAL" clId="{4432E653-E446-403C-B8F9-5D60DE06C4B2}" dt="2025-09-19T19:49:19.894" v="918" actId="1076"/>
        <pc:sldMkLst>
          <pc:docMk/>
          <pc:sldMk cId="4182174610" sldId="265"/>
        </pc:sldMkLst>
        <pc:spChg chg="mod">
          <ac:chgData name="Corrigan, Maggie" userId="cad34459-c979-4bf5-bc87-860f62c21d45" providerId="ADAL" clId="{4432E653-E446-403C-B8F9-5D60DE06C4B2}" dt="2025-09-19T18:52:01.716" v="168" actId="27636"/>
          <ac:spMkLst>
            <pc:docMk/>
            <pc:sldMk cId="4182174610" sldId="265"/>
            <ac:spMk id="2" creationId="{9B15F2DF-EFD1-15F2-216A-FC60553ECD72}"/>
          </ac:spMkLst>
        </pc:spChg>
        <pc:spChg chg="mod">
          <ac:chgData name="Corrigan, Maggie" userId="cad34459-c979-4bf5-bc87-860f62c21d45" providerId="ADAL" clId="{4432E653-E446-403C-B8F9-5D60DE06C4B2}" dt="2025-09-19T19:42:07.660" v="874" actId="1076"/>
          <ac:spMkLst>
            <pc:docMk/>
            <pc:sldMk cId="4182174610" sldId="265"/>
            <ac:spMk id="3" creationId="{0929890D-8C82-B697-72EF-B4F995B2723C}"/>
          </ac:spMkLst>
        </pc:spChg>
        <pc:spChg chg="mod">
          <ac:chgData name="Corrigan, Maggie" userId="cad34459-c979-4bf5-bc87-860f62c21d45" providerId="ADAL" clId="{4432E653-E446-403C-B8F9-5D60DE06C4B2}" dt="2025-09-19T19:44:32.675" v="881" actId="14100"/>
          <ac:spMkLst>
            <pc:docMk/>
            <pc:sldMk cId="4182174610" sldId="265"/>
            <ac:spMk id="4" creationId="{7274FB1C-311F-4ABD-3140-25E36B050F08}"/>
          </ac:spMkLst>
        </pc:spChg>
        <pc:spChg chg="add mod">
          <ac:chgData name="Corrigan, Maggie" userId="cad34459-c979-4bf5-bc87-860f62c21d45" providerId="ADAL" clId="{4432E653-E446-403C-B8F9-5D60DE06C4B2}" dt="2025-09-19T19:45:12.427" v="889" actId="1076"/>
          <ac:spMkLst>
            <pc:docMk/>
            <pc:sldMk cId="4182174610" sldId="265"/>
            <ac:spMk id="7" creationId="{D5990729-D518-2354-7F02-E07B8246DE70}"/>
          </ac:spMkLst>
        </pc:spChg>
        <pc:picChg chg="add mod">
          <ac:chgData name="Corrigan, Maggie" userId="cad34459-c979-4bf5-bc87-860f62c21d45" providerId="ADAL" clId="{4432E653-E446-403C-B8F9-5D60DE06C4B2}" dt="2025-09-19T19:49:19.894" v="918" actId="1076"/>
          <ac:picMkLst>
            <pc:docMk/>
            <pc:sldMk cId="4182174610" sldId="265"/>
            <ac:picMk id="6" creationId="{311AB1E8-C6F1-5483-0317-FA45D653F4E9}"/>
          </ac:picMkLst>
        </pc:picChg>
        <pc:cxnChg chg="add mod">
          <ac:chgData name="Corrigan, Maggie" userId="cad34459-c979-4bf5-bc87-860f62c21d45" providerId="ADAL" clId="{4432E653-E446-403C-B8F9-5D60DE06C4B2}" dt="2025-09-19T19:49:18.237" v="917" actId="14100"/>
          <ac:cxnSpMkLst>
            <pc:docMk/>
            <pc:sldMk cId="4182174610" sldId="265"/>
            <ac:cxnSpMk id="9" creationId="{6B1AB22A-3F0B-8046-C32E-66A2CCA3F3D6}"/>
          </ac:cxnSpMkLst>
        </pc:cxnChg>
      </pc:sldChg>
      <pc:sldChg chg="addSp modSp new mod">
        <pc:chgData name="Corrigan, Maggie" userId="cad34459-c979-4bf5-bc87-860f62c21d45" providerId="ADAL" clId="{4432E653-E446-403C-B8F9-5D60DE06C4B2}" dt="2025-09-19T19:49:09.058" v="916" actId="1076"/>
        <pc:sldMkLst>
          <pc:docMk/>
          <pc:sldMk cId="589781515" sldId="266"/>
        </pc:sldMkLst>
        <pc:spChg chg="mod">
          <ac:chgData name="Corrigan, Maggie" userId="cad34459-c979-4bf5-bc87-860f62c21d45" providerId="ADAL" clId="{4432E653-E446-403C-B8F9-5D60DE06C4B2}" dt="2025-09-19T18:52:44.407" v="175" actId="27636"/>
          <ac:spMkLst>
            <pc:docMk/>
            <pc:sldMk cId="589781515" sldId="266"/>
            <ac:spMk id="2" creationId="{E25D580F-5A99-9B72-93A1-1550FEC8789C}"/>
          </ac:spMkLst>
        </pc:spChg>
        <pc:spChg chg="mod">
          <ac:chgData name="Corrigan, Maggie" userId="cad34459-c979-4bf5-bc87-860f62c21d45" providerId="ADAL" clId="{4432E653-E446-403C-B8F9-5D60DE06C4B2}" dt="2025-09-19T19:47:19.296" v="896" actId="1076"/>
          <ac:spMkLst>
            <pc:docMk/>
            <pc:sldMk cId="589781515" sldId="266"/>
            <ac:spMk id="3" creationId="{670212B9-C441-9E46-4CEA-FD1BBD6F5037}"/>
          </ac:spMkLst>
        </pc:spChg>
        <pc:spChg chg="add mod">
          <ac:chgData name="Corrigan, Maggie" userId="cad34459-c979-4bf5-bc87-860f62c21d45" providerId="ADAL" clId="{4432E653-E446-403C-B8F9-5D60DE06C4B2}" dt="2025-09-19T19:48:28.872" v="910" actId="207"/>
          <ac:spMkLst>
            <pc:docMk/>
            <pc:sldMk cId="589781515" sldId="266"/>
            <ac:spMk id="6" creationId="{B81C3A01-E02F-2776-7D84-1E44BBD373A3}"/>
          </ac:spMkLst>
        </pc:spChg>
        <pc:spChg chg="add mod">
          <ac:chgData name="Corrigan, Maggie" userId="cad34459-c979-4bf5-bc87-860f62c21d45" providerId="ADAL" clId="{4432E653-E446-403C-B8F9-5D60DE06C4B2}" dt="2025-09-19T19:48:44.454" v="912" actId="1076"/>
          <ac:spMkLst>
            <pc:docMk/>
            <pc:sldMk cId="589781515" sldId="266"/>
            <ac:spMk id="7" creationId="{BBD68EAD-3C83-D554-BE22-86B9C47B29A5}"/>
          </ac:spMkLst>
        </pc:spChg>
        <pc:picChg chg="add mod">
          <ac:chgData name="Corrigan, Maggie" userId="cad34459-c979-4bf5-bc87-860f62c21d45" providerId="ADAL" clId="{4432E653-E446-403C-B8F9-5D60DE06C4B2}" dt="2025-09-19T19:47:45.066" v="905" actId="14100"/>
          <ac:picMkLst>
            <pc:docMk/>
            <pc:sldMk cId="589781515" sldId="266"/>
            <ac:picMk id="5" creationId="{03E6B011-4020-1E1C-A050-C846B3E18E8E}"/>
          </ac:picMkLst>
        </pc:picChg>
        <pc:cxnChg chg="add mod">
          <ac:chgData name="Corrigan, Maggie" userId="cad34459-c979-4bf5-bc87-860f62c21d45" providerId="ADAL" clId="{4432E653-E446-403C-B8F9-5D60DE06C4B2}" dt="2025-09-19T19:49:09.058" v="916" actId="1076"/>
          <ac:cxnSpMkLst>
            <pc:docMk/>
            <pc:sldMk cId="589781515" sldId="266"/>
            <ac:cxnSpMk id="8" creationId="{5716AA3A-058C-E286-6EE2-33C8846D1799}"/>
          </ac:cxnSpMkLst>
        </pc:cxnChg>
      </pc:sldChg>
      <pc:sldChg chg="addSp modSp new mod setBg">
        <pc:chgData name="Corrigan, Maggie" userId="cad34459-c979-4bf5-bc87-860f62c21d45" providerId="ADAL" clId="{4432E653-E446-403C-B8F9-5D60DE06C4B2}" dt="2025-09-19T19:50:36.202" v="923" actId="26606"/>
        <pc:sldMkLst>
          <pc:docMk/>
          <pc:sldMk cId="3514958895" sldId="267"/>
        </pc:sldMkLst>
        <pc:spChg chg="mod">
          <ac:chgData name="Corrigan, Maggie" userId="cad34459-c979-4bf5-bc87-860f62c21d45" providerId="ADAL" clId="{4432E653-E446-403C-B8F9-5D60DE06C4B2}" dt="2025-09-19T19:50:36.202" v="923" actId="26606"/>
          <ac:spMkLst>
            <pc:docMk/>
            <pc:sldMk cId="3514958895" sldId="267"/>
            <ac:spMk id="2" creationId="{FF513D27-6640-10F0-8228-ED65A183EAA8}"/>
          </ac:spMkLst>
        </pc:spChg>
        <pc:spChg chg="mod ord">
          <ac:chgData name="Corrigan, Maggie" userId="cad34459-c979-4bf5-bc87-860f62c21d45" providerId="ADAL" clId="{4432E653-E446-403C-B8F9-5D60DE06C4B2}" dt="2025-09-19T19:50:36.202" v="923" actId="26606"/>
          <ac:spMkLst>
            <pc:docMk/>
            <pc:sldMk cId="3514958895" sldId="267"/>
            <ac:spMk id="3" creationId="{F3BB6AF0-19F7-A9B0-5416-95BFC7003F5B}"/>
          </ac:spMkLst>
        </pc:spChg>
        <pc:spChg chg="add">
          <ac:chgData name="Corrigan, Maggie" userId="cad34459-c979-4bf5-bc87-860f62c21d45" providerId="ADAL" clId="{4432E653-E446-403C-B8F9-5D60DE06C4B2}" dt="2025-09-19T19:50:36.202" v="923" actId="26606"/>
          <ac:spMkLst>
            <pc:docMk/>
            <pc:sldMk cId="3514958895" sldId="267"/>
            <ac:spMk id="10" creationId="{E49D7415-2F11-44C2-B6AA-13A25B6814B9}"/>
          </ac:spMkLst>
        </pc:spChg>
        <pc:picChg chg="add mod">
          <ac:chgData name="Corrigan, Maggie" userId="cad34459-c979-4bf5-bc87-860f62c21d45" providerId="ADAL" clId="{4432E653-E446-403C-B8F9-5D60DE06C4B2}" dt="2025-09-19T19:50:36.202" v="923" actId="26606"/>
          <ac:picMkLst>
            <pc:docMk/>
            <pc:sldMk cId="3514958895" sldId="267"/>
            <ac:picMk id="5" creationId="{F813E5AB-3F4C-A1D5-5374-0141278987F4}"/>
          </ac:picMkLst>
        </pc:picChg>
        <pc:cxnChg chg="add">
          <ac:chgData name="Corrigan, Maggie" userId="cad34459-c979-4bf5-bc87-860f62c21d45" providerId="ADAL" clId="{4432E653-E446-403C-B8F9-5D60DE06C4B2}" dt="2025-09-19T19:50:36.202" v="923" actId="26606"/>
          <ac:cxnSpMkLst>
            <pc:docMk/>
            <pc:sldMk cId="3514958895" sldId="267"/>
            <ac:cxnSpMk id="12" creationId="{D2E57F3D-33BE-4306-87E6-245763719516}"/>
          </ac:cxnSpMkLst>
        </pc:cxnChg>
      </pc:sldChg>
      <pc:sldChg chg="modSp new mod">
        <pc:chgData name="Corrigan, Maggie" userId="cad34459-c979-4bf5-bc87-860f62c21d45" providerId="ADAL" clId="{4432E653-E446-403C-B8F9-5D60DE06C4B2}" dt="2025-10-06T15:02:29.468" v="1048" actId="1076"/>
        <pc:sldMkLst>
          <pc:docMk/>
          <pc:sldMk cId="3274056074" sldId="268"/>
        </pc:sldMkLst>
        <pc:spChg chg="mod">
          <ac:chgData name="Corrigan, Maggie" userId="cad34459-c979-4bf5-bc87-860f62c21d45" providerId="ADAL" clId="{4432E653-E446-403C-B8F9-5D60DE06C4B2}" dt="2025-09-19T18:54:17.085" v="189" actId="27636"/>
          <ac:spMkLst>
            <pc:docMk/>
            <pc:sldMk cId="3274056074" sldId="268"/>
            <ac:spMk id="2" creationId="{96BEB015-D4AB-A3F2-1FBD-2C1257F8BADB}"/>
          </ac:spMkLst>
        </pc:spChg>
        <pc:spChg chg="mod">
          <ac:chgData name="Corrigan, Maggie" userId="cad34459-c979-4bf5-bc87-860f62c21d45" providerId="ADAL" clId="{4432E653-E446-403C-B8F9-5D60DE06C4B2}" dt="2025-10-06T15:02:29.468" v="1048" actId="1076"/>
          <ac:spMkLst>
            <pc:docMk/>
            <pc:sldMk cId="3274056074" sldId="268"/>
            <ac:spMk id="3" creationId="{B9484BE9-9BD0-12BF-2A3D-DBA1EF3B2247}"/>
          </ac:spMkLst>
        </pc:spChg>
      </pc:sldChg>
      <pc:sldChg chg="addSp modSp new mod">
        <pc:chgData name="Corrigan, Maggie" userId="cad34459-c979-4bf5-bc87-860f62c21d45" providerId="ADAL" clId="{4432E653-E446-403C-B8F9-5D60DE06C4B2}" dt="2025-09-19T19:51:42.611" v="931" actId="1076"/>
        <pc:sldMkLst>
          <pc:docMk/>
          <pc:sldMk cId="728052723" sldId="269"/>
        </pc:sldMkLst>
        <pc:spChg chg="mod">
          <ac:chgData name="Corrigan, Maggie" userId="cad34459-c979-4bf5-bc87-860f62c21d45" providerId="ADAL" clId="{4432E653-E446-403C-B8F9-5D60DE06C4B2}" dt="2025-09-19T18:55:32.700" v="204" actId="27636"/>
          <ac:spMkLst>
            <pc:docMk/>
            <pc:sldMk cId="728052723" sldId="269"/>
            <ac:spMk id="2" creationId="{92541125-CA32-BA0B-CB7C-F3814F26AE1F}"/>
          </ac:spMkLst>
        </pc:spChg>
        <pc:spChg chg="mod">
          <ac:chgData name="Corrigan, Maggie" userId="cad34459-c979-4bf5-bc87-860f62c21d45" providerId="ADAL" clId="{4432E653-E446-403C-B8F9-5D60DE06C4B2}" dt="2025-09-19T18:55:43.023" v="206" actId="5793"/>
          <ac:spMkLst>
            <pc:docMk/>
            <pc:sldMk cId="728052723" sldId="269"/>
            <ac:spMk id="3" creationId="{81D898D4-D3D7-1651-2384-C8BFB408EF72}"/>
          </ac:spMkLst>
        </pc:spChg>
        <pc:spChg chg="mod">
          <ac:chgData name="Corrigan, Maggie" userId="cad34459-c979-4bf5-bc87-860f62c21d45" providerId="ADAL" clId="{4432E653-E446-403C-B8F9-5D60DE06C4B2}" dt="2025-09-19T19:51:16.986" v="925" actId="1076"/>
          <ac:spMkLst>
            <pc:docMk/>
            <pc:sldMk cId="728052723" sldId="269"/>
            <ac:spMk id="4" creationId="{4334B09C-4BD8-701F-7FA5-DD99FAE6540A}"/>
          </ac:spMkLst>
        </pc:spChg>
        <pc:spChg chg="add mod">
          <ac:chgData name="Corrigan, Maggie" userId="cad34459-c979-4bf5-bc87-860f62c21d45" providerId="ADAL" clId="{4432E653-E446-403C-B8F9-5D60DE06C4B2}" dt="2025-09-19T19:51:42.611" v="931" actId="1076"/>
          <ac:spMkLst>
            <pc:docMk/>
            <pc:sldMk cId="728052723" sldId="269"/>
            <ac:spMk id="6" creationId="{620AF524-9835-DB3A-6891-ACDBBAA32760}"/>
          </ac:spMkLst>
        </pc:spChg>
        <pc:picChg chg="add mod">
          <ac:chgData name="Corrigan, Maggie" userId="cad34459-c979-4bf5-bc87-860f62c21d45" providerId="ADAL" clId="{4432E653-E446-403C-B8F9-5D60DE06C4B2}" dt="2025-09-19T19:51:22.471" v="929" actId="1076"/>
          <ac:picMkLst>
            <pc:docMk/>
            <pc:sldMk cId="728052723" sldId="269"/>
            <ac:picMk id="5" creationId="{B53135FB-E524-D52A-8B54-A1DF211A488A}"/>
          </ac:picMkLst>
        </pc:picChg>
      </pc:sldChg>
      <pc:sldChg chg="addSp modSp new mod setBg">
        <pc:chgData name="Corrigan, Maggie" userId="cad34459-c979-4bf5-bc87-860f62c21d45" providerId="ADAL" clId="{4432E653-E446-403C-B8F9-5D60DE06C4B2}" dt="2025-09-19T19:53:38.492" v="952" actId="26606"/>
        <pc:sldMkLst>
          <pc:docMk/>
          <pc:sldMk cId="853094305" sldId="270"/>
        </pc:sldMkLst>
        <pc:spChg chg="mod">
          <ac:chgData name="Corrigan, Maggie" userId="cad34459-c979-4bf5-bc87-860f62c21d45" providerId="ADAL" clId="{4432E653-E446-403C-B8F9-5D60DE06C4B2}" dt="2025-09-19T19:53:38.492" v="952" actId="26606"/>
          <ac:spMkLst>
            <pc:docMk/>
            <pc:sldMk cId="853094305" sldId="270"/>
            <ac:spMk id="2" creationId="{BD806EB0-34B9-5B9B-444B-5200C009D33C}"/>
          </ac:spMkLst>
        </pc:spChg>
        <pc:spChg chg="mod ord">
          <ac:chgData name="Corrigan, Maggie" userId="cad34459-c979-4bf5-bc87-860f62c21d45" providerId="ADAL" clId="{4432E653-E446-403C-B8F9-5D60DE06C4B2}" dt="2025-09-19T19:53:38.492" v="952" actId="26606"/>
          <ac:spMkLst>
            <pc:docMk/>
            <pc:sldMk cId="853094305" sldId="270"/>
            <ac:spMk id="3" creationId="{FB9B3132-DDC5-8630-549C-709C2264A88C}"/>
          </ac:spMkLst>
        </pc:spChg>
        <pc:spChg chg="add">
          <ac:chgData name="Corrigan, Maggie" userId="cad34459-c979-4bf5-bc87-860f62c21d45" providerId="ADAL" clId="{4432E653-E446-403C-B8F9-5D60DE06C4B2}" dt="2025-09-19T19:53:38.492" v="952" actId="26606"/>
          <ac:spMkLst>
            <pc:docMk/>
            <pc:sldMk cId="853094305" sldId="270"/>
            <ac:spMk id="10" creationId="{E49D7415-2F11-44C2-B6AA-13A25B6814B9}"/>
          </ac:spMkLst>
        </pc:spChg>
        <pc:picChg chg="add mod">
          <ac:chgData name="Corrigan, Maggie" userId="cad34459-c979-4bf5-bc87-860f62c21d45" providerId="ADAL" clId="{4432E653-E446-403C-B8F9-5D60DE06C4B2}" dt="2025-09-19T19:53:38.492" v="952" actId="26606"/>
          <ac:picMkLst>
            <pc:docMk/>
            <pc:sldMk cId="853094305" sldId="270"/>
            <ac:picMk id="5" creationId="{F7CF3D15-5FC7-291A-4207-03A2F3E84F34}"/>
          </ac:picMkLst>
        </pc:picChg>
        <pc:cxnChg chg="add">
          <ac:chgData name="Corrigan, Maggie" userId="cad34459-c979-4bf5-bc87-860f62c21d45" providerId="ADAL" clId="{4432E653-E446-403C-B8F9-5D60DE06C4B2}" dt="2025-09-19T19:53:38.492" v="952" actId="26606"/>
          <ac:cxnSpMkLst>
            <pc:docMk/>
            <pc:sldMk cId="853094305" sldId="270"/>
            <ac:cxnSpMk id="12" creationId="{D2E57F3D-33BE-4306-87E6-245763719516}"/>
          </ac:cxnSpMkLst>
        </pc:cxnChg>
      </pc:sldChg>
      <pc:sldChg chg="addSp delSp modSp new mod">
        <pc:chgData name="Corrigan, Maggie" userId="cad34459-c979-4bf5-bc87-860f62c21d45" providerId="ADAL" clId="{4432E653-E446-403C-B8F9-5D60DE06C4B2}" dt="2025-10-06T15:06:30.601" v="1095" actId="13822"/>
        <pc:sldMkLst>
          <pc:docMk/>
          <pc:sldMk cId="1106215718" sldId="271"/>
        </pc:sldMkLst>
        <pc:spChg chg="mod">
          <ac:chgData name="Corrigan, Maggie" userId="cad34459-c979-4bf5-bc87-860f62c21d45" providerId="ADAL" clId="{4432E653-E446-403C-B8F9-5D60DE06C4B2}" dt="2025-09-19T18:57:14.219" v="216" actId="27636"/>
          <ac:spMkLst>
            <pc:docMk/>
            <pc:sldMk cId="1106215718" sldId="271"/>
            <ac:spMk id="2" creationId="{0C36A560-FF25-3D7D-BF4E-4ECA1E21CF76}"/>
          </ac:spMkLst>
        </pc:spChg>
        <pc:spChg chg="mod">
          <ac:chgData name="Corrigan, Maggie" userId="cad34459-c979-4bf5-bc87-860f62c21d45" providerId="ADAL" clId="{4432E653-E446-403C-B8F9-5D60DE06C4B2}" dt="2025-10-06T15:03:12.730" v="1066" actId="20577"/>
          <ac:spMkLst>
            <pc:docMk/>
            <pc:sldMk cId="1106215718" sldId="271"/>
            <ac:spMk id="3" creationId="{2CBFBF3E-8AF1-DD11-B44C-B7D72D49CC33}"/>
          </ac:spMkLst>
        </pc:spChg>
        <pc:spChg chg="mod">
          <ac:chgData name="Corrigan, Maggie" userId="cad34459-c979-4bf5-bc87-860f62c21d45" providerId="ADAL" clId="{4432E653-E446-403C-B8F9-5D60DE06C4B2}" dt="2025-09-19T20:18:51.993" v="1002" actId="1076"/>
          <ac:spMkLst>
            <pc:docMk/>
            <pc:sldMk cId="1106215718" sldId="271"/>
            <ac:spMk id="4" creationId="{A431DFBB-8FC9-245E-49CF-FC21A7C050F9}"/>
          </ac:spMkLst>
        </pc:spChg>
        <pc:spChg chg="add mod">
          <ac:chgData name="Corrigan, Maggie" userId="cad34459-c979-4bf5-bc87-860f62c21d45" providerId="ADAL" clId="{4432E653-E446-403C-B8F9-5D60DE06C4B2}" dt="2025-10-06T15:05:39.199" v="1082" actId="208"/>
          <ac:spMkLst>
            <pc:docMk/>
            <pc:sldMk cId="1106215718" sldId="271"/>
            <ac:spMk id="7" creationId="{0ACD4C47-4298-5F4F-BE11-8990FD1C10D5}"/>
          </ac:spMkLst>
        </pc:spChg>
        <pc:spChg chg="add mod">
          <ac:chgData name="Corrigan, Maggie" userId="cad34459-c979-4bf5-bc87-860f62c21d45" providerId="ADAL" clId="{4432E653-E446-403C-B8F9-5D60DE06C4B2}" dt="2025-10-06T15:05:49.220" v="1084" actId="1076"/>
          <ac:spMkLst>
            <pc:docMk/>
            <pc:sldMk cId="1106215718" sldId="271"/>
            <ac:spMk id="9" creationId="{BE2747F8-75FD-2B37-EEAF-D96C6155FE24}"/>
          </ac:spMkLst>
        </pc:spChg>
        <pc:picChg chg="add mod">
          <ac:chgData name="Corrigan, Maggie" userId="cad34459-c979-4bf5-bc87-860f62c21d45" providerId="ADAL" clId="{4432E653-E446-403C-B8F9-5D60DE06C4B2}" dt="2025-10-06T15:04:31.823" v="1076" actId="1076"/>
          <ac:picMkLst>
            <pc:docMk/>
            <pc:sldMk cId="1106215718" sldId="271"/>
            <ac:picMk id="6" creationId="{0947CB3B-2454-CE1A-9929-B3A11F022501}"/>
          </ac:picMkLst>
        </pc:picChg>
        <pc:picChg chg="add mod">
          <ac:chgData name="Corrigan, Maggie" userId="cad34459-c979-4bf5-bc87-860f62c21d45" providerId="ADAL" clId="{4432E653-E446-403C-B8F9-5D60DE06C4B2}" dt="2025-10-06T15:04:29.623" v="1075" actId="14100"/>
          <ac:picMkLst>
            <pc:docMk/>
            <pc:sldMk cId="1106215718" sldId="271"/>
            <ac:picMk id="8" creationId="{66E08048-023E-9E1E-78F7-B9E7E5E5FFFD}"/>
          </ac:picMkLst>
        </pc:picChg>
        <pc:picChg chg="add mod">
          <ac:chgData name="Corrigan, Maggie" userId="cad34459-c979-4bf5-bc87-860f62c21d45" providerId="ADAL" clId="{4432E653-E446-403C-B8F9-5D60DE06C4B2}" dt="2025-10-06T15:06:08.345" v="1091" actId="1076"/>
          <ac:picMkLst>
            <pc:docMk/>
            <pc:sldMk cId="1106215718" sldId="271"/>
            <ac:picMk id="11" creationId="{0551D64A-BC32-A2A3-C322-BF167F4CB387}"/>
          </ac:picMkLst>
        </pc:picChg>
        <pc:cxnChg chg="add mod">
          <ac:chgData name="Corrigan, Maggie" userId="cad34459-c979-4bf5-bc87-860f62c21d45" providerId="ADAL" clId="{4432E653-E446-403C-B8F9-5D60DE06C4B2}" dt="2025-10-06T15:06:30.601" v="1095" actId="13822"/>
          <ac:cxnSpMkLst>
            <pc:docMk/>
            <pc:sldMk cId="1106215718" sldId="271"/>
            <ac:cxnSpMk id="13" creationId="{05C4ACE1-69F1-B77A-B249-C286D7AC56D8}"/>
          </ac:cxnSpMkLst>
        </pc:cxnChg>
      </pc:sldChg>
      <pc:sldChg chg="addSp delSp modSp new mod">
        <pc:chgData name="Corrigan, Maggie" userId="cad34459-c979-4bf5-bc87-860f62c21d45" providerId="ADAL" clId="{4432E653-E446-403C-B8F9-5D60DE06C4B2}" dt="2025-09-19T20:17:09.613" v="983" actId="1076"/>
        <pc:sldMkLst>
          <pc:docMk/>
          <pc:sldMk cId="3806637447" sldId="272"/>
        </pc:sldMkLst>
        <pc:spChg chg="mod">
          <ac:chgData name="Corrigan, Maggie" userId="cad34459-c979-4bf5-bc87-860f62c21d45" providerId="ADAL" clId="{4432E653-E446-403C-B8F9-5D60DE06C4B2}" dt="2025-09-19T18:58:09.404" v="228" actId="27636"/>
          <ac:spMkLst>
            <pc:docMk/>
            <pc:sldMk cId="3806637447" sldId="272"/>
            <ac:spMk id="2" creationId="{D5DF3796-16D1-7828-2A23-459EE94B70FC}"/>
          </ac:spMkLst>
        </pc:spChg>
        <pc:spChg chg="mod">
          <ac:chgData name="Corrigan, Maggie" userId="cad34459-c979-4bf5-bc87-860f62c21d45" providerId="ADAL" clId="{4432E653-E446-403C-B8F9-5D60DE06C4B2}" dt="2025-09-19T20:17:09.613" v="983" actId="1076"/>
          <ac:spMkLst>
            <pc:docMk/>
            <pc:sldMk cId="3806637447" sldId="272"/>
            <ac:spMk id="4" creationId="{6AE02A7B-3E70-B5EF-A680-1634C2F5AA07}"/>
          </ac:spMkLst>
        </pc:spChg>
        <pc:picChg chg="add mod">
          <ac:chgData name="Corrigan, Maggie" userId="cad34459-c979-4bf5-bc87-860f62c21d45" providerId="ADAL" clId="{4432E653-E446-403C-B8F9-5D60DE06C4B2}" dt="2025-09-19T20:16:38.040" v="968" actId="1076"/>
          <ac:picMkLst>
            <pc:docMk/>
            <pc:sldMk cId="3806637447" sldId="272"/>
            <ac:picMk id="10" creationId="{A742EE97-CDD0-A7CC-0388-22F876AD636D}"/>
          </ac:picMkLst>
        </pc:picChg>
      </pc:sldChg>
      <pc:sldChg chg="addSp delSp modSp new mod setBg">
        <pc:chgData name="Corrigan, Maggie" userId="cad34459-c979-4bf5-bc87-860f62c21d45" providerId="ADAL" clId="{4432E653-E446-403C-B8F9-5D60DE06C4B2}" dt="2025-09-19T20:24:44.681" v="1045" actId="1076"/>
        <pc:sldMkLst>
          <pc:docMk/>
          <pc:sldMk cId="1317186031" sldId="273"/>
        </pc:sldMkLst>
        <pc:spChg chg="mod">
          <ac:chgData name="Corrigan, Maggie" userId="cad34459-c979-4bf5-bc87-860f62c21d45" providerId="ADAL" clId="{4432E653-E446-403C-B8F9-5D60DE06C4B2}" dt="2025-09-19T20:23:35.255" v="1031" actId="26606"/>
          <ac:spMkLst>
            <pc:docMk/>
            <pc:sldMk cId="1317186031" sldId="273"/>
            <ac:spMk id="2" creationId="{9D4515AD-0B63-A439-6579-FFD7169F9220}"/>
          </ac:spMkLst>
        </pc:spChg>
        <pc:spChg chg="add">
          <ac:chgData name="Corrigan, Maggie" userId="cad34459-c979-4bf5-bc87-860f62c21d45" providerId="ADAL" clId="{4432E653-E446-403C-B8F9-5D60DE06C4B2}" dt="2025-09-19T20:23:35.255" v="1031" actId="26606"/>
          <ac:spMkLst>
            <pc:docMk/>
            <pc:sldMk cId="1317186031" sldId="273"/>
            <ac:spMk id="22" creationId="{E53615EE-C559-4E03-999B-5477F1626FE5}"/>
          </ac:spMkLst>
        </pc:spChg>
        <pc:graphicFrameChg chg="add mod ord modGraphic">
          <ac:chgData name="Corrigan, Maggie" userId="cad34459-c979-4bf5-bc87-860f62c21d45" providerId="ADAL" clId="{4432E653-E446-403C-B8F9-5D60DE06C4B2}" dt="2025-09-19T20:23:42.856" v="1033" actId="1076"/>
          <ac:graphicFrameMkLst>
            <pc:docMk/>
            <pc:sldMk cId="1317186031" sldId="273"/>
            <ac:graphicFrameMk id="11" creationId="{3A987299-4A2F-23E3-9816-F843A1A0228D}"/>
          </ac:graphicFrameMkLst>
        </pc:graphicFrameChg>
        <pc:picChg chg="add mod">
          <ac:chgData name="Corrigan, Maggie" userId="cad34459-c979-4bf5-bc87-860f62c21d45" providerId="ADAL" clId="{4432E653-E446-403C-B8F9-5D60DE06C4B2}" dt="2025-09-19T20:24:44.681" v="1045" actId="1076"/>
          <ac:picMkLst>
            <pc:docMk/>
            <pc:sldMk cId="1317186031" sldId="273"/>
            <ac:picMk id="7" creationId="{E97467EC-9A2A-6AE5-4BF9-EC55335EFB91}"/>
          </ac:picMkLst>
        </pc:picChg>
        <pc:picChg chg="add mod">
          <ac:chgData name="Corrigan, Maggie" userId="cad34459-c979-4bf5-bc87-860f62c21d45" providerId="ADAL" clId="{4432E653-E446-403C-B8F9-5D60DE06C4B2}" dt="2025-09-19T20:24:41.677" v="1044" actId="1076"/>
          <ac:picMkLst>
            <pc:docMk/>
            <pc:sldMk cId="1317186031" sldId="273"/>
            <ac:picMk id="9" creationId="{C15CC1FA-0565-5CE1-C538-96E2DF523FE1}"/>
          </ac:picMkLst>
        </pc:picChg>
        <pc:cxnChg chg="add">
          <ac:chgData name="Corrigan, Maggie" userId="cad34459-c979-4bf5-bc87-860f62c21d45" providerId="ADAL" clId="{4432E653-E446-403C-B8F9-5D60DE06C4B2}" dt="2025-09-19T20:23:35.255" v="1031" actId="26606"/>
          <ac:cxnSpMkLst>
            <pc:docMk/>
            <pc:sldMk cId="1317186031" sldId="273"/>
            <ac:cxnSpMk id="23" creationId="{85464D73-EC80-43C4-BB2F-9655F6E1F0F1}"/>
          </ac:cxnSpMkLst>
        </pc:cxnChg>
        <pc:cxnChg chg="add">
          <ac:chgData name="Corrigan, Maggie" userId="cad34459-c979-4bf5-bc87-860f62c21d45" providerId="ADAL" clId="{4432E653-E446-403C-B8F9-5D60DE06C4B2}" dt="2025-09-19T20:23:35.255" v="1031" actId="26606"/>
          <ac:cxnSpMkLst>
            <pc:docMk/>
            <pc:sldMk cId="1317186031" sldId="273"/>
            <ac:cxnSpMk id="24" creationId="{CFB03A8F-6114-4C92-B337-6D698FDFF39F}"/>
          </ac:cxnSpMkLst>
        </pc:cxnChg>
      </pc:sldChg>
      <pc:sldChg chg="modSp new del mod">
        <pc:chgData name="Corrigan, Maggie" userId="cad34459-c979-4bf5-bc87-860f62c21d45" providerId="ADAL" clId="{4432E653-E446-403C-B8F9-5D60DE06C4B2}" dt="2025-09-19T20:26:02.835" v="1046" actId="2696"/>
        <pc:sldMkLst>
          <pc:docMk/>
          <pc:sldMk cId="1673340361" sldId="274"/>
        </pc:sldMkLst>
      </pc:sldChg>
      <pc:sldChg chg="modSp new mod">
        <pc:chgData name="Corrigan, Maggie" userId="cad34459-c979-4bf5-bc87-860f62c21d45" providerId="ADAL" clId="{4432E653-E446-403C-B8F9-5D60DE06C4B2}" dt="2025-09-19T19:01:37.157" v="280" actId="13926"/>
        <pc:sldMkLst>
          <pc:docMk/>
          <pc:sldMk cId="3039397068" sldId="275"/>
        </pc:sldMkLst>
        <pc:spChg chg="mod">
          <ac:chgData name="Corrigan, Maggie" userId="cad34459-c979-4bf5-bc87-860f62c21d45" providerId="ADAL" clId="{4432E653-E446-403C-B8F9-5D60DE06C4B2}" dt="2025-09-19T19:00:47.588" v="265" actId="27636"/>
          <ac:spMkLst>
            <pc:docMk/>
            <pc:sldMk cId="3039397068" sldId="275"/>
            <ac:spMk id="2" creationId="{2399D5E1-2F8D-4D79-65FE-8E5C7F711859}"/>
          </ac:spMkLst>
        </pc:spChg>
        <pc:spChg chg="mod">
          <ac:chgData name="Corrigan, Maggie" userId="cad34459-c979-4bf5-bc87-860f62c21d45" providerId="ADAL" clId="{4432E653-E446-403C-B8F9-5D60DE06C4B2}" dt="2025-09-19T19:01:37.157" v="280" actId="13926"/>
          <ac:spMkLst>
            <pc:docMk/>
            <pc:sldMk cId="3039397068" sldId="275"/>
            <ac:spMk id="3" creationId="{F7862487-5FE5-E90D-6E21-928C793B31A7}"/>
          </ac:spMkLst>
        </pc:spChg>
      </pc:sldChg>
      <pc:sldChg chg="addSp delSp modSp new mod setBg">
        <pc:chgData name="Corrigan, Maggie" userId="cad34459-c979-4bf5-bc87-860f62c21d45" providerId="ADAL" clId="{4432E653-E446-403C-B8F9-5D60DE06C4B2}" dt="2025-09-19T20:09:46.468" v="958" actId="255"/>
        <pc:sldMkLst>
          <pc:docMk/>
          <pc:sldMk cId="1263651147" sldId="276"/>
        </pc:sldMkLst>
        <pc:spChg chg="mod">
          <ac:chgData name="Corrigan, Maggie" userId="cad34459-c979-4bf5-bc87-860f62c21d45" providerId="ADAL" clId="{4432E653-E446-403C-B8F9-5D60DE06C4B2}" dt="2025-09-19T20:09:18.790" v="953" actId="26606"/>
          <ac:spMkLst>
            <pc:docMk/>
            <pc:sldMk cId="1263651147" sldId="276"/>
            <ac:spMk id="2" creationId="{94FC684C-0158-72E3-4C03-171EB5DBF996}"/>
          </ac:spMkLst>
        </pc:spChg>
        <pc:spChg chg="add">
          <ac:chgData name="Corrigan, Maggie" userId="cad34459-c979-4bf5-bc87-860f62c21d45" providerId="ADAL" clId="{4432E653-E446-403C-B8F9-5D60DE06C4B2}" dt="2025-09-19T20:09:18.790" v="953" actId="26606"/>
          <ac:spMkLst>
            <pc:docMk/>
            <pc:sldMk cId="1263651147" sldId="276"/>
            <ac:spMk id="9" creationId="{F68B2C62-7648-4430-90D5-AE0F252AF113}"/>
          </ac:spMkLst>
        </pc:spChg>
        <pc:graphicFrameChg chg="add mod">
          <ac:chgData name="Corrigan, Maggie" userId="cad34459-c979-4bf5-bc87-860f62c21d45" providerId="ADAL" clId="{4432E653-E446-403C-B8F9-5D60DE06C4B2}" dt="2025-09-19T20:09:46.468" v="958" actId="255"/>
          <ac:graphicFrameMkLst>
            <pc:docMk/>
            <pc:sldMk cId="1263651147" sldId="276"/>
            <ac:graphicFrameMk id="5" creationId="{441038F7-9CFB-A2E8-D538-9009FCF1C5E5}"/>
          </ac:graphicFrameMkLst>
        </pc:graphicFrameChg>
        <pc:cxnChg chg="add">
          <ac:chgData name="Corrigan, Maggie" userId="cad34459-c979-4bf5-bc87-860f62c21d45" providerId="ADAL" clId="{4432E653-E446-403C-B8F9-5D60DE06C4B2}" dt="2025-09-19T20:09:18.790" v="953" actId="26606"/>
          <ac:cxnSpMkLst>
            <pc:docMk/>
            <pc:sldMk cId="1263651147" sldId="276"/>
            <ac:cxnSpMk id="11" creationId="{AAD0195E-7F27-4D06-9427-0C121D721A14}"/>
          </ac:cxnSpMkLst>
        </pc:cxnChg>
        <pc:cxnChg chg="add">
          <ac:chgData name="Corrigan, Maggie" userId="cad34459-c979-4bf5-bc87-860f62c21d45" providerId="ADAL" clId="{4432E653-E446-403C-B8F9-5D60DE06C4B2}" dt="2025-09-19T20:09:18.790" v="953" actId="26606"/>
          <ac:cxnSpMkLst>
            <pc:docMk/>
            <pc:sldMk cId="1263651147" sldId="276"/>
            <ac:cxnSpMk id="13" creationId="{9D74C2FC-3228-4FC1-B97B-87AD35508D91}"/>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4D736-49F7-4E59-ACD5-31F87942FE37}"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D83173E0-5A13-4156-8F40-20CC9BE6F219}">
      <dgm:prSet/>
      <dgm:spPr/>
      <dgm:t>
        <a:bodyPr/>
        <a:lstStyle/>
        <a:p>
          <a:r>
            <a:rPr lang="en-US"/>
            <a:t>Click the Share button in the meeting controls.</a:t>
          </a:r>
        </a:p>
      </dgm:t>
    </dgm:pt>
    <dgm:pt modelId="{D0BFCDFB-619E-4415-B418-F889BA8A7EC2}" type="parTrans" cxnId="{B2A63C64-8981-4A27-9B19-DB4394187268}">
      <dgm:prSet/>
      <dgm:spPr/>
      <dgm:t>
        <a:bodyPr/>
        <a:lstStyle/>
        <a:p>
          <a:endParaRPr lang="en-US"/>
        </a:p>
      </dgm:t>
    </dgm:pt>
    <dgm:pt modelId="{05EDBBCA-9C04-4B8E-80D0-EC0EDD82C181}" type="sibTrans" cxnId="{B2A63C64-8981-4A27-9B19-DB4394187268}">
      <dgm:prSet/>
      <dgm:spPr/>
      <dgm:t>
        <a:bodyPr/>
        <a:lstStyle/>
        <a:p>
          <a:endParaRPr lang="en-US"/>
        </a:p>
      </dgm:t>
    </dgm:pt>
    <dgm:pt modelId="{B5D1E45A-1798-4DCA-8B9D-A03AEDCAF8C9}">
      <dgm:prSet/>
      <dgm:spPr/>
      <dgm:t>
        <a:bodyPr/>
        <a:lstStyle/>
        <a:p>
          <a:r>
            <a:rPr lang="en-US"/>
            <a:t>Select the screen, application, or Whiteboard to share. The Whiteboard is a collaborative canvas where you and participants can draw, type, and annotate together.</a:t>
          </a:r>
        </a:p>
      </dgm:t>
    </dgm:pt>
    <dgm:pt modelId="{CF4E0C00-82DE-4173-A1EB-BDC16E9B5EC3}" type="parTrans" cxnId="{3365294F-2EA9-4EFC-A34B-70972C700A54}">
      <dgm:prSet/>
      <dgm:spPr/>
      <dgm:t>
        <a:bodyPr/>
        <a:lstStyle/>
        <a:p>
          <a:endParaRPr lang="en-US"/>
        </a:p>
      </dgm:t>
    </dgm:pt>
    <dgm:pt modelId="{8B253FE3-E276-4539-8231-9FE44571F371}" type="sibTrans" cxnId="{3365294F-2EA9-4EFC-A34B-70972C700A54}">
      <dgm:prSet/>
      <dgm:spPr/>
      <dgm:t>
        <a:bodyPr/>
        <a:lstStyle/>
        <a:p>
          <a:endParaRPr lang="en-US"/>
        </a:p>
      </dgm:t>
    </dgm:pt>
    <dgm:pt modelId="{305EB4FD-1F36-4F41-817A-F01F67C9B59F}">
      <dgm:prSet/>
      <dgm:spPr/>
      <dgm:t>
        <a:bodyPr/>
        <a:lstStyle/>
        <a:p>
          <a:r>
            <a:rPr lang="en-US"/>
            <a:t>Optionally, check Share computer sound or Optimize for Video Clip.</a:t>
          </a:r>
        </a:p>
      </dgm:t>
    </dgm:pt>
    <dgm:pt modelId="{54F63B38-1A66-45E7-BA6F-27E3C61686E7}" type="parTrans" cxnId="{1B55AEDE-8DA5-4134-BBEC-67FFFEACCB81}">
      <dgm:prSet/>
      <dgm:spPr/>
      <dgm:t>
        <a:bodyPr/>
        <a:lstStyle/>
        <a:p>
          <a:endParaRPr lang="en-US"/>
        </a:p>
      </dgm:t>
    </dgm:pt>
    <dgm:pt modelId="{B777FAB6-837B-410E-B21A-6A8D354058B5}" type="sibTrans" cxnId="{1B55AEDE-8DA5-4134-BBEC-67FFFEACCB81}">
      <dgm:prSet/>
      <dgm:spPr/>
      <dgm:t>
        <a:bodyPr/>
        <a:lstStyle/>
        <a:p>
          <a:endParaRPr lang="en-US"/>
        </a:p>
      </dgm:t>
    </dgm:pt>
    <dgm:pt modelId="{0DCE0471-F322-479E-93A3-E3BBC0FE112E}">
      <dgm:prSet/>
      <dgm:spPr/>
      <dgm:t>
        <a:bodyPr/>
        <a:lstStyle/>
        <a:p>
          <a:r>
            <a:rPr lang="en-US"/>
            <a:t>Click Share to begin.</a:t>
          </a:r>
        </a:p>
      </dgm:t>
    </dgm:pt>
    <dgm:pt modelId="{14ABFA14-4458-4DEA-8AE2-E3BF6CB38479}" type="parTrans" cxnId="{966BC748-C80A-4B12-ABDA-F87A1E2B189B}">
      <dgm:prSet/>
      <dgm:spPr/>
      <dgm:t>
        <a:bodyPr/>
        <a:lstStyle/>
        <a:p>
          <a:endParaRPr lang="en-US"/>
        </a:p>
      </dgm:t>
    </dgm:pt>
    <dgm:pt modelId="{EEC34B38-AF52-420A-B270-67D8F37F3082}" type="sibTrans" cxnId="{966BC748-C80A-4B12-ABDA-F87A1E2B189B}">
      <dgm:prSet/>
      <dgm:spPr/>
      <dgm:t>
        <a:bodyPr/>
        <a:lstStyle/>
        <a:p>
          <a:endParaRPr lang="en-US"/>
        </a:p>
      </dgm:t>
    </dgm:pt>
    <dgm:pt modelId="{22BB7E56-8D8D-419E-BFEA-B10A319FEF2F}" type="pres">
      <dgm:prSet presAssocID="{D754D736-49F7-4E59-ACD5-31F87942FE37}" presName="root" presStyleCnt="0">
        <dgm:presLayoutVars>
          <dgm:dir/>
          <dgm:resizeHandles val="exact"/>
        </dgm:presLayoutVars>
      </dgm:prSet>
      <dgm:spPr/>
    </dgm:pt>
    <dgm:pt modelId="{507F9F29-98F3-44EF-9347-A63928F6D9A3}" type="pres">
      <dgm:prSet presAssocID="{D83173E0-5A13-4156-8F40-20CC9BE6F219}" presName="compNode" presStyleCnt="0"/>
      <dgm:spPr/>
    </dgm:pt>
    <dgm:pt modelId="{C88D9088-CDD8-4FC1-810E-D9F5A617FFBB}" type="pres">
      <dgm:prSet presAssocID="{D83173E0-5A13-4156-8F40-20CC9BE6F2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rsor"/>
        </a:ext>
      </dgm:extLst>
    </dgm:pt>
    <dgm:pt modelId="{2C738462-240C-481D-A073-E70951380906}" type="pres">
      <dgm:prSet presAssocID="{D83173E0-5A13-4156-8F40-20CC9BE6F219}" presName="spaceRect" presStyleCnt="0"/>
      <dgm:spPr/>
    </dgm:pt>
    <dgm:pt modelId="{1C3F1C2E-06FC-4D7A-AEC3-DA0243BF7849}" type="pres">
      <dgm:prSet presAssocID="{D83173E0-5A13-4156-8F40-20CC9BE6F219}" presName="textRect" presStyleLbl="revTx" presStyleIdx="0" presStyleCnt="4">
        <dgm:presLayoutVars>
          <dgm:chMax val="1"/>
          <dgm:chPref val="1"/>
        </dgm:presLayoutVars>
      </dgm:prSet>
      <dgm:spPr/>
    </dgm:pt>
    <dgm:pt modelId="{414A236F-6B23-47C7-A554-5B51ACF05E43}" type="pres">
      <dgm:prSet presAssocID="{05EDBBCA-9C04-4B8E-80D0-EC0EDD82C181}" presName="sibTrans" presStyleCnt="0"/>
      <dgm:spPr/>
    </dgm:pt>
    <dgm:pt modelId="{028D7CF1-1A2B-4127-9219-8AAA59F743F3}" type="pres">
      <dgm:prSet presAssocID="{B5D1E45A-1798-4DCA-8B9D-A03AEDCAF8C9}" presName="compNode" presStyleCnt="0"/>
      <dgm:spPr/>
    </dgm:pt>
    <dgm:pt modelId="{59C11279-6045-45F1-B0E1-767C41F5C236}" type="pres">
      <dgm:prSet presAssocID="{B5D1E45A-1798-4DCA-8B9D-A03AEDCAF8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972BDC5-8550-4EF9-A491-1A6EB0CBA8D7}" type="pres">
      <dgm:prSet presAssocID="{B5D1E45A-1798-4DCA-8B9D-A03AEDCAF8C9}" presName="spaceRect" presStyleCnt="0"/>
      <dgm:spPr/>
    </dgm:pt>
    <dgm:pt modelId="{DBF0C82F-3024-48E6-BDD5-2C543182B542}" type="pres">
      <dgm:prSet presAssocID="{B5D1E45A-1798-4DCA-8B9D-A03AEDCAF8C9}" presName="textRect" presStyleLbl="revTx" presStyleIdx="1" presStyleCnt="4">
        <dgm:presLayoutVars>
          <dgm:chMax val="1"/>
          <dgm:chPref val="1"/>
        </dgm:presLayoutVars>
      </dgm:prSet>
      <dgm:spPr/>
    </dgm:pt>
    <dgm:pt modelId="{81CDF7C8-678E-4017-8256-D46362EC1C93}" type="pres">
      <dgm:prSet presAssocID="{8B253FE3-E276-4539-8231-9FE44571F371}" presName="sibTrans" presStyleCnt="0"/>
      <dgm:spPr/>
    </dgm:pt>
    <dgm:pt modelId="{7AA371C5-BB2C-4AAA-93FA-9B5C5095D358}" type="pres">
      <dgm:prSet presAssocID="{305EB4FD-1F36-4F41-817A-F01F67C9B59F}" presName="compNode" presStyleCnt="0"/>
      <dgm:spPr/>
    </dgm:pt>
    <dgm:pt modelId="{AF1D01C3-C167-4A88-A833-00F2CED1EAEA}" type="pres">
      <dgm:prSet presAssocID="{305EB4FD-1F36-4F41-817A-F01F67C9B5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cast"/>
        </a:ext>
      </dgm:extLst>
    </dgm:pt>
    <dgm:pt modelId="{63E1D4C4-BCA3-431C-BFB2-A5EC813923C2}" type="pres">
      <dgm:prSet presAssocID="{305EB4FD-1F36-4F41-817A-F01F67C9B59F}" presName="spaceRect" presStyleCnt="0"/>
      <dgm:spPr/>
    </dgm:pt>
    <dgm:pt modelId="{B11BC8C6-9A08-4260-880A-E812569CE5FD}" type="pres">
      <dgm:prSet presAssocID="{305EB4FD-1F36-4F41-817A-F01F67C9B59F}" presName="textRect" presStyleLbl="revTx" presStyleIdx="2" presStyleCnt="4">
        <dgm:presLayoutVars>
          <dgm:chMax val="1"/>
          <dgm:chPref val="1"/>
        </dgm:presLayoutVars>
      </dgm:prSet>
      <dgm:spPr/>
    </dgm:pt>
    <dgm:pt modelId="{DC3B5B79-FDFD-4D55-89A0-57DE6C75E706}" type="pres">
      <dgm:prSet presAssocID="{B777FAB6-837B-410E-B21A-6A8D354058B5}" presName="sibTrans" presStyleCnt="0"/>
      <dgm:spPr/>
    </dgm:pt>
    <dgm:pt modelId="{ADA0BABA-6F7E-4785-BA8D-91A2F012A4FA}" type="pres">
      <dgm:prSet presAssocID="{0DCE0471-F322-479E-93A3-E3BBC0FE112E}" presName="compNode" presStyleCnt="0"/>
      <dgm:spPr/>
    </dgm:pt>
    <dgm:pt modelId="{47A21B42-9A90-4B59-AFBD-05DBA842D96A}" type="pres">
      <dgm:prSet presAssocID="{0DCE0471-F322-479E-93A3-E3BBC0FE11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ummingBird"/>
        </a:ext>
      </dgm:extLst>
    </dgm:pt>
    <dgm:pt modelId="{8FF18839-8A5C-4C0E-A5F9-82477DBC24AF}" type="pres">
      <dgm:prSet presAssocID="{0DCE0471-F322-479E-93A3-E3BBC0FE112E}" presName="spaceRect" presStyleCnt="0"/>
      <dgm:spPr/>
    </dgm:pt>
    <dgm:pt modelId="{92D5BAF2-4EF8-4899-A282-1B2ABC42C952}" type="pres">
      <dgm:prSet presAssocID="{0DCE0471-F322-479E-93A3-E3BBC0FE112E}" presName="textRect" presStyleLbl="revTx" presStyleIdx="3" presStyleCnt="4">
        <dgm:presLayoutVars>
          <dgm:chMax val="1"/>
          <dgm:chPref val="1"/>
        </dgm:presLayoutVars>
      </dgm:prSet>
      <dgm:spPr/>
    </dgm:pt>
  </dgm:ptLst>
  <dgm:cxnLst>
    <dgm:cxn modelId="{B2A63C64-8981-4A27-9B19-DB4394187268}" srcId="{D754D736-49F7-4E59-ACD5-31F87942FE37}" destId="{D83173E0-5A13-4156-8F40-20CC9BE6F219}" srcOrd="0" destOrd="0" parTransId="{D0BFCDFB-619E-4415-B418-F889BA8A7EC2}" sibTransId="{05EDBBCA-9C04-4B8E-80D0-EC0EDD82C181}"/>
    <dgm:cxn modelId="{966BC748-C80A-4B12-ABDA-F87A1E2B189B}" srcId="{D754D736-49F7-4E59-ACD5-31F87942FE37}" destId="{0DCE0471-F322-479E-93A3-E3BBC0FE112E}" srcOrd="3" destOrd="0" parTransId="{14ABFA14-4458-4DEA-8AE2-E3BF6CB38479}" sibTransId="{EEC34B38-AF52-420A-B270-67D8F37F3082}"/>
    <dgm:cxn modelId="{3365294F-2EA9-4EFC-A34B-70972C700A54}" srcId="{D754D736-49F7-4E59-ACD5-31F87942FE37}" destId="{B5D1E45A-1798-4DCA-8B9D-A03AEDCAF8C9}" srcOrd="1" destOrd="0" parTransId="{CF4E0C00-82DE-4173-A1EB-BDC16E9B5EC3}" sibTransId="{8B253FE3-E276-4539-8231-9FE44571F371}"/>
    <dgm:cxn modelId="{E9206E8D-054D-446D-A1B2-73A56F22AAA4}" type="presOf" srcId="{D83173E0-5A13-4156-8F40-20CC9BE6F219}" destId="{1C3F1C2E-06FC-4D7A-AEC3-DA0243BF7849}" srcOrd="0" destOrd="0" presId="urn:microsoft.com/office/officeart/2018/2/layout/IconLabelList"/>
    <dgm:cxn modelId="{E2562DC7-29BE-4446-AAE4-36CCB78614C2}" type="presOf" srcId="{305EB4FD-1F36-4F41-817A-F01F67C9B59F}" destId="{B11BC8C6-9A08-4260-880A-E812569CE5FD}" srcOrd="0" destOrd="0" presId="urn:microsoft.com/office/officeart/2018/2/layout/IconLabelList"/>
    <dgm:cxn modelId="{CFC86FCC-E388-4A22-8A30-8A142E77A729}" type="presOf" srcId="{0DCE0471-F322-479E-93A3-E3BBC0FE112E}" destId="{92D5BAF2-4EF8-4899-A282-1B2ABC42C952}" srcOrd="0" destOrd="0" presId="urn:microsoft.com/office/officeart/2018/2/layout/IconLabelList"/>
    <dgm:cxn modelId="{3F65A6D3-CFDD-4E19-BBBC-54693D283C16}" type="presOf" srcId="{D754D736-49F7-4E59-ACD5-31F87942FE37}" destId="{22BB7E56-8D8D-419E-BFEA-B10A319FEF2F}" srcOrd="0" destOrd="0" presId="urn:microsoft.com/office/officeart/2018/2/layout/IconLabelList"/>
    <dgm:cxn modelId="{1B55AEDE-8DA5-4134-BBEC-67FFFEACCB81}" srcId="{D754D736-49F7-4E59-ACD5-31F87942FE37}" destId="{305EB4FD-1F36-4F41-817A-F01F67C9B59F}" srcOrd="2" destOrd="0" parTransId="{54F63B38-1A66-45E7-BA6F-27E3C61686E7}" sibTransId="{B777FAB6-837B-410E-B21A-6A8D354058B5}"/>
    <dgm:cxn modelId="{7F0DDDE1-FFDF-498B-BE00-DAE9E59E07E2}" type="presOf" srcId="{B5D1E45A-1798-4DCA-8B9D-A03AEDCAF8C9}" destId="{DBF0C82F-3024-48E6-BDD5-2C543182B542}" srcOrd="0" destOrd="0" presId="urn:microsoft.com/office/officeart/2018/2/layout/IconLabelList"/>
    <dgm:cxn modelId="{E4EE6A5C-8775-4673-B5BA-94055B0F0F0B}" type="presParOf" srcId="{22BB7E56-8D8D-419E-BFEA-B10A319FEF2F}" destId="{507F9F29-98F3-44EF-9347-A63928F6D9A3}" srcOrd="0" destOrd="0" presId="urn:microsoft.com/office/officeart/2018/2/layout/IconLabelList"/>
    <dgm:cxn modelId="{C0BE799E-50A5-4C4B-869B-4C0A1834D264}" type="presParOf" srcId="{507F9F29-98F3-44EF-9347-A63928F6D9A3}" destId="{C88D9088-CDD8-4FC1-810E-D9F5A617FFBB}" srcOrd="0" destOrd="0" presId="urn:microsoft.com/office/officeart/2018/2/layout/IconLabelList"/>
    <dgm:cxn modelId="{C80F7785-D4BF-46F7-8AFE-806FA232A99C}" type="presParOf" srcId="{507F9F29-98F3-44EF-9347-A63928F6D9A3}" destId="{2C738462-240C-481D-A073-E70951380906}" srcOrd="1" destOrd="0" presId="urn:microsoft.com/office/officeart/2018/2/layout/IconLabelList"/>
    <dgm:cxn modelId="{DC6B6AE1-34E2-4614-A6A5-F40DE0321706}" type="presParOf" srcId="{507F9F29-98F3-44EF-9347-A63928F6D9A3}" destId="{1C3F1C2E-06FC-4D7A-AEC3-DA0243BF7849}" srcOrd="2" destOrd="0" presId="urn:microsoft.com/office/officeart/2018/2/layout/IconLabelList"/>
    <dgm:cxn modelId="{9048CEAB-8589-40D1-AB71-61D47A0D7A7D}" type="presParOf" srcId="{22BB7E56-8D8D-419E-BFEA-B10A319FEF2F}" destId="{414A236F-6B23-47C7-A554-5B51ACF05E43}" srcOrd="1" destOrd="0" presId="urn:microsoft.com/office/officeart/2018/2/layout/IconLabelList"/>
    <dgm:cxn modelId="{F5A38D76-05CF-44A9-AA6E-7110AD608298}" type="presParOf" srcId="{22BB7E56-8D8D-419E-BFEA-B10A319FEF2F}" destId="{028D7CF1-1A2B-4127-9219-8AAA59F743F3}" srcOrd="2" destOrd="0" presId="urn:microsoft.com/office/officeart/2018/2/layout/IconLabelList"/>
    <dgm:cxn modelId="{DCB96FEE-C8E9-4E4C-B696-7D2619764C1E}" type="presParOf" srcId="{028D7CF1-1A2B-4127-9219-8AAA59F743F3}" destId="{59C11279-6045-45F1-B0E1-767C41F5C236}" srcOrd="0" destOrd="0" presId="urn:microsoft.com/office/officeart/2018/2/layout/IconLabelList"/>
    <dgm:cxn modelId="{B16D44F9-6F2A-455E-A432-E12A9685F359}" type="presParOf" srcId="{028D7CF1-1A2B-4127-9219-8AAA59F743F3}" destId="{3972BDC5-8550-4EF9-A491-1A6EB0CBA8D7}" srcOrd="1" destOrd="0" presId="urn:microsoft.com/office/officeart/2018/2/layout/IconLabelList"/>
    <dgm:cxn modelId="{41E1C10B-93EA-416B-A7E7-4EC7A3376B8E}" type="presParOf" srcId="{028D7CF1-1A2B-4127-9219-8AAA59F743F3}" destId="{DBF0C82F-3024-48E6-BDD5-2C543182B542}" srcOrd="2" destOrd="0" presId="urn:microsoft.com/office/officeart/2018/2/layout/IconLabelList"/>
    <dgm:cxn modelId="{476836B3-2090-4961-9476-FB3CFBA36EC2}" type="presParOf" srcId="{22BB7E56-8D8D-419E-BFEA-B10A319FEF2F}" destId="{81CDF7C8-678E-4017-8256-D46362EC1C93}" srcOrd="3" destOrd="0" presId="urn:microsoft.com/office/officeart/2018/2/layout/IconLabelList"/>
    <dgm:cxn modelId="{5458925C-6A89-4376-8BE1-EDA36C8E1CD6}" type="presParOf" srcId="{22BB7E56-8D8D-419E-BFEA-B10A319FEF2F}" destId="{7AA371C5-BB2C-4AAA-93FA-9B5C5095D358}" srcOrd="4" destOrd="0" presId="urn:microsoft.com/office/officeart/2018/2/layout/IconLabelList"/>
    <dgm:cxn modelId="{8302B56E-124A-45A6-AA38-0C9AD2B26E95}" type="presParOf" srcId="{7AA371C5-BB2C-4AAA-93FA-9B5C5095D358}" destId="{AF1D01C3-C167-4A88-A833-00F2CED1EAEA}" srcOrd="0" destOrd="0" presId="urn:microsoft.com/office/officeart/2018/2/layout/IconLabelList"/>
    <dgm:cxn modelId="{92D9106D-7EB4-4B7E-A6F0-5C82AE8102B2}" type="presParOf" srcId="{7AA371C5-BB2C-4AAA-93FA-9B5C5095D358}" destId="{63E1D4C4-BCA3-431C-BFB2-A5EC813923C2}" srcOrd="1" destOrd="0" presId="urn:microsoft.com/office/officeart/2018/2/layout/IconLabelList"/>
    <dgm:cxn modelId="{454BF311-5304-4EA9-A77A-B3E394D45EE6}" type="presParOf" srcId="{7AA371C5-BB2C-4AAA-93FA-9B5C5095D358}" destId="{B11BC8C6-9A08-4260-880A-E812569CE5FD}" srcOrd="2" destOrd="0" presId="urn:microsoft.com/office/officeart/2018/2/layout/IconLabelList"/>
    <dgm:cxn modelId="{2E7DA22E-1A2B-408D-985D-89F641BD0442}" type="presParOf" srcId="{22BB7E56-8D8D-419E-BFEA-B10A319FEF2F}" destId="{DC3B5B79-FDFD-4D55-89A0-57DE6C75E706}" srcOrd="5" destOrd="0" presId="urn:microsoft.com/office/officeart/2018/2/layout/IconLabelList"/>
    <dgm:cxn modelId="{F4B98DF7-F86A-49F9-9C0D-7CAE3CF7F30E}" type="presParOf" srcId="{22BB7E56-8D8D-419E-BFEA-B10A319FEF2F}" destId="{ADA0BABA-6F7E-4785-BA8D-91A2F012A4FA}" srcOrd="6" destOrd="0" presId="urn:microsoft.com/office/officeart/2018/2/layout/IconLabelList"/>
    <dgm:cxn modelId="{DCB6ECE7-CBBB-458F-B840-FAF48FD8C696}" type="presParOf" srcId="{ADA0BABA-6F7E-4785-BA8D-91A2F012A4FA}" destId="{47A21B42-9A90-4B59-AFBD-05DBA842D96A}" srcOrd="0" destOrd="0" presId="urn:microsoft.com/office/officeart/2018/2/layout/IconLabelList"/>
    <dgm:cxn modelId="{A238CEB7-72C7-4881-8264-7D8C5221E143}" type="presParOf" srcId="{ADA0BABA-6F7E-4785-BA8D-91A2F012A4FA}" destId="{8FF18839-8A5C-4C0E-A5F9-82477DBC24AF}" srcOrd="1" destOrd="0" presId="urn:microsoft.com/office/officeart/2018/2/layout/IconLabelList"/>
    <dgm:cxn modelId="{28A82F48-970E-46C6-B264-EEE86A06E307}" type="presParOf" srcId="{ADA0BABA-6F7E-4785-BA8D-91A2F012A4FA}" destId="{92D5BAF2-4EF8-4899-A282-1B2ABC42C95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A486E-2523-417B-A1FE-6C7009193E03}"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4464E452-C6EE-43B5-8EDA-4859166B6F9F}">
      <dgm:prSet custT="1"/>
      <dgm:spPr/>
      <dgm:t>
        <a:bodyPr/>
        <a:lstStyle/>
        <a:p>
          <a:r>
            <a:rPr lang="en-US" sz="2000" dirty="0"/>
            <a:t>Click your profile picture, then Settings → General tab.</a:t>
          </a:r>
        </a:p>
      </dgm:t>
    </dgm:pt>
    <dgm:pt modelId="{60B82E74-859F-4DCE-9504-2979C4A77FFD}" type="parTrans" cxnId="{6CC00FFC-C9B2-4ECA-BB3D-6A3A93EC095C}">
      <dgm:prSet/>
      <dgm:spPr/>
      <dgm:t>
        <a:bodyPr/>
        <a:lstStyle/>
        <a:p>
          <a:endParaRPr lang="en-US"/>
        </a:p>
      </dgm:t>
    </dgm:pt>
    <dgm:pt modelId="{374D9518-D337-415A-A404-9AA625ABF2B1}" type="sibTrans" cxnId="{6CC00FFC-C9B2-4ECA-BB3D-6A3A93EC095C}">
      <dgm:prSet phldrT="1" phldr="0"/>
      <dgm:spPr/>
      <dgm:t>
        <a:bodyPr/>
        <a:lstStyle/>
        <a:p>
          <a:r>
            <a:rPr lang="en-US"/>
            <a:t>1</a:t>
          </a:r>
        </a:p>
      </dgm:t>
    </dgm:pt>
    <dgm:pt modelId="{D9C4A9CB-B264-4832-8C53-A4F39A58EC11}">
      <dgm:prSet custT="1"/>
      <dgm:spPr/>
      <dgm:t>
        <a:bodyPr/>
        <a:lstStyle/>
        <a:p>
          <a:r>
            <a:rPr lang="en-US" sz="2000" dirty="0"/>
            <a:t>Check the Use dual monitors option.</a:t>
          </a:r>
        </a:p>
      </dgm:t>
    </dgm:pt>
    <dgm:pt modelId="{1E358F65-5B64-47A9-AB7A-B7496DEE8C7F}" type="parTrans" cxnId="{51D4A9F6-F661-445B-9EDF-BFF6BE033B93}">
      <dgm:prSet/>
      <dgm:spPr/>
      <dgm:t>
        <a:bodyPr/>
        <a:lstStyle/>
        <a:p>
          <a:endParaRPr lang="en-US"/>
        </a:p>
      </dgm:t>
    </dgm:pt>
    <dgm:pt modelId="{2BABD22B-117F-4A0D-8467-39A53AAB6EBA}" type="sibTrans" cxnId="{51D4A9F6-F661-445B-9EDF-BFF6BE033B93}">
      <dgm:prSet phldrT="2" phldr="0"/>
      <dgm:spPr/>
      <dgm:t>
        <a:bodyPr/>
        <a:lstStyle/>
        <a:p>
          <a:r>
            <a:rPr lang="en-US"/>
            <a:t>2</a:t>
          </a:r>
        </a:p>
      </dgm:t>
    </dgm:pt>
    <dgm:pt modelId="{D62F2B58-4E06-4B3A-AC2A-896F3B7F2985}">
      <dgm:prSet custT="1"/>
      <dgm:spPr/>
      <dgm:t>
        <a:bodyPr/>
        <a:lstStyle/>
        <a:p>
          <a:r>
            <a:rPr lang="en-US" sz="2000" dirty="0"/>
            <a:t>Once enabled, a Zoom window will appear on each monitor when you join a meeting.</a:t>
          </a:r>
        </a:p>
      </dgm:t>
    </dgm:pt>
    <dgm:pt modelId="{626B8A17-112C-4928-89AD-218B6CBF606A}" type="parTrans" cxnId="{C1BD2A85-96B6-496E-9697-3D3DC658BC94}">
      <dgm:prSet/>
      <dgm:spPr/>
      <dgm:t>
        <a:bodyPr/>
        <a:lstStyle/>
        <a:p>
          <a:endParaRPr lang="en-US"/>
        </a:p>
      </dgm:t>
    </dgm:pt>
    <dgm:pt modelId="{589D4F01-9331-4A95-AE2D-9ADBE6DE6552}" type="sibTrans" cxnId="{C1BD2A85-96B6-496E-9697-3D3DC658BC94}">
      <dgm:prSet phldrT="3" phldr="0"/>
      <dgm:spPr/>
      <dgm:t>
        <a:bodyPr/>
        <a:lstStyle/>
        <a:p>
          <a:r>
            <a:rPr lang="en-US"/>
            <a:t>3</a:t>
          </a:r>
        </a:p>
      </dgm:t>
    </dgm:pt>
    <dgm:pt modelId="{01DE8A58-041F-43B4-97BB-2AE2021BC00F}" type="pres">
      <dgm:prSet presAssocID="{260A486E-2523-417B-A1FE-6C7009193E03}" presName="Name0" presStyleCnt="0">
        <dgm:presLayoutVars>
          <dgm:animLvl val="lvl"/>
          <dgm:resizeHandles val="exact"/>
        </dgm:presLayoutVars>
      </dgm:prSet>
      <dgm:spPr/>
    </dgm:pt>
    <dgm:pt modelId="{C069A762-9625-4362-8785-40C329C82886}" type="pres">
      <dgm:prSet presAssocID="{4464E452-C6EE-43B5-8EDA-4859166B6F9F}" presName="compositeNode" presStyleCnt="0">
        <dgm:presLayoutVars>
          <dgm:bulletEnabled val="1"/>
        </dgm:presLayoutVars>
      </dgm:prSet>
      <dgm:spPr/>
    </dgm:pt>
    <dgm:pt modelId="{EF38ED4D-3C22-4071-89BA-6AEE261BA873}" type="pres">
      <dgm:prSet presAssocID="{4464E452-C6EE-43B5-8EDA-4859166B6F9F}" presName="bgRect" presStyleLbl="bgAccFollowNode1" presStyleIdx="0" presStyleCnt="3"/>
      <dgm:spPr/>
    </dgm:pt>
    <dgm:pt modelId="{C1D0495A-FCF4-47A7-AE83-97719EB98C62}" type="pres">
      <dgm:prSet presAssocID="{374D9518-D337-415A-A404-9AA625ABF2B1}" presName="sibTransNodeCircle" presStyleLbl="alignNode1" presStyleIdx="0" presStyleCnt="6">
        <dgm:presLayoutVars>
          <dgm:chMax val="0"/>
          <dgm:bulletEnabled/>
        </dgm:presLayoutVars>
      </dgm:prSet>
      <dgm:spPr/>
    </dgm:pt>
    <dgm:pt modelId="{7B88FF2B-3B9E-44F6-9671-FD7BBEC56A8C}" type="pres">
      <dgm:prSet presAssocID="{4464E452-C6EE-43B5-8EDA-4859166B6F9F}" presName="bottomLine" presStyleLbl="alignNode1" presStyleIdx="1" presStyleCnt="6">
        <dgm:presLayoutVars/>
      </dgm:prSet>
      <dgm:spPr/>
    </dgm:pt>
    <dgm:pt modelId="{52640EFE-73F6-4663-B322-580AF0B44372}" type="pres">
      <dgm:prSet presAssocID="{4464E452-C6EE-43B5-8EDA-4859166B6F9F}" presName="nodeText" presStyleLbl="bgAccFollowNode1" presStyleIdx="0" presStyleCnt="3">
        <dgm:presLayoutVars>
          <dgm:bulletEnabled val="1"/>
        </dgm:presLayoutVars>
      </dgm:prSet>
      <dgm:spPr/>
    </dgm:pt>
    <dgm:pt modelId="{026C0BAA-195F-45E1-9EF5-B3F00A25DFF6}" type="pres">
      <dgm:prSet presAssocID="{374D9518-D337-415A-A404-9AA625ABF2B1}" presName="sibTrans" presStyleCnt="0"/>
      <dgm:spPr/>
    </dgm:pt>
    <dgm:pt modelId="{891A4172-05C3-4DDC-A06E-14D395815ABD}" type="pres">
      <dgm:prSet presAssocID="{D9C4A9CB-B264-4832-8C53-A4F39A58EC11}" presName="compositeNode" presStyleCnt="0">
        <dgm:presLayoutVars>
          <dgm:bulletEnabled val="1"/>
        </dgm:presLayoutVars>
      </dgm:prSet>
      <dgm:spPr/>
    </dgm:pt>
    <dgm:pt modelId="{B4CAC43B-F882-44FA-80FF-4D33B1895186}" type="pres">
      <dgm:prSet presAssocID="{D9C4A9CB-B264-4832-8C53-A4F39A58EC11}" presName="bgRect" presStyleLbl="bgAccFollowNode1" presStyleIdx="1" presStyleCnt="3" custLinFactNeighborX="0" custLinFactNeighborY="306"/>
      <dgm:spPr/>
    </dgm:pt>
    <dgm:pt modelId="{0DF2007E-0CAF-4BD1-9E45-D48C0457F1E2}" type="pres">
      <dgm:prSet presAssocID="{2BABD22B-117F-4A0D-8467-39A53AAB6EBA}" presName="sibTransNodeCircle" presStyleLbl="alignNode1" presStyleIdx="2" presStyleCnt="6">
        <dgm:presLayoutVars>
          <dgm:chMax val="0"/>
          <dgm:bulletEnabled/>
        </dgm:presLayoutVars>
      </dgm:prSet>
      <dgm:spPr/>
    </dgm:pt>
    <dgm:pt modelId="{E434E530-C726-4391-969F-39909159D369}" type="pres">
      <dgm:prSet presAssocID="{D9C4A9CB-B264-4832-8C53-A4F39A58EC11}" presName="bottomLine" presStyleLbl="alignNode1" presStyleIdx="3" presStyleCnt="6">
        <dgm:presLayoutVars/>
      </dgm:prSet>
      <dgm:spPr/>
    </dgm:pt>
    <dgm:pt modelId="{86429A34-1E43-45BC-8CDC-AD7B7C86F1BF}" type="pres">
      <dgm:prSet presAssocID="{D9C4A9CB-B264-4832-8C53-A4F39A58EC11}" presName="nodeText" presStyleLbl="bgAccFollowNode1" presStyleIdx="1" presStyleCnt="3">
        <dgm:presLayoutVars>
          <dgm:bulletEnabled val="1"/>
        </dgm:presLayoutVars>
      </dgm:prSet>
      <dgm:spPr/>
    </dgm:pt>
    <dgm:pt modelId="{4A918F36-A621-4C0B-9041-7C2D653C4344}" type="pres">
      <dgm:prSet presAssocID="{2BABD22B-117F-4A0D-8467-39A53AAB6EBA}" presName="sibTrans" presStyleCnt="0"/>
      <dgm:spPr/>
    </dgm:pt>
    <dgm:pt modelId="{38B6C1C1-6B1A-4BFA-B31C-B0484F7DE94A}" type="pres">
      <dgm:prSet presAssocID="{D62F2B58-4E06-4B3A-AC2A-896F3B7F2985}" presName="compositeNode" presStyleCnt="0">
        <dgm:presLayoutVars>
          <dgm:bulletEnabled val="1"/>
        </dgm:presLayoutVars>
      </dgm:prSet>
      <dgm:spPr/>
    </dgm:pt>
    <dgm:pt modelId="{D59A1963-57D8-497E-B610-7302A86BA7AF}" type="pres">
      <dgm:prSet presAssocID="{D62F2B58-4E06-4B3A-AC2A-896F3B7F2985}" presName="bgRect" presStyleLbl="bgAccFollowNode1" presStyleIdx="2" presStyleCnt="3"/>
      <dgm:spPr/>
    </dgm:pt>
    <dgm:pt modelId="{043510ED-9368-4DC9-8AAA-13C77D20469D}" type="pres">
      <dgm:prSet presAssocID="{589D4F01-9331-4A95-AE2D-9ADBE6DE6552}" presName="sibTransNodeCircle" presStyleLbl="alignNode1" presStyleIdx="4" presStyleCnt="6">
        <dgm:presLayoutVars>
          <dgm:chMax val="0"/>
          <dgm:bulletEnabled/>
        </dgm:presLayoutVars>
      </dgm:prSet>
      <dgm:spPr/>
    </dgm:pt>
    <dgm:pt modelId="{9117748C-C920-41A2-B297-FECA7A989B9C}" type="pres">
      <dgm:prSet presAssocID="{D62F2B58-4E06-4B3A-AC2A-896F3B7F2985}" presName="bottomLine" presStyleLbl="alignNode1" presStyleIdx="5" presStyleCnt="6">
        <dgm:presLayoutVars/>
      </dgm:prSet>
      <dgm:spPr/>
    </dgm:pt>
    <dgm:pt modelId="{61095FD8-037B-4DB6-A919-23644B67FC5E}" type="pres">
      <dgm:prSet presAssocID="{D62F2B58-4E06-4B3A-AC2A-896F3B7F2985}" presName="nodeText" presStyleLbl="bgAccFollowNode1" presStyleIdx="2" presStyleCnt="3">
        <dgm:presLayoutVars>
          <dgm:bulletEnabled val="1"/>
        </dgm:presLayoutVars>
      </dgm:prSet>
      <dgm:spPr/>
    </dgm:pt>
  </dgm:ptLst>
  <dgm:cxnLst>
    <dgm:cxn modelId="{38DC0B0F-F579-44E1-B350-EA6B61B14BA7}" type="presOf" srcId="{374D9518-D337-415A-A404-9AA625ABF2B1}" destId="{C1D0495A-FCF4-47A7-AE83-97719EB98C62}" srcOrd="0" destOrd="0" presId="urn:microsoft.com/office/officeart/2016/7/layout/BasicLinearProcessNumbered"/>
    <dgm:cxn modelId="{08751A19-8D25-4F0D-84F5-6BF3160D1E1D}" type="presOf" srcId="{D9C4A9CB-B264-4832-8C53-A4F39A58EC11}" destId="{86429A34-1E43-45BC-8CDC-AD7B7C86F1BF}" srcOrd="1" destOrd="0" presId="urn:microsoft.com/office/officeart/2016/7/layout/BasicLinearProcessNumbered"/>
    <dgm:cxn modelId="{361F281B-49F0-4FE0-91A1-362E31C61E70}" type="presOf" srcId="{260A486E-2523-417B-A1FE-6C7009193E03}" destId="{01DE8A58-041F-43B4-97BB-2AE2021BC00F}" srcOrd="0" destOrd="0" presId="urn:microsoft.com/office/officeart/2016/7/layout/BasicLinearProcessNumbered"/>
    <dgm:cxn modelId="{DBF5A627-294C-4EC3-9288-8C5AC675AA1D}" type="presOf" srcId="{2BABD22B-117F-4A0D-8467-39A53AAB6EBA}" destId="{0DF2007E-0CAF-4BD1-9E45-D48C0457F1E2}" srcOrd="0" destOrd="0" presId="urn:microsoft.com/office/officeart/2016/7/layout/BasicLinearProcessNumbered"/>
    <dgm:cxn modelId="{BA7DEB48-36E4-4203-93A8-B832EB00AA4D}" type="presOf" srcId="{4464E452-C6EE-43B5-8EDA-4859166B6F9F}" destId="{EF38ED4D-3C22-4071-89BA-6AEE261BA873}" srcOrd="0" destOrd="0" presId="urn:microsoft.com/office/officeart/2016/7/layout/BasicLinearProcessNumbered"/>
    <dgm:cxn modelId="{B2512169-07B6-4C4F-B552-BB2725BD2CA0}" type="presOf" srcId="{4464E452-C6EE-43B5-8EDA-4859166B6F9F}" destId="{52640EFE-73F6-4663-B322-580AF0B44372}" srcOrd="1" destOrd="0" presId="urn:microsoft.com/office/officeart/2016/7/layout/BasicLinearProcessNumbered"/>
    <dgm:cxn modelId="{EE6A844D-E5AC-42AF-80D8-2C31C9210DDE}" type="presOf" srcId="{D62F2B58-4E06-4B3A-AC2A-896F3B7F2985}" destId="{61095FD8-037B-4DB6-A919-23644B67FC5E}" srcOrd="1" destOrd="0" presId="urn:microsoft.com/office/officeart/2016/7/layout/BasicLinearProcessNumbered"/>
    <dgm:cxn modelId="{31BD1053-6BDD-41D7-9A0A-EC7018F45045}" type="presOf" srcId="{D62F2B58-4E06-4B3A-AC2A-896F3B7F2985}" destId="{D59A1963-57D8-497E-B610-7302A86BA7AF}" srcOrd="0" destOrd="0" presId="urn:microsoft.com/office/officeart/2016/7/layout/BasicLinearProcessNumbered"/>
    <dgm:cxn modelId="{3166DA75-915A-494E-A3EB-D995B73A123A}" type="presOf" srcId="{D9C4A9CB-B264-4832-8C53-A4F39A58EC11}" destId="{B4CAC43B-F882-44FA-80FF-4D33B1895186}" srcOrd="0" destOrd="0" presId="urn:microsoft.com/office/officeart/2016/7/layout/BasicLinearProcessNumbered"/>
    <dgm:cxn modelId="{C1BD2A85-96B6-496E-9697-3D3DC658BC94}" srcId="{260A486E-2523-417B-A1FE-6C7009193E03}" destId="{D62F2B58-4E06-4B3A-AC2A-896F3B7F2985}" srcOrd="2" destOrd="0" parTransId="{626B8A17-112C-4928-89AD-218B6CBF606A}" sibTransId="{589D4F01-9331-4A95-AE2D-9ADBE6DE6552}"/>
    <dgm:cxn modelId="{663EF6A1-1DE8-4E08-A7B7-E95FCEC3A1CC}" type="presOf" srcId="{589D4F01-9331-4A95-AE2D-9ADBE6DE6552}" destId="{043510ED-9368-4DC9-8AAA-13C77D20469D}" srcOrd="0" destOrd="0" presId="urn:microsoft.com/office/officeart/2016/7/layout/BasicLinearProcessNumbered"/>
    <dgm:cxn modelId="{51D4A9F6-F661-445B-9EDF-BFF6BE033B93}" srcId="{260A486E-2523-417B-A1FE-6C7009193E03}" destId="{D9C4A9CB-B264-4832-8C53-A4F39A58EC11}" srcOrd="1" destOrd="0" parTransId="{1E358F65-5B64-47A9-AB7A-B7496DEE8C7F}" sibTransId="{2BABD22B-117F-4A0D-8467-39A53AAB6EBA}"/>
    <dgm:cxn modelId="{6CC00FFC-C9B2-4ECA-BB3D-6A3A93EC095C}" srcId="{260A486E-2523-417B-A1FE-6C7009193E03}" destId="{4464E452-C6EE-43B5-8EDA-4859166B6F9F}" srcOrd="0" destOrd="0" parTransId="{60B82E74-859F-4DCE-9504-2979C4A77FFD}" sibTransId="{374D9518-D337-415A-A404-9AA625ABF2B1}"/>
    <dgm:cxn modelId="{2216C879-B8F7-44E9-8151-76ED466549F9}" type="presParOf" srcId="{01DE8A58-041F-43B4-97BB-2AE2021BC00F}" destId="{C069A762-9625-4362-8785-40C329C82886}" srcOrd="0" destOrd="0" presId="urn:microsoft.com/office/officeart/2016/7/layout/BasicLinearProcessNumbered"/>
    <dgm:cxn modelId="{4A5A7A58-DD18-4779-B147-29DE8DF3B59A}" type="presParOf" srcId="{C069A762-9625-4362-8785-40C329C82886}" destId="{EF38ED4D-3C22-4071-89BA-6AEE261BA873}" srcOrd="0" destOrd="0" presId="urn:microsoft.com/office/officeart/2016/7/layout/BasicLinearProcessNumbered"/>
    <dgm:cxn modelId="{B00CCE23-2D37-4337-9EEC-4371F713FFE1}" type="presParOf" srcId="{C069A762-9625-4362-8785-40C329C82886}" destId="{C1D0495A-FCF4-47A7-AE83-97719EB98C62}" srcOrd="1" destOrd="0" presId="urn:microsoft.com/office/officeart/2016/7/layout/BasicLinearProcessNumbered"/>
    <dgm:cxn modelId="{70455BE7-5506-4A79-907D-1DF7A57DC77C}" type="presParOf" srcId="{C069A762-9625-4362-8785-40C329C82886}" destId="{7B88FF2B-3B9E-44F6-9671-FD7BBEC56A8C}" srcOrd="2" destOrd="0" presId="urn:microsoft.com/office/officeart/2016/7/layout/BasicLinearProcessNumbered"/>
    <dgm:cxn modelId="{D9A848EF-6142-4C00-B186-361B372CC4A8}" type="presParOf" srcId="{C069A762-9625-4362-8785-40C329C82886}" destId="{52640EFE-73F6-4663-B322-580AF0B44372}" srcOrd="3" destOrd="0" presId="urn:microsoft.com/office/officeart/2016/7/layout/BasicLinearProcessNumbered"/>
    <dgm:cxn modelId="{221E78C6-CF04-420F-8637-CC1B597E4AE7}" type="presParOf" srcId="{01DE8A58-041F-43B4-97BB-2AE2021BC00F}" destId="{026C0BAA-195F-45E1-9EF5-B3F00A25DFF6}" srcOrd="1" destOrd="0" presId="urn:microsoft.com/office/officeart/2016/7/layout/BasicLinearProcessNumbered"/>
    <dgm:cxn modelId="{9797F10D-A763-4433-9C73-5A2FB828E6E8}" type="presParOf" srcId="{01DE8A58-041F-43B4-97BB-2AE2021BC00F}" destId="{891A4172-05C3-4DDC-A06E-14D395815ABD}" srcOrd="2" destOrd="0" presId="urn:microsoft.com/office/officeart/2016/7/layout/BasicLinearProcessNumbered"/>
    <dgm:cxn modelId="{881DF8A5-0A11-455B-87FF-33E0EF4D014D}" type="presParOf" srcId="{891A4172-05C3-4DDC-A06E-14D395815ABD}" destId="{B4CAC43B-F882-44FA-80FF-4D33B1895186}" srcOrd="0" destOrd="0" presId="urn:microsoft.com/office/officeart/2016/7/layout/BasicLinearProcessNumbered"/>
    <dgm:cxn modelId="{DDFE6619-D2F2-4FA2-8997-DC5A65047719}" type="presParOf" srcId="{891A4172-05C3-4DDC-A06E-14D395815ABD}" destId="{0DF2007E-0CAF-4BD1-9E45-D48C0457F1E2}" srcOrd="1" destOrd="0" presId="urn:microsoft.com/office/officeart/2016/7/layout/BasicLinearProcessNumbered"/>
    <dgm:cxn modelId="{5CFAEB2C-0A09-4EF1-9C9D-6CAD8EFC92F6}" type="presParOf" srcId="{891A4172-05C3-4DDC-A06E-14D395815ABD}" destId="{E434E530-C726-4391-969F-39909159D369}" srcOrd="2" destOrd="0" presId="urn:microsoft.com/office/officeart/2016/7/layout/BasicLinearProcessNumbered"/>
    <dgm:cxn modelId="{E3D343FA-7F72-4B8D-BD4E-C6D87115DA34}" type="presParOf" srcId="{891A4172-05C3-4DDC-A06E-14D395815ABD}" destId="{86429A34-1E43-45BC-8CDC-AD7B7C86F1BF}" srcOrd="3" destOrd="0" presId="urn:microsoft.com/office/officeart/2016/7/layout/BasicLinearProcessNumbered"/>
    <dgm:cxn modelId="{E5F85988-B9F7-42F5-8007-F6CCD81876C3}" type="presParOf" srcId="{01DE8A58-041F-43B4-97BB-2AE2021BC00F}" destId="{4A918F36-A621-4C0B-9041-7C2D653C4344}" srcOrd="3" destOrd="0" presId="urn:microsoft.com/office/officeart/2016/7/layout/BasicLinearProcessNumbered"/>
    <dgm:cxn modelId="{98973988-8D6D-4BBB-8F33-0E494FC55474}" type="presParOf" srcId="{01DE8A58-041F-43B4-97BB-2AE2021BC00F}" destId="{38B6C1C1-6B1A-4BFA-B31C-B0484F7DE94A}" srcOrd="4" destOrd="0" presId="urn:microsoft.com/office/officeart/2016/7/layout/BasicLinearProcessNumbered"/>
    <dgm:cxn modelId="{34A091D6-CB92-4D3C-A05E-CE71431D04E8}" type="presParOf" srcId="{38B6C1C1-6B1A-4BFA-B31C-B0484F7DE94A}" destId="{D59A1963-57D8-497E-B610-7302A86BA7AF}" srcOrd="0" destOrd="0" presId="urn:microsoft.com/office/officeart/2016/7/layout/BasicLinearProcessNumbered"/>
    <dgm:cxn modelId="{CEEA83B7-324B-4CE2-954F-6059DA6F2DD5}" type="presParOf" srcId="{38B6C1C1-6B1A-4BFA-B31C-B0484F7DE94A}" destId="{043510ED-9368-4DC9-8AAA-13C77D20469D}" srcOrd="1" destOrd="0" presId="urn:microsoft.com/office/officeart/2016/7/layout/BasicLinearProcessNumbered"/>
    <dgm:cxn modelId="{033C71B1-59CB-4D95-9755-808474AFED34}" type="presParOf" srcId="{38B6C1C1-6B1A-4BFA-B31C-B0484F7DE94A}" destId="{9117748C-C920-41A2-B297-FECA7A989B9C}" srcOrd="2" destOrd="0" presId="urn:microsoft.com/office/officeart/2016/7/layout/BasicLinearProcessNumbered"/>
    <dgm:cxn modelId="{A33C5934-CEFA-4C78-821D-9CD45E50F533}" type="presParOf" srcId="{38B6C1C1-6B1A-4BFA-B31C-B0484F7DE94A}" destId="{61095FD8-037B-4DB6-A919-23644B67FC5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9088-CDD8-4FC1-810E-D9F5A617FFBB}">
      <dsp:nvSpPr>
        <dsp:cNvPr id="0" name=""/>
        <dsp:cNvSpPr/>
      </dsp:nvSpPr>
      <dsp:spPr>
        <a:xfrm>
          <a:off x="457074" y="1077586"/>
          <a:ext cx="743554" cy="743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3F1C2E-06FC-4D7A-AEC3-DA0243BF7849}">
      <dsp:nvSpPr>
        <dsp:cNvPr id="0" name=""/>
        <dsp:cNvSpPr/>
      </dsp:nvSpPr>
      <dsp:spPr>
        <a:xfrm>
          <a:off x="2680"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Click the Share button in the meeting controls.</a:t>
          </a:r>
        </a:p>
      </dsp:txBody>
      <dsp:txXfrm>
        <a:off x="2680" y="2094561"/>
        <a:ext cx="1652343" cy="805517"/>
      </dsp:txXfrm>
    </dsp:sp>
    <dsp:sp modelId="{59C11279-6045-45F1-B0E1-767C41F5C236}">
      <dsp:nvSpPr>
        <dsp:cNvPr id="0" name=""/>
        <dsp:cNvSpPr/>
      </dsp:nvSpPr>
      <dsp:spPr>
        <a:xfrm>
          <a:off x="2398578" y="1077586"/>
          <a:ext cx="743554" cy="743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0C82F-3024-48E6-BDD5-2C543182B542}">
      <dsp:nvSpPr>
        <dsp:cNvPr id="0" name=""/>
        <dsp:cNvSpPr/>
      </dsp:nvSpPr>
      <dsp:spPr>
        <a:xfrm>
          <a:off x="1944184"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Select the screen, application, or Whiteboard to share. The Whiteboard is a collaborative canvas where you and participants can draw, type, and annotate together.</a:t>
          </a:r>
        </a:p>
      </dsp:txBody>
      <dsp:txXfrm>
        <a:off x="1944184" y="2094561"/>
        <a:ext cx="1652343" cy="805517"/>
      </dsp:txXfrm>
    </dsp:sp>
    <dsp:sp modelId="{AF1D01C3-C167-4A88-A833-00F2CED1EAEA}">
      <dsp:nvSpPr>
        <dsp:cNvPr id="0" name=""/>
        <dsp:cNvSpPr/>
      </dsp:nvSpPr>
      <dsp:spPr>
        <a:xfrm>
          <a:off x="4340082" y="1077586"/>
          <a:ext cx="743554" cy="743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BC8C6-9A08-4260-880A-E812569CE5FD}">
      <dsp:nvSpPr>
        <dsp:cNvPr id="0" name=""/>
        <dsp:cNvSpPr/>
      </dsp:nvSpPr>
      <dsp:spPr>
        <a:xfrm>
          <a:off x="3885688"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Optionally, check Share computer sound or Optimize for Video Clip.</a:t>
          </a:r>
        </a:p>
      </dsp:txBody>
      <dsp:txXfrm>
        <a:off x="3885688" y="2094561"/>
        <a:ext cx="1652343" cy="805517"/>
      </dsp:txXfrm>
    </dsp:sp>
    <dsp:sp modelId="{47A21B42-9A90-4B59-AFBD-05DBA842D96A}">
      <dsp:nvSpPr>
        <dsp:cNvPr id="0" name=""/>
        <dsp:cNvSpPr/>
      </dsp:nvSpPr>
      <dsp:spPr>
        <a:xfrm>
          <a:off x="6281586" y="1077586"/>
          <a:ext cx="743554" cy="743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D5BAF2-4EF8-4899-A282-1B2ABC42C952}">
      <dsp:nvSpPr>
        <dsp:cNvPr id="0" name=""/>
        <dsp:cNvSpPr/>
      </dsp:nvSpPr>
      <dsp:spPr>
        <a:xfrm>
          <a:off x="5827191"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Click Share to begin.</a:t>
          </a:r>
        </a:p>
      </dsp:txBody>
      <dsp:txXfrm>
        <a:off x="5827191" y="2094561"/>
        <a:ext cx="1652343" cy="805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8ED4D-3C22-4071-89BA-6AEE261BA873}">
      <dsp:nvSpPr>
        <dsp:cNvPr id="0" name=""/>
        <dsp:cNvSpPr/>
      </dsp:nvSpPr>
      <dsp:spPr>
        <a:xfrm>
          <a:off x="0" y="0"/>
          <a:ext cx="3341191" cy="37401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492" tIns="330200" rIns="260492" bIns="330200" numCol="1" spcCol="1270" anchor="t" anchorCtr="0">
          <a:noAutofit/>
        </a:bodyPr>
        <a:lstStyle/>
        <a:p>
          <a:pPr marL="0" lvl="0" indent="0" algn="l" defTabSz="889000">
            <a:lnSpc>
              <a:spcPct val="90000"/>
            </a:lnSpc>
            <a:spcBef>
              <a:spcPct val="0"/>
            </a:spcBef>
            <a:spcAft>
              <a:spcPct val="35000"/>
            </a:spcAft>
            <a:buNone/>
          </a:pPr>
          <a:r>
            <a:rPr lang="en-US" sz="2000" kern="1200" dirty="0"/>
            <a:t>Click your profile picture, then Settings → General tab.</a:t>
          </a:r>
        </a:p>
      </dsp:txBody>
      <dsp:txXfrm>
        <a:off x="0" y="1421257"/>
        <a:ext cx="3341191" cy="2244090"/>
      </dsp:txXfrm>
    </dsp:sp>
    <dsp:sp modelId="{C1D0495A-FCF4-47A7-AE83-97719EB98C62}">
      <dsp:nvSpPr>
        <dsp:cNvPr id="0" name=""/>
        <dsp:cNvSpPr/>
      </dsp:nvSpPr>
      <dsp:spPr>
        <a:xfrm>
          <a:off x="1109573" y="374014"/>
          <a:ext cx="1122045" cy="112204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79" tIns="12700" rIns="8747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73893" y="538334"/>
        <a:ext cx="793405" cy="793405"/>
      </dsp:txXfrm>
    </dsp:sp>
    <dsp:sp modelId="{7B88FF2B-3B9E-44F6-9671-FD7BBEC56A8C}">
      <dsp:nvSpPr>
        <dsp:cNvPr id="0" name=""/>
        <dsp:cNvSpPr/>
      </dsp:nvSpPr>
      <dsp:spPr>
        <a:xfrm>
          <a:off x="0" y="3740078"/>
          <a:ext cx="3341191" cy="72"/>
        </a:xfrm>
        <a:prstGeom prst="rect">
          <a:avLst/>
        </a:prstGeom>
        <a:solidFill>
          <a:schemeClr val="accent2">
            <a:hueOff val="-81443"/>
            <a:satOff val="-698"/>
            <a:lumOff val="-4627"/>
            <a:alphaOff val="0"/>
          </a:schemeClr>
        </a:solidFill>
        <a:ln w="12700" cap="flat" cmpd="sng" algn="ctr">
          <a:solidFill>
            <a:schemeClr val="accent2">
              <a:hueOff val="-81443"/>
              <a:satOff val="-698"/>
              <a:lumOff val="-4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AC43B-F882-44FA-80FF-4D33B1895186}">
      <dsp:nvSpPr>
        <dsp:cNvPr id="0" name=""/>
        <dsp:cNvSpPr/>
      </dsp:nvSpPr>
      <dsp:spPr>
        <a:xfrm>
          <a:off x="3675310" y="0"/>
          <a:ext cx="3341191" cy="3740150"/>
        </a:xfrm>
        <a:prstGeom prst="rect">
          <a:avLst/>
        </a:prstGeom>
        <a:solidFill>
          <a:schemeClr val="accent2">
            <a:tint val="40000"/>
            <a:alpha val="90000"/>
            <a:hueOff val="-157348"/>
            <a:satOff val="-4819"/>
            <a:lumOff val="-2556"/>
            <a:alphaOff val="0"/>
          </a:schemeClr>
        </a:solidFill>
        <a:ln w="12700" cap="flat" cmpd="sng" algn="ctr">
          <a:solidFill>
            <a:schemeClr val="accent2">
              <a:tint val="40000"/>
              <a:alpha val="90000"/>
              <a:hueOff val="-157348"/>
              <a:satOff val="-4819"/>
              <a:lumOff val="-25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492" tIns="330200" rIns="260492" bIns="330200" numCol="1" spcCol="1270" anchor="t" anchorCtr="0">
          <a:noAutofit/>
        </a:bodyPr>
        <a:lstStyle/>
        <a:p>
          <a:pPr marL="0" lvl="0" indent="0" algn="l" defTabSz="889000">
            <a:lnSpc>
              <a:spcPct val="90000"/>
            </a:lnSpc>
            <a:spcBef>
              <a:spcPct val="0"/>
            </a:spcBef>
            <a:spcAft>
              <a:spcPct val="35000"/>
            </a:spcAft>
            <a:buNone/>
          </a:pPr>
          <a:r>
            <a:rPr lang="en-US" sz="2000" kern="1200" dirty="0"/>
            <a:t>Check the Use dual monitors option.</a:t>
          </a:r>
        </a:p>
      </dsp:txBody>
      <dsp:txXfrm>
        <a:off x="3675310" y="1421257"/>
        <a:ext cx="3341191" cy="2244090"/>
      </dsp:txXfrm>
    </dsp:sp>
    <dsp:sp modelId="{0DF2007E-0CAF-4BD1-9E45-D48C0457F1E2}">
      <dsp:nvSpPr>
        <dsp:cNvPr id="0" name=""/>
        <dsp:cNvSpPr/>
      </dsp:nvSpPr>
      <dsp:spPr>
        <a:xfrm>
          <a:off x="4784883" y="374014"/>
          <a:ext cx="1122045" cy="1122045"/>
        </a:xfrm>
        <a:prstGeom prst="ellipse">
          <a:avLst/>
        </a:prstGeom>
        <a:solidFill>
          <a:schemeClr val="accent2">
            <a:hueOff val="-162885"/>
            <a:satOff val="-1396"/>
            <a:lumOff val="-9255"/>
            <a:alphaOff val="0"/>
          </a:schemeClr>
        </a:solidFill>
        <a:ln w="12700" cap="flat" cmpd="sng" algn="ctr">
          <a:solidFill>
            <a:schemeClr val="accent2">
              <a:hueOff val="-162885"/>
              <a:satOff val="-1396"/>
              <a:lumOff val="-9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79" tIns="12700" rIns="8747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49203" y="538334"/>
        <a:ext cx="793405" cy="793405"/>
      </dsp:txXfrm>
    </dsp:sp>
    <dsp:sp modelId="{E434E530-C726-4391-969F-39909159D369}">
      <dsp:nvSpPr>
        <dsp:cNvPr id="0" name=""/>
        <dsp:cNvSpPr/>
      </dsp:nvSpPr>
      <dsp:spPr>
        <a:xfrm>
          <a:off x="3675310" y="3740078"/>
          <a:ext cx="3341191" cy="72"/>
        </a:xfrm>
        <a:prstGeom prst="rect">
          <a:avLst/>
        </a:prstGeom>
        <a:solidFill>
          <a:schemeClr val="accent2">
            <a:hueOff val="-244328"/>
            <a:satOff val="-2094"/>
            <a:lumOff val="-13882"/>
            <a:alphaOff val="0"/>
          </a:schemeClr>
        </a:solidFill>
        <a:ln w="12700" cap="flat" cmpd="sng" algn="ctr">
          <a:solidFill>
            <a:schemeClr val="accent2">
              <a:hueOff val="-244328"/>
              <a:satOff val="-2094"/>
              <a:lumOff val="-13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A1963-57D8-497E-B610-7302A86BA7AF}">
      <dsp:nvSpPr>
        <dsp:cNvPr id="0" name=""/>
        <dsp:cNvSpPr/>
      </dsp:nvSpPr>
      <dsp:spPr>
        <a:xfrm>
          <a:off x="7350620" y="0"/>
          <a:ext cx="3341191" cy="3740150"/>
        </a:xfrm>
        <a:prstGeom prst="rect">
          <a:avLst/>
        </a:prstGeom>
        <a:solidFill>
          <a:schemeClr val="accent2">
            <a:tint val="40000"/>
            <a:alpha val="90000"/>
            <a:hueOff val="-314695"/>
            <a:satOff val="-9638"/>
            <a:lumOff val="-5112"/>
            <a:alphaOff val="0"/>
          </a:schemeClr>
        </a:solidFill>
        <a:ln w="12700" cap="flat" cmpd="sng" algn="ctr">
          <a:solidFill>
            <a:schemeClr val="accent2">
              <a:tint val="40000"/>
              <a:alpha val="90000"/>
              <a:hueOff val="-314695"/>
              <a:satOff val="-9638"/>
              <a:lumOff val="-51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492" tIns="330200" rIns="260492" bIns="330200" numCol="1" spcCol="1270" anchor="t" anchorCtr="0">
          <a:noAutofit/>
        </a:bodyPr>
        <a:lstStyle/>
        <a:p>
          <a:pPr marL="0" lvl="0" indent="0" algn="l" defTabSz="889000">
            <a:lnSpc>
              <a:spcPct val="90000"/>
            </a:lnSpc>
            <a:spcBef>
              <a:spcPct val="0"/>
            </a:spcBef>
            <a:spcAft>
              <a:spcPct val="35000"/>
            </a:spcAft>
            <a:buNone/>
          </a:pPr>
          <a:r>
            <a:rPr lang="en-US" sz="2000" kern="1200" dirty="0"/>
            <a:t>Once enabled, a Zoom window will appear on each monitor when you join a meeting.</a:t>
          </a:r>
        </a:p>
      </dsp:txBody>
      <dsp:txXfrm>
        <a:off x="7350620" y="1421257"/>
        <a:ext cx="3341191" cy="2244090"/>
      </dsp:txXfrm>
    </dsp:sp>
    <dsp:sp modelId="{043510ED-9368-4DC9-8AAA-13C77D20469D}">
      <dsp:nvSpPr>
        <dsp:cNvPr id="0" name=""/>
        <dsp:cNvSpPr/>
      </dsp:nvSpPr>
      <dsp:spPr>
        <a:xfrm>
          <a:off x="8460193" y="374014"/>
          <a:ext cx="1122045" cy="1122045"/>
        </a:xfrm>
        <a:prstGeom prst="ellipse">
          <a:avLst/>
        </a:prstGeom>
        <a:solidFill>
          <a:schemeClr val="accent2">
            <a:hueOff val="-325770"/>
            <a:satOff val="-2792"/>
            <a:lumOff val="-18510"/>
            <a:alphaOff val="0"/>
          </a:schemeClr>
        </a:solidFill>
        <a:ln w="12700" cap="flat" cmpd="sng" algn="ctr">
          <a:solidFill>
            <a:schemeClr val="accent2">
              <a:hueOff val="-325770"/>
              <a:satOff val="-2792"/>
              <a:lumOff val="-18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79" tIns="12700" rIns="8747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624513" y="538334"/>
        <a:ext cx="793405" cy="793405"/>
      </dsp:txXfrm>
    </dsp:sp>
    <dsp:sp modelId="{9117748C-C920-41A2-B297-FECA7A989B9C}">
      <dsp:nvSpPr>
        <dsp:cNvPr id="0" name=""/>
        <dsp:cNvSpPr/>
      </dsp:nvSpPr>
      <dsp:spPr>
        <a:xfrm>
          <a:off x="7350620" y="3740078"/>
          <a:ext cx="3341191" cy="72"/>
        </a:xfrm>
        <a:prstGeom prst="rect">
          <a:avLst/>
        </a:prstGeom>
        <a:solidFill>
          <a:schemeClr val="accent2">
            <a:hueOff val="-407213"/>
            <a:satOff val="-3490"/>
            <a:lumOff val="-23137"/>
            <a:alphaOff val="0"/>
          </a:schemeClr>
        </a:solidFill>
        <a:ln w="12700" cap="flat" cmpd="sng" algn="ctr">
          <a:solidFill>
            <a:schemeClr val="accent2">
              <a:hueOff val="-407213"/>
              <a:satOff val="-3490"/>
              <a:lumOff val="-2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10/6/2025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397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10/6/2025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041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10/6/2025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3756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10/6/2025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409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10/6/2025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5545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10/6/2025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5916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10/6/2025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9260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10/6/2025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9559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10/6/2025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5968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10/6/2025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6366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10/6/2025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513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10/6/2025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286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zoom.us/downlo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Cloudy oil paint art">
            <a:extLst>
              <a:ext uri="{FF2B5EF4-FFF2-40B4-BE49-F238E27FC236}">
                <a16:creationId xmlns:a16="http://schemas.microsoft.com/office/drawing/2014/main" id="{D059FDA8-FBEB-FAE3-B79B-F3CE61F56653}"/>
              </a:ext>
            </a:extLst>
          </p:cNvPr>
          <p:cNvPicPr>
            <a:picLocks noChangeAspect="1"/>
          </p:cNvPicPr>
          <p:nvPr/>
        </p:nvPicPr>
        <p:blipFill>
          <a:blip r:embed="rId2"/>
          <a:srcRect t="6392" b="9339"/>
          <a:stretch>
            <a:fillRect/>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48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C6BC0CD-5B9C-8875-7608-A0116E32D45E}"/>
              </a:ext>
            </a:extLst>
          </p:cNvPr>
          <p:cNvSpPr>
            <a:spLocks noGrp="1"/>
          </p:cNvSpPr>
          <p:nvPr>
            <p:ph type="ctrTitle"/>
          </p:nvPr>
        </p:nvSpPr>
        <p:spPr>
          <a:xfrm>
            <a:off x="2340863" y="1638187"/>
            <a:ext cx="7978385" cy="916234"/>
          </a:xfrm>
        </p:spPr>
        <p:txBody>
          <a:bodyPr anchor="ctr">
            <a:normAutofit/>
          </a:bodyPr>
          <a:lstStyle/>
          <a:p>
            <a:pPr algn="ctr"/>
            <a:r>
              <a:rPr lang="en-US" sz="3600" dirty="0">
                <a:solidFill>
                  <a:schemeClr val="bg1"/>
                </a:solidFill>
              </a:rPr>
              <a:t>Zoom ShortCourse</a:t>
            </a:r>
          </a:p>
        </p:txBody>
      </p:sp>
    </p:spTree>
    <p:extLst>
      <p:ext uri="{BB962C8B-B14F-4D97-AF65-F5344CB8AC3E}">
        <p14:creationId xmlns:p14="http://schemas.microsoft.com/office/powerpoint/2010/main" val="7099496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F2DF-EFD1-15F2-216A-FC60553ECD72}"/>
              </a:ext>
            </a:extLst>
          </p:cNvPr>
          <p:cNvSpPr>
            <a:spLocks noGrp="1"/>
          </p:cNvSpPr>
          <p:nvPr>
            <p:ph type="title"/>
          </p:nvPr>
        </p:nvSpPr>
        <p:spPr/>
        <p:txBody>
          <a:bodyPr>
            <a:normAutofit fontScale="90000"/>
          </a:bodyPr>
          <a:lstStyle/>
          <a:p>
            <a:r>
              <a:rPr lang="en-US" b="1" dirty="0"/>
              <a:t>Testing Audio</a:t>
            </a:r>
            <a:br>
              <a:rPr lang="en-US" b="1" dirty="0"/>
            </a:br>
            <a:endParaRPr lang="en-US" dirty="0"/>
          </a:p>
        </p:txBody>
      </p:sp>
      <p:sp>
        <p:nvSpPr>
          <p:cNvPr id="3" name="Content Placeholder 2">
            <a:extLst>
              <a:ext uri="{FF2B5EF4-FFF2-40B4-BE49-F238E27FC236}">
                <a16:creationId xmlns:a16="http://schemas.microsoft.com/office/drawing/2014/main" id="{0929890D-8C82-B697-72EF-B4F995B2723C}"/>
              </a:ext>
            </a:extLst>
          </p:cNvPr>
          <p:cNvSpPr>
            <a:spLocks noGrp="1"/>
          </p:cNvSpPr>
          <p:nvPr>
            <p:ph sz="half" idx="1"/>
          </p:nvPr>
        </p:nvSpPr>
        <p:spPr>
          <a:xfrm>
            <a:off x="699111" y="1982724"/>
            <a:ext cx="3848862" cy="2083308"/>
          </a:xfrm>
        </p:spPr>
        <p:txBody>
          <a:bodyPr>
            <a:normAutofit fontScale="77500" lnSpcReduction="20000"/>
          </a:bodyPr>
          <a:lstStyle/>
          <a:p>
            <a:pPr marL="0" indent="0">
              <a:buNone/>
            </a:pPr>
            <a:r>
              <a:rPr lang="en-US" b="1" dirty="0"/>
              <a:t>Before a Meeting</a:t>
            </a:r>
          </a:p>
          <a:p>
            <a:r>
              <a:rPr lang="en-US" dirty="0"/>
              <a:t>After clicking to join, select Test Speaker and Microphone.</a:t>
            </a:r>
          </a:p>
          <a:p>
            <a:r>
              <a:rPr lang="en-US" dirty="0"/>
              <a:t>Follow prompts to test speakers (ringtone) and microphone (audio replay).</a:t>
            </a:r>
          </a:p>
          <a:p>
            <a:r>
              <a:rPr lang="en-US" dirty="0"/>
              <a:t>Select Join with Computer Audio.</a:t>
            </a:r>
          </a:p>
          <a:p>
            <a:endParaRPr lang="en-US" dirty="0"/>
          </a:p>
        </p:txBody>
      </p:sp>
      <p:sp>
        <p:nvSpPr>
          <p:cNvPr id="4" name="Content Placeholder 3">
            <a:extLst>
              <a:ext uri="{FF2B5EF4-FFF2-40B4-BE49-F238E27FC236}">
                <a16:creationId xmlns:a16="http://schemas.microsoft.com/office/drawing/2014/main" id="{7274FB1C-311F-4ABD-3140-25E36B050F08}"/>
              </a:ext>
            </a:extLst>
          </p:cNvPr>
          <p:cNvSpPr>
            <a:spLocks noGrp="1"/>
          </p:cNvSpPr>
          <p:nvPr>
            <p:ph sz="half" idx="2"/>
          </p:nvPr>
        </p:nvSpPr>
        <p:spPr>
          <a:xfrm>
            <a:off x="5905119" y="1031367"/>
            <a:ext cx="5096256" cy="1845183"/>
          </a:xfrm>
        </p:spPr>
        <p:txBody>
          <a:bodyPr>
            <a:normAutofit fontScale="77500" lnSpcReduction="20000"/>
          </a:bodyPr>
          <a:lstStyle/>
          <a:p>
            <a:pPr marL="0" indent="0">
              <a:buNone/>
            </a:pPr>
            <a:r>
              <a:rPr lang="en-US" b="1" dirty="0"/>
              <a:t>Via Settings</a:t>
            </a:r>
          </a:p>
          <a:p>
            <a:r>
              <a:rPr lang="en-US" dirty="0"/>
              <a:t>Click your profile picture, then Settings.</a:t>
            </a:r>
          </a:p>
          <a:p>
            <a:r>
              <a:rPr lang="en-US" dirty="0"/>
              <a:t>Go to the Audio tab to test your speaker and mic. You can also access advanced features like Noise removal and Personalized audio isolation.</a:t>
            </a:r>
          </a:p>
          <a:p>
            <a:endParaRPr lang="en-US" dirty="0"/>
          </a:p>
        </p:txBody>
      </p:sp>
      <p:pic>
        <p:nvPicPr>
          <p:cNvPr id="6" name="Picture 5">
            <a:extLst>
              <a:ext uri="{FF2B5EF4-FFF2-40B4-BE49-F238E27FC236}">
                <a16:creationId xmlns:a16="http://schemas.microsoft.com/office/drawing/2014/main" id="{311AB1E8-C6F1-5483-0317-FA45D653F4E9}"/>
              </a:ext>
            </a:extLst>
          </p:cNvPr>
          <p:cNvPicPr>
            <a:picLocks noChangeAspect="1"/>
          </p:cNvPicPr>
          <p:nvPr/>
        </p:nvPicPr>
        <p:blipFill>
          <a:blip r:embed="rId2"/>
          <a:stretch>
            <a:fillRect/>
          </a:stretch>
        </p:blipFill>
        <p:spPr>
          <a:xfrm>
            <a:off x="5124450" y="2876550"/>
            <a:ext cx="6000750" cy="2817129"/>
          </a:xfrm>
          <a:prstGeom prst="rect">
            <a:avLst/>
          </a:prstGeom>
        </p:spPr>
      </p:pic>
      <p:sp>
        <p:nvSpPr>
          <p:cNvPr id="7" name="Oval 6">
            <a:extLst>
              <a:ext uri="{FF2B5EF4-FFF2-40B4-BE49-F238E27FC236}">
                <a16:creationId xmlns:a16="http://schemas.microsoft.com/office/drawing/2014/main" id="{D5990729-D518-2354-7F02-E07B8246DE70}"/>
              </a:ext>
            </a:extLst>
          </p:cNvPr>
          <p:cNvSpPr/>
          <p:nvPr/>
        </p:nvSpPr>
        <p:spPr>
          <a:xfrm>
            <a:off x="9950680" y="311563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B1AB22A-3F0B-8046-C32E-66A2CCA3F3D6}"/>
              </a:ext>
            </a:extLst>
          </p:cNvPr>
          <p:cNvCxnSpPr>
            <a:cxnSpLocks/>
          </p:cNvCxnSpPr>
          <p:nvPr/>
        </p:nvCxnSpPr>
        <p:spPr>
          <a:xfrm flipH="1">
            <a:off x="6096000" y="3292418"/>
            <a:ext cx="4241673" cy="4200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7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580F-5A99-9B72-93A1-1550FEC8789C}"/>
              </a:ext>
            </a:extLst>
          </p:cNvPr>
          <p:cNvSpPr>
            <a:spLocks noGrp="1"/>
          </p:cNvSpPr>
          <p:nvPr>
            <p:ph type="title"/>
          </p:nvPr>
        </p:nvSpPr>
        <p:spPr/>
        <p:txBody>
          <a:bodyPr>
            <a:normAutofit fontScale="90000"/>
          </a:bodyPr>
          <a:lstStyle/>
          <a:p>
            <a:r>
              <a:rPr lang="en-US" b="1" dirty="0"/>
              <a:t>Testing Video</a:t>
            </a:r>
            <a:br>
              <a:rPr lang="en-US" b="1" dirty="0"/>
            </a:br>
            <a:endParaRPr lang="en-US" dirty="0"/>
          </a:p>
        </p:txBody>
      </p:sp>
      <p:sp>
        <p:nvSpPr>
          <p:cNvPr id="3" name="Content Placeholder 2">
            <a:extLst>
              <a:ext uri="{FF2B5EF4-FFF2-40B4-BE49-F238E27FC236}">
                <a16:creationId xmlns:a16="http://schemas.microsoft.com/office/drawing/2014/main" id="{670212B9-C441-9E46-4CEA-FD1BBD6F5037}"/>
              </a:ext>
            </a:extLst>
          </p:cNvPr>
          <p:cNvSpPr>
            <a:spLocks noGrp="1"/>
          </p:cNvSpPr>
          <p:nvPr>
            <p:ph idx="1"/>
          </p:nvPr>
        </p:nvSpPr>
        <p:spPr>
          <a:xfrm>
            <a:off x="609195" y="1892808"/>
            <a:ext cx="4840629" cy="3465576"/>
          </a:xfrm>
        </p:spPr>
        <p:txBody>
          <a:bodyPr>
            <a:normAutofit fontScale="85000" lnSpcReduction="20000"/>
          </a:bodyPr>
          <a:lstStyle/>
          <a:p>
            <a:r>
              <a:rPr lang="en-US" dirty="0"/>
              <a:t>Click your profile picture, then Settings → Video tab.</a:t>
            </a:r>
          </a:p>
          <a:p>
            <a:r>
              <a:rPr lang="en-US" dirty="0"/>
              <a:t>You will see a preview of your camera. Choose a different camera if needed.</a:t>
            </a:r>
          </a:p>
          <a:p>
            <a:r>
              <a:rPr lang="en-US" dirty="0"/>
              <a:t>Explore settings like Portrait lighting to enhance your appearance.</a:t>
            </a:r>
          </a:p>
          <a:p>
            <a:r>
              <a:rPr lang="en-US" dirty="0"/>
              <a:t>You can also set a Virtual Background to replace your real surroundings with a clean, professional backdrop.</a:t>
            </a:r>
          </a:p>
          <a:p>
            <a:r>
              <a:rPr lang="en-US" dirty="0"/>
              <a:t>During a meeting, click the arrow next to Start/Stop Video and select Video Settings to make adjustments.</a:t>
            </a:r>
          </a:p>
          <a:p>
            <a:pPr marL="0" indent="0">
              <a:buNone/>
            </a:pPr>
            <a:endParaRPr lang="en-US" dirty="0"/>
          </a:p>
        </p:txBody>
      </p:sp>
      <p:pic>
        <p:nvPicPr>
          <p:cNvPr id="5" name="Picture 4">
            <a:extLst>
              <a:ext uri="{FF2B5EF4-FFF2-40B4-BE49-F238E27FC236}">
                <a16:creationId xmlns:a16="http://schemas.microsoft.com/office/drawing/2014/main" id="{03E6B011-4020-1E1C-A050-C846B3E18E8E}"/>
              </a:ext>
            </a:extLst>
          </p:cNvPr>
          <p:cNvPicPr>
            <a:picLocks noChangeAspect="1"/>
          </p:cNvPicPr>
          <p:nvPr/>
        </p:nvPicPr>
        <p:blipFill>
          <a:blip r:embed="rId2"/>
          <a:stretch>
            <a:fillRect/>
          </a:stretch>
        </p:blipFill>
        <p:spPr>
          <a:xfrm>
            <a:off x="5439942" y="1892808"/>
            <a:ext cx="6142863" cy="3184017"/>
          </a:xfrm>
          <a:prstGeom prst="rect">
            <a:avLst/>
          </a:prstGeom>
        </p:spPr>
      </p:pic>
      <p:sp>
        <p:nvSpPr>
          <p:cNvPr id="6" name="Smiley Face 5">
            <a:extLst>
              <a:ext uri="{FF2B5EF4-FFF2-40B4-BE49-F238E27FC236}">
                <a16:creationId xmlns:a16="http://schemas.microsoft.com/office/drawing/2014/main" id="{B81C3A01-E02F-2776-7D84-1E44BBD373A3}"/>
              </a:ext>
            </a:extLst>
          </p:cNvPr>
          <p:cNvSpPr/>
          <p:nvPr/>
        </p:nvSpPr>
        <p:spPr>
          <a:xfrm>
            <a:off x="6627495" y="2826259"/>
            <a:ext cx="2181225" cy="1809750"/>
          </a:xfrm>
          <a:prstGeom prst="smileyFace">
            <a:avLst/>
          </a:prstGeom>
          <a:solidFill>
            <a:schemeClr val="accent2">
              <a:lumMod val="20000"/>
              <a:lumOff val="80000"/>
            </a:schemeClr>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68EAD-3C83-D554-BE22-86B9C47B29A5}"/>
              </a:ext>
            </a:extLst>
          </p:cNvPr>
          <p:cNvSpPr/>
          <p:nvPr/>
        </p:nvSpPr>
        <p:spPr>
          <a:xfrm>
            <a:off x="10341205" y="252127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716AA3A-058C-E286-6EE2-33C8846D1799}"/>
              </a:ext>
            </a:extLst>
          </p:cNvPr>
          <p:cNvCxnSpPr>
            <a:cxnSpLocks/>
          </p:cNvCxnSpPr>
          <p:nvPr/>
        </p:nvCxnSpPr>
        <p:spPr>
          <a:xfrm flipH="1">
            <a:off x="6436590" y="2385443"/>
            <a:ext cx="3713710" cy="9461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78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13D27-6640-10F0-8228-ED65A183EAA8}"/>
              </a:ext>
            </a:extLst>
          </p:cNvPr>
          <p:cNvSpPr>
            <a:spLocks noGrp="1"/>
          </p:cNvSpPr>
          <p:nvPr>
            <p:ph type="title"/>
          </p:nvPr>
        </p:nvSpPr>
        <p:spPr>
          <a:xfrm>
            <a:off x="5248656" y="914400"/>
            <a:ext cx="6236208" cy="1307592"/>
          </a:xfrm>
        </p:spPr>
        <p:txBody>
          <a:bodyPr>
            <a:normAutofit/>
          </a:bodyPr>
          <a:lstStyle/>
          <a:p>
            <a:pPr>
              <a:lnSpc>
                <a:spcPct val="90000"/>
              </a:lnSpc>
            </a:pPr>
            <a:r>
              <a:rPr lang="en-US" b="1" dirty="0"/>
              <a:t>Hosting a Meeting</a:t>
            </a:r>
            <a:br>
              <a:rPr lang="en-US" b="1" dirty="0"/>
            </a:b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813E5AB-3F4C-A1D5-5374-0141278987F4}"/>
              </a:ext>
            </a:extLst>
          </p:cNvPr>
          <p:cNvPicPr>
            <a:picLocks noChangeAspect="1"/>
          </p:cNvPicPr>
          <p:nvPr/>
        </p:nvPicPr>
        <p:blipFill>
          <a:blip r:embed="rId2"/>
          <a:srcRect l="25073" r="487" b="-1"/>
          <a:stretch>
            <a:fillRect/>
          </a:stretch>
        </p:blipFill>
        <p:spPr>
          <a:xfrm>
            <a:off x="712312" y="749808"/>
            <a:ext cx="3950208" cy="5413248"/>
          </a:xfrm>
          <a:prstGeom prst="rect">
            <a:avLst/>
          </a:prstGeom>
        </p:spPr>
      </p:pic>
      <p:sp>
        <p:nvSpPr>
          <p:cNvPr id="3" name="Content Placeholder 2">
            <a:extLst>
              <a:ext uri="{FF2B5EF4-FFF2-40B4-BE49-F238E27FC236}">
                <a16:creationId xmlns:a16="http://schemas.microsoft.com/office/drawing/2014/main" id="{F3BB6AF0-19F7-A9B0-5416-95BFC7003F5B}"/>
              </a:ext>
            </a:extLst>
          </p:cNvPr>
          <p:cNvSpPr>
            <a:spLocks noGrp="1"/>
          </p:cNvSpPr>
          <p:nvPr>
            <p:ph idx="1"/>
          </p:nvPr>
        </p:nvSpPr>
        <p:spPr>
          <a:xfrm>
            <a:off x="5248656" y="2221992"/>
            <a:ext cx="6236208" cy="3941064"/>
          </a:xfrm>
        </p:spPr>
        <p:txBody>
          <a:bodyPr>
            <a:normAutofit/>
          </a:bodyPr>
          <a:lstStyle/>
          <a:p>
            <a:pPr marL="457200" indent="-457200">
              <a:buFont typeface="+mj-lt"/>
              <a:buAutoNum type="arabicPeriod"/>
            </a:pPr>
            <a:r>
              <a:rPr lang="en-US" dirty="0"/>
              <a:t>Open the Zoom Workplace Client and Sign In.</a:t>
            </a:r>
          </a:p>
          <a:p>
            <a:pPr marL="457200" indent="-457200">
              <a:buFont typeface="+mj-lt"/>
              <a:buAutoNum type="arabicPeriod"/>
            </a:pPr>
            <a:r>
              <a:rPr lang="en-US" dirty="0"/>
              <a:t>From the Home tab, click the arrow next to New Meeting and ensure Start with Video is checked if desired.</a:t>
            </a:r>
          </a:p>
          <a:p>
            <a:pPr marL="457200" indent="-457200">
              <a:buFont typeface="+mj-lt"/>
              <a:buAutoNum type="arabicPeriod"/>
            </a:pPr>
            <a:r>
              <a:rPr lang="en-US" dirty="0"/>
              <a:t>Click New Meeting to begin immediately.</a:t>
            </a:r>
          </a:p>
          <a:p>
            <a:endParaRPr lang="en-US" dirty="0"/>
          </a:p>
        </p:txBody>
      </p:sp>
    </p:spTree>
    <p:extLst>
      <p:ext uri="{BB962C8B-B14F-4D97-AF65-F5344CB8AC3E}">
        <p14:creationId xmlns:p14="http://schemas.microsoft.com/office/powerpoint/2010/main" val="351495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B015-D4AB-A3F2-1FBD-2C1257F8BADB}"/>
              </a:ext>
            </a:extLst>
          </p:cNvPr>
          <p:cNvSpPr>
            <a:spLocks noGrp="1"/>
          </p:cNvSpPr>
          <p:nvPr>
            <p:ph type="title"/>
          </p:nvPr>
        </p:nvSpPr>
        <p:spPr/>
        <p:txBody>
          <a:bodyPr>
            <a:normAutofit fontScale="90000"/>
          </a:bodyPr>
          <a:lstStyle/>
          <a:p>
            <a:r>
              <a:rPr lang="en-US" b="1" dirty="0"/>
              <a:t>Meeting Roles</a:t>
            </a:r>
            <a:br>
              <a:rPr lang="en-US" b="1" dirty="0"/>
            </a:br>
            <a:endParaRPr lang="en-US" dirty="0"/>
          </a:p>
        </p:txBody>
      </p:sp>
      <p:sp>
        <p:nvSpPr>
          <p:cNvPr id="3" name="Content Placeholder 2">
            <a:extLst>
              <a:ext uri="{FF2B5EF4-FFF2-40B4-BE49-F238E27FC236}">
                <a16:creationId xmlns:a16="http://schemas.microsoft.com/office/drawing/2014/main" id="{B9484BE9-9BD0-12BF-2A3D-DBA1EF3B2247}"/>
              </a:ext>
            </a:extLst>
          </p:cNvPr>
          <p:cNvSpPr>
            <a:spLocks noGrp="1"/>
          </p:cNvSpPr>
          <p:nvPr>
            <p:ph idx="1"/>
          </p:nvPr>
        </p:nvSpPr>
        <p:spPr>
          <a:xfrm>
            <a:off x="700634" y="1801368"/>
            <a:ext cx="10691265" cy="3739896"/>
          </a:xfrm>
        </p:spPr>
        <p:txBody>
          <a:bodyPr>
            <a:normAutofit fontScale="77500" lnSpcReduction="20000"/>
          </a:bodyPr>
          <a:lstStyle/>
          <a:p>
            <a:pPr marL="0" indent="0">
              <a:buNone/>
            </a:pPr>
            <a:r>
              <a:rPr lang="en-US" b="1" dirty="0">
                <a:highlight>
                  <a:srgbClr val="FFFF00"/>
                </a:highlight>
              </a:rPr>
              <a:t>Host</a:t>
            </a:r>
          </a:p>
          <a:p>
            <a:r>
              <a:rPr lang="en-US" dirty="0"/>
              <a:t>The host is the user who scheduled the meeting. They have full control over the meeting, including managing participants, starting/stopping recordings, creating polls, and managing breakout rooms. There can only be one host per meeting.</a:t>
            </a:r>
          </a:p>
          <a:p>
            <a:pPr marL="0" indent="0">
              <a:buNone/>
            </a:pPr>
            <a:r>
              <a:rPr lang="en-US" b="1" dirty="0">
                <a:highlight>
                  <a:srgbClr val="FFFF00"/>
                </a:highlight>
              </a:rPr>
              <a:t>Co-Host</a:t>
            </a:r>
          </a:p>
          <a:p>
            <a:pPr marL="0" indent="0">
              <a:buNone/>
            </a:pPr>
            <a:r>
              <a:rPr lang="en-US" dirty="0"/>
              <a:t>Co-hosts share many of the controls that hosts have, allowing them to manage the administrative side of a meeting, such as managing participants, starting/stopping recordings, and managing polls. Co-hosts cannot start a meeting, manage alternative hosts, or end the meeting for all participants. A host must assign co-host privileges during the meeting.</a:t>
            </a:r>
          </a:p>
          <a:p>
            <a:pPr marL="0" indent="0">
              <a:buNone/>
            </a:pPr>
            <a:r>
              <a:rPr lang="en-US" b="1" dirty="0">
                <a:highlight>
                  <a:srgbClr val="FFFF00"/>
                </a:highlight>
              </a:rPr>
              <a:t>Alternative Host</a:t>
            </a:r>
          </a:p>
          <a:p>
            <a:r>
              <a:rPr lang="en-US" dirty="0"/>
              <a:t>An alternative host is someone who can start the meeting on behalf of the original host. They have most of the host controls once they start the meeting. Alternative hosts must be on the same account as the scheduler. The host can assign alternative hosts when scheduling the meeting.</a:t>
            </a:r>
          </a:p>
          <a:p>
            <a:pPr marL="0" indent="0">
              <a:buNone/>
            </a:pPr>
            <a:endParaRPr lang="en-US" dirty="0"/>
          </a:p>
          <a:p>
            <a:endParaRPr lang="en-US" dirty="0"/>
          </a:p>
        </p:txBody>
      </p:sp>
    </p:spTree>
    <p:extLst>
      <p:ext uri="{BB962C8B-B14F-4D97-AF65-F5344CB8AC3E}">
        <p14:creationId xmlns:p14="http://schemas.microsoft.com/office/powerpoint/2010/main" val="327405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1125-CA32-BA0B-CB7C-F3814F26AE1F}"/>
              </a:ext>
            </a:extLst>
          </p:cNvPr>
          <p:cNvSpPr>
            <a:spLocks noGrp="1"/>
          </p:cNvSpPr>
          <p:nvPr>
            <p:ph type="title"/>
          </p:nvPr>
        </p:nvSpPr>
        <p:spPr/>
        <p:txBody>
          <a:bodyPr>
            <a:normAutofit fontScale="90000"/>
          </a:bodyPr>
          <a:lstStyle/>
          <a:p>
            <a:r>
              <a:rPr lang="en-US" b="1" dirty="0"/>
              <a:t>Inviting Participants</a:t>
            </a:r>
            <a:br>
              <a:rPr lang="en-US" b="1" dirty="0"/>
            </a:br>
            <a:endParaRPr lang="en-US" dirty="0"/>
          </a:p>
        </p:txBody>
      </p:sp>
      <p:sp>
        <p:nvSpPr>
          <p:cNvPr id="3" name="Content Placeholder 2">
            <a:extLst>
              <a:ext uri="{FF2B5EF4-FFF2-40B4-BE49-F238E27FC236}">
                <a16:creationId xmlns:a16="http://schemas.microsoft.com/office/drawing/2014/main" id="{81D898D4-D3D7-1651-2384-C8BFB408EF72}"/>
              </a:ext>
            </a:extLst>
          </p:cNvPr>
          <p:cNvSpPr>
            <a:spLocks noGrp="1"/>
          </p:cNvSpPr>
          <p:nvPr>
            <p:ph sz="half" idx="1"/>
          </p:nvPr>
        </p:nvSpPr>
        <p:spPr/>
        <p:txBody>
          <a:bodyPr/>
          <a:lstStyle/>
          <a:p>
            <a:pPr marL="0" indent="0">
              <a:buNone/>
            </a:pPr>
            <a:r>
              <a:rPr lang="en-US" b="1" dirty="0"/>
              <a:t>During an In-Progress Meeting</a:t>
            </a:r>
          </a:p>
          <a:p>
            <a:r>
              <a:rPr lang="en-US" dirty="0"/>
              <a:t>Click Participants in the meeting controls, then Invite. Choose to invite via Email, your Contacts, or by copying the meeting URL/Invitation.</a:t>
            </a:r>
          </a:p>
          <a:p>
            <a:endParaRPr lang="en-US" dirty="0"/>
          </a:p>
        </p:txBody>
      </p:sp>
      <p:sp>
        <p:nvSpPr>
          <p:cNvPr id="4" name="Content Placeholder 3">
            <a:extLst>
              <a:ext uri="{FF2B5EF4-FFF2-40B4-BE49-F238E27FC236}">
                <a16:creationId xmlns:a16="http://schemas.microsoft.com/office/drawing/2014/main" id="{4334B09C-4BD8-701F-7FA5-DD99FAE6540A}"/>
              </a:ext>
            </a:extLst>
          </p:cNvPr>
          <p:cNvSpPr>
            <a:spLocks noGrp="1"/>
          </p:cNvSpPr>
          <p:nvPr>
            <p:ph sz="half" idx="2"/>
          </p:nvPr>
        </p:nvSpPr>
        <p:spPr>
          <a:xfrm>
            <a:off x="6046267" y="993457"/>
            <a:ext cx="5212080" cy="2092833"/>
          </a:xfrm>
        </p:spPr>
        <p:txBody>
          <a:bodyPr/>
          <a:lstStyle/>
          <a:p>
            <a:pPr marL="0" indent="0">
              <a:buNone/>
            </a:pPr>
            <a:r>
              <a:rPr lang="en-US" b="1" dirty="0"/>
              <a:t>For a Scheduled Meeting</a:t>
            </a:r>
          </a:p>
          <a:p>
            <a:r>
              <a:rPr lang="en-US" dirty="0"/>
              <a:t>From the Meetings tab on the desktop client or web portal, select the meeting and click Copy Invitation to share the details.</a:t>
            </a:r>
          </a:p>
          <a:p>
            <a:endParaRPr lang="en-US" dirty="0"/>
          </a:p>
        </p:txBody>
      </p:sp>
      <p:pic>
        <p:nvPicPr>
          <p:cNvPr id="5" name="Picture 4">
            <a:extLst>
              <a:ext uri="{FF2B5EF4-FFF2-40B4-BE49-F238E27FC236}">
                <a16:creationId xmlns:a16="http://schemas.microsoft.com/office/drawing/2014/main" id="{B53135FB-E524-D52A-8B54-A1DF211A488A}"/>
              </a:ext>
            </a:extLst>
          </p:cNvPr>
          <p:cNvPicPr>
            <a:picLocks noChangeAspect="1"/>
          </p:cNvPicPr>
          <p:nvPr/>
        </p:nvPicPr>
        <p:blipFill>
          <a:blip r:embed="rId2"/>
          <a:stretch>
            <a:fillRect/>
          </a:stretch>
        </p:blipFill>
        <p:spPr>
          <a:xfrm>
            <a:off x="6224226" y="2825970"/>
            <a:ext cx="5100897" cy="3038573"/>
          </a:xfrm>
          <a:prstGeom prst="rect">
            <a:avLst/>
          </a:prstGeom>
        </p:spPr>
      </p:pic>
      <p:sp>
        <p:nvSpPr>
          <p:cNvPr id="6" name="Oval 5">
            <a:extLst>
              <a:ext uri="{FF2B5EF4-FFF2-40B4-BE49-F238E27FC236}">
                <a16:creationId xmlns:a16="http://schemas.microsoft.com/office/drawing/2014/main" id="{620AF524-9835-DB3A-6891-ACDBBAA32760}"/>
              </a:ext>
            </a:extLst>
          </p:cNvPr>
          <p:cNvSpPr/>
          <p:nvPr/>
        </p:nvSpPr>
        <p:spPr>
          <a:xfrm>
            <a:off x="8036155" y="398764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805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06EB0-34B9-5B9B-444B-5200C009D33C}"/>
              </a:ext>
            </a:extLst>
          </p:cNvPr>
          <p:cNvSpPr>
            <a:spLocks noGrp="1"/>
          </p:cNvSpPr>
          <p:nvPr>
            <p:ph type="title"/>
          </p:nvPr>
        </p:nvSpPr>
        <p:spPr>
          <a:xfrm>
            <a:off x="5248656" y="914400"/>
            <a:ext cx="6236208" cy="1307592"/>
          </a:xfrm>
        </p:spPr>
        <p:txBody>
          <a:bodyPr>
            <a:normAutofit/>
          </a:bodyPr>
          <a:lstStyle/>
          <a:p>
            <a:pPr>
              <a:lnSpc>
                <a:spcPct val="90000"/>
              </a:lnSpc>
            </a:pPr>
            <a:r>
              <a:rPr lang="en-US" b="1" dirty="0"/>
              <a:t>Joining a Meeting</a:t>
            </a:r>
            <a:br>
              <a:rPr lang="en-US" b="1" dirty="0"/>
            </a:b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7CF3D15-5FC7-291A-4207-03A2F3E84F34}"/>
              </a:ext>
            </a:extLst>
          </p:cNvPr>
          <p:cNvPicPr>
            <a:picLocks noChangeAspect="1"/>
          </p:cNvPicPr>
          <p:nvPr/>
        </p:nvPicPr>
        <p:blipFill>
          <a:blip r:embed="rId2"/>
          <a:srcRect r="-1" b="10859"/>
          <a:stretch>
            <a:fillRect/>
          </a:stretch>
        </p:blipFill>
        <p:spPr>
          <a:xfrm>
            <a:off x="712312" y="749808"/>
            <a:ext cx="3950208" cy="5413248"/>
          </a:xfrm>
          <a:prstGeom prst="rect">
            <a:avLst/>
          </a:prstGeom>
        </p:spPr>
      </p:pic>
      <p:sp>
        <p:nvSpPr>
          <p:cNvPr id="3" name="Content Placeholder 2">
            <a:extLst>
              <a:ext uri="{FF2B5EF4-FFF2-40B4-BE49-F238E27FC236}">
                <a16:creationId xmlns:a16="http://schemas.microsoft.com/office/drawing/2014/main" id="{FB9B3132-DDC5-8630-549C-709C2264A88C}"/>
              </a:ext>
            </a:extLst>
          </p:cNvPr>
          <p:cNvSpPr>
            <a:spLocks noGrp="1"/>
          </p:cNvSpPr>
          <p:nvPr>
            <p:ph idx="1"/>
          </p:nvPr>
        </p:nvSpPr>
        <p:spPr>
          <a:xfrm>
            <a:off x="5248656" y="2221992"/>
            <a:ext cx="6236208" cy="3941064"/>
          </a:xfrm>
        </p:spPr>
        <p:txBody>
          <a:bodyPr>
            <a:normAutofit/>
          </a:bodyPr>
          <a:lstStyle/>
          <a:p>
            <a:r>
              <a:rPr lang="en-US" dirty="0"/>
              <a:t>Desktop Client: Click Join a Meeting and enter the Meeting ID.</a:t>
            </a:r>
          </a:p>
          <a:p>
            <a:r>
              <a:rPr lang="en-US" dirty="0"/>
              <a:t>Email: Click the Join Zoom Meeting link in the invitation.</a:t>
            </a:r>
          </a:p>
          <a:p>
            <a:r>
              <a:rPr lang="en-US" dirty="0"/>
              <a:t>Telephone: Dial the number from the invitation and enter the Meeting ID.</a:t>
            </a:r>
          </a:p>
          <a:p>
            <a:pPr marL="0" indent="0">
              <a:buNone/>
            </a:pPr>
            <a:endParaRPr lang="en-US" dirty="0"/>
          </a:p>
        </p:txBody>
      </p:sp>
    </p:spTree>
    <p:extLst>
      <p:ext uri="{BB962C8B-B14F-4D97-AF65-F5344CB8AC3E}">
        <p14:creationId xmlns:p14="http://schemas.microsoft.com/office/powerpoint/2010/main" val="853094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A560-FF25-3D7D-BF4E-4ECA1E21CF76}"/>
              </a:ext>
            </a:extLst>
          </p:cNvPr>
          <p:cNvSpPr>
            <a:spLocks noGrp="1"/>
          </p:cNvSpPr>
          <p:nvPr>
            <p:ph type="title"/>
          </p:nvPr>
        </p:nvSpPr>
        <p:spPr/>
        <p:txBody>
          <a:bodyPr>
            <a:normAutofit fontScale="90000"/>
          </a:bodyPr>
          <a:lstStyle/>
          <a:p>
            <a:r>
              <a:rPr lang="en-US" b="1" dirty="0"/>
              <a:t>Polls</a:t>
            </a:r>
            <a:br>
              <a:rPr lang="en-US" b="1" dirty="0"/>
            </a:br>
            <a:endParaRPr lang="en-US" dirty="0"/>
          </a:p>
        </p:txBody>
      </p:sp>
      <p:sp>
        <p:nvSpPr>
          <p:cNvPr id="3" name="Content Placeholder 2">
            <a:extLst>
              <a:ext uri="{FF2B5EF4-FFF2-40B4-BE49-F238E27FC236}">
                <a16:creationId xmlns:a16="http://schemas.microsoft.com/office/drawing/2014/main" id="{2CBFBF3E-8AF1-DD11-B44C-B7D72D49CC33}"/>
              </a:ext>
            </a:extLst>
          </p:cNvPr>
          <p:cNvSpPr>
            <a:spLocks noGrp="1"/>
          </p:cNvSpPr>
          <p:nvPr>
            <p:ph sz="half" idx="1"/>
          </p:nvPr>
        </p:nvSpPr>
        <p:spPr>
          <a:xfrm>
            <a:off x="313944" y="1568196"/>
            <a:ext cx="4943856" cy="2235264"/>
          </a:xfrm>
        </p:spPr>
        <p:txBody>
          <a:bodyPr>
            <a:normAutofit fontScale="55000" lnSpcReduction="20000"/>
          </a:bodyPr>
          <a:lstStyle/>
          <a:p>
            <a:pPr marL="0" indent="0">
              <a:buNone/>
            </a:pPr>
            <a:r>
              <a:rPr lang="en-US" b="1" dirty="0"/>
              <a:t>Creating a Poll (Before Meeting)</a:t>
            </a:r>
          </a:p>
          <a:p>
            <a:pPr marL="457200" indent="-457200">
              <a:buFont typeface="+mj-lt"/>
              <a:buAutoNum type="arabicPeriod"/>
            </a:pPr>
            <a:r>
              <a:rPr lang="en-US" dirty="0"/>
              <a:t>Sign in to the Zoom web portal.</a:t>
            </a:r>
          </a:p>
          <a:p>
            <a:pPr marL="457200" indent="-457200">
              <a:buFont typeface="+mj-lt"/>
              <a:buAutoNum type="arabicPeriod"/>
            </a:pPr>
            <a:r>
              <a:rPr lang="en-US" dirty="0"/>
              <a:t>Navigate to Meetings and select the scheduled meeting you want to add a poll to.</a:t>
            </a:r>
          </a:p>
          <a:p>
            <a:pPr marL="457200" indent="-457200">
              <a:buFont typeface="+mj-lt"/>
              <a:buAutoNum type="arabicPeriod"/>
            </a:pPr>
            <a:r>
              <a:rPr lang="en-US" dirty="0"/>
              <a:t>At the top of the meeting details page and click the Polls/Quizzes tab, then + Create.</a:t>
            </a:r>
          </a:p>
          <a:p>
            <a:pPr marL="457200" indent="-457200">
              <a:buFont typeface="+mj-lt"/>
              <a:buAutoNum type="arabicPeriod"/>
            </a:pPr>
            <a:r>
              <a:rPr lang="en-US" dirty="0"/>
              <a:t>Choose Poll and enter your question(s) and answer choices. You can also set it to be anonymous.</a:t>
            </a:r>
          </a:p>
          <a:p>
            <a:pPr marL="457200" indent="-457200">
              <a:buFont typeface="+mj-lt"/>
              <a:buAutoNum type="arabicPeriod"/>
            </a:pPr>
            <a:r>
              <a:rPr lang="en-US" dirty="0"/>
              <a:t>Click Save.</a:t>
            </a:r>
          </a:p>
          <a:p>
            <a:endParaRPr lang="en-US" dirty="0"/>
          </a:p>
        </p:txBody>
      </p:sp>
      <p:sp>
        <p:nvSpPr>
          <p:cNvPr id="4" name="Content Placeholder 3">
            <a:extLst>
              <a:ext uri="{FF2B5EF4-FFF2-40B4-BE49-F238E27FC236}">
                <a16:creationId xmlns:a16="http://schemas.microsoft.com/office/drawing/2014/main" id="{A431DFBB-8FC9-245E-49CF-FC21A7C050F9}"/>
              </a:ext>
            </a:extLst>
          </p:cNvPr>
          <p:cNvSpPr>
            <a:spLocks noGrp="1"/>
          </p:cNvSpPr>
          <p:nvPr>
            <p:ph sz="half" idx="2"/>
          </p:nvPr>
        </p:nvSpPr>
        <p:spPr>
          <a:xfrm>
            <a:off x="313944" y="4025964"/>
            <a:ext cx="5639181" cy="2076450"/>
          </a:xfrm>
        </p:spPr>
        <p:txBody>
          <a:bodyPr>
            <a:normAutofit fontScale="55000" lnSpcReduction="20000"/>
          </a:bodyPr>
          <a:lstStyle/>
          <a:p>
            <a:pPr marL="0" indent="0">
              <a:buNone/>
            </a:pPr>
            <a:r>
              <a:rPr lang="en-US" b="1" dirty="0"/>
              <a:t>Launching a Poll (During Meeting)</a:t>
            </a:r>
          </a:p>
          <a:p>
            <a:pPr marL="457200" indent="-457200">
              <a:buFont typeface="+mj-lt"/>
              <a:buAutoNum type="arabicPeriod"/>
            </a:pPr>
            <a:r>
              <a:rPr lang="en-US" dirty="0"/>
              <a:t>During your meeting, click the Polls button in the meeting controls.</a:t>
            </a:r>
          </a:p>
          <a:p>
            <a:pPr marL="457200" indent="-457200">
              <a:buFont typeface="+mj-lt"/>
              <a:buAutoNum type="arabicPeriod"/>
            </a:pPr>
            <a:r>
              <a:rPr lang="en-US" dirty="0"/>
              <a:t>Select the poll you wish to launch.</a:t>
            </a:r>
          </a:p>
          <a:p>
            <a:pPr marL="457200" indent="-457200">
              <a:buFont typeface="+mj-lt"/>
              <a:buAutoNum type="arabicPeriod"/>
            </a:pPr>
            <a:r>
              <a:rPr lang="en-US" dirty="0"/>
              <a:t>Click Launch Poll. Participants will see the poll pop up on their screen.</a:t>
            </a:r>
          </a:p>
          <a:p>
            <a:pPr marL="457200" indent="-457200">
              <a:buFont typeface="+mj-lt"/>
              <a:buAutoNum type="arabicPeriod"/>
            </a:pPr>
            <a:r>
              <a:rPr lang="en-US" dirty="0"/>
              <a:t>Once you are ready to end the poll, click End Poll. You can then Share Results with participants or Relaunch Poll.</a:t>
            </a:r>
          </a:p>
          <a:p>
            <a:endParaRPr lang="en-US" dirty="0"/>
          </a:p>
        </p:txBody>
      </p:sp>
      <p:pic>
        <p:nvPicPr>
          <p:cNvPr id="8" name="Picture 7">
            <a:extLst>
              <a:ext uri="{FF2B5EF4-FFF2-40B4-BE49-F238E27FC236}">
                <a16:creationId xmlns:a16="http://schemas.microsoft.com/office/drawing/2014/main" id="{66E08048-023E-9E1E-78F7-B9E7E5E5FFFD}"/>
              </a:ext>
            </a:extLst>
          </p:cNvPr>
          <p:cNvPicPr>
            <a:picLocks noChangeAspect="1"/>
          </p:cNvPicPr>
          <p:nvPr/>
        </p:nvPicPr>
        <p:blipFill>
          <a:blip r:embed="rId2"/>
          <a:stretch>
            <a:fillRect/>
          </a:stretch>
        </p:blipFill>
        <p:spPr>
          <a:xfrm>
            <a:off x="6238877" y="3692861"/>
            <a:ext cx="3353179" cy="216471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0947CB3B-2454-CE1A-9929-B3A11F022501}"/>
              </a:ext>
            </a:extLst>
          </p:cNvPr>
          <p:cNvPicPr>
            <a:picLocks noChangeAspect="1"/>
          </p:cNvPicPr>
          <p:nvPr/>
        </p:nvPicPr>
        <p:blipFill>
          <a:blip r:embed="rId3"/>
          <a:stretch>
            <a:fillRect/>
          </a:stretch>
        </p:blipFill>
        <p:spPr>
          <a:xfrm>
            <a:off x="5257800" y="995180"/>
            <a:ext cx="3962911" cy="2033697"/>
          </a:xfrm>
          <a:prstGeom prst="rect">
            <a:avLst/>
          </a:prstGeom>
        </p:spPr>
      </p:pic>
      <p:sp>
        <p:nvSpPr>
          <p:cNvPr id="7" name="Oval 6">
            <a:extLst>
              <a:ext uri="{FF2B5EF4-FFF2-40B4-BE49-F238E27FC236}">
                <a16:creationId xmlns:a16="http://schemas.microsoft.com/office/drawing/2014/main" id="{0ACD4C47-4298-5F4F-BE11-8990FD1C10D5}"/>
              </a:ext>
            </a:extLst>
          </p:cNvPr>
          <p:cNvSpPr/>
          <p:nvPr/>
        </p:nvSpPr>
        <p:spPr>
          <a:xfrm>
            <a:off x="5175504" y="1389888"/>
            <a:ext cx="777621" cy="365760"/>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E2747F8-75FD-2B37-EEAF-D96C6155FE24}"/>
              </a:ext>
            </a:extLst>
          </p:cNvPr>
          <p:cNvSpPr/>
          <p:nvPr/>
        </p:nvSpPr>
        <p:spPr>
          <a:xfrm>
            <a:off x="7274307" y="1511808"/>
            <a:ext cx="777621" cy="365760"/>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51D64A-BC32-A2A3-C322-BF167F4CB387}"/>
              </a:ext>
            </a:extLst>
          </p:cNvPr>
          <p:cNvPicPr>
            <a:picLocks noChangeAspect="1"/>
          </p:cNvPicPr>
          <p:nvPr/>
        </p:nvPicPr>
        <p:blipFill>
          <a:blip r:embed="rId4"/>
          <a:stretch>
            <a:fillRect/>
          </a:stretch>
        </p:blipFill>
        <p:spPr>
          <a:xfrm>
            <a:off x="8478412" y="1389888"/>
            <a:ext cx="2063481" cy="13080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Arrow Connector 12">
            <a:extLst>
              <a:ext uri="{FF2B5EF4-FFF2-40B4-BE49-F238E27FC236}">
                <a16:creationId xmlns:a16="http://schemas.microsoft.com/office/drawing/2014/main" id="{05C4ACE1-69F1-B77A-B249-C286D7AC56D8}"/>
              </a:ext>
            </a:extLst>
          </p:cNvPr>
          <p:cNvCxnSpPr>
            <a:cxnSpLocks/>
          </p:cNvCxnSpPr>
          <p:nvPr/>
        </p:nvCxnSpPr>
        <p:spPr>
          <a:xfrm>
            <a:off x="7644117" y="1752600"/>
            <a:ext cx="1276153" cy="1249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0621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3796-16D1-7828-2A23-459EE94B70FC}"/>
              </a:ext>
            </a:extLst>
          </p:cNvPr>
          <p:cNvSpPr>
            <a:spLocks noGrp="1"/>
          </p:cNvSpPr>
          <p:nvPr>
            <p:ph type="title"/>
          </p:nvPr>
        </p:nvSpPr>
        <p:spPr/>
        <p:txBody>
          <a:bodyPr>
            <a:normAutofit fontScale="90000"/>
          </a:bodyPr>
          <a:lstStyle/>
          <a:p>
            <a:r>
              <a:rPr lang="en-US" b="1" dirty="0"/>
              <a:t>Breakout Rooms</a:t>
            </a:r>
            <a:br>
              <a:rPr lang="en-US" b="1" dirty="0"/>
            </a:br>
            <a:endParaRPr lang="en-US" b="1" dirty="0"/>
          </a:p>
        </p:txBody>
      </p:sp>
      <p:sp>
        <p:nvSpPr>
          <p:cNvPr id="4" name="Content Placeholder 3">
            <a:extLst>
              <a:ext uri="{FF2B5EF4-FFF2-40B4-BE49-F238E27FC236}">
                <a16:creationId xmlns:a16="http://schemas.microsoft.com/office/drawing/2014/main" id="{6AE02A7B-3E70-B5EF-A680-1634C2F5AA07}"/>
              </a:ext>
            </a:extLst>
          </p:cNvPr>
          <p:cNvSpPr>
            <a:spLocks noGrp="1"/>
          </p:cNvSpPr>
          <p:nvPr>
            <p:ph sz="half" idx="2"/>
          </p:nvPr>
        </p:nvSpPr>
        <p:spPr>
          <a:xfrm>
            <a:off x="6179820" y="1688592"/>
            <a:ext cx="5212080" cy="3739896"/>
          </a:xfrm>
        </p:spPr>
        <p:txBody>
          <a:bodyPr>
            <a:normAutofit fontScale="77500" lnSpcReduction="20000"/>
          </a:bodyPr>
          <a:lstStyle/>
          <a:p>
            <a:pPr marL="0" indent="0">
              <a:buNone/>
            </a:pPr>
            <a:r>
              <a:rPr lang="en-US" b="1" dirty="0"/>
              <a:t>Managing Breakout Rooms (As Host)</a:t>
            </a:r>
          </a:p>
          <a:p>
            <a:pPr marL="457200" indent="-457200">
              <a:buFont typeface="+mj-lt"/>
              <a:buAutoNum type="arabicPeriod"/>
            </a:pPr>
            <a:r>
              <a:rPr lang="en-US" dirty="0"/>
              <a:t>During a meeting, click “more” then “Breakout Rooms button” in the meeting controls.</a:t>
            </a:r>
          </a:p>
          <a:p>
            <a:pPr marL="457200" indent="-457200">
              <a:buFont typeface="+mj-lt"/>
              <a:buAutoNum type="arabicPeriod"/>
            </a:pPr>
            <a:r>
              <a:rPr lang="en-US" dirty="0"/>
              <a:t>Choose how many rooms you want to create and how to assign participants:</a:t>
            </a:r>
          </a:p>
          <a:p>
            <a:pPr lvl="1"/>
            <a:r>
              <a:rPr lang="en-US" dirty="0"/>
              <a:t>Assign automatically: Zoom will randomly assign participants to each room.</a:t>
            </a:r>
          </a:p>
          <a:p>
            <a:pPr lvl="1"/>
            <a:r>
              <a:rPr lang="en-US" dirty="0"/>
              <a:t>Assign manually: You assign participants to each room.</a:t>
            </a:r>
          </a:p>
          <a:p>
            <a:pPr lvl="1"/>
            <a:r>
              <a:rPr lang="en-US" dirty="0"/>
              <a:t>Let participants choose room: Participants can select which room to join.</a:t>
            </a:r>
          </a:p>
          <a:p>
            <a:pPr marL="457200" indent="-457200">
              <a:buFont typeface="+mj-lt"/>
              <a:buAutoNum type="arabicPeriod"/>
            </a:pPr>
            <a:r>
              <a:rPr lang="en-US" dirty="0"/>
              <a:t>Click Create. You can then Open All Rooms to start the sessions.</a:t>
            </a:r>
          </a:p>
          <a:p>
            <a:pPr marL="457200" indent="-457200">
              <a:buFont typeface="+mj-lt"/>
              <a:buAutoNum type="arabicPeriod"/>
            </a:pPr>
            <a:r>
              <a:rPr lang="en-US" dirty="0"/>
              <a:t>As the host, you can join any breakout room, broadcast messages to all rooms, and close all rooms.</a:t>
            </a:r>
          </a:p>
          <a:p>
            <a:endParaRPr lang="en-US" dirty="0"/>
          </a:p>
        </p:txBody>
      </p:sp>
      <p:pic>
        <p:nvPicPr>
          <p:cNvPr id="10" name="Picture 9">
            <a:extLst>
              <a:ext uri="{FF2B5EF4-FFF2-40B4-BE49-F238E27FC236}">
                <a16:creationId xmlns:a16="http://schemas.microsoft.com/office/drawing/2014/main" id="{A742EE97-CDD0-A7CC-0388-22F876AD636D}"/>
              </a:ext>
            </a:extLst>
          </p:cNvPr>
          <p:cNvPicPr>
            <a:picLocks noChangeAspect="1"/>
          </p:cNvPicPr>
          <p:nvPr/>
        </p:nvPicPr>
        <p:blipFill>
          <a:blip r:embed="rId2"/>
          <a:stretch>
            <a:fillRect/>
          </a:stretch>
        </p:blipFill>
        <p:spPr>
          <a:xfrm>
            <a:off x="1624252" y="1857622"/>
            <a:ext cx="3838095" cy="3961905"/>
          </a:xfrm>
          <a:prstGeom prst="rect">
            <a:avLst/>
          </a:prstGeom>
        </p:spPr>
      </p:pic>
    </p:spTree>
    <p:extLst>
      <p:ext uri="{BB962C8B-B14F-4D97-AF65-F5344CB8AC3E}">
        <p14:creationId xmlns:p14="http://schemas.microsoft.com/office/powerpoint/2010/main" val="380663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515AD-0B63-A439-6579-FFD7169F9220}"/>
              </a:ext>
            </a:extLst>
          </p:cNvPr>
          <p:cNvSpPr>
            <a:spLocks noGrp="1"/>
          </p:cNvSpPr>
          <p:nvPr>
            <p:ph type="title"/>
          </p:nvPr>
        </p:nvSpPr>
        <p:spPr>
          <a:xfrm>
            <a:off x="700087" y="909638"/>
            <a:ext cx="10691813" cy="1015256"/>
          </a:xfrm>
        </p:spPr>
        <p:txBody>
          <a:bodyPr>
            <a:normAutofit/>
          </a:bodyPr>
          <a:lstStyle/>
          <a:p>
            <a:pPr>
              <a:lnSpc>
                <a:spcPct val="90000"/>
              </a:lnSpc>
            </a:pPr>
            <a:r>
              <a:rPr lang="en-US" sz="3100" b="1"/>
              <a:t>Screen Sharing</a:t>
            </a:r>
            <a:br>
              <a:rPr lang="en-US" sz="3100" b="1"/>
            </a:br>
            <a:endParaRPr lang="en-US" sz="3100"/>
          </a:p>
        </p:txBody>
      </p:sp>
      <p:cxnSp>
        <p:nvCxnSpPr>
          <p:cNvPr id="23" name="Straight Connector 22">
            <a:extLst>
              <a:ext uri="{FF2B5EF4-FFF2-40B4-BE49-F238E27FC236}">
                <a16:creationId xmlns:a16="http://schemas.microsoft.com/office/drawing/2014/main" id="{85464D73-EC80-43C4-BB2F-9655F6E1F0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97467EC-9A2A-6AE5-4BF9-EC55335EFB91}"/>
              </a:ext>
            </a:extLst>
          </p:cNvPr>
          <p:cNvPicPr>
            <a:picLocks noChangeAspect="1"/>
          </p:cNvPicPr>
          <p:nvPr/>
        </p:nvPicPr>
        <p:blipFill>
          <a:blip r:embed="rId2"/>
          <a:stretch>
            <a:fillRect/>
          </a:stretch>
        </p:blipFill>
        <p:spPr>
          <a:xfrm>
            <a:off x="632046" y="4193359"/>
            <a:ext cx="1964881" cy="1838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C15CC1FA-0565-5CE1-C538-96E2DF523FE1}"/>
              </a:ext>
            </a:extLst>
          </p:cNvPr>
          <p:cNvPicPr>
            <a:picLocks noChangeAspect="1"/>
          </p:cNvPicPr>
          <p:nvPr/>
        </p:nvPicPr>
        <p:blipFill>
          <a:blip r:embed="rId3"/>
          <a:stretch>
            <a:fillRect/>
          </a:stretch>
        </p:blipFill>
        <p:spPr>
          <a:xfrm>
            <a:off x="9661910" y="1532468"/>
            <a:ext cx="1964882" cy="1500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4" name="Straight Connector 23">
            <a:extLst>
              <a:ext uri="{FF2B5EF4-FFF2-40B4-BE49-F238E27FC236}">
                <a16:creationId xmlns:a16="http://schemas.microsoft.com/office/drawing/2014/main" id="{CFB03A8F-6114-4C92-B337-6D698FDFF3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3A987299-4A2F-23E3-9816-F843A1A0228D}"/>
              </a:ext>
            </a:extLst>
          </p:cNvPr>
          <p:cNvGraphicFramePr>
            <a:graphicFrameLocks noGrp="1"/>
          </p:cNvGraphicFramePr>
          <p:nvPr>
            <p:ph idx="1"/>
            <p:extLst>
              <p:ext uri="{D42A27DB-BD31-4B8C-83A1-F6EECF244321}">
                <p14:modId xmlns:p14="http://schemas.microsoft.com/office/powerpoint/2010/main" val="1048904450"/>
              </p:ext>
            </p:extLst>
          </p:nvPr>
        </p:nvGraphicFramePr>
        <p:xfrm>
          <a:off x="1614487" y="984371"/>
          <a:ext cx="7482216" cy="3977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718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D5E1-2F8D-4D79-65FE-8E5C7F711859}"/>
              </a:ext>
            </a:extLst>
          </p:cNvPr>
          <p:cNvSpPr>
            <a:spLocks noGrp="1"/>
          </p:cNvSpPr>
          <p:nvPr>
            <p:ph type="title"/>
          </p:nvPr>
        </p:nvSpPr>
        <p:spPr/>
        <p:txBody>
          <a:bodyPr>
            <a:normAutofit fontScale="90000"/>
          </a:bodyPr>
          <a:lstStyle/>
          <a:p>
            <a:r>
              <a:rPr lang="en-US" b="1" dirty="0"/>
              <a:t>Meeting Security Best Practices</a:t>
            </a:r>
            <a:br>
              <a:rPr lang="en-US" b="1" dirty="0"/>
            </a:br>
            <a:endParaRPr lang="en-US" dirty="0"/>
          </a:p>
        </p:txBody>
      </p:sp>
      <p:sp>
        <p:nvSpPr>
          <p:cNvPr id="3" name="Content Placeholder 2">
            <a:extLst>
              <a:ext uri="{FF2B5EF4-FFF2-40B4-BE49-F238E27FC236}">
                <a16:creationId xmlns:a16="http://schemas.microsoft.com/office/drawing/2014/main" id="{F7862487-5FE5-E90D-6E21-928C793B31A7}"/>
              </a:ext>
            </a:extLst>
          </p:cNvPr>
          <p:cNvSpPr>
            <a:spLocks noGrp="1"/>
          </p:cNvSpPr>
          <p:nvPr>
            <p:ph idx="1"/>
          </p:nvPr>
        </p:nvSpPr>
        <p:spPr/>
        <p:txBody>
          <a:bodyPr>
            <a:normAutofit fontScale="70000" lnSpcReduction="20000"/>
          </a:bodyPr>
          <a:lstStyle/>
          <a:p>
            <a:pPr marL="0" indent="0">
              <a:buNone/>
            </a:pPr>
            <a:r>
              <a:rPr lang="en-US" b="1" dirty="0">
                <a:highlight>
                  <a:srgbClr val="FFFF00"/>
                </a:highlight>
              </a:rPr>
              <a:t>Require Passcodes for Meetings</a:t>
            </a:r>
          </a:p>
          <a:p>
            <a:r>
              <a:rPr lang="en-US" dirty="0"/>
              <a:t>Always enable passcodes for your meetings. This adds an extra layer of security, ensuring that only invited participants can join. You can embed the passcode in the invitation link for ease of access for legitimate attendees.</a:t>
            </a:r>
          </a:p>
          <a:p>
            <a:pPr marL="0" indent="0">
              <a:buNone/>
            </a:pPr>
            <a:r>
              <a:rPr lang="en-US" b="1" dirty="0">
                <a:highlight>
                  <a:srgbClr val="FFFF00"/>
                </a:highlight>
              </a:rPr>
              <a:t>Utilize Waiting Rooms</a:t>
            </a:r>
          </a:p>
          <a:p>
            <a:r>
              <a:rPr lang="en-US" dirty="0"/>
              <a:t>The Waiting Room feature allows you to control who enters your meeting and when. Participants will be held in a virtual waiting room until you admit them. This is especially useful for preventing uninvited guests or "Zoom-bombing.“</a:t>
            </a:r>
          </a:p>
          <a:p>
            <a:pPr marL="0" indent="0">
              <a:buNone/>
            </a:pPr>
            <a:r>
              <a:rPr lang="en-US" b="1" dirty="0">
                <a:highlight>
                  <a:srgbClr val="FFFF00"/>
                </a:highlight>
              </a:rPr>
              <a:t>Manage Participant Controls</a:t>
            </a:r>
          </a:p>
          <a:p>
            <a:r>
              <a:rPr lang="en-US" dirty="0"/>
              <a:t>As a host, you have various controls to manage participants during a meeting:</a:t>
            </a:r>
          </a:p>
          <a:p>
            <a:r>
              <a:rPr lang="en-US" dirty="0"/>
              <a:t>Lock Meeting: Once all expected participants have joined, you can lock the meeting to prevent anyone else from entering.</a:t>
            </a:r>
          </a:p>
          <a:p>
            <a:r>
              <a:rPr lang="en-US" dirty="0"/>
              <a:t>Remove Participants: You can remove disruptive participants from the meeting. Once removed, they cannot rejoin.</a:t>
            </a:r>
          </a:p>
          <a:p>
            <a:r>
              <a:rPr lang="en-US" dirty="0"/>
              <a:t>Mute Participants: Mute individual participants or all participants upon entry to minimize background noise or disruptions.</a:t>
            </a:r>
          </a:p>
          <a:p>
            <a:r>
              <a:rPr lang="en-US" dirty="0"/>
              <a:t>Disable Screen Sharing for Participants: Restrict screen sharing privileges to only the host or specific presenters to prevent unauthorized content sharing.</a:t>
            </a:r>
          </a:p>
          <a:p>
            <a:endParaRPr lang="en-US" dirty="0"/>
          </a:p>
          <a:p>
            <a:endParaRPr lang="en-US" dirty="0"/>
          </a:p>
          <a:p>
            <a:endParaRPr lang="en-US" dirty="0"/>
          </a:p>
        </p:txBody>
      </p:sp>
    </p:spTree>
    <p:extLst>
      <p:ext uri="{BB962C8B-B14F-4D97-AF65-F5344CB8AC3E}">
        <p14:creationId xmlns:p14="http://schemas.microsoft.com/office/powerpoint/2010/main" val="303939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5B58-3FAB-AB82-74B6-6D049B93AEAE}"/>
              </a:ext>
            </a:extLst>
          </p:cNvPr>
          <p:cNvSpPr>
            <a:spLocks noGrp="1"/>
          </p:cNvSpPr>
          <p:nvPr>
            <p:ph type="title"/>
          </p:nvPr>
        </p:nvSpPr>
        <p:spPr/>
        <p:txBody>
          <a:bodyPr>
            <a:normAutofit fontScale="90000"/>
          </a:bodyPr>
          <a:lstStyle/>
          <a:p>
            <a:r>
              <a:rPr lang="en-US" b="1" dirty="0"/>
              <a:t>Introduction to Zoom Workplace</a:t>
            </a:r>
            <a:br>
              <a:rPr lang="en-US" b="1" dirty="0"/>
            </a:br>
            <a:endParaRPr lang="en-US" dirty="0"/>
          </a:p>
        </p:txBody>
      </p:sp>
      <p:sp>
        <p:nvSpPr>
          <p:cNvPr id="3" name="Content Placeholder 2">
            <a:extLst>
              <a:ext uri="{FF2B5EF4-FFF2-40B4-BE49-F238E27FC236}">
                <a16:creationId xmlns:a16="http://schemas.microsoft.com/office/drawing/2014/main" id="{9A9DE75E-198D-C796-0D59-944AABFF82D5}"/>
              </a:ext>
            </a:extLst>
          </p:cNvPr>
          <p:cNvSpPr>
            <a:spLocks noGrp="1"/>
          </p:cNvSpPr>
          <p:nvPr>
            <p:ph idx="1"/>
          </p:nvPr>
        </p:nvSpPr>
        <p:spPr/>
        <p:txBody>
          <a:bodyPr/>
          <a:lstStyle/>
          <a:p>
            <a:pPr marL="0" indent="0">
              <a:buNone/>
            </a:pPr>
            <a:r>
              <a:rPr lang="en-US" dirty="0"/>
              <a:t>Zoom Workplace is an easy, reliable cloud platform that has evolved beyond just video and audio conferencing. It now offers a comprehensive suite for collaboration, chat, webinars, events, and more, seamlessly integrating across mobile devices, desktops, telephones, and room systems. This guide provides instructions on using the key features of Zoom Workplace in 2025.</a:t>
            </a:r>
          </a:p>
        </p:txBody>
      </p:sp>
    </p:spTree>
    <p:extLst>
      <p:ext uri="{BB962C8B-B14F-4D97-AF65-F5344CB8AC3E}">
        <p14:creationId xmlns:p14="http://schemas.microsoft.com/office/powerpoint/2010/main" val="367074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C684C-0158-72E3-4C03-171EB5DBF996}"/>
              </a:ext>
            </a:extLst>
          </p:cNvPr>
          <p:cNvSpPr>
            <a:spLocks noGrp="1"/>
          </p:cNvSpPr>
          <p:nvPr>
            <p:ph type="title"/>
          </p:nvPr>
        </p:nvSpPr>
        <p:spPr>
          <a:xfrm>
            <a:off x="700087" y="909638"/>
            <a:ext cx="10691813" cy="1155618"/>
          </a:xfrm>
        </p:spPr>
        <p:txBody>
          <a:bodyPr>
            <a:normAutofit/>
          </a:bodyPr>
          <a:lstStyle/>
          <a:p>
            <a:pPr>
              <a:lnSpc>
                <a:spcPct val="90000"/>
              </a:lnSpc>
            </a:pPr>
            <a:r>
              <a:rPr lang="en-US" sz="3700" b="1"/>
              <a:t>Screen Sharing with Dual Monitors</a:t>
            </a:r>
            <a:br>
              <a:rPr lang="en-US" sz="3700" b="1"/>
            </a:br>
            <a:endParaRPr lang="en-US" sz="3700"/>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41038F7-9CFB-A2E8-D538-9009FCF1C5E5}"/>
              </a:ext>
            </a:extLst>
          </p:cNvPr>
          <p:cNvGraphicFramePr>
            <a:graphicFrameLocks noGrp="1"/>
          </p:cNvGraphicFramePr>
          <p:nvPr>
            <p:ph idx="1"/>
            <p:extLst>
              <p:ext uri="{D42A27DB-BD31-4B8C-83A1-F6EECF244321}">
                <p14:modId xmlns:p14="http://schemas.microsoft.com/office/powerpoint/2010/main" val="1199398658"/>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65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2341-AD1C-6DC4-DB95-F90F0870E825}"/>
              </a:ext>
            </a:extLst>
          </p:cNvPr>
          <p:cNvSpPr>
            <a:spLocks noGrp="1"/>
          </p:cNvSpPr>
          <p:nvPr>
            <p:ph type="title"/>
          </p:nvPr>
        </p:nvSpPr>
        <p:spPr/>
        <p:txBody>
          <a:bodyPr>
            <a:normAutofit fontScale="90000"/>
          </a:bodyPr>
          <a:lstStyle/>
          <a:p>
            <a:r>
              <a:rPr lang="en-US" b="1" dirty="0"/>
              <a:t>Getting Started &amp; Signing In</a:t>
            </a:r>
            <a:br>
              <a:rPr lang="en-US" b="1" dirty="0"/>
            </a:br>
            <a:endParaRPr lang="en-US" dirty="0"/>
          </a:p>
        </p:txBody>
      </p:sp>
      <p:sp>
        <p:nvSpPr>
          <p:cNvPr id="3" name="Content Placeholder 2">
            <a:extLst>
              <a:ext uri="{FF2B5EF4-FFF2-40B4-BE49-F238E27FC236}">
                <a16:creationId xmlns:a16="http://schemas.microsoft.com/office/drawing/2014/main" id="{BAB26844-97E4-F67F-47FE-F4695A41CCEF}"/>
              </a:ext>
            </a:extLst>
          </p:cNvPr>
          <p:cNvSpPr>
            <a:spLocks noGrp="1"/>
          </p:cNvSpPr>
          <p:nvPr>
            <p:ph idx="1"/>
          </p:nvPr>
        </p:nvSpPr>
        <p:spPr>
          <a:xfrm>
            <a:off x="700635" y="2221992"/>
            <a:ext cx="10691265" cy="1051560"/>
          </a:xfrm>
        </p:spPr>
        <p:txBody>
          <a:bodyPr/>
          <a:lstStyle/>
          <a:p>
            <a:r>
              <a:rPr lang="en-US" dirty="0"/>
              <a:t>To begin using Zoom Workplace, download the desktop client for Windows or Mac from Zoom's Download Center at </a:t>
            </a:r>
            <a:r>
              <a:rPr lang="en-US" dirty="0">
                <a:hlinkClick r:id="rId2"/>
              </a:rPr>
              <a:t>https://zoom.us/download</a:t>
            </a:r>
            <a:r>
              <a:rPr lang="en-US" dirty="0"/>
              <a:t>.</a:t>
            </a:r>
          </a:p>
        </p:txBody>
      </p:sp>
      <p:sp>
        <p:nvSpPr>
          <p:cNvPr id="8" name="Rectangle 7">
            <a:extLst>
              <a:ext uri="{FF2B5EF4-FFF2-40B4-BE49-F238E27FC236}">
                <a16:creationId xmlns:a16="http://schemas.microsoft.com/office/drawing/2014/main" id="{8360F0CE-B9D0-BA64-BBD4-D53E4558DC6F}"/>
              </a:ext>
            </a:extLst>
          </p:cNvPr>
          <p:cNvSpPr/>
          <p:nvPr/>
        </p:nvSpPr>
        <p:spPr>
          <a:xfrm>
            <a:off x="466344" y="3529584"/>
            <a:ext cx="5629656" cy="2350008"/>
          </a:xfrm>
          <a:prstGeom prst="rect">
            <a:avLst/>
          </a:prstGeom>
          <a:noFill/>
          <a:ln w="381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sp>
        <p:nvSpPr>
          <p:cNvPr id="10" name="TextBox 9">
            <a:extLst>
              <a:ext uri="{FF2B5EF4-FFF2-40B4-BE49-F238E27FC236}">
                <a16:creationId xmlns:a16="http://schemas.microsoft.com/office/drawing/2014/main" id="{2B0F8166-AEE2-C0C0-731C-71302403C1AC}"/>
              </a:ext>
            </a:extLst>
          </p:cNvPr>
          <p:cNvSpPr txBox="1"/>
          <p:nvPr/>
        </p:nvSpPr>
        <p:spPr>
          <a:xfrm>
            <a:off x="757582" y="3601611"/>
            <a:ext cx="5030570" cy="2616101"/>
          </a:xfrm>
          <a:prstGeom prst="rect">
            <a:avLst/>
          </a:prstGeom>
          <a:noFill/>
        </p:spPr>
        <p:txBody>
          <a:bodyPr wrap="square">
            <a:spAutoFit/>
          </a:bodyPr>
          <a:lstStyle/>
          <a:p>
            <a:pPr algn="l">
              <a:spcBef>
                <a:spcPts val="1200"/>
              </a:spcBef>
              <a:buNone/>
            </a:pPr>
            <a:r>
              <a:rPr lang="en-US" sz="1600" b="1" i="0" dirty="0">
                <a:effectLst/>
                <a:highlight>
                  <a:srgbClr val="FFFF00"/>
                </a:highlight>
                <a:latin typeface="Inter"/>
              </a:rPr>
              <a:t>TTU Single Sign-On (SSO) Note:</a:t>
            </a:r>
            <a:r>
              <a:rPr lang="en-US" sz="1600" b="0" i="0" dirty="0">
                <a:effectLst/>
                <a:highlight>
                  <a:srgbClr val="FFFF00"/>
                </a:highlight>
                <a:latin typeface="Inter"/>
              </a:rPr>
              <a:t> </a:t>
            </a:r>
            <a:r>
              <a:rPr lang="en-US" sz="1600" b="0" i="0" dirty="0">
                <a:effectLst/>
                <a:latin typeface="Inter"/>
              </a:rPr>
              <a:t>If you have a Zoom license through Texas Tech University, do NOT use the "Sign Up Free" option. Instead, select "Sign In" and then "Sign in with SSO." Enter "</a:t>
            </a:r>
            <a:r>
              <a:rPr lang="en-US" sz="1600" b="0" i="0" dirty="0" err="1">
                <a:effectLst/>
                <a:latin typeface="Inter"/>
              </a:rPr>
              <a:t>texastech</a:t>
            </a:r>
            <a:r>
              <a:rPr lang="en-US" sz="1600" b="0" i="0" dirty="0">
                <a:effectLst/>
                <a:latin typeface="Inter"/>
              </a:rPr>
              <a:t>" or "</a:t>
            </a:r>
            <a:r>
              <a:rPr lang="en-US" sz="1600" b="0" i="0" dirty="0" err="1">
                <a:effectLst/>
                <a:latin typeface="Inter"/>
              </a:rPr>
              <a:t>ttu</a:t>
            </a:r>
            <a:r>
              <a:rPr lang="en-US" sz="1600" b="0" i="0" dirty="0">
                <a:effectLst/>
                <a:latin typeface="Inter"/>
              </a:rPr>
              <a:t>" as the company domain. You will then be redirected to the TTU </a:t>
            </a:r>
            <a:r>
              <a:rPr lang="en-US" sz="1600" b="0" i="0" dirty="0" err="1">
                <a:effectLst/>
                <a:latin typeface="Inter"/>
              </a:rPr>
              <a:t>eRaider</a:t>
            </a:r>
            <a:r>
              <a:rPr lang="en-US" sz="1600" b="0" i="0" dirty="0">
                <a:effectLst/>
                <a:latin typeface="Inter"/>
              </a:rPr>
              <a:t> login page to complete the sign-in process. For assistance with your TTU Zoom license, contact </a:t>
            </a:r>
            <a:r>
              <a:rPr lang="en-US" sz="1600" b="1" i="0" dirty="0">
                <a:effectLst/>
                <a:latin typeface="Inter"/>
              </a:rPr>
              <a:t>itts.licensing@ttu.edu</a:t>
            </a:r>
            <a:r>
              <a:rPr lang="en-US" sz="1600" b="0" i="0" dirty="0">
                <a:effectLst/>
                <a:latin typeface="Inter"/>
              </a:rPr>
              <a:t>.</a:t>
            </a:r>
          </a:p>
          <a:p>
            <a:pPr>
              <a:buNone/>
            </a:pPr>
            <a:br>
              <a:rPr lang="en-US" dirty="0"/>
            </a:br>
            <a:endParaRPr lang="en-US" dirty="0"/>
          </a:p>
        </p:txBody>
      </p:sp>
      <p:pic>
        <p:nvPicPr>
          <p:cNvPr id="12" name="Picture 11">
            <a:extLst>
              <a:ext uri="{FF2B5EF4-FFF2-40B4-BE49-F238E27FC236}">
                <a16:creationId xmlns:a16="http://schemas.microsoft.com/office/drawing/2014/main" id="{572AC6DE-8EA3-1F3C-A305-A69380B79B43}"/>
              </a:ext>
            </a:extLst>
          </p:cNvPr>
          <p:cNvPicPr>
            <a:picLocks noChangeAspect="1"/>
          </p:cNvPicPr>
          <p:nvPr/>
        </p:nvPicPr>
        <p:blipFill>
          <a:blip r:embed="rId3"/>
          <a:stretch>
            <a:fillRect/>
          </a:stretch>
        </p:blipFill>
        <p:spPr>
          <a:xfrm>
            <a:off x="6542686" y="2973897"/>
            <a:ext cx="4000346" cy="3062765"/>
          </a:xfrm>
          <a:prstGeom prst="rect">
            <a:avLst/>
          </a:prstGeom>
        </p:spPr>
      </p:pic>
    </p:spTree>
    <p:extLst>
      <p:ext uri="{BB962C8B-B14F-4D97-AF65-F5344CB8AC3E}">
        <p14:creationId xmlns:p14="http://schemas.microsoft.com/office/powerpoint/2010/main" val="46998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0F93-7685-BBF1-E38E-5B1CEF887C86}"/>
              </a:ext>
            </a:extLst>
          </p:cNvPr>
          <p:cNvSpPr>
            <a:spLocks noGrp="1"/>
          </p:cNvSpPr>
          <p:nvPr>
            <p:ph type="title"/>
          </p:nvPr>
        </p:nvSpPr>
        <p:spPr/>
        <p:txBody>
          <a:bodyPr>
            <a:normAutofit fontScale="90000"/>
          </a:bodyPr>
          <a:lstStyle/>
          <a:p>
            <a:r>
              <a:rPr lang="en-US" b="1" dirty="0"/>
              <a:t>Adding the Zoom for Outlook Add-in</a:t>
            </a:r>
            <a:br>
              <a:rPr lang="en-US" b="1" dirty="0"/>
            </a:br>
            <a:endParaRPr lang="en-US" dirty="0"/>
          </a:p>
        </p:txBody>
      </p:sp>
      <p:sp>
        <p:nvSpPr>
          <p:cNvPr id="3" name="Content Placeholder 2">
            <a:extLst>
              <a:ext uri="{FF2B5EF4-FFF2-40B4-BE49-F238E27FC236}">
                <a16:creationId xmlns:a16="http://schemas.microsoft.com/office/drawing/2014/main" id="{AA3B1FE1-B37D-2135-BC1D-6D3B37EF6213}"/>
              </a:ext>
            </a:extLst>
          </p:cNvPr>
          <p:cNvSpPr>
            <a:spLocks noGrp="1"/>
          </p:cNvSpPr>
          <p:nvPr>
            <p:ph sz="half" idx="1"/>
          </p:nvPr>
        </p:nvSpPr>
        <p:spPr>
          <a:xfrm>
            <a:off x="704088" y="2221992"/>
            <a:ext cx="5879592" cy="3739896"/>
          </a:xfrm>
        </p:spPr>
        <p:txBody>
          <a:bodyPr>
            <a:normAutofit fontScale="70000" lnSpcReduction="20000"/>
          </a:bodyPr>
          <a:lstStyle/>
          <a:p>
            <a:pPr marL="0" indent="0">
              <a:buNone/>
            </a:pPr>
            <a:r>
              <a:rPr lang="en-US" b="1" dirty="0"/>
              <a:t>For Outlook Desktop App (Windows/Mac)</a:t>
            </a:r>
          </a:p>
          <a:p>
            <a:pPr marL="457200" indent="-457200">
              <a:buFont typeface="+mj-lt"/>
              <a:buAutoNum type="arabicPeriod"/>
            </a:pPr>
            <a:r>
              <a:rPr lang="en-US" dirty="0"/>
              <a:t>Open your Outlook desktop application.</a:t>
            </a:r>
          </a:p>
          <a:p>
            <a:pPr marL="457200" indent="-457200">
              <a:buFont typeface="+mj-lt"/>
              <a:buAutoNum type="arabicPeriod"/>
            </a:pPr>
            <a:r>
              <a:rPr lang="en-US" dirty="0"/>
              <a:t>Navigate to the </a:t>
            </a:r>
            <a:r>
              <a:rPr lang="en-US" dirty="0">
                <a:highlight>
                  <a:srgbClr val="FFFF00"/>
                </a:highlight>
              </a:rPr>
              <a:t>“File" </a:t>
            </a:r>
            <a:r>
              <a:rPr lang="en-US" dirty="0"/>
              <a:t>tab in the ribbon and click </a:t>
            </a:r>
            <a:r>
              <a:rPr lang="en-US" dirty="0">
                <a:highlight>
                  <a:srgbClr val="FFFF00"/>
                </a:highlight>
              </a:rPr>
              <a:t>“Options” </a:t>
            </a:r>
            <a:r>
              <a:rPr lang="en-US" dirty="0">
                <a:highlight>
                  <a:srgbClr val="FFFF00"/>
                </a:highlight>
                <a:sym typeface="Wingdings" panose="05000000000000000000" pitchFamily="2" charset="2"/>
              </a:rPr>
              <a:t> </a:t>
            </a:r>
            <a:r>
              <a:rPr lang="en-US" dirty="0">
                <a:sym typeface="Wingdings" panose="05000000000000000000" pitchFamily="2" charset="2"/>
              </a:rPr>
              <a:t> </a:t>
            </a:r>
            <a:r>
              <a:rPr lang="en-US" dirty="0">
                <a:highlight>
                  <a:srgbClr val="FFFF00"/>
                </a:highlight>
                <a:sym typeface="Wingdings" panose="05000000000000000000" pitchFamily="2" charset="2"/>
              </a:rPr>
              <a:t>“Add-ins”</a:t>
            </a:r>
            <a:endParaRPr lang="en-US" dirty="0">
              <a:highlight>
                <a:srgbClr val="FFFF00"/>
              </a:highlight>
            </a:endParaRPr>
          </a:p>
          <a:p>
            <a:pPr marL="457200" indent="-457200">
              <a:buFont typeface="+mj-lt"/>
              <a:buAutoNum type="arabicPeriod"/>
            </a:pPr>
            <a:r>
              <a:rPr lang="en-US" dirty="0"/>
              <a:t>Manage: COM Add-ins, click “Go”</a:t>
            </a:r>
          </a:p>
          <a:p>
            <a:pPr marL="457200" indent="-457200">
              <a:buFont typeface="+mj-lt"/>
              <a:buAutoNum type="arabicPeriod"/>
            </a:pPr>
            <a:r>
              <a:rPr lang="en-US" dirty="0"/>
              <a:t>Click “Zoom Outlook Plugin" </a:t>
            </a:r>
            <a:r>
              <a:rPr lang="en-US" dirty="0">
                <a:sym typeface="Wingdings" panose="05000000000000000000" pitchFamily="2" charset="2"/>
              </a:rPr>
              <a:t> “OK”</a:t>
            </a:r>
            <a:endParaRPr lang="en-US" dirty="0"/>
          </a:p>
          <a:p>
            <a:pPr marL="457200" indent="-457200">
              <a:buFont typeface="+mj-lt"/>
              <a:buAutoNum type="arabicPeriod"/>
            </a:pPr>
            <a:r>
              <a:rPr lang="en-US" dirty="0"/>
              <a:t>Follow any on-screen prompts to complete the installation. You may need to restart Outlook for the add-in to appear.</a:t>
            </a:r>
          </a:p>
          <a:p>
            <a:pPr marL="457200" indent="-457200">
              <a:buFont typeface="+mj-lt"/>
              <a:buAutoNum type="arabicPeriod"/>
            </a:pPr>
            <a:r>
              <a:rPr lang="en-US" dirty="0"/>
              <a:t>When creating a new meeting or event in Outlook, you should now see a "Zoom" button or option to "Add a Zoom Meeting" in the toolbar.</a:t>
            </a:r>
          </a:p>
          <a:p>
            <a:r>
              <a:rPr lang="en-US" dirty="0"/>
              <a:t>Note: A Microsoft Exchange account is usually required for the desktop add-in. If you encounter permission errors, contact your IT administrator.</a:t>
            </a:r>
          </a:p>
          <a:p>
            <a:pPr marL="0" indent="0">
              <a:buNone/>
            </a:pPr>
            <a:endParaRPr lang="en-US" b="1" dirty="0"/>
          </a:p>
          <a:p>
            <a:endParaRPr lang="en-US" dirty="0"/>
          </a:p>
        </p:txBody>
      </p:sp>
      <p:pic>
        <p:nvPicPr>
          <p:cNvPr id="6" name="Picture 5">
            <a:extLst>
              <a:ext uri="{FF2B5EF4-FFF2-40B4-BE49-F238E27FC236}">
                <a16:creationId xmlns:a16="http://schemas.microsoft.com/office/drawing/2014/main" id="{E4730511-EB50-1488-619C-4AD763D3F586}"/>
              </a:ext>
            </a:extLst>
          </p:cNvPr>
          <p:cNvPicPr>
            <a:picLocks noChangeAspect="1"/>
          </p:cNvPicPr>
          <p:nvPr/>
        </p:nvPicPr>
        <p:blipFill>
          <a:blip r:embed="rId2"/>
          <a:stretch>
            <a:fillRect/>
          </a:stretch>
        </p:blipFill>
        <p:spPr>
          <a:xfrm>
            <a:off x="8378952" y="1568196"/>
            <a:ext cx="3480815" cy="2857134"/>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a:extLst>
              <a:ext uri="{FF2B5EF4-FFF2-40B4-BE49-F238E27FC236}">
                <a16:creationId xmlns:a16="http://schemas.microsoft.com/office/drawing/2014/main" id="{D7D9FC90-077B-3305-4A66-DFEF805510DB}"/>
              </a:ext>
            </a:extLst>
          </p:cNvPr>
          <p:cNvCxnSpPr>
            <a:cxnSpLocks/>
          </p:cNvCxnSpPr>
          <p:nvPr/>
        </p:nvCxnSpPr>
        <p:spPr>
          <a:xfrm>
            <a:off x="2350008" y="3207442"/>
            <a:ext cx="4383024" cy="221558"/>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id="{7975365A-0CFC-1D6B-937C-D5D6A2153F3E}"/>
              </a:ext>
            </a:extLst>
          </p:cNvPr>
          <p:cNvPicPr>
            <a:picLocks noChangeAspect="1"/>
          </p:cNvPicPr>
          <p:nvPr/>
        </p:nvPicPr>
        <p:blipFill>
          <a:blip r:embed="rId3"/>
          <a:stretch>
            <a:fillRect/>
          </a:stretch>
        </p:blipFill>
        <p:spPr>
          <a:xfrm>
            <a:off x="6709634" y="4683334"/>
            <a:ext cx="3409725" cy="1454891"/>
          </a:xfrm>
          <a:prstGeom prst="rect">
            <a:avLst/>
          </a:prstGeom>
          <a:ln w="88900" cap="sq" cmpd="thickThin">
            <a:solidFill>
              <a:srgbClr val="000000"/>
            </a:solidFill>
            <a:prstDash val="solid"/>
            <a:miter lim="800000"/>
          </a:ln>
          <a:effectLst>
            <a:innerShdw blurRad="76200">
              <a:srgbClr val="000000"/>
            </a:innerShdw>
          </a:effectLst>
        </p:spPr>
      </p:pic>
      <p:sp>
        <p:nvSpPr>
          <p:cNvPr id="13" name="Oval 12">
            <a:extLst>
              <a:ext uri="{FF2B5EF4-FFF2-40B4-BE49-F238E27FC236}">
                <a16:creationId xmlns:a16="http://schemas.microsoft.com/office/drawing/2014/main" id="{57F963DE-BB66-1D5A-3883-DA00A53DA9FF}"/>
              </a:ext>
            </a:extLst>
          </p:cNvPr>
          <p:cNvSpPr/>
          <p:nvPr/>
        </p:nvSpPr>
        <p:spPr>
          <a:xfrm>
            <a:off x="6583680" y="5495544"/>
            <a:ext cx="1219200" cy="221558"/>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09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1921-E2FC-B03A-C7F5-34C9EF77C453}"/>
              </a:ext>
            </a:extLst>
          </p:cNvPr>
          <p:cNvSpPr>
            <a:spLocks noGrp="1"/>
          </p:cNvSpPr>
          <p:nvPr>
            <p:ph type="title"/>
          </p:nvPr>
        </p:nvSpPr>
        <p:spPr/>
        <p:txBody>
          <a:bodyPr>
            <a:normAutofit fontScale="90000"/>
          </a:bodyPr>
          <a:lstStyle/>
          <a:p>
            <a:r>
              <a:rPr lang="en-US" b="1" dirty="0"/>
              <a:t>Home Tab</a:t>
            </a:r>
            <a:br>
              <a:rPr lang="en-US" b="1" dirty="0"/>
            </a:br>
            <a:br>
              <a:rPr lang="en-US" dirty="0"/>
            </a:br>
            <a:endParaRPr lang="en-US" dirty="0"/>
          </a:p>
        </p:txBody>
      </p:sp>
      <p:sp>
        <p:nvSpPr>
          <p:cNvPr id="3" name="Content Placeholder 2">
            <a:extLst>
              <a:ext uri="{FF2B5EF4-FFF2-40B4-BE49-F238E27FC236}">
                <a16:creationId xmlns:a16="http://schemas.microsoft.com/office/drawing/2014/main" id="{587A852E-A248-A1F3-7DD3-B20B8F2F0B11}"/>
              </a:ext>
            </a:extLst>
          </p:cNvPr>
          <p:cNvSpPr>
            <a:spLocks noGrp="1"/>
          </p:cNvSpPr>
          <p:nvPr>
            <p:ph sz="half" idx="1"/>
          </p:nvPr>
        </p:nvSpPr>
        <p:spPr>
          <a:xfrm>
            <a:off x="274320" y="1655064"/>
            <a:ext cx="5636871" cy="1856232"/>
          </a:xfrm>
        </p:spPr>
        <p:txBody>
          <a:bodyPr>
            <a:normAutofit fontScale="85000" lnSpcReduction="20000"/>
          </a:bodyPr>
          <a:lstStyle/>
          <a:p>
            <a:pPr marL="0" indent="0">
              <a:buNone/>
            </a:pPr>
            <a:r>
              <a:rPr lang="en-US" b="1" dirty="0"/>
              <a:t>Primary Actions</a:t>
            </a:r>
          </a:p>
          <a:p>
            <a:r>
              <a:rPr lang="en-US" dirty="0"/>
              <a:t>New Meeting: Start an instant meeting.</a:t>
            </a:r>
          </a:p>
          <a:p>
            <a:r>
              <a:rPr lang="en-US" dirty="0"/>
              <a:t>Join: Enter a meeting ID to join.</a:t>
            </a:r>
          </a:p>
          <a:p>
            <a:r>
              <a:rPr lang="en-US" dirty="0"/>
              <a:t>Schedule: Set up a future meeting.</a:t>
            </a:r>
          </a:p>
          <a:p>
            <a:r>
              <a:rPr lang="en-US" dirty="0"/>
              <a:t>Date &amp; Time: Customizable background</a:t>
            </a:r>
          </a:p>
          <a:p>
            <a:pPr marL="0" indent="0">
              <a:buNone/>
            </a:pPr>
            <a:endParaRPr lang="en-US" dirty="0"/>
          </a:p>
        </p:txBody>
      </p:sp>
      <p:sp>
        <p:nvSpPr>
          <p:cNvPr id="4" name="Content Placeholder 3">
            <a:extLst>
              <a:ext uri="{FF2B5EF4-FFF2-40B4-BE49-F238E27FC236}">
                <a16:creationId xmlns:a16="http://schemas.microsoft.com/office/drawing/2014/main" id="{58ED03AD-AF82-F2B5-3AA1-EB89C6782523}"/>
              </a:ext>
            </a:extLst>
          </p:cNvPr>
          <p:cNvSpPr>
            <a:spLocks noGrp="1"/>
          </p:cNvSpPr>
          <p:nvPr>
            <p:ph sz="half" idx="2"/>
          </p:nvPr>
        </p:nvSpPr>
        <p:spPr/>
        <p:txBody>
          <a:bodyPr>
            <a:normAutofit fontScale="85000" lnSpcReduction="20000"/>
          </a:bodyPr>
          <a:lstStyle/>
          <a:p>
            <a:pPr marL="0" indent="0">
              <a:buNone/>
            </a:pPr>
            <a:r>
              <a:rPr lang="en-US" b="1" dirty="0"/>
              <a:t>Profile Picture Menu</a:t>
            </a:r>
          </a:p>
          <a:p>
            <a:r>
              <a:rPr lang="en-US" dirty="0"/>
              <a:t>Personal meeting ID</a:t>
            </a:r>
          </a:p>
          <a:p>
            <a:r>
              <a:rPr lang="en-US" dirty="0"/>
              <a:t>Edit Name, Department, Job Title, </a:t>
            </a:r>
            <a:r>
              <a:rPr lang="en-US" dirty="0" err="1"/>
              <a:t>ect</a:t>
            </a:r>
            <a:r>
              <a:rPr lang="en-US" dirty="0"/>
              <a:t>.</a:t>
            </a:r>
          </a:p>
        </p:txBody>
      </p:sp>
      <p:pic>
        <p:nvPicPr>
          <p:cNvPr id="8" name="Picture 7">
            <a:extLst>
              <a:ext uri="{FF2B5EF4-FFF2-40B4-BE49-F238E27FC236}">
                <a16:creationId xmlns:a16="http://schemas.microsoft.com/office/drawing/2014/main" id="{19C4B04F-C2A0-6BF4-0041-EF84304B55A4}"/>
              </a:ext>
            </a:extLst>
          </p:cNvPr>
          <p:cNvPicPr>
            <a:picLocks noChangeAspect="1"/>
          </p:cNvPicPr>
          <p:nvPr/>
        </p:nvPicPr>
        <p:blipFill>
          <a:blip r:embed="rId2"/>
          <a:stretch>
            <a:fillRect/>
          </a:stretch>
        </p:blipFill>
        <p:spPr>
          <a:xfrm>
            <a:off x="2102959" y="3456432"/>
            <a:ext cx="6566873" cy="3136366"/>
          </a:xfrm>
          <a:prstGeom prst="rect">
            <a:avLst/>
          </a:prstGeom>
        </p:spPr>
      </p:pic>
      <p:sp>
        <p:nvSpPr>
          <p:cNvPr id="9" name="Oval 8">
            <a:extLst>
              <a:ext uri="{FF2B5EF4-FFF2-40B4-BE49-F238E27FC236}">
                <a16:creationId xmlns:a16="http://schemas.microsoft.com/office/drawing/2014/main" id="{EBFBCAD3-AD53-3F7C-3B47-0BB862A3179D}"/>
              </a:ext>
            </a:extLst>
          </p:cNvPr>
          <p:cNvSpPr/>
          <p:nvPr/>
        </p:nvSpPr>
        <p:spPr>
          <a:xfrm>
            <a:off x="4920052" y="3307842"/>
            <a:ext cx="356036" cy="6606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46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005D-5F99-C345-D045-469E9575F384}"/>
              </a:ext>
            </a:extLst>
          </p:cNvPr>
          <p:cNvSpPr>
            <a:spLocks noGrp="1"/>
          </p:cNvSpPr>
          <p:nvPr>
            <p:ph type="title"/>
          </p:nvPr>
        </p:nvSpPr>
        <p:spPr/>
        <p:txBody>
          <a:bodyPr>
            <a:normAutofit fontScale="90000"/>
          </a:bodyPr>
          <a:lstStyle/>
          <a:p>
            <a:r>
              <a:rPr lang="en-US" b="1"/>
              <a:t>Team Chat Tab</a:t>
            </a:r>
            <a:br>
              <a:rPr lang="en-US" b="1"/>
            </a:br>
            <a:endParaRPr lang="en-US" dirty="0"/>
          </a:p>
        </p:txBody>
      </p:sp>
      <p:sp>
        <p:nvSpPr>
          <p:cNvPr id="3" name="Content Placeholder 2">
            <a:extLst>
              <a:ext uri="{FF2B5EF4-FFF2-40B4-BE49-F238E27FC236}">
                <a16:creationId xmlns:a16="http://schemas.microsoft.com/office/drawing/2014/main" id="{B195A791-D7F3-922D-8653-7BE527508D67}"/>
              </a:ext>
            </a:extLst>
          </p:cNvPr>
          <p:cNvSpPr>
            <a:spLocks noGrp="1"/>
          </p:cNvSpPr>
          <p:nvPr>
            <p:ph idx="1"/>
          </p:nvPr>
        </p:nvSpPr>
        <p:spPr>
          <a:xfrm>
            <a:off x="700635" y="2221992"/>
            <a:ext cx="4730901" cy="3639312"/>
          </a:xfrm>
        </p:spPr>
        <p:txBody>
          <a:bodyPr/>
          <a:lstStyle/>
          <a:p>
            <a:pPr marL="0" indent="0">
              <a:buNone/>
            </a:pPr>
            <a:r>
              <a:rPr lang="en-US" b="1" u="sng"/>
              <a:t>Key Features:</a:t>
            </a:r>
          </a:p>
          <a:p>
            <a:r>
              <a:rPr lang="en-US"/>
              <a:t>Customizable Sidebar: Organize chats, channels, and apps.</a:t>
            </a:r>
          </a:p>
          <a:p>
            <a:r>
              <a:rPr lang="en-US"/>
              <a:t>Continuous Meeting Chat: Chats persist after meetings.</a:t>
            </a:r>
          </a:p>
          <a:p>
            <a:r>
              <a:rPr lang="en-US"/>
              <a:t>External Collaboration: Chat with outside contacts.</a:t>
            </a:r>
          </a:p>
          <a:p>
            <a:r>
              <a:rPr lang="en-US"/>
              <a:t>AI Companion Integration: Summarize chats, draft messages.</a:t>
            </a:r>
          </a:p>
          <a:p>
            <a:pPr marL="0" indent="0">
              <a:buNone/>
            </a:pPr>
            <a:endParaRPr lang="en-US" dirty="0"/>
          </a:p>
        </p:txBody>
      </p:sp>
      <p:pic>
        <p:nvPicPr>
          <p:cNvPr id="5" name="Picture 4">
            <a:extLst>
              <a:ext uri="{FF2B5EF4-FFF2-40B4-BE49-F238E27FC236}">
                <a16:creationId xmlns:a16="http://schemas.microsoft.com/office/drawing/2014/main" id="{ED868846-F5CF-AED3-AEE0-A189D7852A49}"/>
              </a:ext>
            </a:extLst>
          </p:cNvPr>
          <p:cNvPicPr>
            <a:picLocks noChangeAspect="1"/>
          </p:cNvPicPr>
          <p:nvPr/>
        </p:nvPicPr>
        <p:blipFill>
          <a:blip r:embed="rId2"/>
          <a:stretch>
            <a:fillRect/>
          </a:stretch>
        </p:blipFill>
        <p:spPr>
          <a:xfrm>
            <a:off x="5623529" y="1645920"/>
            <a:ext cx="6036876" cy="4297680"/>
          </a:xfrm>
          <a:prstGeom prst="rect">
            <a:avLst/>
          </a:prstGeom>
        </p:spPr>
      </p:pic>
      <p:sp>
        <p:nvSpPr>
          <p:cNvPr id="6" name="Oval 5">
            <a:extLst>
              <a:ext uri="{FF2B5EF4-FFF2-40B4-BE49-F238E27FC236}">
                <a16:creationId xmlns:a16="http://schemas.microsoft.com/office/drawing/2014/main" id="{AACB21E0-2721-6435-1446-3746329C46C7}"/>
              </a:ext>
            </a:extLst>
          </p:cNvPr>
          <p:cNvSpPr/>
          <p:nvPr/>
        </p:nvSpPr>
        <p:spPr>
          <a:xfrm>
            <a:off x="8450248" y="1561338"/>
            <a:ext cx="382856"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195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A0B0-1C3E-237B-FD95-B4B206AA794E}"/>
              </a:ext>
            </a:extLst>
          </p:cNvPr>
          <p:cNvSpPr>
            <a:spLocks noGrp="1"/>
          </p:cNvSpPr>
          <p:nvPr>
            <p:ph type="title"/>
          </p:nvPr>
        </p:nvSpPr>
        <p:spPr/>
        <p:txBody>
          <a:bodyPr>
            <a:normAutofit fontScale="90000"/>
          </a:bodyPr>
          <a:lstStyle/>
          <a:p>
            <a:r>
              <a:rPr lang="en-US" b="1" dirty="0"/>
              <a:t>Meetings Tab</a:t>
            </a:r>
            <a:br>
              <a:rPr lang="en-US" b="1" dirty="0"/>
            </a:br>
            <a:br>
              <a:rPr lang="en-US" dirty="0"/>
            </a:br>
            <a:endParaRPr lang="en-US" dirty="0"/>
          </a:p>
        </p:txBody>
      </p:sp>
      <p:sp>
        <p:nvSpPr>
          <p:cNvPr id="3" name="Content Placeholder 2">
            <a:extLst>
              <a:ext uri="{FF2B5EF4-FFF2-40B4-BE49-F238E27FC236}">
                <a16:creationId xmlns:a16="http://schemas.microsoft.com/office/drawing/2014/main" id="{1878E3FA-6C83-7348-A974-743C745AB69D}"/>
              </a:ext>
            </a:extLst>
          </p:cNvPr>
          <p:cNvSpPr>
            <a:spLocks noGrp="1"/>
          </p:cNvSpPr>
          <p:nvPr>
            <p:ph sz="half" idx="1"/>
          </p:nvPr>
        </p:nvSpPr>
        <p:spPr>
          <a:xfrm>
            <a:off x="700634" y="1801368"/>
            <a:ext cx="3313581" cy="2414016"/>
          </a:xfrm>
        </p:spPr>
        <p:txBody>
          <a:bodyPr>
            <a:normAutofit fontScale="62500" lnSpcReduction="20000"/>
          </a:bodyPr>
          <a:lstStyle/>
          <a:p>
            <a:pPr marL="0" indent="0">
              <a:buNone/>
            </a:pPr>
            <a:r>
              <a:rPr lang="en-US" b="1" dirty="0"/>
              <a:t>Meeting Actions</a:t>
            </a:r>
          </a:p>
          <a:p>
            <a:r>
              <a:rPr lang="en-US" dirty="0"/>
              <a:t>Start: Begin the scheduled meeting.</a:t>
            </a:r>
          </a:p>
          <a:p>
            <a:r>
              <a:rPr lang="en-US" dirty="0"/>
              <a:t>Copy Invitation: Copy details to share.</a:t>
            </a:r>
          </a:p>
          <a:p>
            <a:r>
              <a:rPr lang="en-US" dirty="0"/>
              <a:t>Edit: Modify meeting options.</a:t>
            </a:r>
          </a:p>
          <a:p>
            <a:r>
              <a:rPr lang="en-US" dirty="0"/>
              <a:t>Delete: Permanently remove the meeting.</a:t>
            </a:r>
          </a:p>
          <a:p>
            <a:r>
              <a:rPr lang="en-US" dirty="0"/>
              <a:t>Reactions: Use non-verbal feedback (e.g., thumbs up, clap) during meetings.</a:t>
            </a:r>
          </a:p>
          <a:p>
            <a:endParaRPr lang="en-US" dirty="0"/>
          </a:p>
        </p:txBody>
      </p:sp>
      <p:sp>
        <p:nvSpPr>
          <p:cNvPr id="4" name="Content Placeholder 3">
            <a:extLst>
              <a:ext uri="{FF2B5EF4-FFF2-40B4-BE49-F238E27FC236}">
                <a16:creationId xmlns:a16="http://schemas.microsoft.com/office/drawing/2014/main" id="{9F786899-910C-07CF-A957-522C3B88F7C2}"/>
              </a:ext>
            </a:extLst>
          </p:cNvPr>
          <p:cNvSpPr>
            <a:spLocks noGrp="1"/>
          </p:cNvSpPr>
          <p:nvPr>
            <p:ph sz="half" idx="2"/>
          </p:nvPr>
        </p:nvSpPr>
        <p:spPr>
          <a:xfrm>
            <a:off x="700634" y="4114800"/>
            <a:ext cx="3895344" cy="2898648"/>
          </a:xfrm>
        </p:spPr>
        <p:txBody>
          <a:bodyPr>
            <a:normAutofit fontScale="62500" lnSpcReduction="20000"/>
          </a:bodyPr>
          <a:lstStyle/>
          <a:p>
            <a:pPr marL="0" indent="0">
              <a:buNone/>
            </a:pPr>
            <a:r>
              <a:rPr lang="en-US" b="1" dirty="0"/>
              <a:t>AI Companion Features</a:t>
            </a:r>
          </a:p>
          <a:p>
            <a:r>
              <a:rPr lang="en-US" dirty="0"/>
              <a:t>Meeting Summary: Get AI-powered summaries.</a:t>
            </a:r>
          </a:p>
          <a:p>
            <a:r>
              <a:rPr lang="en-US" dirty="0"/>
              <a:t>Smart Recording: Cloud recordings with chapters.</a:t>
            </a:r>
          </a:p>
          <a:p>
            <a:r>
              <a:rPr lang="en-US" dirty="0"/>
              <a:t>In-Meeting Questions: Ask the AI for info during a meeting.</a:t>
            </a:r>
          </a:p>
          <a:p>
            <a:endParaRPr lang="en-US" dirty="0"/>
          </a:p>
        </p:txBody>
      </p:sp>
      <p:pic>
        <p:nvPicPr>
          <p:cNvPr id="6" name="Picture 5">
            <a:extLst>
              <a:ext uri="{FF2B5EF4-FFF2-40B4-BE49-F238E27FC236}">
                <a16:creationId xmlns:a16="http://schemas.microsoft.com/office/drawing/2014/main" id="{E98E5F62-7C7D-8809-589B-7BBA0D234E5A}"/>
              </a:ext>
            </a:extLst>
          </p:cNvPr>
          <p:cNvPicPr>
            <a:picLocks noChangeAspect="1"/>
          </p:cNvPicPr>
          <p:nvPr/>
        </p:nvPicPr>
        <p:blipFill>
          <a:blip r:embed="rId2"/>
          <a:stretch>
            <a:fillRect/>
          </a:stretch>
        </p:blipFill>
        <p:spPr>
          <a:xfrm>
            <a:off x="4710519" y="1060704"/>
            <a:ext cx="6539172" cy="3895344"/>
          </a:xfrm>
          <a:prstGeom prst="rect">
            <a:avLst/>
          </a:prstGeom>
        </p:spPr>
      </p:pic>
      <p:sp>
        <p:nvSpPr>
          <p:cNvPr id="7" name="Oval 6">
            <a:extLst>
              <a:ext uri="{FF2B5EF4-FFF2-40B4-BE49-F238E27FC236}">
                <a16:creationId xmlns:a16="http://schemas.microsoft.com/office/drawing/2014/main" id="{D75B1155-AD8F-B75F-8E45-B486E5E7EA63}"/>
              </a:ext>
            </a:extLst>
          </p:cNvPr>
          <p:cNvSpPr/>
          <p:nvPr/>
        </p:nvSpPr>
        <p:spPr>
          <a:xfrm>
            <a:off x="10866835" y="1060704"/>
            <a:ext cx="382856"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893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9127-07F5-E000-B230-42CCED94364D}"/>
              </a:ext>
            </a:extLst>
          </p:cNvPr>
          <p:cNvSpPr>
            <a:spLocks noGrp="1"/>
          </p:cNvSpPr>
          <p:nvPr>
            <p:ph type="title"/>
          </p:nvPr>
        </p:nvSpPr>
        <p:spPr/>
        <p:txBody>
          <a:bodyPr>
            <a:normAutofit fontScale="90000"/>
          </a:bodyPr>
          <a:lstStyle/>
          <a:p>
            <a:r>
              <a:rPr lang="en-US" b="1" dirty="0"/>
              <a:t>Recording Management</a:t>
            </a:r>
            <a:br>
              <a:rPr lang="en-US" b="1" dirty="0"/>
            </a:br>
            <a:endParaRPr lang="en-US" dirty="0"/>
          </a:p>
        </p:txBody>
      </p:sp>
      <p:sp>
        <p:nvSpPr>
          <p:cNvPr id="3" name="Content Placeholder 2">
            <a:extLst>
              <a:ext uri="{FF2B5EF4-FFF2-40B4-BE49-F238E27FC236}">
                <a16:creationId xmlns:a16="http://schemas.microsoft.com/office/drawing/2014/main" id="{E1C11E2C-044E-96FE-5B37-02FA124297A2}"/>
              </a:ext>
            </a:extLst>
          </p:cNvPr>
          <p:cNvSpPr>
            <a:spLocks noGrp="1"/>
          </p:cNvSpPr>
          <p:nvPr>
            <p:ph sz="half" idx="1"/>
          </p:nvPr>
        </p:nvSpPr>
        <p:spPr>
          <a:xfrm>
            <a:off x="699111" y="1837944"/>
            <a:ext cx="3877056" cy="1993392"/>
          </a:xfrm>
        </p:spPr>
        <p:txBody>
          <a:bodyPr>
            <a:normAutofit fontScale="62500" lnSpcReduction="20000"/>
          </a:bodyPr>
          <a:lstStyle/>
          <a:p>
            <a:pPr marL="0" indent="0">
              <a:buNone/>
            </a:pPr>
            <a:r>
              <a:rPr lang="en-US" b="1" dirty="0"/>
              <a:t>Accessing Recordings:</a:t>
            </a:r>
          </a:p>
          <a:p>
            <a:r>
              <a:rPr lang="en-US" dirty="0"/>
              <a:t>Cloud Recordings: Sign in to the Zoom web portal, then navigate to the "Recordings" tab. Here you can view, play, download, and share your cloud recordings.</a:t>
            </a:r>
          </a:p>
          <a:p>
            <a:r>
              <a:rPr lang="en-US" dirty="0"/>
              <a:t>Local Recordings: These are saved to your computer's hard drive. By default, they are usually found in a "Zoom" folder within your "Documents" folder.</a:t>
            </a:r>
          </a:p>
          <a:p>
            <a:endParaRPr lang="en-US" dirty="0"/>
          </a:p>
        </p:txBody>
      </p:sp>
      <p:sp>
        <p:nvSpPr>
          <p:cNvPr id="4" name="Content Placeholder 3">
            <a:extLst>
              <a:ext uri="{FF2B5EF4-FFF2-40B4-BE49-F238E27FC236}">
                <a16:creationId xmlns:a16="http://schemas.microsoft.com/office/drawing/2014/main" id="{0BB652F7-B234-62AF-478D-F76174916BD0}"/>
              </a:ext>
            </a:extLst>
          </p:cNvPr>
          <p:cNvSpPr>
            <a:spLocks noGrp="1"/>
          </p:cNvSpPr>
          <p:nvPr>
            <p:ph sz="half" idx="2"/>
          </p:nvPr>
        </p:nvSpPr>
        <p:spPr>
          <a:xfrm>
            <a:off x="512064" y="3968496"/>
            <a:ext cx="4343400" cy="1847088"/>
          </a:xfrm>
        </p:spPr>
        <p:txBody>
          <a:bodyPr>
            <a:normAutofit fontScale="62500" lnSpcReduction="20000"/>
          </a:bodyPr>
          <a:lstStyle/>
          <a:p>
            <a:pPr marL="0" indent="0">
              <a:buNone/>
            </a:pPr>
            <a:r>
              <a:rPr lang="en-US" b="1" dirty="0"/>
              <a:t>Sharing Recordings:</a:t>
            </a:r>
          </a:p>
          <a:p>
            <a:r>
              <a:rPr lang="en-US" dirty="0"/>
              <a:t>For cloud recordings, you can share a link directly from the Zoom web portal. You can set password protection, expiration dates, and disable download options for enhanced security and control over who can access your content.</a:t>
            </a:r>
          </a:p>
          <a:p>
            <a:endParaRPr lang="en-US" dirty="0"/>
          </a:p>
        </p:txBody>
      </p:sp>
      <p:pic>
        <p:nvPicPr>
          <p:cNvPr id="6" name="Picture 5">
            <a:extLst>
              <a:ext uri="{FF2B5EF4-FFF2-40B4-BE49-F238E27FC236}">
                <a16:creationId xmlns:a16="http://schemas.microsoft.com/office/drawing/2014/main" id="{196EFE7D-CC8A-208B-12CC-D04050658284}"/>
              </a:ext>
            </a:extLst>
          </p:cNvPr>
          <p:cNvPicPr>
            <a:picLocks noChangeAspect="1"/>
          </p:cNvPicPr>
          <p:nvPr/>
        </p:nvPicPr>
        <p:blipFill>
          <a:blip r:embed="rId2"/>
          <a:stretch>
            <a:fillRect/>
          </a:stretch>
        </p:blipFill>
        <p:spPr>
          <a:xfrm>
            <a:off x="5249450" y="1568196"/>
            <a:ext cx="5128990" cy="4087237"/>
          </a:xfrm>
          <a:prstGeom prst="rect">
            <a:avLst/>
          </a:prstGeom>
        </p:spPr>
      </p:pic>
      <p:sp>
        <p:nvSpPr>
          <p:cNvPr id="7" name="Oval 6">
            <a:extLst>
              <a:ext uri="{FF2B5EF4-FFF2-40B4-BE49-F238E27FC236}">
                <a16:creationId xmlns:a16="http://schemas.microsoft.com/office/drawing/2014/main" id="{DD4D2EF1-792D-0CFE-1AD7-26B67ABE38C5}"/>
              </a:ext>
            </a:extLst>
          </p:cNvPr>
          <p:cNvSpPr/>
          <p:nvPr/>
        </p:nvSpPr>
        <p:spPr>
          <a:xfrm>
            <a:off x="5011706" y="4103371"/>
            <a:ext cx="1800574"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F1A145B-2D2A-16BC-041C-32E4E697CBDF}"/>
              </a:ext>
            </a:extLst>
          </p:cNvPr>
          <p:cNvSpPr/>
          <p:nvPr/>
        </p:nvSpPr>
        <p:spPr>
          <a:xfrm>
            <a:off x="7004304" y="3200400"/>
            <a:ext cx="777240" cy="768096"/>
          </a:xfrm>
          <a:prstGeom prst="triangle">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955AF57-A3BD-0AD6-2B54-A2BB8DD1D58B}"/>
              </a:ext>
            </a:extLst>
          </p:cNvPr>
          <p:cNvSpPr/>
          <p:nvPr/>
        </p:nvSpPr>
        <p:spPr>
          <a:xfrm>
            <a:off x="6845483" y="4258752"/>
            <a:ext cx="1280160" cy="1106424"/>
          </a:xfrm>
          <a:prstGeom prst="star5">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02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46AC-1A5E-DFA6-82FB-7D417AE039DA}"/>
              </a:ext>
            </a:extLst>
          </p:cNvPr>
          <p:cNvSpPr>
            <a:spLocks noGrp="1"/>
          </p:cNvSpPr>
          <p:nvPr>
            <p:ph type="title"/>
          </p:nvPr>
        </p:nvSpPr>
        <p:spPr/>
        <p:txBody>
          <a:bodyPr>
            <a:normAutofit fontScale="90000"/>
          </a:bodyPr>
          <a:lstStyle/>
          <a:p>
            <a:r>
              <a:rPr lang="en-US" b="1" dirty="0"/>
              <a:t>Contacts Tab</a:t>
            </a:r>
            <a:br>
              <a:rPr lang="en-US" b="1" dirty="0"/>
            </a:br>
            <a:endParaRPr lang="en-US" dirty="0"/>
          </a:p>
        </p:txBody>
      </p:sp>
      <p:sp>
        <p:nvSpPr>
          <p:cNvPr id="3" name="Content Placeholder 2">
            <a:extLst>
              <a:ext uri="{FF2B5EF4-FFF2-40B4-BE49-F238E27FC236}">
                <a16:creationId xmlns:a16="http://schemas.microsoft.com/office/drawing/2014/main" id="{B3175346-8170-A21A-D007-BDEFDBAC2278}"/>
              </a:ext>
            </a:extLst>
          </p:cNvPr>
          <p:cNvSpPr>
            <a:spLocks noGrp="1"/>
          </p:cNvSpPr>
          <p:nvPr>
            <p:ph idx="1"/>
          </p:nvPr>
        </p:nvSpPr>
        <p:spPr>
          <a:xfrm>
            <a:off x="700635" y="2221992"/>
            <a:ext cx="5233821" cy="3739896"/>
          </a:xfrm>
        </p:spPr>
        <p:txBody>
          <a:bodyPr/>
          <a:lstStyle/>
          <a:p>
            <a:r>
              <a:rPr lang="en-US" dirty="0"/>
              <a:t>Contacts tab: Directory of all contacts (starred, external).</a:t>
            </a:r>
          </a:p>
          <a:p>
            <a:r>
              <a:rPr lang="en-US" dirty="0"/>
              <a:t>Channels tab: Directory of your group messaging channels.</a:t>
            </a:r>
          </a:p>
          <a:p>
            <a:r>
              <a:rPr lang="en-US" dirty="0"/>
              <a:t>Add icon (+): Add contacts or create contact groups/channels.</a:t>
            </a:r>
          </a:p>
        </p:txBody>
      </p:sp>
      <p:pic>
        <p:nvPicPr>
          <p:cNvPr id="5" name="Picture 4">
            <a:extLst>
              <a:ext uri="{FF2B5EF4-FFF2-40B4-BE49-F238E27FC236}">
                <a16:creationId xmlns:a16="http://schemas.microsoft.com/office/drawing/2014/main" id="{E3928505-A724-CCFE-D184-BABB69EFA12B}"/>
              </a:ext>
            </a:extLst>
          </p:cNvPr>
          <p:cNvPicPr>
            <a:picLocks noChangeAspect="1"/>
          </p:cNvPicPr>
          <p:nvPr/>
        </p:nvPicPr>
        <p:blipFill>
          <a:blip r:embed="rId2"/>
          <a:stretch>
            <a:fillRect/>
          </a:stretch>
        </p:blipFill>
        <p:spPr>
          <a:xfrm>
            <a:off x="6190916" y="1871662"/>
            <a:ext cx="5200984" cy="3114675"/>
          </a:xfrm>
          <a:prstGeom prst="rect">
            <a:avLst/>
          </a:prstGeom>
          <a:ln w="88900" cap="sq" cmpd="thickThin">
            <a:solidFill>
              <a:srgbClr val="000000"/>
            </a:solidFill>
            <a:prstDash val="solid"/>
            <a:miter lim="800000"/>
          </a:ln>
          <a:effectLst>
            <a:innerShdw blurRad="76200">
              <a:srgbClr val="000000"/>
            </a:innerShdw>
          </a:effectLst>
        </p:spPr>
      </p:pic>
      <p:sp>
        <p:nvSpPr>
          <p:cNvPr id="6" name="Oval 5">
            <a:extLst>
              <a:ext uri="{FF2B5EF4-FFF2-40B4-BE49-F238E27FC236}">
                <a16:creationId xmlns:a16="http://schemas.microsoft.com/office/drawing/2014/main" id="{0005446B-98C5-5A39-A706-9966B6295D6D}"/>
              </a:ext>
            </a:extLst>
          </p:cNvPr>
          <p:cNvSpPr/>
          <p:nvPr/>
        </p:nvSpPr>
        <p:spPr>
          <a:xfrm>
            <a:off x="11068891" y="1804986"/>
            <a:ext cx="579469" cy="557213"/>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0822007"/>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117</TotalTime>
  <Words>1691</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Calisto MT</vt:lpstr>
      <vt:lpstr>Inter</vt:lpstr>
      <vt:lpstr>Univers Condensed</vt:lpstr>
      <vt:lpstr>Wingdings</vt:lpstr>
      <vt:lpstr>ChronicleVTI</vt:lpstr>
      <vt:lpstr>Zoom ShortCourse</vt:lpstr>
      <vt:lpstr>Introduction to Zoom Workplace </vt:lpstr>
      <vt:lpstr>Getting Started &amp; Signing In </vt:lpstr>
      <vt:lpstr>Adding the Zoom for Outlook Add-in </vt:lpstr>
      <vt:lpstr>Home Tab  </vt:lpstr>
      <vt:lpstr>Team Chat Tab </vt:lpstr>
      <vt:lpstr>Meetings Tab  </vt:lpstr>
      <vt:lpstr>Recording Management </vt:lpstr>
      <vt:lpstr>Contacts Tab </vt:lpstr>
      <vt:lpstr>Testing Audio </vt:lpstr>
      <vt:lpstr>Testing Video </vt:lpstr>
      <vt:lpstr>Hosting a Meeting </vt:lpstr>
      <vt:lpstr>Meeting Roles </vt:lpstr>
      <vt:lpstr>Inviting Participants </vt:lpstr>
      <vt:lpstr>Joining a Meeting </vt:lpstr>
      <vt:lpstr>Polls </vt:lpstr>
      <vt:lpstr>Breakout Rooms </vt:lpstr>
      <vt:lpstr>Screen Sharing </vt:lpstr>
      <vt:lpstr>Meeting Security Best Practices </vt:lpstr>
      <vt:lpstr>Screen Sharing with Dual Monitors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Corrigan, Maggie</dc:creator>
  <cp:lastModifiedBy>Corrigan, Maggie</cp:lastModifiedBy>
  <cp:revision>1</cp:revision>
  <dcterms:created xsi:type="dcterms:W3CDTF">2025-09-19T18:32:29Z</dcterms:created>
  <dcterms:modified xsi:type="dcterms:W3CDTF">2025-10-06T15:06:38Z</dcterms:modified>
</cp:coreProperties>
</file>