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  <p:sldMasterId id="2147483648" r:id="rId5"/>
    <p:sldMasterId id="2147483672" r:id="rId6"/>
    <p:sldMasterId id="2147483683" r:id="rId7"/>
  </p:sldMasterIdLst>
  <p:handoutMasterIdLst>
    <p:handoutMasterId r:id="rId15"/>
  </p:handoutMasterIdLst>
  <p:sldIdLst>
    <p:sldId id="266" r:id="rId8"/>
    <p:sldId id="259" r:id="rId9"/>
    <p:sldId id="261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23"/>
    <p:restoredTop sz="94694"/>
  </p:normalViewPr>
  <p:slideViewPr>
    <p:cSldViewPr snapToObjects="1">
      <p:cViewPr varScale="1">
        <p:scale>
          <a:sx n="103" d="100"/>
          <a:sy n="103" d="100"/>
        </p:scale>
        <p:origin x="200" y="2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388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A99169-7AAF-D547-951C-E9FEC69AEE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8075BA-87E4-F448-A3F9-BAE7684538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B7852-206C-2945-94A4-DA1524F605F9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2467E-5CCA-354A-93CB-34E8EE8AE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EDD02-50FB-9A42-BFE1-4EC84810F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08175-7CC8-5F46-9A34-05EB54BE5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5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EFC172-B515-3A44-AD88-D25A3629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6751D-04D5-9543-B0AE-1D75959C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29690-8EB7-BD4C-A612-5166EB62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F48ABF-0BD7-AE46-8803-094BCCA5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3048000"/>
            <a:ext cx="6400800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1">
                <a:latin typeface="Helvetica" pitchFamily="2" charset="0"/>
              </a:defRPr>
            </a:lvl1pPr>
            <a:lvl2pPr marL="457200" indent="0">
              <a:buNone/>
              <a:defRPr b="1">
                <a:latin typeface="Helvetica" pitchFamily="2" charset="0"/>
              </a:defRPr>
            </a:lvl2pPr>
            <a:lvl3pPr marL="914400" indent="0">
              <a:buNone/>
              <a:defRPr b="1">
                <a:latin typeface="Helvetica" pitchFamily="2" charset="0"/>
              </a:defRPr>
            </a:lvl3pPr>
            <a:lvl4pPr marL="1371600" indent="0">
              <a:buNone/>
              <a:defRPr b="1">
                <a:latin typeface="Helvetica" pitchFamily="2" charset="0"/>
              </a:defRPr>
            </a:lvl4pPr>
            <a:lvl5pPr marL="1828800" indent="0">
              <a:buNone/>
              <a:defRPr b="1"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A91E13E-52EB-F642-A93F-5AA985244B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800600"/>
            <a:ext cx="5334000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83378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616039"/>
            <a:ext cx="2603499" cy="538163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5383AF6-3832-2A4F-B1D9-8490E2AE70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04901" y="3119437"/>
            <a:ext cx="2743200" cy="538163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15463FA1-2943-BE44-8FC9-3FE8BEFF38B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2301" y="3622835"/>
            <a:ext cx="2743200" cy="538163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1EC0901-B696-EB42-9D1D-6D45DE18661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3124200"/>
            <a:ext cx="6476997" cy="3124200"/>
          </a:xfrm>
          <a:prstGeom prst="rect">
            <a:avLst/>
          </a:prstGeom>
        </p:spPr>
        <p:txBody>
          <a:bodyPr numCol="2" spcCol="45720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9B3A7E9-3483-974A-B69D-CB0C3B90BD2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05400" y="0"/>
            <a:ext cx="6477000" cy="2743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60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90837"/>
            <a:ext cx="2603499" cy="538163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80895C4-3443-2741-84F8-56933BB1DD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Ut porta ante </a:t>
            </a:r>
            <a:r>
              <a:rPr lang="en-US" dirty="0" err="1"/>
              <a:t>neque</a:t>
            </a:r>
            <a:r>
              <a:rPr lang="en-US" dirty="0"/>
              <a:t>, et </a:t>
            </a:r>
            <a:r>
              <a:rPr lang="en-US" dirty="0" err="1"/>
              <a:t>venenatis</a:t>
            </a:r>
            <a:r>
              <a:rPr lang="en-US" dirty="0"/>
              <a:t> dui </a:t>
            </a:r>
            <a:r>
              <a:rPr lang="en-US" dirty="0" err="1"/>
              <a:t>egestas</a:t>
            </a:r>
            <a:r>
              <a:rPr lang="en-US" dirty="0"/>
              <a:t> ac. </a:t>
            </a:r>
            <a:r>
              <a:rPr lang="en-US" dirty="0" err="1"/>
              <a:t>Etiam</a:t>
            </a:r>
            <a:r>
              <a:rPr lang="en-US" dirty="0"/>
              <a:t> cursus </a:t>
            </a:r>
            <a:r>
              <a:rPr lang="en-US" dirty="0" err="1"/>
              <a:t>malesuada</a:t>
            </a:r>
            <a:r>
              <a:rPr lang="en-US" dirty="0"/>
              <a:t> lacinia. </a:t>
            </a:r>
            <a:r>
              <a:rPr lang="en-US" dirty="0" err="1"/>
              <a:t>Phasellus</a:t>
            </a:r>
            <a:r>
              <a:rPr lang="en-US" dirty="0"/>
              <a:t> porta, </a:t>
            </a:r>
            <a:r>
              <a:rPr lang="en-US" dirty="0" err="1"/>
              <a:t>sem</a:t>
            </a:r>
            <a:r>
              <a:rPr lang="en-US" dirty="0"/>
              <a:t> non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,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fermentum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et </a:t>
            </a:r>
            <a:r>
              <a:rPr lang="en-US" dirty="0" err="1"/>
              <a:t>felis</a:t>
            </a:r>
            <a:r>
              <a:rPr lang="en-US" dirty="0"/>
              <a:t>. Donec </a:t>
            </a:r>
            <a:r>
              <a:rPr lang="en-US" dirty="0" err="1"/>
              <a:t>lobortis</a:t>
            </a:r>
            <a:r>
              <a:rPr lang="en-US" dirty="0"/>
              <a:t> dolor lorem,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faucibus</a:t>
            </a:r>
            <a:r>
              <a:rPr lang="en-US" dirty="0"/>
              <a:t> non.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5383AF6-3832-2A4F-B1D9-8490E2AE70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04901" y="3390900"/>
            <a:ext cx="2743200" cy="538163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1851513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097205-F7AD-6642-8BA8-FBB6E4FDA8A2}"/>
              </a:ext>
            </a:extLst>
          </p:cNvPr>
          <p:cNvSpPr/>
          <p:nvPr userDrawn="1"/>
        </p:nvSpPr>
        <p:spPr>
          <a:xfrm>
            <a:off x="1" y="0"/>
            <a:ext cx="3200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5849" y="3990423"/>
            <a:ext cx="3086101" cy="6858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4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80895C4-3443-2741-84F8-56933BB1DD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33949" y="3990423"/>
            <a:ext cx="5765797" cy="2105577"/>
          </a:xfrm>
          <a:prstGeom prst="rect">
            <a:avLst/>
          </a:prstGeom>
        </p:spPr>
        <p:txBody>
          <a:bodyPr numCol="1">
            <a:normAutofit/>
          </a:bodyPr>
          <a:lstStyle>
            <a:lvl1pPr marL="0" indent="0">
              <a:lnSpc>
                <a:spcPts val="2200"/>
              </a:lnSpc>
              <a:buFont typeface="+mj-lt"/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5383AF6-3832-2A4F-B1D9-8490E2AE70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701" y="4572000"/>
            <a:ext cx="3200400" cy="685799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4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9352255-0285-6242-9390-2B95DD4A28F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200401" y="-6349"/>
            <a:ext cx="8991599" cy="34289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CCFF4C-CEE4-5C41-A4AD-E9B7B76B61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626534"/>
            <a:ext cx="1968499" cy="48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149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80895C4-3443-2741-84F8-56933BB1DD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200000"/>
              </a:lnSpc>
              <a:buNone/>
              <a:defRPr sz="2400">
                <a:solidFill>
                  <a:schemeClr val="bg1"/>
                </a:solidFill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Donec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. Nunc at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Sed </a:t>
            </a:r>
            <a:r>
              <a:rPr lang="en-US" dirty="0" err="1"/>
              <a:t>quis</a:t>
            </a:r>
            <a:r>
              <a:rPr lang="en-US" dirty="0"/>
              <a:t> ante </a:t>
            </a:r>
            <a:r>
              <a:rPr lang="en-US" dirty="0" err="1"/>
              <a:t>eu</a:t>
            </a:r>
            <a:r>
              <a:rPr lang="en-US" dirty="0"/>
              <a:t> eros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et.”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91AF5204-F3F1-3F44-805D-1635682B0C6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2000" y="2832101"/>
            <a:ext cx="3200400" cy="685799"/>
          </a:xfrm>
          <a:prstGeom prst="rect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AD25F6A2-57C0-BE4E-A4D3-6CD4D6D286B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3415970"/>
            <a:ext cx="3200400" cy="609600"/>
          </a:xfrm>
          <a:prstGeom prst="rect">
            <a:avLst/>
          </a:prstGeom>
          <a:solidFill>
            <a:schemeClr val="tx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375547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754BB64-DD59-C647-BA8F-8DEE70D4EAE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505200" y="0"/>
            <a:ext cx="86868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5383AF6-3832-2A4F-B1D9-8490E2AE70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2000" y="2832101"/>
            <a:ext cx="3200400" cy="685799"/>
          </a:xfrm>
          <a:prstGeom prst="rect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A26FCA9-1643-2340-8AA5-0F63C67638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3415970"/>
            <a:ext cx="3200400" cy="609600"/>
          </a:xfrm>
          <a:prstGeom prst="rect">
            <a:avLst/>
          </a:prstGeom>
          <a:solidFill>
            <a:schemeClr val="tx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3655385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81099" y="2453723"/>
            <a:ext cx="3086101" cy="685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80895C4-3443-2741-84F8-56933BB1DD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200000"/>
              </a:lnSpc>
              <a:buNone/>
              <a:defRPr sz="2400">
                <a:solidFill>
                  <a:schemeClr val="bg1"/>
                </a:solidFill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Donec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. Nunc at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Sed </a:t>
            </a:r>
            <a:r>
              <a:rPr lang="en-US" dirty="0" err="1"/>
              <a:t>quis</a:t>
            </a:r>
            <a:r>
              <a:rPr lang="en-US" dirty="0"/>
              <a:t> ante </a:t>
            </a:r>
            <a:r>
              <a:rPr lang="en-US" dirty="0" err="1"/>
              <a:t>eu</a:t>
            </a:r>
            <a:r>
              <a:rPr lang="en-US" dirty="0"/>
              <a:t> eros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et.”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5383AF6-3832-2A4F-B1D9-8490E2AE70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51" y="3035300"/>
            <a:ext cx="3200400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B1004E10-473C-6349-9C96-B967E84F9B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6800" y="3581400"/>
            <a:ext cx="3200400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1952111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EFC172-B515-3A44-AD88-D25A3629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6751D-04D5-9543-B0AE-1D75959C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29690-8EB7-BD4C-A612-5166EB62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F48ABF-0BD7-AE46-8803-094BCCA5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2895600"/>
            <a:ext cx="7239000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1">
                <a:latin typeface="Helvetica" pitchFamily="2" charset="0"/>
              </a:defRPr>
            </a:lvl1pPr>
            <a:lvl2pPr marL="457200" indent="0">
              <a:buNone/>
              <a:defRPr b="1">
                <a:latin typeface="Helvetica" pitchFamily="2" charset="0"/>
              </a:defRPr>
            </a:lvl2pPr>
            <a:lvl3pPr marL="914400" indent="0">
              <a:buNone/>
              <a:defRPr b="1">
                <a:latin typeface="Helvetica" pitchFamily="2" charset="0"/>
              </a:defRPr>
            </a:lvl3pPr>
            <a:lvl4pPr marL="1371600" indent="0">
              <a:buNone/>
              <a:defRPr b="1">
                <a:latin typeface="Helvetica" pitchFamily="2" charset="0"/>
              </a:defRPr>
            </a:lvl4pPr>
            <a:lvl5pPr marL="1828800" indent="0">
              <a:buNone/>
              <a:defRPr b="1"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SAMPLE DIVIDER</a:t>
            </a:r>
            <a:br>
              <a:rPr lang="en-US" dirty="0"/>
            </a:br>
            <a:r>
              <a:rPr lang="en-US" dirty="0"/>
              <a:t>  SLIDE TEMPLATE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A91E13E-52EB-F642-A93F-5AA985244B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800600"/>
            <a:ext cx="601980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 – Copy Here </a:t>
            </a:r>
          </a:p>
        </p:txBody>
      </p:sp>
    </p:spTree>
    <p:extLst>
      <p:ext uri="{BB962C8B-B14F-4D97-AF65-F5344CB8AC3E}">
        <p14:creationId xmlns:p14="http://schemas.microsoft.com/office/powerpoint/2010/main" val="351281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EFC172-B515-3A44-AD88-D25A3629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6751D-04D5-9543-B0AE-1D75959C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29690-8EB7-BD4C-A612-5166EB62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852EB635-4FD9-CB42-8D41-15AEC8781CC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505200" y="0"/>
            <a:ext cx="86868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E94A25B1-D328-A34C-9027-3026FA6188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2000" y="2832101"/>
            <a:ext cx="3200400" cy="685799"/>
          </a:xfrm>
          <a:prstGeom prst="rect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4608BB8A-AB18-E647-925D-4EA3DB6A0B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3415970"/>
            <a:ext cx="3200400" cy="609600"/>
          </a:xfrm>
          <a:prstGeom prst="rect">
            <a:avLst/>
          </a:prstGeom>
          <a:solidFill>
            <a:schemeClr val="tx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E1408D-4EAD-A64B-B8DC-EAA63122CA06}"/>
              </a:ext>
            </a:extLst>
          </p:cNvPr>
          <p:cNvSpPr txBox="1"/>
          <p:nvPr userDrawn="1"/>
        </p:nvSpPr>
        <p:spPr>
          <a:xfrm>
            <a:off x="1080655" y="1223158"/>
            <a:ext cx="0" cy="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91440" rIns="91440" bIns="91440" rtlCol="0" anchor="ctr" anchorCtr="1">
            <a:noAutofit/>
          </a:bodyPr>
          <a:lstStyle/>
          <a:p>
            <a:pPr algn="l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986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DF97D3E-2725-5B45-9914-3F4C958366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Ut porta ante </a:t>
            </a:r>
            <a:r>
              <a:rPr lang="en-US" dirty="0" err="1"/>
              <a:t>neque</a:t>
            </a:r>
            <a:r>
              <a:rPr lang="en-US" dirty="0"/>
              <a:t>, et </a:t>
            </a:r>
            <a:r>
              <a:rPr lang="en-US" dirty="0" err="1"/>
              <a:t>venenatis</a:t>
            </a:r>
            <a:r>
              <a:rPr lang="en-US" dirty="0"/>
              <a:t> dui </a:t>
            </a:r>
            <a:r>
              <a:rPr lang="en-US" dirty="0" err="1"/>
              <a:t>egestas</a:t>
            </a:r>
            <a:r>
              <a:rPr lang="en-US" dirty="0"/>
              <a:t> ac. </a:t>
            </a:r>
            <a:r>
              <a:rPr lang="en-US" dirty="0" err="1"/>
              <a:t>Etiam</a:t>
            </a:r>
            <a:r>
              <a:rPr lang="en-US" dirty="0"/>
              <a:t> cursus </a:t>
            </a:r>
            <a:r>
              <a:rPr lang="en-US" dirty="0" err="1"/>
              <a:t>malesuada</a:t>
            </a:r>
            <a:r>
              <a:rPr lang="en-US" dirty="0"/>
              <a:t> lacinia. </a:t>
            </a:r>
            <a:r>
              <a:rPr lang="en-US" dirty="0" err="1"/>
              <a:t>Phasellus</a:t>
            </a:r>
            <a:r>
              <a:rPr lang="en-US" dirty="0"/>
              <a:t> porta, </a:t>
            </a:r>
            <a:r>
              <a:rPr lang="en-US" dirty="0" err="1"/>
              <a:t>sem</a:t>
            </a:r>
            <a:r>
              <a:rPr lang="en-US" dirty="0"/>
              <a:t> non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,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fermentum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et </a:t>
            </a:r>
            <a:r>
              <a:rPr lang="en-US" dirty="0" err="1"/>
              <a:t>felis</a:t>
            </a:r>
            <a:r>
              <a:rPr lang="en-US" dirty="0"/>
              <a:t>. Donec </a:t>
            </a:r>
            <a:r>
              <a:rPr lang="en-US" dirty="0" err="1"/>
              <a:t>lobortis</a:t>
            </a:r>
            <a:r>
              <a:rPr lang="en-US" dirty="0"/>
              <a:t> dolor lorem,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faucibus</a:t>
            </a:r>
            <a:r>
              <a:rPr lang="en-US" dirty="0"/>
              <a:t> non.</a:t>
            </a:r>
          </a:p>
        </p:txBody>
      </p:sp>
    </p:spTree>
    <p:extLst>
      <p:ext uri="{BB962C8B-B14F-4D97-AF65-F5344CB8AC3E}">
        <p14:creationId xmlns:p14="http://schemas.microsoft.com/office/powerpoint/2010/main" val="309764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84" userDrawn="1">
          <p15:clr>
            <a:srgbClr val="FBAE40"/>
          </p15:clr>
        </p15:guide>
        <p15:guide id="4" pos="7296" userDrawn="1">
          <p15:clr>
            <a:srgbClr val="FBAE40"/>
          </p15:clr>
        </p15:guide>
        <p15:guide id="5" orient="horz" pos="384" userDrawn="1">
          <p15:clr>
            <a:srgbClr val="FBAE40"/>
          </p15:clr>
        </p15:guide>
        <p15:guide id="6" orient="horz" pos="3936" userDrawn="1">
          <p15:clr>
            <a:srgbClr val="FBAE40"/>
          </p15:clr>
        </p15:guide>
        <p15:guide id="7" pos="28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DF97D3E-2725-5B45-9914-3F4C958366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Ut porta ante </a:t>
            </a:r>
            <a:r>
              <a:rPr lang="en-US" dirty="0" err="1"/>
              <a:t>neque</a:t>
            </a:r>
            <a:r>
              <a:rPr lang="en-US" dirty="0"/>
              <a:t>, et </a:t>
            </a:r>
            <a:r>
              <a:rPr lang="en-US" dirty="0" err="1"/>
              <a:t>venenatis</a:t>
            </a:r>
            <a:r>
              <a:rPr lang="en-US" dirty="0"/>
              <a:t> dui </a:t>
            </a:r>
            <a:r>
              <a:rPr lang="en-US" dirty="0" err="1"/>
              <a:t>egestas</a:t>
            </a:r>
            <a:r>
              <a:rPr lang="en-US" dirty="0"/>
              <a:t> ac. </a:t>
            </a:r>
            <a:r>
              <a:rPr lang="en-US" dirty="0" err="1"/>
              <a:t>Etiam</a:t>
            </a:r>
            <a:r>
              <a:rPr lang="en-US" dirty="0"/>
              <a:t> cursus </a:t>
            </a:r>
            <a:r>
              <a:rPr lang="en-US" dirty="0" err="1"/>
              <a:t>malesuada</a:t>
            </a:r>
            <a:r>
              <a:rPr lang="en-US" dirty="0"/>
              <a:t> lacinia. </a:t>
            </a:r>
            <a:r>
              <a:rPr lang="en-US" dirty="0" err="1"/>
              <a:t>Phasellus</a:t>
            </a:r>
            <a:r>
              <a:rPr lang="en-US" dirty="0"/>
              <a:t> porta, </a:t>
            </a:r>
            <a:r>
              <a:rPr lang="en-US" dirty="0" err="1"/>
              <a:t>sem</a:t>
            </a:r>
            <a:r>
              <a:rPr lang="en-US" dirty="0"/>
              <a:t> non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,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fermentum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et </a:t>
            </a:r>
            <a:r>
              <a:rPr lang="en-US" dirty="0" err="1"/>
              <a:t>felis</a:t>
            </a:r>
            <a:r>
              <a:rPr lang="en-US" dirty="0"/>
              <a:t>. Donec </a:t>
            </a:r>
            <a:r>
              <a:rPr lang="en-US" dirty="0" err="1"/>
              <a:t>lobortis</a:t>
            </a:r>
            <a:r>
              <a:rPr lang="en-US" dirty="0"/>
              <a:t> dolor lorem,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faucibus</a:t>
            </a:r>
            <a:r>
              <a:rPr lang="en-US" dirty="0"/>
              <a:t> non.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767C8913-438E-1743-A69D-CC3A7ABD2D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51" y="35814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081005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DF97D3E-2725-5B45-9914-3F4C958366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267200"/>
          </a:xfrm>
          <a:prstGeom prst="rect">
            <a:avLst/>
          </a:prstGeom>
        </p:spPr>
        <p:txBody>
          <a:bodyPr numCol="2" spcCol="457200" anchor="ctr" anchorCtr="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Ut porta ante </a:t>
            </a:r>
            <a:r>
              <a:rPr lang="en-US" dirty="0" err="1"/>
              <a:t>neque</a:t>
            </a:r>
            <a:r>
              <a:rPr lang="en-US" dirty="0"/>
              <a:t>, et </a:t>
            </a:r>
            <a:r>
              <a:rPr lang="en-US" dirty="0" err="1"/>
              <a:t>venenatis</a:t>
            </a:r>
            <a:r>
              <a:rPr lang="en-US" dirty="0"/>
              <a:t> dui </a:t>
            </a:r>
            <a:r>
              <a:rPr lang="en-US" dirty="0" err="1"/>
              <a:t>egestas</a:t>
            </a:r>
            <a:r>
              <a:rPr lang="en-US" dirty="0"/>
              <a:t> ac. </a:t>
            </a:r>
            <a:r>
              <a:rPr lang="en-US" dirty="0" err="1"/>
              <a:t>Etiam</a:t>
            </a:r>
            <a:r>
              <a:rPr lang="en-US" dirty="0"/>
              <a:t> cursus </a:t>
            </a:r>
            <a:r>
              <a:rPr lang="en-US" dirty="0" err="1"/>
              <a:t>malesuada</a:t>
            </a:r>
            <a:r>
              <a:rPr lang="en-US" dirty="0"/>
              <a:t> lacinia. </a:t>
            </a:r>
            <a:r>
              <a:rPr lang="en-US" dirty="0" err="1"/>
              <a:t>Phasellus</a:t>
            </a:r>
            <a:r>
              <a:rPr lang="en-US" dirty="0"/>
              <a:t> porta, </a:t>
            </a:r>
            <a:r>
              <a:rPr lang="en-US" dirty="0" err="1"/>
              <a:t>sem</a:t>
            </a:r>
            <a:r>
              <a:rPr lang="en-US" dirty="0"/>
              <a:t> non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,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fermentum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et </a:t>
            </a:r>
            <a:r>
              <a:rPr lang="en-US" dirty="0" err="1"/>
              <a:t>felis</a:t>
            </a:r>
            <a:r>
              <a:rPr lang="en-US" dirty="0"/>
              <a:t>. Donec </a:t>
            </a:r>
            <a:r>
              <a:rPr lang="en-US" dirty="0" err="1"/>
              <a:t>lobortis</a:t>
            </a:r>
            <a:r>
              <a:rPr lang="en-US" dirty="0"/>
              <a:t> dolor lorem,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faucibus</a:t>
            </a:r>
            <a:r>
              <a:rPr lang="en-US" dirty="0"/>
              <a:t> non.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767C8913-438E-1743-A69D-CC3A7ABD2D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51" y="35814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72953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DF97D3E-2725-5B45-9914-3F4C958366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3124200"/>
            <a:ext cx="6476997" cy="3124200"/>
          </a:xfrm>
          <a:prstGeom prst="rect">
            <a:avLst/>
          </a:prstGeom>
        </p:spPr>
        <p:txBody>
          <a:bodyPr numCol="2" spcCol="45720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767C8913-438E-1743-A69D-CC3A7ABD2D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51" y="35814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1EC9418-60FB-9843-8E88-6275D6CD41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05400" y="0"/>
            <a:ext cx="6477000" cy="2743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26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1E04F96-8DBB-9D41-8C39-5AFA0F5BD64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276600" y="0"/>
            <a:ext cx="89154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767C8913-438E-1743-A69D-CC3A7ABD2D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51" y="35814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316102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767C8913-438E-1743-A69D-CC3A7ABD2D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51" y="35814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8C81AE-3178-4740-90BB-FF31FAA1A90B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710272-5B22-094C-A77D-2DB859714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7008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emf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57AE-4531-4643-9E4C-9BB71E76B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37D7-CC2C-EC40-B260-226DD8DEB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9EBCE-1416-4F44-B9F4-AC4F19086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59D91-B432-FE40-8146-918ECD5BADE9}"/>
              </a:ext>
            </a:extLst>
          </p:cNvPr>
          <p:cNvSpPr/>
          <p:nvPr userDrawn="1"/>
        </p:nvSpPr>
        <p:spPr>
          <a:xfrm>
            <a:off x="0" y="-23751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D994AF-5134-BA4F-9EC1-06BADC2E104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51338" y="10610"/>
            <a:ext cx="1340662" cy="6858000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A034F68-52A6-BC4D-BC42-03B717497FA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09600" y="558799"/>
            <a:ext cx="762437" cy="88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6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57AE-4531-4643-9E4C-9BB71E76B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37D7-CC2C-EC40-B260-226DD8DEB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9EBCE-1416-4F44-B9F4-AC4F19086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CD89D4-40FB-474E-8284-4F682F5A9A0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09601" y="609600"/>
            <a:ext cx="1981200" cy="48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6" r:id="rId2"/>
    <p:sldLayoutId id="2147483669" r:id="rId3"/>
    <p:sldLayoutId id="2147483670" r:id="rId4"/>
    <p:sldLayoutId id="2147483668" r:id="rId5"/>
    <p:sldLayoutId id="2147483667" r:id="rId6"/>
    <p:sldLayoutId id="2147483671" r:id="rId7"/>
    <p:sldLayoutId id="214748366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9EE7EF7-9399-5348-9B52-1273A599C073}"/>
              </a:ext>
            </a:extLst>
          </p:cNvPr>
          <p:cNvSpPr/>
          <p:nvPr userDrawn="1"/>
        </p:nvSpPr>
        <p:spPr>
          <a:xfrm>
            <a:off x="1" y="0"/>
            <a:ext cx="3200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063801-8080-1545-BB94-097EF097E0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600" y="626534"/>
            <a:ext cx="1968499" cy="48031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57AE-4531-4643-9E4C-9BB71E76B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37D7-CC2C-EC40-B260-226DD8DEB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9EBCE-1416-4F44-B9F4-AC4F19086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3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57AE-4531-4643-9E4C-9BB71E76B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37D7-CC2C-EC40-B260-226DD8DEB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9EBCE-1416-4F44-B9F4-AC4F19086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59D91-B432-FE40-8146-918ECD5BADE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D496BD-18BE-0342-8AC8-223F8A5C8E7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9600" y="626534"/>
            <a:ext cx="1968499" cy="48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6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B8D584-15F5-AC4D-85C6-E5E907C12F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2743200"/>
            <a:ext cx="6172200" cy="1600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Managing your time</a:t>
            </a:r>
          </a:p>
        </p:txBody>
      </p:sp>
      <p:pic>
        <p:nvPicPr>
          <p:cNvPr id="5" name="Picture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CFC3269-FA91-3FE9-820E-B1E74B1F3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724400"/>
            <a:ext cx="3581400" cy="108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7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9D9657-E254-694F-9CB5-96D0992912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9143" y="2171700"/>
            <a:ext cx="3124199" cy="850900"/>
          </a:xfrm>
        </p:spPr>
        <p:txBody>
          <a:bodyPr/>
          <a:lstStyle/>
          <a:p>
            <a:r>
              <a:rPr lang="en-US" sz="4400" dirty="0"/>
              <a:t>STEPS TO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A40C2-A50D-2046-AB84-A62C1982E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419100"/>
            <a:ext cx="6705601" cy="60198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Create a to do list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Prioritize tasks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Make a schedule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Take breaks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Follow the schedule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DD70A-4185-8A41-9AE7-1F26E02C47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9009" y="2963734"/>
            <a:ext cx="3428950" cy="723900"/>
          </a:xfrm>
        </p:spPr>
        <p:txBody>
          <a:bodyPr/>
          <a:lstStyle/>
          <a:p>
            <a:r>
              <a:rPr lang="en-US" sz="4400" dirty="0"/>
              <a:t>MANAGING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5495308-8F06-804C-B854-9BA9281A86AD}"/>
              </a:ext>
            </a:extLst>
          </p:cNvPr>
          <p:cNvSpPr txBox="1">
            <a:spLocks/>
          </p:cNvSpPr>
          <p:nvPr/>
        </p:nvSpPr>
        <p:spPr>
          <a:xfrm>
            <a:off x="249143" y="3588608"/>
            <a:ext cx="3467023" cy="8509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/>
              <a:t>YOUR TIME</a:t>
            </a:r>
          </a:p>
        </p:txBody>
      </p:sp>
    </p:spTree>
    <p:extLst>
      <p:ext uri="{BB962C8B-B14F-4D97-AF65-F5344CB8AC3E}">
        <p14:creationId xmlns:p14="http://schemas.microsoft.com/office/powerpoint/2010/main" val="323722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574892-B0CC-754E-A431-B662E7F3E1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2403904"/>
            <a:ext cx="2971800" cy="876300"/>
          </a:xfrm>
        </p:spPr>
        <p:txBody>
          <a:bodyPr/>
          <a:lstStyle/>
          <a:p>
            <a:r>
              <a:rPr lang="en-US" sz="4400" dirty="0"/>
              <a:t>CREATE 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02264-0440-E34F-B8E9-E985BEE5E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399" y="685800"/>
            <a:ext cx="6934201" cy="5867400"/>
          </a:xfrm>
        </p:spPr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Have a </a:t>
            </a:r>
            <a:r>
              <a:rPr lang="en-US" sz="4400" b="1" dirty="0"/>
              <a:t>notebook</a:t>
            </a:r>
            <a:r>
              <a:rPr lang="en-US" sz="4400" dirty="0"/>
              <a:t> or </a:t>
            </a:r>
            <a:r>
              <a:rPr lang="en-US" sz="4400" b="1" dirty="0"/>
              <a:t>Word Document</a:t>
            </a:r>
            <a:r>
              <a:rPr lang="en-US" sz="4400" dirty="0"/>
              <a:t> where you keep your list.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Write down in your list assignments that are due </a:t>
            </a:r>
            <a:r>
              <a:rPr lang="en-US" sz="4400" b="1" dirty="0"/>
              <a:t>this week </a:t>
            </a:r>
            <a:r>
              <a:rPr lang="en-US" sz="4400" dirty="0"/>
              <a:t>or the </a:t>
            </a:r>
            <a:r>
              <a:rPr lang="en-US" sz="4400" b="1" dirty="0"/>
              <a:t>following week.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Look at your list </a:t>
            </a:r>
            <a:r>
              <a:rPr lang="en-US" sz="4400" b="1" dirty="0"/>
              <a:t>every day </a:t>
            </a:r>
            <a:r>
              <a:rPr lang="en-US" sz="4400" dirty="0"/>
              <a:t>to see what you need to do.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Check off </a:t>
            </a:r>
            <a:r>
              <a:rPr lang="en-US" sz="4400" b="1" dirty="0"/>
              <a:t>assignments</a:t>
            </a:r>
            <a:r>
              <a:rPr lang="en-US" sz="4400" dirty="0"/>
              <a:t> that you have completed.</a:t>
            </a:r>
          </a:p>
          <a:p>
            <a:pPr>
              <a:lnSpc>
                <a:spcPct val="150000"/>
              </a:lnSpc>
            </a:pPr>
            <a:endParaRPr lang="en-US" sz="44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36429D82-3CFD-56A9-D7F8-D95423D32C54}"/>
              </a:ext>
            </a:extLst>
          </p:cNvPr>
          <p:cNvSpPr txBox="1">
            <a:spLocks/>
          </p:cNvSpPr>
          <p:nvPr/>
        </p:nvSpPr>
        <p:spPr>
          <a:xfrm>
            <a:off x="838200" y="3243134"/>
            <a:ext cx="3429000" cy="8763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/>
              <a:t>TO DO LIST</a:t>
            </a:r>
          </a:p>
        </p:txBody>
      </p:sp>
    </p:spTree>
    <p:extLst>
      <p:ext uri="{BB962C8B-B14F-4D97-AF65-F5344CB8AC3E}">
        <p14:creationId xmlns:p14="http://schemas.microsoft.com/office/powerpoint/2010/main" val="242147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574892-B0CC-754E-A431-B662E7F3E1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2403904"/>
            <a:ext cx="3429000" cy="876300"/>
          </a:xfrm>
        </p:spPr>
        <p:txBody>
          <a:bodyPr/>
          <a:lstStyle/>
          <a:p>
            <a:r>
              <a:rPr lang="en-US" sz="4400" dirty="0"/>
              <a:t>PRIORITIZE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02264-0440-E34F-B8E9-E985BEE5E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399" y="685800"/>
            <a:ext cx="6934201" cy="5867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Check which assignments are due </a:t>
            </a:r>
            <a:r>
              <a:rPr lang="en-US" sz="3200" b="1" dirty="0"/>
              <a:t>this week </a:t>
            </a:r>
            <a:r>
              <a:rPr lang="en-US" sz="3200" dirty="0"/>
              <a:t>or in the future.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Check which assignments take </a:t>
            </a:r>
            <a:r>
              <a:rPr lang="en-US" sz="3200" b="1" dirty="0"/>
              <a:t>more time</a:t>
            </a:r>
            <a:r>
              <a:rPr lang="en-US" sz="3200" dirty="0"/>
              <a:t> to complete and which take </a:t>
            </a:r>
            <a:r>
              <a:rPr lang="en-US" sz="3200" b="1" dirty="0"/>
              <a:t>less time </a:t>
            </a:r>
            <a:r>
              <a:rPr lang="en-US" sz="3200" dirty="0"/>
              <a:t>to finish.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Based on the </a:t>
            </a:r>
            <a:r>
              <a:rPr lang="en-US" sz="3200" b="1" dirty="0"/>
              <a:t>due dates </a:t>
            </a:r>
            <a:r>
              <a:rPr lang="en-US" sz="3200" dirty="0"/>
              <a:t>and how much </a:t>
            </a:r>
            <a:r>
              <a:rPr lang="en-US" sz="3200" b="1" dirty="0"/>
              <a:t>time</a:t>
            </a:r>
            <a:r>
              <a:rPr lang="en-US" sz="3200" dirty="0"/>
              <a:t> you need to complete the assignment rank the assignments from “need to complete </a:t>
            </a:r>
            <a:r>
              <a:rPr lang="en-US" sz="3200" b="1" dirty="0"/>
              <a:t>now</a:t>
            </a:r>
            <a:r>
              <a:rPr lang="en-US" sz="3200" dirty="0"/>
              <a:t>” to “need to complete </a:t>
            </a:r>
            <a:r>
              <a:rPr lang="en-US" sz="3200" b="1" dirty="0"/>
              <a:t>later</a:t>
            </a:r>
            <a:r>
              <a:rPr lang="en-US" sz="3200" dirty="0"/>
              <a:t>”.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36429D82-3CFD-56A9-D7F8-D95423D32C54}"/>
              </a:ext>
            </a:extLst>
          </p:cNvPr>
          <p:cNvSpPr txBox="1">
            <a:spLocks/>
          </p:cNvSpPr>
          <p:nvPr/>
        </p:nvSpPr>
        <p:spPr>
          <a:xfrm>
            <a:off x="1219200" y="3181350"/>
            <a:ext cx="2057400" cy="8763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/>
              <a:t>TASKS</a:t>
            </a:r>
          </a:p>
        </p:txBody>
      </p:sp>
    </p:spTree>
    <p:extLst>
      <p:ext uri="{BB962C8B-B14F-4D97-AF65-F5344CB8AC3E}">
        <p14:creationId xmlns:p14="http://schemas.microsoft.com/office/powerpoint/2010/main" val="88219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574892-B0CC-754E-A431-B662E7F3E1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2403904"/>
            <a:ext cx="2438400" cy="876300"/>
          </a:xfrm>
        </p:spPr>
        <p:txBody>
          <a:bodyPr/>
          <a:lstStyle/>
          <a:p>
            <a:r>
              <a:rPr lang="en-US" sz="4400" dirty="0"/>
              <a:t>MAKE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02264-0440-E34F-B8E9-E985BEE5E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399" y="685800"/>
            <a:ext cx="6934201" cy="5867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Find out </a:t>
            </a:r>
            <a:r>
              <a:rPr lang="en-US" sz="3200" b="1" dirty="0"/>
              <a:t>when </a:t>
            </a:r>
            <a:r>
              <a:rPr lang="en-US" sz="3200" dirty="0"/>
              <a:t>and </a:t>
            </a:r>
            <a:r>
              <a:rPr lang="en-US" sz="3200" b="1" dirty="0"/>
              <a:t>where</a:t>
            </a:r>
            <a:r>
              <a:rPr lang="en-US" sz="3200" dirty="0"/>
              <a:t> is the best </a:t>
            </a:r>
            <a:r>
              <a:rPr lang="en-US" sz="3200" b="1" dirty="0"/>
              <a:t>time</a:t>
            </a:r>
            <a:r>
              <a:rPr lang="en-US" sz="3200" dirty="0"/>
              <a:t> and </a:t>
            </a:r>
            <a:r>
              <a:rPr lang="en-US" sz="3200" b="1" dirty="0"/>
              <a:t>place</a:t>
            </a:r>
            <a:r>
              <a:rPr lang="en-US" sz="3200" dirty="0"/>
              <a:t> for you to work on assignments (i.e. after school, in the library, etc.).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Use a calendar, phone, or other tools to set the </a:t>
            </a:r>
            <a:r>
              <a:rPr lang="en-US" sz="3200" b="1" dirty="0"/>
              <a:t>day(s)</a:t>
            </a:r>
            <a:r>
              <a:rPr lang="en-US" sz="3200" dirty="0"/>
              <a:t> and </a:t>
            </a:r>
            <a:r>
              <a:rPr lang="en-US" sz="3200" b="1" dirty="0"/>
              <a:t>time(s)</a:t>
            </a:r>
            <a:r>
              <a:rPr lang="en-US" sz="3200" dirty="0"/>
              <a:t> to work on assignments.</a:t>
            </a:r>
            <a:endParaRPr lang="en-US" sz="3200" b="1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When creating your </a:t>
            </a:r>
            <a:r>
              <a:rPr lang="en-US" sz="3200" b="1" dirty="0"/>
              <a:t>schedule</a:t>
            </a:r>
            <a:r>
              <a:rPr lang="en-US" sz="3200" dirty="0"/>
              <a:t> consider </a:t>
            </a:r>
            <a:r>
              <a:rPr lang="en-US" sz="3200" b="1" dirty="0"/>
              <a:t>how long </a:t>
            </a:r>
            <a:r>
              <a:rPr lang="en-US" sz="3200" dirty="0"/>
              <a:t>it will take to complete the assignment and the </a:t>
            </a:r>
            <a:r>
              <a:rPr lang="en-US" sz="3200" b="1" dirty="0"/>
              <a:t>due date(s).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36429D82-3CFD-56A9-D7F8-D95423D32C54}"/>
              </a:ext>
            </a:extLst>
          </p:cNvPr>
          <p:cNvSpPr txBox="1">
            <a:spLocks/>
          </p:cNvSpPr>
          <p:nvPr/>
        </p:nvSpPr>
        <p:spPr>
          <a:xfrm>
            <a:off x="723900" y="3280204"/>
            <a:ext cx="3276600" cy="8763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249361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574892-B0CC-754E-A431-B662E7F3E1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14450" y="2137204"/>
            <a:ext cx="2209800" cy="1291796"/>
          </a:xfrm>
        </p:spPr>
        <p:txBody>
          <a:bodyPr/>
          <a:lstStyle/>
          <a:p>
            <a:r>
              <a:rPr lang="en-US" sz="6000" dirty="0"/>
              <a:t>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02264-0440-E34F-B8E9-E985BEE5E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0" y="495300"/>
            <a:ext cx="6934201" cy="5867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You have been </a:t>
            </a:r>
            <a:r>
              <a:rPr lang="en-US" sz="3200" b="1" dirty="0"/>
              <a:t>working</a:t>
            </a:r>
            <a:r>
              <a:rPr lang="en-US" sz="3200" dirty="0"/>
              <a:t> hard. Take a break, you </a:t>
            </a:r>
            <a:r>
              <a:rPr lang="en-US" sz="3200" b="1" dirty="0"/>
              <a:t>deserve</a:t>
            </a:r>
            <a:r>
              <a:rPr lang="en-US" sz="3200" dirty="0"/>
              <a:t> it!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Make sure to take short </a:t>
            </a:r>
            <a:r>
              <a:rPr lang="en-US" sz="3200" b="1" dirty="0"/>
              <a:t>15-20 minute</a:t>
            </a:r>
            <a:r>
              <a:rPr lang="en-US" sz="3200" dirty="0"/>
              <a:t> breaks for every </a:t>
            </a:r>
            <a:r>
              <a:rPr lang="en-US" sz="3200" b="1" dirty="0"/>
              <a:t>hour</a:t>
            </a:r>
            <a:r>
              <a:rPr lang="en-US" sz="3200" dirty="0"/>
              <a:t> of homework that you complete.</a:t>
            </a:r>
            <a:endParaRPr lang="en-US" sz="3200" b="1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Avoid</a:t>
            </a:r>
            <a:r>
              <a:rPr lang="en-US" sz="3200" dirty="0"/>
              <a:t> doing activities that make it </a:t>
            </a:r>
            <a:r>
              <a:rPr lang="en-US" sz="3200" b="1" dirty="0"/>
              <a:t>hard</a:t>
            </a:r>
            <a:r>
              <a:rPr lang="en-US" sz="3200" dirty="0"/>
              <a:t> for you to come back to work when you are on </a:t>
            </a:r>
            <a:r>
              <a:rPr lang="en-US" sz="3200" b="1" dirty="0"/>
              <a:t>break</a:t>
            </a:r>
            <a:r>
              <a:rPr lang="en-US" sz="3200" dirty="0"/>
              <a:t>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Use a </a:t>
            </a:r>
            <a:r>
              <a:rPr lang="en-US" sz="3200" b="1" dirty="0"/>
              <a:t>timer</a:t>
            </a:r>
            <a:r>
              <a:rPr lang="en-US" sz="3200" dirty="0"/>
              <a:t> to time both your </a:t>
            </a:r>
            <a:r>
              <a:rPr lang="en-US" sz="3200" b="1" dirty="0"/>
              <a:t>work</a:t>
            </a:r>
            <a:r>
              <a:rPr lang="en-US" sz="3200" dirty="0"/>
              <a:t> and </a:t>
            </a:r>
            <a:r>
              <a:rPr lang="en-US" sz="3200" b="1" dirty="0"/>
              <a:t>break</a:t>
            </a:r>
            <a:r>
              <a:rPr lang="en-US" sz="3200" dirty="0"/>
              <a:t> times.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36429D82-3CFD-56A9-D7F8-D95423D32C54}"/>
              </a:ext>
            </a:extLst>
          </p:cNvPr>
          <p:cNvSpPr txBox="1">
            <a:spLocks/>
          </p:cNvSpPr>
          <p:nvPr/>
        </p:nvSpPr>
        <p:spPr>
          <a:xfrm>
            <a:off x="723900" y="3280204"/>
            <a:ext cx="3390900" cy="1291796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BREAKS</a:t>
            </a:r>
          </a:p>
        </p:txBody>
      </p:sp>
    </p:spTree>
    <p:extLst>
      <p:ext uri="{BB962C8B-B14F-4D97-AF65-F5344CB8AC3E}">
        <p14:creationId xmlns:p14="http://schemas.microsoft.com/office/powerpoint/2010/main" val="1164489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574892-B0CC-754E-A431-B662E7F3E1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04799" y="2137204"/>
            <a:ext cx="3810001" cy="1291796"/>
          </a:xfrm>
        </p:spPr>
        <p:txBody>
          <a:bodyPr/>
          <a:lstStyle/>
          <a:p>
            <a:r>
              <a:rPr lang="en-US" sz="5400" dirty="0"/>
              <a:t>FOLLOW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02264-0440-E34F-B8E9-E985BEE5E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0" y="495300"/>
            <a:ext cx="6934201" cy="58674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Check your schedule to keep track of </a:t>
            </a:r>
            <a:r>
              <a:rPr lang="en-US" sz="3600" b="1" dirty="0"/>
              <a:t>what</a:t>
            </a:r>
            <a:r>
              <a:rPr lang="en-US" sz="3600" dirty="0"/>
              <a:t> you need to work on and </a:t>
            </a:r>
            <a:r>
              <a:rPr lang="en-US" sz="3600" b="1" dirty="0"/>
              <a:t>when</a:t>
            </a:r>
            <a:r>
              <a:rPr lang="en-US" sz="3600" dirty="0"/>
              <a:t> assignments are due.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Be </a:t>
            </a:r>
            <a:r>
              <a:rPr lang="en-US" sz="3600" b="1" dirty="0"/>
              <a:t>consistent</a:t>
            </a:r>
            <a:r>
              <a:rPr lang="en-US" sz="3600" dirty="0"/>
              <a:t>. Work on your assignments on the </a:t>
            </a:r>
            <a:r>
              <a:rPr lang="en-US" sz="3600" b="1" dirty="0"/>
              <a:t>days</a:t>
            </a:r>
            <a:r>
              <a:rPr lang="en-US" sz="3600" dirty="0"/>
              <a:t> and </a:t>
            </a:r>
            <a:r>
              <a:rPr lang="en-US" sz="3600" b="1" dirty="0"/>
              <a:t>times</a:t>
            </a:r>
            <a:r>
              <a:rPr lang="en-US" sz="3600" dirty="0"/>
              <a:t> that you have in your </a:t>
            </a:r>
            <a:r>
              <a:rPr lang="en-US" sz="3600" b="1" dirty="0"/>
              <a:t>schedule</a:t>
            </a:r>
            <a:r>
              <a:rPr lang="en-US" sz="3600" dirty="0"/>
              <a:t>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If your </a:t>
            </a:r>
            <a:r>
              <a:rPr lang="en-US" sz="3600" b="1" dirty="0"/>
              <a:t>schedule</a:t>
            </a:r>
            <a:r>
              <a:rPr lang="en-US" sz="3600" dirty="0"/>
              <a:t> is not working for you, create </a:t>
            </a:r>
            <a:r>
              <a:rPr lang="en-US" sz="3600" b="1" dirty="0"/>
              <a:t>another</a:t>
            </a:r>
            <a:r>
              <a:rPr lang="en-US" sz="3600" dirty="0"/>
              <a:t> schedule. One which you can </a:t>
            </a:r>
            <a:r>
              <a:rPr lang="en-US" sz="3600" b="1" dirty="0"/>
              <a:t>follow</a:t>
            </a:r>
            <a:r>
              <a:rPr lang="en-US" sz="3600" dirty="0"/>
              <a:t>.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36429D82-3CFD-56A9-D7F8-D95423D32C54}"/>
              </a:ext>
            </a:extLst>
          </p:cNvPr>
          <p:cNvSpPr txBox="1">
            <a:spLocks/>
          </p:cNvSpPr>
          <p:nvPr/>
        </p:nvSpPr>
        <p:spPr>
          <a:xfrm>
            <a:off x="190498" y="3352800"/>
            <a:ext cx="4038601" cy="1291796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132877014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Texas Tech">
      <a:dk1>
        <a:srgbClr val="000000"/>
      </a:dk1>
      <a:lt1>
        <a:srgbClr val="FFFFFF"/>
      </a:lt1>
      <a:dk2>
        <a:srgbClr val="CB0000"/>
      </a:dk2>
      <a:lt2>
        <a:srgbClr val="CBCCCB"/>
      </a:lt2>
      <a:accent1>
        <a:srgbClr val="323332"/>
      </a:accent1>
      <a:accent2>
        <a:srgbClr val="CB0000"/>
      </a:accent2>
      <a:accent3>
        <a:srgbClr val="98271D"/>
      </a:accent3>
      <a:accent4>
        <a:srgbClr val="FEFFFE"/>
      </a:accent4>
      <a:accent5>
        <a:srgbClr val="CBCCCB"/>
      </a:accent5>
      <a:accent6>
        <a:srgbClr val="000000"/>
      </a:accent6>
      <a:hlink>
        <a:srgbClr val="000000"/>
      </a:hlink>
      <a:folHlink>
        <a:srgbClr val="3233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2"/>
        </a:solidFill>
      </a:spPr>
      <a:bodyPr vert="horz" lIns="0" tIns="91440" rIns="91440" bIns="91440" rtlCol="0" anchor="ctr" anchorCtr="1">
        <a:noAutofit/>
      </a:bodyPr>
      <a:lstStyle>
        <a:defPPr algn="l">
          <a:defRPr sz="6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xas Tech">
      <a:dk1>
        <a:srgbClr val="000000"/>
      </a:dk1>
      <a:lt1>
        <a:srgbClr val="FFFFFF"/>
      </a:lt1>
      <a:dk2>
        <a:srgbClr val="CB0000"/>
      </a:dk2>
      <a:lt2>
        <a:srgbClr val="CBCCCB"/>
      </a:lt2>
      <a:accent1>
        <a:srgbClr val="323332"/>
      </a:accent1>
      <a:accent2>
        <a:srgbClr val="CB0000"/>
      </a:accent2>
      <a:accent3>
        <a:srgbClr val="98271D"/>
      </a:accent3>
      <a:accent4>
        <a:srgbClr val="FEFFFE"/>
      </a:accent4>
      <a:accent5>
        <a:srgbClr val="CBCCCB"/>
      </a:accent5>
      <a:accent6>
        <a:srgbClr val="000000"/>
      </a:accent6>
      <a:hlink>
        <a:srgbClr val="000000"/>
      </a:hlink>
      <a:folHlink>
        <a:srgbClr val="3233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2"/>
        </a:solidFill>
      </a:spPr>
      <a:bodyPr vert="horz" lIns="0" tIns="91440" rIns="91440" bIns="91440" rtlCol="0" anchor="ctr" anchorCtr="1">
        <a:noAutofit/>
      </a:bodyPr>
      <a:lstStyle>
        <a:defPPr algn="l">
          <a:defRPr sz="6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Texas Tech">
      <a:dk1>
        <a:srgbClr val="000000"/>
      </a:dk1>
      <a:lt1>
        <a:srgbClr val="FFFFFF"/>
      </a:lt1>
      <a:dk2>
        <a:srgbClr val="CB0000"/>
      </a:dk2>
      <a:lt2>
        <a:srgbClr val="CBCCCB"/>
      </a:lt2>
      <a:accent1>
        <a:srgbClr val="323332"/>
      </a:accent1>
      <a:accent2>
        <a:srgbClr val="CB0000"/>
      </a:accent2>
      <a:accent3>
        <a:srgbClr val="98271D"/>
      </a:accent3>
      <a:accent4>
        <a:srgbClr val="FEFFFE"/>
      </a:accent4>
      <a:accent5>
        <a:srgbClr val="CBCCCB"/>
      </a:accent5>
      <a:accent6>
        <a:srgbClr val="000000"/>
      </a:accent6>
      <a:hlink>
        <a:srgbClr val="000000"/>
      </a:hlink>
      <a:folHlink>
        <a:srgbClr val="3233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2"/>
        </a:solidFill>
      </a:spPr>
      <a:bodyPr vert="horz" lIns="0" tIns="91440" rIns="91440" bIns="91440" rtlCol="0" anchor="ctr" anchorCtr="1">
        <a:noAutofit/>
      </a:bodyPr>
      <a:lstStyle>
        <a:defPPr algn="l">
          <a:defRPr sz="6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Texas Tech">
      <a:dk1>
        <a:srgbClr val="000000"/>
      </a:dk1>
      <a:lt1>
        <a:srgbClr val="FFFFFF"/>
      </a:lt1>
      <a:dk2>
        <a:srgbClr val="CB0000"/>
      </a:dk2>
      <a:lt2>
        <a:srgbClr val="CBCCCB"/>
      </a:lt2>
      <a:accent1>
        <a:srgbClr val="323332"/>
      </a:accent1>
      <a:accent2>
        <a:srgbClr val="CB0000"/>
      </a:accent2>
      <a:accent3>
        <a:srgbClr val="98271D"/>
      </a:accent3>
      <a:accent4>
        <a:srgbClr val="FEFFFE"/>
      </a:accent4>
      <a:accent5>
        <a:srgbClr val="CBCCCB"/>
      </a:accent5>
      <a:accent6>
        <a:srgbClr val="000000"/>
      </a:accent6>
      <a:hlink>
        <a:srgbClr val="000000"/>
      </a:hlink>
      <a:folHlink>
        <a:srgbClr val="3233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2"/>
        </a:solidFill>
      </a:spPr>
      <a:bodyPr vert="horz" lIns="0" tIns="91440" rIns="91440" bIns="91440" rtlCol="0" anchor="ctr" anchorCtr="1">
        <a:noAutofit/>
      </a:bodyPr>
      <a:lstStyle>
        <a:defPPr algn="l">
          <a:defRPr sz="6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B14AE448DA2449B45D26977716F86D" ma:contentTypeVersion="9" ma:contentTypeDescription="Create a new document." ma:contentTypeScope="" ma:versionID="db764543c00aeaa724f49f36ddb1ae97">
  <xsd:schema xmlns:xsd="http://www.w3.org/2001/XMLSchema" xmlns:xs="http://www.w3.org/2001/XMLSchema" xmlns:p="http://schemas.microsoft.com/office/2006/metadata/properties" xmlns:ns2="02aeb61d-6b1f-4ba8-b5bc-3152bb5419ad" targetNamespace="http://schemas.microsoft.com/office/2006/metadata/properties" ma:root="true" ma:fieldsID="015c0e2e1d41419b5f0bb9205bc94196" ns2:_="">
    <xsd:import namespace="02aeb61d-6b1f-4ba8-b5bc-3152bb5419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eb61d-6b1f-4ba8-b5bc-3152bb5419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6DD86B-8379-484E-8957-2203A3F975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261265-59EA-4F87-944D-515B8A1711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6DD859-F0BE-4AF1-993B-84D79B5B6D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eb61d-6b1f-4ba8-b5bc-3152bb5419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346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Helvetica</vt:lpstr>
      <vt:lpstr>Helvetica Neue</vt:lpstr>
      <vt:lpstr>NeutrafaceSlabTextBook</vt:lpstr>
      <vt:lpstr>3_Office Theme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Irving Navarro</dc:creator>
  <cp:lastModifiedBy>Dillard, Samantha</cp:lastModifiedBy>
  <cp:revision>7</cp:revision>
  <dcterms:created xsi:type="dcterms:W3CDTF">2021-09-24T16:41:21Z</dcterms:created>
  <dcterms:modified xsi:type="dcterms:W3CDTF">2023-11-15T14:29:23Z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0x01010070B14AE448DA2449B45D26977716F86D</vt:lpwstr>
  </property>
</Properties>
</file>