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43891200" cy="32918400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1pPr>
    <a:lvl2pPr marL="479425" indent="-22225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2pPr>
    <a:lvl3pPr marL="958850" indent="-44450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3pPr>
    <a:lvl4pPr marL="1439863" indent="-68263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4pPr>
    <a:lvl5pPr marL="1919288" indent="-90488" algn="l" rtl="0" fontAlgn="base">
      <a:spcBef>
        <a:spcPct val="0"/>
      </a:spcBef>
      <a:spcAft>
        <a:spcPct val="0"/>
      </a:spcAft>
      <a:defRPr sz="8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39">
          <p15:clr>
            <a:srgbClr val="A4A3A4"/>
          </p15:clr>
        </p15:guide>
        <p15:guide id="2" pos="1968">
          <p15:clr>
            <a:srgbClr val="A4A3A4"/>
          </p15:clr>
        </p15:guide>
        <p15:guide id="3" pos="2645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8232A"/>
    <a:srgbClr val="B83D00"/>
    <a:srgbClr val="5C1C49"/>
    <a:srgbClr val="713D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11AD80-F0AB-0849-BF91-61F1CDFD582A}" v="196" dt="2025-09-24T17:18:52.014"/>
    <p1510:client id="{91C9625C-26BC-F44A-B512-6D4B2DD57D6F}" v="3" dt="2025-09-24T17:47:30.1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6327"/>
  </p:normalViewPr>
  <p:slideViewPr>
    <p:cSldViewPr snapToGrid="0" snapToObjects="1">
      <p:cViewPr varScale="1">
        <p:scale>
          <a:sx n="25" d="100"/>
          <a:sy n="25" d="100"/>
        </p:scale>
        <p:origin x="2920" y="240"/>
      </p:cViewPr>
      <p:guideLst>
        <p:guide orient="horz" pos="1939"/>
        <p:guide pos="1968"/>
        <p:guide pos="2645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zal, Karina" userId="125acff6-0cbf-41b2-a36d-4d03195114d2" providerId="ADAL" clId="{01496852-09D2-5C61-A75F-B4995BBEE298}"/>
    <pc:docChg chg="custSel modSld">
      <pc:chgData name="Dozal, Karina" userId="125acff6-0cbf-41b2-a36d-4d03195114d2" providerId="ADAL" clId="{01496852-09D2-5C61-A75F-B4995BBEE298}" dt="2025-09-24T17:47:30.165" v="272" actId="14100"/>
      <pc:docMkLst>
        <pc:docMk/>
      </pc:docMkLst>
      <pc:sldChg chg="addSp delSp modSp mod">
        <pc:chgData name="Dozal, Karina" userId="125acff6-0cbf-41b2-a36d-4d03195114d2" providerId="ADAL" clId="{01496852-09D2-5C61-A75F-B4995BBEE298}" dt="2025-09-24T17:47:30.165" v="272" actId="14100"/>
        <pc:sldMkLst>
          <pc:docMk/>
          <pc:sldMk cId="0" sldId="268"/>
        </pc:sldMkLst>
        <pc:spChg chg="add del mod">
          <ac:chgData name="Dozal, Karina" userId="125acff6-0cbf-41b2-a36d-4d03195114d2" providerId="ADAL" clId="{01496852-09D2-5C61-A75F-B4995BBEE298}" dt="2025-09-24T16:43:19.209" v="8" actId="478"/>
          <ac:spMkLst>
            <pc:docMk/>
            <pc:sldMk cId="0" sldId="268"/>
            <ac:spMk id="2" creationId="{1A2BBCAF-F5F1-679D-8652-384A4D60C924}"/>
          </ac:spMkLst>
        </pc:spChg>
        <pc:spChg chg="add del mod">
          <ac:chgData name="Dozal, Karina" userId="125acff6-0cbf-41b2-a36d-4d03195114d2" providerId="ADAL" clId="{01496852-09D2-5C61-A75F-B4995BBEE298}" dt="2025-09-24T16:55:01.831" v="92" actId="478"/>
          <ac:spMkLst>
            <pc:docMk/>
            <pc:sldMk cId="0" sldId="268"/>
            <ac:spMk id="3" creationId="{AFEF4EAD-9561-E3D5-BD47-B3531F27564D}"/>
          </ac:spMkLst>
        </pc:spChg>
        <pc:spChg chg="add 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6" creationId="{25700700-1C74-E2A8-F248-5771B15B52AE}"/>
          </ac:spMkLst>
        </pc:spChg>
        <pc:spChg chg="add del mod">
          <ac:chgData name="Dozal, Karina" userId="125acff6-0cbf-41b2-a36d-4d03195114d2" providerId="ADAL" clId="{01496852-09D2-5C61-A75F-B4995BBEE298}" dt="2025-09-24T16:58:27.650" v="127" actId="478"/>
          <ac:spMkLst>
            <pc:docMk/>
            <pc:sldMk cId="0" sldId="268"/>
            <ac:spMk id="7" creationId="{6606F802-2462-1D95-D6A8-BF3EF9AE1A10}"/>
          </ac:spMkLst>
        </pc:spChg>
        <pc:spChg chg="add del mod">
          <ac:chgData name="Dozal, Karina" userId="125acff6-0cbf-41b2-a36d-4d03195114d2" providerId="ADAL" clId="{01496852-09D2-5C61-A75F-B4995BBEE298}" dt="2025-09-24T16:58:15.120" v="123" actId="478"/>
          <ac:spMkLst>
            <pc:docMk/>
            <pc:sldMk cId="0" sldId="268"/>
            <ac:spMk id="8" creationId="{33D98FB2-BC44-B785-8C31-D60CF246AD58}"/>
          </ac:spMkLst>
        </pc:spChg>
        <pc:spChg chg="add del mod">
          <ac:chgData name="Dozal, Karina" userId="125acff6-0cbf-41b2-a36d-4d03195114d2" providerId="ADAL" clId="{01496852-09D2-5C61-A75F-B4995BBEE298}" dt="2025-09-24T16:58:52.715" v="135" actId="478"/>
          <ac:spMkLst>
            <pc:docMk/>
            <pc:sldMk cId="0" sldId="268"/>
            <ac:spMk id="9" creationId="{2D60D030-6244-69AF-0486-450472D01F57}"/>
          </ac:spMkLst>
        </pc:spChg>
        <pc:spChg chg="add del mod">
          <ac:chgData name="Dozal, Karina" userId="125acff6-0cbf-41b2-a36d-4d03195114d2" providerId="ADAL" clId="{01496852-09D2-5C61-A75F-B4995BBEE298}" dt="2025-09-24T17:04:06.141" v="181" actId="478"/>
          <ac:spMkLst>
            <pc:docMk/>
            <pc:sldMk cId="0" sldId="268"/>
            <ac:spMk id="10" creationId="{0D861265-3D24-4323-F335-D610B97FE736}"/>
          </ac:spMkLst>
        </pc:spChg>
        <pc:spChg chg="add del mod">
          <ac:chgData name="Dozal, Karina" userId="125acff6-0cbf-41b2-a36d-4d03195114d2" providerId="ADAL" clId="{01496852-09D2-5C61-A75F-B4995BBEE298}" dt="2025-09-24T16:58:47.192" v="132" actId="478"/>
          <ac:spMkLst>
            <pc:docMk/>
            <pc:sldMk cId="0" sldId="268"/>
            <ac:spMk id="11" creationId="{4020E813-4579-54D8-081A-91D7F2ECB4F4}"/>
          </ac:spMkLst>
        </pc:spChg>
        <pc:spChg chg="add 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12" creationId="{E30FDF2E-2928-B600-445B-1F7453154E75}"/>
          </ac:spMkLst>
        </pc:spChg>
        <pc:spChg chg="add del mod">
          <ac:chgData name="Dozal, Karina" userId="125acff6-0cbf-41b2-a36d-4d03195114d2" providerId="ADAL" clId="{01496852-09D2-5C61-A75F-B4995BBEE298}" dt="2025-09-24T17:01:01.399" v="148" actId="478"/>
          <ac:spMkLst>
            <pc:docMk/>
            <pc:sldMk cId="0" sldId="268"/>
            <ac:spMk id="13" creationId="{5FDF82ED-D058-FC2E-F813-EF5BF360EA54}"/>
          </ac:spMkLst>
        </pc:spChg>
        <pc:spChg chg="add del mod">
          <ac:chgData name="Dozal, Karina" userId="125acff6-0cbf-41b2-a36d-4d03195114d2" providerId="ADAL" clId="{01496852-09D2-5C61-A75F-B4995BBEE298}" dt="2025-09-24T17:00:52.775" v="144" actId="478"/>
          <ac:spMkLst>
            <pc:docMk/>
            <pc:sldMk cId="0" sldId="268"/>
            <ac:spMk id="14" creationId="{3ECA8C21-BDD6-4882-DB76-1954D41134D0}"/>
          </ac:spMkLst>
        </pc:spChg>
        <pc:spChg chg="add del mod">
          <ac:chgData name="Dozal, Karina" userId="125acff6-0cbf-41b2-a36d-4d03195114d2" providerId="ADAL" clId="{01496852-09D2-5C61-A75F-B4995BBEE298}" dt="2025-09-24T17:00:59.854" v="147" actId="478"/>
          <ac:spMkLst>
            <pc:docMk/>
            <pc:sldMk cId="0" sldId="268"/>
            <ac:spMk id="15" creationId="{E9B67426-EF40-19D0-86F6-6F2A29B6D77F}"/>
          </ac:spMkLst>
        </pc:spChg>
        <pc:spChg chg="add del mod">
          <ac:chgData name="Dozal, Karina" userId="125acff6-0cbf-41b2-a36d-4d03195114d2" providerId="ADAL" clId="{01496852-09D2-5C61-A75F-B4995BBEE298}" dt="2025-09-24T17:01:49.064" v="156" actId="478"/>
          <ac:spMkLst>
            <pc:docMk/>
            <pc:sldMk cId="0" sldId="268"/>
            <ac:spMk id="16" creationId="{C72DA1C6-4CFD-0BF3-6021-CA9DC068026E}"/>
          </ac:spMkLst>
        </pc:spChg>
        <pc:spChg chg="add del mod">
          <ac:chgData name="Dozal, Karina" userId="125acff6-0cbf-41b2-a36d-4d03195114d2" providerId="ADAL" clId="{01496852-09D2-5C61-A75F-B4995BBEE298}" dt="2025-09-24T17:01:52.367" v="157" actId="478"/>
          <ac:spMkLst>
            <pc:docMk/>
            <pc:sldMk cId="0" sldId="268"/>
            <ac:spMk id="17" creationId="{95D2B060-7820-9764-97EA-D8AF2DD32984}"/>
          </ac:spMkLst>
        </pc:spChg>
        <pc:spChg chg="add del mod">
          <ac:chgData name="Dozal, Karina" userId="125acff6-0cbf-41b2-a36d-4d03195114d2" providerId="ADAL" clId="{01496852-09D2-5C61-A75F-B4995BBEE298}" dt="2025-09-24T17:02:12.700" v="165" actId="478"/>
          <ac:spMkLst>
            <pc:docMk/>
            <pc:sldMk cId="0" sldId="268"/>
            <ac:spMk id="18" creationId="{ABA4CA45-69FF-A4E4-ED6D-1A2458735197}"/>
          </ac:spMkLst>
        </pc:spChg>
        <pc:spChg chg="add del mod">
          <ac:chgData name="Dozal, Karina" userId="125acff6-0cbf-41b2-a36d-4d03195114d2" providerId="ADAL" clId="{01496852-09D2-5C61-A75F-B4995BBEE298}" dt="2025-09-24T17:02:13.501" v="166" actId="478"/>
          <ac:spMkLst>
            <pc:docMk/>
            <pc:sldMk cId="0" sldId="268"/>
            <ac:spMk id="19" creationId="{6962FD6A-0DA9-0A71-343D-7D9868FD1928}"/>
          </ac:spMkLst>
        </pc:spChg>
        <pc:spChg chg="add del mod">
          <ac:chgData name="Dozal, Karina" userId="125acff6-0cbf-41b2-a36d-4d03195114d2" providerId="ADAL" clId="{01496852-09D2-5C61-A75F-B4995BBEE298}" dt="2025-09-24T17:09:31.655" v="217" actId="478"/>
          <ac:spMkLst>
            <pc:docMk/>
            <pc:sldMk cId="0" sldId="268"/>
            <ac:spMk id="20" creationId="{9ABCF3FB-18FA-0158-E878-E736EF35F962}"/>
          </ac:spMkLst>
        </pc:spChg>
        <pc:spChg chg="add del mod">
          <ac:chgData name="Dozal, Karina" userId="125acff6-0cbf-41b2-a36d-4d03195114d2" providerId="ADAL" clId="{01496852-09D2-5C61-A75F-B4995BBEE298}" dt="2025-09-24T17:09:33.796" v="218" actId="478"/>
          <ac:spMkLst>
            <pc:docMk/>
            <pc:sldMk cId="0" sldId="268"/>
            <ac:spMk id="21" creationId="{5538BFF8-D81B-5592-0235-3AC7E720F2F8}"/>
          </ac:spMkLst>
        </pc:spChg>
        <pc:spChg chg="add del mod">
          <ac:chgData name="Dozal, Karina" userId="125acff6-0cbf-41b2-a36d-4d03195114d2" providerId="ADAL" clId="{01496852-09D2-5C61-A75F-B4995BBEE298}" dt="2025-09-24T17:04:28.139" v="185" actId="478"/>
          <ac:spMkLst>
            <pc:docMk/>
            <pc:sldMk cId="0" sldId="268"/>
            <ac:spMk id="22" creationId="{93B9B69D-D56D-1DB3-227C-E7C374CBBAC9}"/>
          </ac:spMkLst>
        </pc:spChg>
        <pc:spChg chg="add 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23" creationId="{6137DA15-5D8C-C03E-AFE0-C72B68EFADEC}"/>
          </ac:spMkLst>
        </pc:spChg>
        <pc:spChg chg="add del mod">
          <ac:chgData name="Dozal, Karina" userId="125acff6-0cbf-41b2-a36d-4d03195114d2" providerId="ADAL" clId="{01496852-09D2-5C61-A75F-B4995BBEE298}" dt="2025-09-24T17:10:26.276" v="231" actId="478"/>
          <ac:spMkLst>
            <pc:docMk/>
            <pc:sldMk cId="0" sldId="268"/>
            <ac:spMk id="24" creationId="{02275BC5-5654-02D1-D6F1-D17DB2D63193}"/>
          </ac:spMkLst>
        </pc:spChg>
        <pc:spChg chg="add 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25" creationId="{5D646BE7-A324-0925-7BCF-91C7429FFBFB}"/>
          </ac:spMkLst>
        </pc:spChg>
        <pc:spChg chg="add 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26" creationId="{39455624-F851-5358-111D-EA60ECC90F4A}"/>
          </ac:spMkLst>
        </pc:spChg>
        <pc:spChg chg="mod">
          <ac:chgData name="Dozal, Karina" userId="125acff6-0cbf-41b2-a36d-4d03195114d2" providerId="ADAL" clId="{01496852-09D2-5C61-A75F-B4995BBEE298}" dt="2025-09-24T17:46:58.010" v="266" actId="1076"/>
          <ac:spMkLst>
            <pc:docMk/>
            <pc:sldMk cId="0" sldId="268"/>
            <ac:spMk id="3074" creationId="{00000000-0000-0000-0000-000000000000}"/>
          </ac:spMkLst>
        </pc:spChg>
        <pc:spChg chg="mod">
          <ac:chgData name="Dozal, Karina" userId="125acff6-0cbf-41b2-a36d-4d03195114d2" providerId="ADAL" clId="{01496852-09D2-5C61-A75F-B4995BBEE298}" dt="2025-09-24T17:47:30.165" v="272" actId="14100"/>
          <ac:spMkLst>
            <pc:docMk/>
            <pc:sldMk cId="0" sldId="268"/>
            <ac:spMk id="3075" creationId="{00000000-0000-0000-0000-000000000000}"/>
          </ac:spMkLst>
        </pc:spChg>
        <pc:spChg chg="del mod">
          <ac:chgData name="Dozal, Karina" userId="125acff6-0cbf-41b2-a36d-4d03195114d2" providerId="ADAL" clId="{01496852-09D2-5C61-A75F-B4995BBEE298}" dt="2025-09-24T16:47:34.480" v="40"/>
          <ac:spMkLst>
            <pc:docMk/>
            <pc:sldMk cId="0" sldId="268"/>
            <ac:spMk id="3076" creationId="{00000000-0000-0000-0000-000000000000}"/>
          </ac:spMkLst>
        </pc:spChg>
        <pc:spChg chg="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3077" creationId="{00000000-0000-0000-0000-000000000000}"/>
          </ac:spMkLst>
        </pc:spChg>
        <pc:spChg chg="del mod">
          <ac:chgData name="Dozal, Karina" userId="125acff6-0cbf-41b2-a36d-4d03195114d2" providerId="ADAL" clId="{01496852-09D2-5C61-A75F-B4995BBEE298}" dt="2025-09-24T16:47:58.467" v="50" actId="478"/>
          <ac:spMkLst>
            <pc:docMk/>
            <pc:sldMk cId="0" sldId="268"/>
            <ac:spMk id="3078" creationId="{00000000-0000-0000-0000-000000000000}"/>
          </ac:spMkLst>
        </pc:spChg>
        <pc:spChg chg="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3079" creationId="{00000000-0000-0000-0000-000000000000}"/>
          </ac:spMkLst>
        </pc:spChg>
        <pc:spChg chg="del mod">
          <ac:chgData name="Dozal, Karina" userId="125acff6-0cbf-41b2-a36d-4d03195114d2" providerId="ADAL" clId="{01496852-09D2-5C61-A75F-B4995BBEE298}" dt="2025-09-24T16:48:05.453" v="52" actId="478"/>
          <ac:spMkLst>
            <pc:docMk/>
            <pc:sldMk cId="0" sldId="268"/>
            <ac:spMk id="3080" creationId="{00000000-0000-0000-0000-000000000000}"/>
          </ac:spMkLst>
        </pc:spChg>
        <pc:spChg chg="del mod">
          <ac:chgData name="Dozal, Karina" userId="125acff6-0cbf-41b2-a36d-4d03195114d2" providerId="ADAL" clId="{01496852-09D2-5C61-A75F-B4995BBEE298}" dt="2025-09-24T16:47:29.146" v="39" actId="478"/>
          <ac:spMkLst>
            <pc:docMk/>
            <pc:sldMk cId="0" sldId="268"/>
            <ac:spMk id="3081" creationId="{00000000-0000-0000-0000-000000000000}"/>
          </ac:spMkLst>
        </pc:spChg>
        <pc:spChg chg="del">
          <ac:chgData name="Dozal, Karina" userId="125acff6-0cbf-41b2-a36d-4d03195114d2" providerId="ADAL" clId="{01496852-09D2-5C61-A75F-B4995BBEE298}" dt="2025-09-24T16:43:09.275" v="4" actId="478"/>
          <ac:spMkLst>
            <pc:docMk/>
            <pc:sldMk cId="0" sldId="268"/>
            <ac:spMk id="3083" creationId="{00000000-0000-0000-0000-000000000000}"/>
          </ac:spMkLst>
        </pc:spChg>
        <pc:spChg chg="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3085" creationId="{00000000-0000-0000-0000-000000000000}"/>
          </ac:spMkLst>
        </pc:spChg>
        <pc:spChg chg="mod">
          <ac:chgData name="Dozal, Karina" userId="125acff6-0cbf-41b2-a36d-4d03195114d2" providerId="ADAL" clId="{01496852-09D2-5C61-A75F-B4995BBEE298}" dt="2025-09-24T17:11:23.688" v="240" actId="1035"/>
          <ac:spMkLst>
            <pc:docMk/>
            <pc:sldMk cId="0" sldId="268"/>
            <ac:spMk id="3086" creationId="{00000000-0000-0000-0000-000000000000}"/>
          </ac:spMkLst>
        </pc:spChg>
        <pc:picChg chg="add mod">
          <ac:chgData name="Dozal, Karina" userId="125acff6-0cbf-41b2-a36d-4d03195114d2" providerId="ADAL" clId="{01496852-09D2-5C61-A75F-B4995BBEE298}" dt="2025-09-24T17:18:52.009" v="241" actId="14826"/>
          <ac:picMkLst>
            <pc:docMk/>
            <pc:sldMk cId="0" sldId="268"/>
            <ac:picMk id="5" creationId="{AD1D9C53-4F20-6376-ABF3-2302BD2EED02}"/>
          </ac:picMkLst>
        </pc:picChg>
        <pc:picChg chg="add del">
          <ac:chgData name="Dozal, Karina" userId="125acff6-0cbf-41b2-a36d-4d03195114d2" providerId="ADAL" clId="{01496852-09D2-5C61-A75F-B4995BBEE298}" dt="2025-09-24T16:45:27.380" v="20" actId="478"/>
          <ac:picMkLst>
            <pc:docMk/>
            <pc:sldMk cId="0" sldId="268"/>
            <ac:picMk id="3082" creationId="{00000000-0000-0000-0000-000000000000}"/>
          </ac:picMkLst>
        </pc:picChg>
        <pc:picChg chg="del">
          <ac:chgData name="Dozal, Karina" userId="125acff6-0cbf-41b2-a36d-4d03195114d2" providerId="ADAL" clId="{01496852-09D2-5C61-A75F-B4995BBEE298}" dt="2025-09-24T16:45:56.105" v="23" actId="478"/>
          <ac:picMkLst>
            <pc:docMk/>
            <pc:sldMk cId="0" sldId="268"/>
            <ac:picMk id="308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 userDrawn="1"/>
        </p:nvSpPr>
        <p:spPr bwMode="auto">
          <a:xfrm>
            <a:off x="0" y="0"/>
            <a:ext cx="43891200" cy="54864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6012" tIns="48006" rIns="96012" bIns="48006" anchor="ctr"/>
          <a:lstStyle/>
          <a:p>
            <a:endParaRPr lang="en-US"/>
          </a:p>
        </p:txBody>
      </p:sp>
      <p:pic>
        <p:nvPicPr>
          <p:cNvPr id="5" name="Picture 18" descr="TTU 2 Title Page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90500" y="-15875"/>
            <a:ext cx="5295900" cy="547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950266" y="-206749"/>
            <a:ext cx="36064134" cy="5486401"/>
          </a:xfrm>
        </p:spPr>
        <p:txBody>
          <a:bodyPr/>
          <a:lstStyle>
            <a:lvl1pPr>
              <a:lnSpc>
                <a:spcPct val="120000"/>
              </a:lnSpc>
              <a:spcAft>
                <a:spcPct val="20000"/>
              </a:spcAft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21666" y="14766553"/>
            <a:ext cx="30721852" cy="8414497"/>
          </a:xfrm>
        </p:spPr>
        <p:txBody>
          <a:bodyPr/>
          <a:lstStyle>
            <a:lvl1pPr>
              <a:spcBef>
                <a:spcPct val="0"/>
              </a:spcBef>
              <a:spcAft>
                <a:spcPct val="0"/>
              </a:spcAft>
              <a:defRPr sz="173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68226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44913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2361809" y="-122705"/>
            <a:ext cx="9874527" cy="320729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34918" y="-122705"/>
            <a:ext cx="29467865" cy="320729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831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84328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905"/>
            <a:ext cx="37308183" cy="6536951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3005"/>
            <a:ext cx="37308183" cy="7200900"/>
          </a:xfrm>
        </p:spPr>
        <p:txBody>
          <a:bodyPr anchor="b"/>
          <a:lstStyle>
            <a:lvl1pPr marL="0" indent="0">
              <a:buNone/>
              <a:defRPr sz="2100"/>
            </a:lvl1pPr>
            <a:lvl2pPr marL="480060" indent="0">
              <a:buNone/>
              <a:defRPr sz="1900"/>
            </a:lvl2pPr>
            <a:lvl3pPr marL="960120" indent="0">
              <a:buNone/>
              <a:defRPr sz="1700"/>
            </a:lvl3pPr>
            <a:lvl4pPr marL="1440180" indent="0">
              <a:buNone/>
              <a:defRPr sz="1500"/>
            </a:lvl4pPr>
            <a:lvl5pPr marL="1920240" indent="0">
              <a:buNone/>
              <a:defRPr sz="1500"/>
            </a:lvl5pPr>
            <a:lvl6pPr marL="2400300" indent="0">
              <a:buNone/>
              <a:defRPr sz="1500"/>
            </a:lvl6pPr>
            <a:lvl7pPr marL="2880360" indent="0">
              <a:buNone/>
              <a:defRPr sz="1500"/>
            </a:lvl7pPr>
            <a:lvl8pPr marL="3360420" indent="0">
              <a:buNone/>
              <a:defRPr sz="1500"/>
            </a:lvl8pPr>
            <a:lvl9pPr marL="384048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58637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4918" y="10226488"/>
            <a:ext cx="19671195" cy="2172372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565140" y="10226488"/>
            <a:ext cx="19671196" cy="2172372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275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93" y="1317812"/>
            <a:ext cx="39501417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892" y="7368989"/>
            <a:ext cx="19392899" cy="307097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900" b="1"/>
            </a:lvl3pPr>
            <a:lvl4pPr marL="1440180" indent="0">
              <a:buNone/>
              <a:defRPr sz="1700" b="1"/>
            </a:lvl4pPr>
            <a:lvl5pPr marL="1920240" indent="0">
              <a:buNone/>
              <a:defRPr sz="1700" b="1"/>
            </a:lvl5pPr>
            <a:lvl6pPr marL="2400300" indent="0">
              <a:buNone/>
              <a:defRPr sz="1700" b="1"/>
            </a:lvl6pPr>
            <a:lvl7pPr marL="2880360" indent="0">
              <a:buNone/>
              <a:defRPr sz="1700" b="1"/>
            </a:lvl7pPr>
            <a:lvl8pPr marL="3360420" indent="0">
              <a:buNone/>
              <a:defRPr sz="1700" b="1"/>
            </a:lvl8pPr>
            <a:lvl9pPr marL="3840480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892" y="10439961"/>
            <a:ext cx="19392899" cy="1896539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783" y="7368989"/>
            <a:ext cx="19399527" cy="307097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900" b="1"/>
            </a:lvl3pPr>
            <a:lvl4pPr marL="1440180" indent="0">
              <a:buNone/>
              <a:defRPr sz="1700" b="1"/>
            </a:lvl4pPr>
            <a:lvl5pPr marL="1920240" indent="0">
              <a:buNone/>
              <a:defRPr sz="1700" b="1"/>
            </a:lvl5pPr>
            <a:lvl6pPr marL="2400300" indent="0">
              <a:buNone/>
              <a:defRPr sz="1700" b="1"/>
            </a:lvl6pPr>
            <a:lvl7pPr marL="2880360" indent="0">
              <a:buNone/>
              <a:defRPr sz="1700" b="1"/>
            </a:lvl7pPr>
            <a:lvl8pPr marL="3360420" indent="0">
              <a:buNone/>
              <a:defRPr sz="1700" b="1"/>
            </a:lvl8pPr>
            <a:lvl9pPr marL="3840480" indent="0">
              <a:buNone/>
              <a:defRPr sz="1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783" y="10439961"/>
            <a:ext cx="19399527" cy="18965395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11394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98488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4931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893" y="1311089"/>
            <a:ext cx="14439899" cy="557716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59909" y="1311089"/>
            <a:ext cx="24536400" cy="28094268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893" y="6888256"/>
            <a:ext cx="14439899" cy="22517100"/>
          </a:xfrm>
        </p:spPr>
        <p:txBody>
          <a:bodyPr/>
          <a:lstStyle>
            <a:lvl1pPr marL="0" indent="0">
              <a:buNone/>
              <a:defRPr sz="1500"/>
            </a:lvl1pPr>
            <a:lvl2pPr marL="480060" indent="0">
              <a:buNone/>
              <a:defRPr sz="1300"/>
            </a:lvl2pPr>
            <a:lvl3pPr marL="960120" indent="0">
              <a:buNone/>
              <a:defRPr sz="1100"/>
            </a:lvl3pPr>
            <a:lvl4pPr marL="1440180" indent="0">
              <a:buNone/>
              <a:defRPr sz="900"/>
            </a:lvl4pPr>
            <a:lvl5pPr marL="1920240" indent="0">
              <a:buNone/>
              <a:defRPr sz="900"/>
            </a:lvl5pPr>
            <a:lvl6pPr marL="2400300" indent="0">
              <a:buNone/>
              <a:defRPr sz="900"/>
            </a:lvl6pPr>
            <a:lvl7pPr marL="2880360" indent="0">
              <a:buNone/>
              <a:defRPr sz="900"/>
            </a:lvl7pPr>
            <a:lvl8pPr marL="3360420" indent="0">
              <a:buNone/>
              <a:defRPr sz="900"/>
            </a:lvl8pPr>
            <a:lvl9pPr marL="384048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553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318" y="23043217"/>
            <a:ext cx="26335383" cy="271966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318" y="2941544"/>
            <a:ext cx="26335383" cy="19750368"/>
          </a:xfrm>
        </p:spPr>
        <p:txBody>
          <a:bodyPr/>
          <a:lstStyle>
            <a:lvl1pPr marL="0" indent="0">
              <a:buNone/>
              <a:defRPr sz="3400"/>
            </a:lvl1pPr>
            <a:lvl2pPr marL="480060" indent="0">
              <a:buNone/>
              <a:defRPr sz="2900"/>
            </a:lvl2pPr>
            <a:lvl3pPr marL="960120" indent="0">
              <a:buNone/>
              <a:defRPr sz="250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318" y="25762884"/>
            <a:ext cx="26335383" cy="3864348"/>
          </a:xfrm>
        </p:spPr>
        <p:txBody>
          <a:bodyPr/>
          <a:lstStyle>
            <a:lvl1pPr marL="0" indent="0">
              <a:buNone/>
              <a:defRPr sz="1500"/>
            </a:lvl1pPr>
            <a:lvl2pPr marL="480060" indent="0">
              <a:buNone/>
              <a:defRPr sz="1300"/>
            </a:lvl2pPr>
            <a:lvl3pPr marL="960120" indent="0">
              <a:buNone/>
              <a:defRPr sz="1100"/>
            </a:lvl3pPr>
            <a:lvl4pPr marL="1440180" indent="0">
              <a:buNone/>
              <a:defRPr sz="900"/>
            </a:lvl4pPr>
            <a:lvl5pPr marL="1920240" indent="0">
              <a:buNone/>
              <a:defRPr sz="900"/>
            </a:lvl5pPr>
            <a:lvl6pPr marL="2400300" indent="0">
              <a:buNone/>
              <a:defRPr sz="900"/>
            </a:lvl6pPr>
            <a:lvl7pPr marL="2880360" indent="0">
              <a:buNone/>
              <a:defRPr sz="900"/>
            </a:lvl7pPr>
            <a:lvl8pPr marL="3360420" indent="0">
              <a:buNone/>
              <a:defRPr sz="900"/>
            </a:lvl8pPr>
            <a:lvl9pPr marL="384048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5603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949575" y="-122238"/>
            <a:ext cx="36072763" cy="548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875" tIns="219437" rIns="438875" bIns="2194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35263" y="10226675"/>
            <a:ext cx="39501762" cy="2172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8875" tIns="219437" rIns="438875" bIns="21943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l" defTabSz="4387850" rtl="0" eaLnBrk="0" fontAlgn="base" hangingPunct="0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+mj-lt"/>
          <a:ea typeface="+mj-ea"/>
          <a:cs typeface="+mj-cs"/>
        </a:defRPr>
      </a:lvl1pPr>
      <a:lvl2pPr algn="l" defTabSz="4387850" rtl="0" eaLnBrk="0" fontAlgn="base" hangingPunct="0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Times New Roman" pitchFamily="18" charset="0"/>
        </a:defRPr>
      </a:lvl2pPr>
      <a:lvl3pPr algn="l" defTabSz="4387850" rtl="0" eaLnBrk="0" fontAlgn="base" hangingPunct="0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Times New Roman" pitchFamily="18" charset="0"/>
        </a:defRPr>
      </a:lvl3pPr>
      <a:lvl4pPr algn="l" defTabSz="4387850" rtl="0" eaLnBrk="0" fontAlgn="base" hangingPunct="0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Times New Roman" pitchFamily="18" charset="0"/>
        </a:defRPr>
      </a:lvl4pPr>
      <a:lvl5pPr algn="l" defTabSz="4387850" rtl="0" eaLnBrk="0" fontAlgn="base" hangingPunct="0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Times New Roman" pitchFamily="18" charset="0"/>
        </a:defRPr>
      </a:lvl5pPr>
      <a:lvl6pPr marL="480060" algn="l" defTabSz="4388882" rtl="0" fontAlgn="base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Times New Roman" pitchFamily="18" charset="0"/>
        </a:defRPr>
      </a:lvl6pPr>
      <a:lvl7pPr marL="960120" algn="l" defTabSz="4388882" rtl="0" fontAlgn="base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Times New Roman" pitchFamily="18" charset="0"/>
        </a:defRPr>
      </a:lvl7pPr>
      <a:lvl8pPr marL="1440180" algn="l" defTabSz="4388882" rtl="0" fontAlgn="base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Times New Roman" pitchFamily="18" charset="0"/>
        </a:defRPr>
      </a:lvl8pPr>
      <a:lvl9pPr marL="1920240" algn="l" defTabSz="4388882" rtl="0" fontAlgn="base">
        <a:spcBef>
          <a:spcPct val="0"/>
        </a:spcBef>
        <a:spcAft>
          <a:spcPct val="0"/>
        </a:spcAft>
        <a:defRPr sz="9600">
          <a:solidFill>
            <a:schemeClr val="bg1"/>
          </a:solidFill>
          <a:latin typeface="Times New Roman" pitchFamily="18" charset="0"/>
        </a:defRPr>
      </a:lvl9pPr>
    </p:titleStyle>
    <p:bodyStyle>
      <a:lvl1pPr marL="342900" indent="-342900" algn="l" defTabSz="4387850" rtl="0" eaLnBrk="0" fontAlgn="base" hangingPunct="0">
        <a:spcBef>
          <a:spcPct val="20000"/>
        </a:spcBef>
        <a:spcAft>
          <a:spcPct val="25000"/>
        </a:spcAft>
        <a:defRPr sz="15400">
          <a:solidFill>
            <a:schemeClr val="tx1"/>
          </a:solidFill>
          <a:latin typeface="+mn-lt"/>
          <a:ea typeface="+mn-ea"/>
          <a:cs typeface="+mn-cs"/>
        </a:defRPr>
      </a:lvl1pPr>
      <a:lvl2pPr marL="1919288" indent="-1371600" algn="l" defTabSz="4387850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90000"/>
        <a:buFont typeface="Wingdings" pitchFamily="2" charset="2"/>
        <a:buChar char="§"/>
        <a:defRPr sz="11600">
          <a:solidFill>
            <a:schemeClr val="tx1"/>
          </a:solidFill>
          <a:latin typeface="+mn-lt"/>
        </a:defRPr>
      </a:lvl2pPr>
      <a:lvl3pPr marL="3563938" indent="-1095375" algn="l" defTabSz="4387850" rtl="0" eaLnBrk="0" fontAlgn="base" hangingPunct="0">
        <a:spcBef>
          <a:spcPct val="40000"/>
        </a:spcBef>
        <a:spcAft>
          <a:spcPct val="0"/>
        </a:spcAft>
        <a:buChar char="•"/>
        <a:defRPr sz="9600" i="1">
          <a:solidFill>
            <a:schemeClr val="tx1"/>
          </a:solidFill>
          <a:latin typeface="+mn-lt"/>
        </a:defRPr>
      </a:lvl3pPr>
      <a:lvl4pPr marL="6040438" indent="-1095375" algn="l" defTabSz="4387850" rtl="0" eaLnBrk="0" fontAlgn="base" hangingPunct="0">
        <a:spcBef>
          <a:spcPct val="40000"/>
        </a:spcBef>
        <a:spcAft>
          <a:spcPct val="0"/>
        </a:spcAft>
        <a:buChar char="–"/>
        <a:defRPr sz="8600">
          <a:solidFill>
            <a:schemeClr val="tx1"/>
          </a:solidFill>
          <a:latin typeface="+mn-lt"/>
        </a:defRPr>
      </a:lvl4pPr>
      <a:lvl5pPr marL="6826250" indent="-4997450" algn="l" defTabSz="4387850" rtl="0" eaLnBrk="0" fontAlgn="base" hangingPunct="0">
        <a:spcBef>
          <a:spcPct val="20000"/>
        </a:spcBef>
        <a:spcAft>
          <a:spcPct val="0"/>
        </a:spcAft>
        <a:defRPr sz="8600">
          <a:solidFill>
            <a:schemeClr val="tx1"/>
          </a:solidFill>
          <a:latin typeface="+mn-lt"/>
        </a:defRPr>
      </a:lvl5pPr>
      <a:lvl6pPr marL="7307580" algn="l" defTabSz="4388882" rtl="0" fontAlgn="base">
        <a:spcBef>
          <a:spcPct val="20000"/>
        </a:spcBef>
        <a:spcAft>
          <a:spcPct val="0"/>
        </a:spcAft>
        <a:defRPr sz="8600">
          <a:solidFill>
            <a:schemeClr val="tx1"/>
          </a:solidFill>
          <a:latin typeface="+mn-lt"/>
        </a:defRPr>
      </a:lvl6pPr>
      <a:lvl7pPr marL="7787640" algn="l" defTabSz="4388882" rtl="0" fontAlgn="base">
        <a:spcBef>
          <a:spcPct val="20000"/>
        </a:spcBef>
        <a:spcAft>
          <a:spcPct val="0"/>
        </a:spcAft>
        <a:defRPr sz="8600">
          <a:solidFill>
            <a:schemeClr val="tx1"/>
          </a:solidFill>
          <a:latin typeface="+mn-lt"/>
        </a:defRPr>
      </a:lvl7pPr>
      <a:lvl8pPr marL="8267700" algn="l" defTabSz="4388882" rtl="0" fontAlgn="base">
        <a:spcBef>
          <a:spcPct val="20000"/>
        </a:spcBef>
        <a:spcAft>
          <a:spcPct val="0"/>
        </a:spcAft>
        <a:defRPr sz="8600">
          <a:solidFill>
            <a:schemeClr val="tx1"/>
          </a:solidFill>
          <a:latin typeface="+mn-lt"/>
        </a:defRPr>
      </a:lvl8pPr>
      <a:lvl9pPr marL="8747760" algn="l" defTabSz="4388882" rtl="0" fontAlgn="base">
        <a:spcBef>
          <a:spcPct val="20000"/>
        </a:spcBef>
        <a:spcAft>
          <a:spcPct val="0"/>
        </a:spcAft>
        <a:defRPr sz="8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9"/>
          <p:cNvSpPr>
            <a:spLocks noChangeArrowheads="1"/>
          </p:cNvSpPr>
          <p:nvPr/>
        </p:nvSpPr>
        <p:spPr bwMode="auto">
          <a:xfrm>
            <a:off x="0" y="-1588"/>
            <a:ext cx="43891200" cy="5486401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60858" tIns="230429" rIns="460858" bIns="230429" anchor="ctr"/>
          <a:lstStyle/>
          <a:p>
            <a:endParaRPr lang="en-US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1019174" y="0"/>
            <a:ext cx="37436426" cy="5486401"/>
          </a:xfrm>
        </p:spPr>
        <p:txBody>
          <a:bodyPr/>
          <a:lstStyle/>
          <a:p>
            <a:pPr eaLnBrk="1" hangingPunct="1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Place your title here</a:t>
            </a:r>
            <a:b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7000" dirty="0">
                <a:solidFill>
                  <a:srgbClr val="CC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Name, Degree</a:t>
            </a:r>
          </a:p>
        </p:txBody>
      </p:sp>
      <p:sp>
        <p:nvSpPr>
          <p:cNvPr id="3077" name="Rectangle 40"/>
          <p:cNvSpPr>
            <a:spLocks noChangeArrowheads="1"/>
          </p:cNvSpPr>
          <p:nvPr/>
        </p:nvSpPr>
        <p:spPr bwMode="auto">
          <a:xfrm>
            <a:off x="12071350" y="6372225"/>
            <a:ext cx="19831050" cy="5438775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38875" tIns="219437" rIns="438875" bIns="219437"/>
          <a:lstStyle/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9" name="Rectangle 43"/>
          <p:cNvSpPr>
            <a:spLocks noChangeArrowheads="1"/>
          </p:cNvSpPr>
          <p:nvPr/>
        </p:nvSpPr>
        <p:spPr bwMode="auto">
          <a:xfrm>
            <a:off x="1019175" y="16329025"/>
            <a:ext cx="10318750" cy="15674978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976" tIns="208988" rIns="417976" bIns="208988"/>
          <a:lstStyle/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3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5" name="Rectangle 73"/>
          <p:cNvSpPr>
            <a:spLocks noChangeAspect="1" noChangeArrowheads="1"/>
          </p:cNvSpPr>
          <p:nvPr/>
        </p:nvSpPr>
        <p:spPr bwMode="auto">
          <a:xfrm>
            <a:off x="12071350" y="12543235"/>
            <a:ext cx="9499112" cy="13285787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976" tIns="208988" rIns="417976" bIns="208988"/>
          <a:lstStyle/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3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6" name="Rectangle 40"/>
          <p:cNvSpPr>
            <a:spLocks noChangeArrowheads="1"/>
          </p:cNvSpPr>
          <p:nvPr/>
        </p:nvSpPr>
        <p:spPr bwMode="auto">
          <a:xfrm>
            <a:off x="12071350" y="26561257"/>
            <a:ext cx="19831050" cy="5442746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38875" tIns="219437" rIns="438875" bIns="219437"/>
          <a:lstStyle/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D1D9C53-4F20-6376-ABF3-2302BD2EED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732867" y="1034758"/>
            <a:ext cx="2927708" cy="3413707"/>
          </a:xfrm>
          <a:prstGeom prst="rect">
            <a:avLst/>
          </a:prstGeom>
        </p:spPr>
      </p:pic>
      <p:sp>
        <p:nvSpPr>
          <p:cNvPr id="6" name="Rectangle 73">
            <a:extLst>
              <a:ext uri="{FF2B5EF4-FFF2-40B4-BE49-F238E27FC236}">
                <a16:creationId xmlns:a16="http://schemas.microsoft.com/office/drawing/2014/main" id="{25700700-1C74-E2A8-F248-5771B15B52AE}"/>
              </a:ext>
            </a:extLst>
          </p:cNvPr>
          <p:cNvSpPr>
            <a:spLocks noGrp="1" noChangeAspect="1" noChangeArrowheads="1"/>
          </p:cNvSpPr>
          <p:nvPr>
            <p:ph type="body" idx="1"/>
          </p:nvPr>
        </p:nvSpPr>
        <p:spPr bwMode="auto">
          <a:xfrm>
            <a:off x="1019175" y="6372225"/>
            <a:ext cx="10318750" cy="9223375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976" tIns="208988" rIns="417976" bIns="208988"/>
          <a:lstStyle/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3600" b="1" u="sng" dirty="0">
              <a:latin typeface="Times New Roman" pitchFamily="18" charset="0"/>
            </a:endParaRPr>
          </a:p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2400" dirty="0">
              <a:latin typeface="Times New Roman" pitchFamily="18" charset="0"/>
            </a:endParaRPr>
          </a:p>
        </p:txBody>
      </p:sp>
      <p:sp>
        <p:nvSpPr>
          <p:cNvPr id="12" name="Rectangle 73">
            <a:extLst>
              <a:ext uri="{FF2B5EF4-FFF2-40B4-BE49-F238E27FC236}">
                <a16:creationId xmlns:a16="http://schemas.microsoft.com/office/drawing/2014/main" id="{E30FDF2E-2928-B600-445B-1F7453154E7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635823" y="6372225"/>
            <a:ext cx="10320337" cy="8054976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976" tIns="208988" rIns="417976" bIns="208988" numCol="1" anchor="t" anchorCtr="0" compatLnSpc="1">
            <a:prstTxWarp prst="textNoShape">
              <a:avLst/>
            </a:prstTxWarp>
          </a:bodyPr>
          <a:lstStyle>
            <a:lvl1pPr marL="342900" indent="-342900" algn="l" defTabSz="4387850" rtl="0" eaLnBrk="0" fontAlgn="base" hangingPunct="0">
              <a:spcBef>
                <a:spcPct val="20000"/>
              </a:spcBef>
              <a:spcAft>
                <a:spcPct val="25000"/>
              </a:spcAft>
              <a:defRPr sz="15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19288" indent="-1371600" algn="l" defTabSz="4387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90000"/>
              <a:buFont typeface="Wingdings" pitchFamily="2" charset="2"/>
              <a:buChar char="§"/>
              <a:defRPr sz="11600">
                <a:solidFill>
                  <a:schemeClr val="tx1"/>
                </a:solidFill>
                <a:latin typeface="+mn-lt"/>
              </a:defRPr>
            </a:lvl2pPr>
            <a:lvl3pPr marL="3563938" indent="-1095375" algn="l" defTabSz="438785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9600" i="1">
                <a:solidFill>
                  <a:schemeClr val="tx1"/>
                </a:solidFill>
                <a:latin typeface="+mn-lt"/>
              </a:defRPr>
            </a:lvl3pPr>
            <a:lvl4pPr marL="6040438" indent="-1095375" algn="l" defTabSz="4387850" rtl="0" eaLnBrk="0" fontAlgn="base" hangingPunct="0">
              <a:spcBef>
                <a:spcPct val="4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6826250" indent="-4997450" algn="l" defTabSz="4387850" rtl="0" eaLnBrk="0" fontAlgn="base" hangingPunct="0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5pPr>
            <a:lvl6pPr marL="730758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6pPr>
            <a:lvl7pPr marL="778764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7pPr>
            <a:lvl8pPr marL="826770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8pPr>
            <a:lvl9pPr marL="874776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sz="3600" b="1" u="sng" kern="0">
              <a:latin typeface="Times New Roman" pitchFamily="18" charset="0"/>
            </a:endParaRPr>
          </a:p>
          <a:p>
            <a:endParaRPr lang="en-US" sz="2400" kern="0" dirty="0">
              <a:latin typeface="Times New Roman" pitchFamily="18" charset="0"/>
            </a:endParaRPr>
          </a:p>
        </p:txBody>
      </p:sp>
      <p:sp>
        <p:nvSpPr>
          <p:cNvPr id="23" name="Rectangle 73">
            <a:extLst>
              <a:ext uri="{FF2B5EF4-FFF2-40B4-BE49-F238E27FC236}">
                <a16:creationId xmlns:a16="http://schemas.microsoft.com/office/drawing/2014/main" id="{6137DA15-5D8C-C03E-AFE0-C72B68EFAD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2403288" y="12543235"/>
            <a:ext cx="9499112" cy="13285787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17976" tIns="208988" rIns="417976" bIns="208988"/>
          <a:lstStyle/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36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4387850">
              <a:spcBef>
                <a:spcPct val="20000"/>
              </a:spcBef>
              <a:spcAft>
                <a:spcPct val="25000"/>
              </a:spcAft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73">
            <a:extLst>
              <a:ext uri="{FF2B5EF4-FFF2-40B4-BE49-F238E27FC236}">
                <a16:creationId xmlns:a16="http://schemas.microsoft.com/office/drawing/2014/main" id="{5D646BE7-A324-0925-7BCF-91C7429FFBFB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635823" y="15160626"/>
            <a:ext cx="10320337" cy="8054976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976" tIns="208988" rIns="417976" bIns="208988" numCol="1" anchor="t" anchorCtr="0" compatLnSpc="1">
            <a:prstTxWarp prst="textNoShape">
              <a:avLst/>
            </a:prstTxWarp>
          </a:bodyPr>
          <a:lstStyle>
            <a:lvl1pPr marL="342900" indent="-342900" algn="l" defTabSz="4387850" rtl="0" eaLnBrk="0" fontAlgn="base" hangingPunct="0">
              <a:spcBef>
                <a:spcPct val="20000"/>
              </a:spcBef>
              <a:spcAft>
                <a:spcPct val="25000"/>
              </a:spcAft>
              <a:defRPr sz="15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19288" indent="-1371600" algn="l" defTabSz="4387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90000"/>
              <a:buFont typeface="Wingdings" pitchFamily="2" charset="2"/>
              <a:buChar char="§"/>
              <a:defRPr sz="11600">
                <a:solidFill>
                  <a:schemeClr val="tx1"/>
                </a:solidFill>
                <a:latin typeface="+mn-lt"/>
              </a:defRPr>
            </a:lvl2pPr>
            <a:lvl3pPr marL="3563938" indent="-1095375" algn="l" defTabSz="438785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9600" i="1">
                <a:solidFill>
                  <a:schemeClr val="tx1"/>
                </a:solidFill>
                <a:latin typeface="+mn-lt"/>
              </a:defRPr>
            </a:lvl3pPr>
            <a:lvl4pPr marL="6040438" indent="-1095375" algn="l" defTabSz="4387850" rtl="0" eaLnBrk="0" fontAlgn="base" hangingPunct="0">
              <a:spcBef>
                <a:spcPct val="4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6826250" indent="-4997450" algn="l" defTabSz="4387850" rtl="0" eaLnBrk="0" fontAlgn="base" hangingPunct="0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5pPr>
            <a:lvl6pPr marL="730758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6pPr>
            <a:lvl7pPr marL="778764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7pPr>
            <a:lvl8pPr marL="826770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8pPr>
            <a:lvl9pPr marL="874776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sz="3600" b="1" u="sng" kern="0">
              <a:latin typeface="Times New Roman" pitchFamily="18" charset="0"/>
            </a:endParaRPr>
          </a:p>
          <a:p>
            <a:endParaRPr lang="en-US" sz="2400" kern="0" dirty="0">
              <a:latin typeface="Times New Roman" pitchFamily="18" charset="0"/>
            </a:endParaRPr>
          </a:p>
        </p:txBody>
      </p:sp>
      <p:sp>
        <p:nvSpPr>
          <p:cNvPr id="26" name="Rectangle 73">
            <a:extLst>
              <a:ext uri="{FF2B5EF4-FFF2-40B4-BE49-F238E27FC236}">
                <a16:creationId xmlns:a16="http://schemas.microsoft.com/office/drawing/2014/main" id="{39455624-F851-5358-111D-EA60ECC90F4A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32635823" y="23949027"/>
            <a:ext cx="10320337" cy="8054976"/>
          </a:xfrm>
          <a:prstGeom prst="rect">
            <a:avLst/>
          </a:prstGeom>
          <a:noFill/>
          <a:ln w="12700">
            <a:solidFill>
              <a:srgbClr val="D8232A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17976" tIns="208988" rIns="417976" bIns="208988" numCol="1" anchor="t" anchorCtr="0" compatLnSpc="1">
            <a:prstTxWarp prst="textNoShape">
              <a:avLst/>
            </a:prstTxWarp>
          </a:bodyPr>
          <a:lstStyle>
            <a:lvl1pPr marL="342900" indent="-342900" algn="l" defTabSz="4387850" rtl="0" eaLnBrk="0" fontAlgn="base" hangingPunct="0">
              <a:spcBef>
                <a:spcPct val="20000"/>
              </a:spcBef>
              <a:spcAft>
                <a:spcPct val="25000"/>
              </a:spcAft>
              <a:defRPr sz="15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19288" indent="-1371600" algn="l" defTabSz="4387850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SzPct val="90000"/>
              <a:buFont typeface="Wingdings" pitchFamily="2" charset="2"/>
              <a:buChar char="§"/>
              <a:defRPr sz="11600">
                <a:solidFill>
                  <a:schemeClr val="tx1"/>
                </a:solidFill>
                <a:latin typeface="+mn-lt"/>
              </a:defRPr>
            </a:lvl2pPr>
            <a:lvl3pPr marL="3563938" indent="-1095375" algn="l" defTabSz="438785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9600" i="1">
                <a:solidFill>
                  <a:schemeClr val="tx1"/>
                </a:solidFill>
                <a:latin typeface="+mn-lt"/>
              </a:defRPr>
            </a:lvl3pPr>
            <a:lvl4pPr marL="6040438" indent="-1095375" algn="l" defTabSz="4387850" rtl="0" eaLnBrk="0" fontAlgn="base" hangingPunct="0">
              <a:spcBef>
                <a:spcPct val="40000"/>
              </a:spcBef>
              <a:spcAft>
                <a:spcPct val="0"/>
              </a:spcAft>
              <a:buChar char="–"/>
              <a:defRPr sz="8600">
                <a:solidFill>
                  <a:schemeClr val="tx1"/>
                </a:solidFill>
                <a:latin typeface="+mn-lt"/>
              </a:defRPr>
            </a:lvl4pPr>
            <a:lvl5pPr marL="6826250" indent="-4997450" algn="l" defTabSz="4387850" rtl="0" eaLnBrk="0" fontAlgn="base" hangingPunct="0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5pPr>
            <a:lvl6pPr marL="730758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6pPr>
            <a:lvl7pPr marL="778764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7pPr>
            <a:lvl8pPr marL="826770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8pPr>
            <a:lvl9pPr marL="8747760" algn="l" defTabSz="4388882" rtl="0" fontAlgn="base">
              <a:spcBef>
                <a:spcPct val="2000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+mn-lt"/>
              </a:defRPr>
            </a:lvl9pPr>
          </a:lstStyle>
          <a:p>
            <a:endParaRPr lang="en-US" sz="3600" b="1" u="sng" kern="0">
              <a:latin typeface="Times New Roman" pitchFamily="18" charset="0"/>
            </a:endParaRPr>
          </a:p>
          <a:p>
            <a:endParaRPr lang="en-US" sz="2400" kern="0" dirty="0"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646464"/>
      </a:lt2>
      <a:accent1>
        <a:srgbClr val="B50C00"/>
      </a:accent1>
      <a:accent2>
        <a:srgbClr val="052147"/>
      </a:accent2>
      <a:accent3>
        <a:srgbClr val="FFFFFF"/>
      </a:accent3>
      <a:accent4>
        <a:srgbClr val="000000"/>
      </a:accent4>
      <a:accent5>
        <a:srgbClr val="D7AAAA"/>
      </a:accent5>
      <a:accent6>
        <a:srgbClr val="041D3F"/>
      </a:accent6>
      <a:hlink>
        <a:srgbClr val="BD8C00"/>
      </a:hlink>
      <a:folHlink>
        <a:srgbClr val="3F4A13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38912" tIns="219456" rIns="438912" bIns="219456" numCol="1" anchor="t" anchorCtr="0" compatLnSpc="1">
        <a:prstTxWarp prst="textNoShape">
          <a:avLst/>
        </a:prstTxWarp>
      </a:bodyPr>
      <a:lstStyle>
        <a:defPPr marL="0" marR="0" indent="0" algn="l" defTabSz="4179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CC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438912" tIns="219456" rIns="438912" bIns="219456" numCol="1" anchor="t" anchorCtr="0" compatLnSpc="1">
        <a:prstTxWarp prst="textNoShape">
          <a:avLst/>
        </a:prstTxWarp>
      </a:bodyPr>
      <a:lstStyle>
        <a:defPPr marL="0" marR="0" indent="0" algn="l" defTabSz="41798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8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FF11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CC00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50C00"/>
        </a:accent1>
        <a:accent2>
          <a:srgbClr val="052147"/>
        </a:accent2>
        <a:accent3>
          <a:srgbClr val="FFFFFF"/>
        </a:accent3>
        <a:accent4>
          <a:srgbClr val="000000"/>
        </a:accent4>
        <a:accent5>
          <a:srgbClr val="D7AAAA"/>
        </a:accent5>
        <a:accent6>
          <a:srgbClr val="041D3F"/>
        </a:accent6>
        <a:hlink>
          <a:srgbClr val="BD8C00"/>
        </a:hlink>
        <a:folHlink>
          <a:srgbClr val="3F4A1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</TotalTime>
  <Words>8</Words>
  <Application>Microsoft Macintosh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Wingdings</vt:lpstr>
      <vt:lpstr>Default Design</vt:lpstr>
      <vt:lpstr>Place your title here Name, Degree</vt:lpstr>
    </vt:vector>
  </TitlesOfParts>
  <Company>Presentation Diva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Lori Randel</dc:creator>
  <cp:lastModifiedBy>Dozal, Karina</cp:lastModifiedBy>
  <cp:revision>52</cp:revision>
  <cp:lastPrinted>2005-08-11T16:16:04Z</cp:lastPrinted>
  <dcterms:created xsi:type="dcterms:W3CDTF">2005-04-19T19:05:52Z</dcterms:created>
  <dcterms:modified xsi:type="dcterms:W3CDTF">2025-09-24T17:47:33Z</dcterms:modified>
</cp:coreProperties>
</file>