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062400" cy="32918400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0099CC"/>
    <a:srgbClr val="00CCFF"/>
    <a:srgbClr val="FF9900"/>
    <a:srgbClr val="FF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392" autoAdjust="0"/>
  </p:normalViewPr>
  <p:slideViewPr>
    <p:cSldViewPr snapToGrid="0">
      <p:cViewPr varScale="1">
        <p:scale>
          <a:sx n="16" d="100"/>
          <a:sy n="16" d="100"/>
        </p:scale>
        <p:origin x="1842" y="84"/>
      </p:cViewPr>
      <p:guideLst>
        <p:guide orient="horz" pos="10368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4" d="100"/>
          <a:sy n="14" d="100"/>
        </p:scale>
        <p:origin x="-2586" y="-306"/>
      </p:cViewPr>
      <p:guideLst>
        <p:guide orient="horz" pos="2909"/>
        <p:guide pos="2208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3" tIns="9156" rIns="18313" bIns="9156" numCol="1" anchor="t" anchorCtr="0" compatLnSpc="1">
            <a:prstTxWarp prst="textNoShape">
              <a:avLst/>
            </a:prstTxWarp>
          </a:bodyPr>
          <a:lstStyle>
            <a:lvl1pPr algn="l" defTabSz="182563" eaLnBrk="0" hangingPunct="0">
              <a:defRPr sz="3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3" tIns="9156" rIns="18313" bIns="9156" numCol="1" anchor="t" anchorCtr="0" compatLnSpc="1">
            <a:prstTxWarp prst="textNoShape">
              <a:avLst/>
            </a:prstTxWarp>
          </a:bodyPr>
          <a:lstStyle>
            <a:lvl1pPr algn="r" defTabSz="182563" eaLnBrk="0" hangingPunct="0">
              <a:defRPr sz="3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2225" y="693738"/>
            <a:ext cx="44259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3" tIns="9156" rIns="18313" bIns="9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3" tIns="9156" rIns="18313" bIns="9156" numCol="1" anchor="b" anchorCtr="0" compatLnSpc="1">
            <a:prstTxWarp prst="textNoShape">
              <a:avLst/>
            </a:prstTxWarp>
          </a:bodyPr>
          <a:lstStyle>
            <a:lvl1pPr algn="l" defTabSz="182563" eaLnBrk="0" hangingPunct="0">
              <a:defRPr sz="3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4113"/>
            <a:ext cx="3038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13" tIns="9156" rIns="18313" bIns="9156" numCol="1" anchor="b" anchorCtr="0" compatLnSpc="1">
            <a:prstTxWarp prst="textNoShape">
              <a:avLst/>
            </a:prstTxWarp>
          </a:bodyPr>
          <a:lstStyle>
            <a:lvl1pPr algn="r" defTabSz="182563" eaLnBrk="0" hangingPunct="0">
              <a:defRPr sz="300">
                <a:ea typeface="굴림" charset="-127"/>
              </a:defRPr>
            </a:lvl1pPr>
          </a:lstStyle>
          <a:p>
            <a:fld id="{85BD7169-49BC-4F6D-87A7-E58E559CCF0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2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793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793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793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793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793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793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793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793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793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C339A0-FC2F-4FF1-90C8-EB4E33C07622}" type="slidenum">
              <a:rPr lang="en-US" altLang="ko-KR" sz="300"/>
              <a:pPr/>
              <a:t>1</a:t>
            </a:fld>
            <a:endParaRPr lang="en-US" altLang="ko-KR" sz="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56048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5289" y="10226489"/>
            <a:ext cx="35751823" cy="70563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9056" y="18654433"/>
            <a:ext cx="29444289" cy="841113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60791F-698A-40F9-8716-8F9EF4A4776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956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8B27D-BBAD-4FBC-871C-E7063B9B6D8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14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970678" y="2921374"/>
            <a:ext cx="8937956" cy="263394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3768" y="2921374"/>
            <a:ext cx="26670859" cy="263394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D3234-3202-4404-930B-9D0F466A61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723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0E75-25B4-4150-9AD7-19AA6F9027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714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37" y="21153905"/>
            <a:ext cx="35753345" cy="65369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37" y="13953005"/>
            <a:ext cx="3575334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E2C37-D8AA-4FE9-AC23-38E00C4BC98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77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3768" y="9510433"/>
            <a:ext cx="17804407" cy="197503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04226" y="9510433"/>
            <a:ext cx="17804408" cy="197503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26DA2-100F-4A4F-8DD5-E85494E99C7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009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12" y="1317812"/>
            <a:ext cx="37857377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511" y="7368989"/>
            <a:ext cx="18584863" cy="3070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2511" y="10439961"/>
            <a:ext cx="18584863" cy="189653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420" y="7368989"/>
            <a:ext cx="18592469" cy="30709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420" y="10439961"/>
            <a:ext cx="18592469" cy="189653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D6A6A-62C4-441C-8978-41CA19DF400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869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E10A7-C03A-40E9-8992-FA0C6F6C226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13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2D87-CFD7-4039-9F99-3C7C06A5B2F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035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11" y="1311089"/>
            <a:ext cx="13838238" cy="55771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5839" y="1311089"/>
            <a:ext cx="23514050" cy="280942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2511" y="6888256"/>
            <a:ext cx="1383823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1F093-35A0-44DB-9E95-51BC3F40E1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606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4219" y="23043217"/>
            <a:ext cx="25237744" cy="2719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4219" y="2941544"/>
            <a:ext cx="25237744" cy="197503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4219" y="25762884"/>
            <a:ext cx="25237744" cy="3864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66522-D813-4989-9F17-35E1EC93F00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102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4363" y="2921000"/>
            <a:ext cx="357536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9806" tIns="229903" rIns="459806" bIns="2299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4363" y="9510713"/>
            <a:ext cx="3575367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9806" tIns="229903" rIns="459806" bIns="229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54363" y="29997400"/>
            <a:ext cx="8763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9806" tIns="229903" rIns="459806" bIns="229903" numCol="1" anchor="t" anchorCtr="0" compatLnSpc="1">
            <a:prstTxWarp prst="textNoShape">
              <a:avLst/>
            </a:prstTxWarp>
          </a:bodyPr>
          <a:lstStyle>
            <a:lvl1pPr algn="l">
              <a:defRPr sz="7000">
                <a:ea typeface="굴림" charset="-127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71638" y="29997400"/>
            <a:ext cx="133191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9806" tIns="229903" rIns="459806" bIns="229903" numCol="1" anchor="t" anchorCtr="0" compatLnSpc="1">
            <a:prstTxWarp prst="textNoShape">
              <a:avLst/>
            </a:prstTxWarp>
          </a:bodyPr>
          <a:lstStyle>
            <a:lvl1pPr>
              <a:defRPr sz="7000">
                <a:ea typeface="굴림" charset="-127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145038" y="29997400"/>
            <a:ext cx="8763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9806" tIns="229903" rIns="459806" bIns="229903" numCol="1" anchor="t" anchorCtr="0" compatLnSpc="1">
            <a:prstTxWarp prst="textNoShape">
              <a:avLst/>
            </a:prstTxWarp>
          </a:bodyPr>
          <a:lstStyle>
            <a:lvl1pPr algn="r">
              <a:defRPr sz="7000">
                <a:ea typeface="굴림" charset="-127"/>
              </a:defRPr>
            </a:lvl1pPr>
          </a:lstStyle>
          <a:p>
            <a:fld id="{6E337C39-D623-407D-88D2-8B362744F72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2pPr>
      <a:lvl3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3pPr>
      <a:lvl4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4pPr>
      <a:lvl5pPr algn="ctr" defTabSz="4597400" rtl="0" eaLnBrk="0" fontAlgn="base" hangingPunct="0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5pPr>
      <a:lvl6pPr marL="4572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6pPr>
      <a:lvl7pPr marL="9144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7pPr>
      <a:lvl8pPr marL="13716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8pPr>
      <a:lvl9pPr marL="1828800" algn="ctr" defTabSz="4597400" rtl="0" fontAlgn="base">
        <a:spcBef>
          <a:spcPct val="0"/>
        </a:spcBef>
        <a:spcAft>
          <a:spcPct val="0"/>
        </a:spcAft>
        <a:defRPr sz="22100">
          <a:solidFill>
            <a:schemeClr val="tx2"/>
          </a:solidFill>
          <a:latin typeface="Times New Roman" pitchFamily="18" charset="0"/>
        </a:defRPr>
      </a:lvl9pPr>
    </p:titleStyle>
    <p:bodyStyle>
      <a:lvl1pPr marL="1724025" indent="-1724025" algn="l" defTabSz="4597400" rtl="0" eaLnBrk="0" fontAlgn="base" hangingPunct="0">
        <a:spcBef>
          <a:spcPct val="20000"/>
        </a:spcBef>
        <a:spcAft>
          <a:spcPct val="0"/>
        </a:spcAft>
        <a:buChar char="•"/>
        <a:defRPr sz="16100">
          <a:solidFill>
            <a:schemeClr val="tx1"/>
          </a:solidFill>
          <a:latin typeface="+mn-lt"/>
          <a:ea typeface="+mn-ea"/>
          <a:cs typeface="+mn-cs"/>
        </a:defRPr>
      </a:lvl1pPr>
      <a:lvl2pPr marL="3735388" indent="-1436688" algn="l" defTabSz="4597400" rtl="0" eaLnBrk="0" fontAlgn="base" hangingPunct="0">
        <a:spcBef>
          <a:spcPct val="20000"/>
        </a:spcBef>
        <a:spcAft>
          <a:spcPct val="0"/>
        </a:spcAft>
        <a:buChar char="–"/>
        <a:defRPr sz="14100">
          <a:solidFill>
            <a:schemeClr val="tx1"/>
          </a:solidFill>
          <a:latin typeface="+mn-lt"/>
        </a:defRPr>
      </a:lvl2pPr>
      <a:lvl3pPr marL="5748338" indent="-1150938" algn="l" defTabSz="4597400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</a:defRPr>
      </a:lvl3pPr>
      <a:lvl4pPr marL="8047038" indent="-1149350" algn="l" defTabSz="4597400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</a:defRPr>
      </a:lvl4pPr>
      <a:lvl5pPr marL="10345738" indent="-1149350" algn="l" defTabSz="4597400" rtl="0" eaLnBrk="0" fontAlgn="base" hangingPunct="0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5pPr>
      <a:lvl6pPr marL="108029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6pPr>
      <a:lvl7pPr marL="112601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7pPr>
      <a:lvl8pPr marL="117173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8pPr>
      <a:lvl9pPr marL="12174538" indent="-1149350" algn="l" defTabSz="4597400" rtl="0" fontAlgn="base">
        <a:spcBef>
          <a:spcPct val="20000"/>
        </a:spcBef>
        <a:spcAft>
          <a:spcPct val="0"/>
        </a:spcAft>
        <a:buChar char="»"/>
        <a:defRPr sz="10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5738" y="285750"/>
            <a:ext cx="41421050" cy="421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500"/>
              </a:spcBef>
            </a:pPr>
            <a:r>
              <a:rPr lang="en-US" altLang="ko-KR" b="1" dirty="0">
                <a:latin typeface="Century Gothic" panose="020B0502020202020204" pitchFamily="34" charset="0"/>
                <a:ea typeface="굴림" charset="-127"/>
              </a:rPr>
              <a:t>The title of your poster paper should be the same</a:t>
            </a:r>
          </a:p>
          <a:p>
            <a:pPr eaLnBrk="1" hangingPunct="1">
              <a:spcBef>
                <a:spcPts val="500"/>
              </a:spcBef>
            </a:pPr>
            <a:r>
              <a:rPr lang="en-US" altLang="ko-KR" b="1" dirty="0">
                <a:latin typeface="Century Gothic" panose="020B0502020202020204" pitchFamily="34" charset="0"/>
                <a:ea typeface="굴림" charset="-127"/>
              </a:rPr>
              <a:t>as the title of the abstract (and full paper)</a:t>
            </a:r>
            <a:endParaRPr lang="it-IT" altLang="ko-KR" sz="1800" b="1" dirty="0">
              <a:latin typeface="Century Gothic" panose="020B0502020202020204" pitchFamily="34" charset="0"/>
              <a:ea typeface="굴림" charset="-127"/>
            </a:endParaRPr>
          </a:p>
          <a:p>
            <a:pPr eaLnBrk="1" hangingPunct="1"/>
            <a:r>
              <a:rPr lang="en-US" altLang="ko-KR" sz="4600" b="1" dirty="0">
                <a:latin typeface="Century Gothic" panose="020B0502020202020204" pitchFamily="34" charset="0"/>
                <a:ea typeface="굴림" charset="-127"/>
              </a:rPr>
              <a:t>First Author </a:t>
            </a:r>
            <a:r>
              <a:rPr lang="en-US" altLang="ko-KR" sz="4600" b="1" baseline="30000" dirty="0">
                <a:latin typeface="Century Gothic" panose="020B0502020202020204" pitchFamily="34" charset="0"/>
                <a:ea typeface="굴림" charset="-127"/>
              </a:rPr>
              <a:t>a</a:t>
            </a:r>
            <a:r>
              <a:rPr lang="en-US" altLang="ko-KR" sz="4600" b="1" dirty="0">
                <a:latin typeface="Century Gothic" panose="020B0502020202020204" pitchFamily="34" charset="0"/>
                <a:ea typeface="굴림" charset="-127"/>
              </a:rPr>
              <a:t>, Second Author </a:t>
            </a:r>
            <a:r>
              <a:rPr lang="en-US" altLang="ko-KR" sz="4600" b="1" baseline="30000" dirty="0">
                <a:latin typeface="Century Gothic" panose="020B0502020202020204" pitchFamily="34" charset="0"/>
                <a:ea typeface="굴림" charset="-127"/>
              </a:rPr>
              <a:t>b</a:t>
            </a:r>
            <a:r>
              <a:rPr lang="en-US" altLang="ko-KR" sz="4600" b="1" dirty="0">
                <a:latin typeface="Century Gothic" panose="020B0502020202020204" pitchFamily="34" charset="0"/>
                <a:ea typeface="굴림" charset="-127"/>
              </a:rPr>
              <a:t>, Third Author </a:t>
            </a:r>
            <a:r>
              <a:rPr lang="en-US" altLang="ko-KR" sz="4600" b="1" baseline="30000" dirty="0">
                <a:latin typeface="Century Gothic" panose="020B0502020202020204" pitchFamily="34" charset="0"/>
                <a:ea typeface="굴림" charset="-127"/>
              </a:rPr>
              <a:t>c</a:t>
            </a:r>
            <a:endParaRPr lang="it-IT" altLang="ko-KR" sz="4600" b="1" baseline="30000" dirty="0">
              <a:latin typeface="Century Gothic" panose="020B0502020202020204" pitchFamily="34" charset="0"/>
              <a:ea typeface="굴림" charset="-127"/>
            </a:endParaRPr>
          </a:p>
          <a:p>
            <a:pPr eaLnBrk="1" hangingPunct="1"/>
            <a:endParaRPr lang="en-US" altLang="ko-KR" sz="3000" b="1" baseline="30000" dirty="0">
              <a:latin typeface="Century Gothic" panose="020B0502020202020204" pitchFamily="34" charset="0"/>
              <a:ea typeface="굴림" charset="-127"/>
            </a:endParaRPr>
          </a:p>
          <a:p>
            <a:pPr eaLnBrk="1" hangingPunct="1"/>
            <a:r>
              <a:rPr lang="en-US" altLang="ko-KR" sz="3000" b="1" baseline="30000" dirty="0" err="1">
                <a:latin typeface="Century Gothic" panose="020B0502020202020204" pitchFamily="34" charset="0"/>
                <a:ea typeface="굴림" charset="-127"/>
              </a:rPr>
              <a:t>a</a:t>
            </a:r>
            <a:r>
              <a:rPr lang="en-US" altLang="ko-KR" sz="3000" b="1" dirty="0" err="1">
                <a:latin typeface="Century Gothic" panose="020B0502020202020204" pitchFamily="34" charset="0"/>
                <a:ea typeface="굴림" charset="-127"/>
              </a:rPr>
              <a:t>Affiliation</a:t>
            </a:r>
            <a:r>
              <a:rPr lang="en-US" altLang="ko-KR" sz="3000" b="1" dirty="0">
                <a:latin typeface="Century Gothic" panose="020B0502020202020204" pitchFamily="34" charset="0"/>
                <a:ea typeface="굴림" charset="-127"/>
              </a:rPr>
              <a:t>, City, State/region, Country, Email address</a:t>
            </a:r>
          </a:p>
          <a:p>
            <a:pPr eaLnBrk="1" hangingPunct="1"/>
            <a:r>
              <a:rPr lang="en-US" altLang="ko-KR" sz="3000" b="1" baseline="30000" dirty="0" err="1">
                <a:latin typeface="Century Gothic" panose="020B0502020202020204" pitchFamily="34" charset="0"/>
                <a:ea typeface="굴림" charset="-127"/>
              </a:rPr>
              <a:t>b</a:t>
            </a:r>
            <a:r>
              <a:rPr lang="en-US" altLang="ko-KR" sz="3000" b="1" dirty="0" err="1">
                <a:latin typeface="Century Gothic" panose="020B0502020202020204" pitchFamily="34" charset="0"/>
                <a:ea typeface="굴림" charset="-127"/>
              </a:rPr>
              <a:t>Affiliation</a:t>
            </a:r>
            <a:r>
              <a:rPr lang="en-US" altLang="ko-KR" sz="3000" b="1" dirty="0">
                <a:latin typeface="Century Gothic" panose="020B0502020202020204" pitchFamily="34" charset="0"/>
                <a:ea typeface="굴림" charset="-127"/>
              </a:rPr>
              <a:t>, City, State/region, Country, Email address</a:t>
            </a:r>
          </a:p>
          <a:p>
            <a:pPr eaLnBrk="1" hangingPunct="1"/>
            <a:r>
              <a:rPr lang="en-US" altLang="ko-KR" sz="3000" b="1" baseline="30000" dirty="0" err="1">
                <a:latin typeface="Century Gothic" panose="020B0502020202020204" pitchFamily="34" charset="0"/>
                <a:ea typeface="굴림" charset="-127"/>
              </a:rPr>
              <a:t>c</a:t>
            </a:r>
            <a:r>
              <a:rPr lang="en-US" altLang="ko-KR" sz="3000" b="1" dirty="0" err="1">
                <a:latin typeface="Century Gothic" panose="020B0502020202020204" pitchFamily="34" charset="0"/>
                <a:ea typeface="굴림" charset="-127"/>
              </a:rPr>
              <a:t>Affiliation</a:t>
            </a:r>
            <a:r>
              <a:rPr lang="en-US" altLang="ko-KR" sz="3000" b="1" dirty="0">
                <a:latin typeface="Century Gothic" panose="020B0502020202020204" pitchFamily="34" charset="0"/>
                <a:ea typeface="굴림" charset="-127"/>
              </a:rPr>
              <a:t>, City, State/region, Country, Email address</a:t>
            </a:r>
          </a:p>
        </p:txBody>
      </p:sp>
      <p:sp>
        <p:nvSpPr>
          <p:cNvPr id="2054" name="Line 11"/>
          <p:cNvSpPr>
            <a:spLocks noChangeShapeType="1"/>
          </p:cNvSpPr>
          <p:nvPr/>
        </p:nvSpPr>
        <p:spPr bwMode="auto">
          <a:xfrm>
            <a:off x="382588" y="4679950"/>
            <a:ext cx="4134485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58"/>
          <p:cNvSpPr>
            <a:spLocks noChangeArrowheads="1"/>
          </p:cNvSpPr>
          <p:nvPr/>
        </p:nvSpPr>
        <p:spPr bwMode="auto">
          <a:xfrm>
            <a:off x="14288" y="20638"/>
            <a:ext cx="42027475" cy="328755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58" name="Rectangle 99"/>
          <p:cNvSpPr>
            <a:spLocks noChangeArrowheads="1"/>
          </p:cNvSpPr>
          <p:nvPr/>
        </p:nvSpPr>
        <p:spPr bwMode="auto">
          <a:xfrm>
            <a:off x="10714435" y="4818355"/>
            <a:ext cx="10120312" cy="14290467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77825" indent="-377825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l" eaLnBrk="1" hangingPunct="1">
              <a:lnSpc>
                <a:spcPct val="110000"/>
              </a:lnSpc>
              <a:tabLst>
                <a:tab pos="6686550" algn="l"/>
                <a:tab pos="9715500" algn="l"/>
              </a:tabLst>
            </a:pPr>
            <a:r>
              <a:rPr lang="en-US" altLang="ko-KR" sz="3400" b="1" dirty="0">
                <a:latin typeface="Century Gothic" panose="020B0502020202020204" pitchFamily="34" charset="0"/>
                <a:ea typeface="굴림" charset="-127"/>
              </a:rPr>
              <a:t>2. Section Title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Some text and figures/tables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The number and size of sections/panels can be modified to suit the content of the presentation.</a:t>
            </a:r>
          </a:p>
          <a:p>
            <a:pPr marL="0" lvl="0" indent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  <a:tabLst/>
            </a:pPr>
            <a:endParaRPr lang="en-US" altLang="ko-KR" sz="2400" dirty="0">
              <a:solidFill>
                <a:srgbClr val="000000"/>
              </a:solidFill>
              <a:latin typeface="Century Gothic" panose="020B0502020202020204" pitchFamily="34" charset="0"/>
              <a:ea typeface="굴림" charset="-127"/>
            </a:endParaRPr>
          </a:p>
          <a:p>
            <a:pPr marL="457200" indent="-457200" algn="l" eaLnBrk="1" hangingPunct="1">
              <a:lnSpc>
                <a:spcPct val="110000"/>
              </a:lnSpc>
              <a:tabLst>
                <a:tab pos="6686550" algn="l"/>
                <a:tab pos="9715500" algn="l"/>
              </a:tabLst>
            </a:pPr>
            <a:endParaRPr lang="en-US" altLang="ko-KR" sz="3400" b="1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2059" name="Rectangle 141"/>
          <p:cNvSpPr>
            <a:spLocks noChangeArrowheads="1"/>
          </p:cNvSpPr>
          <p:nvPr/>
        </p:nvSpPr>
        <p:spPr bwMode="auto">
          <a:xfrm>
            <a:off x="180975" y="96838"/>
            <a:ext cx="41732200" cy="32650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0" name="Text Box 191"/>
          <p:cNvSpPr txBox="1">
            <a:spLocks noChangeArrowheads="1"/>
          </p:cNvSpPr>
          <p:nvPr/>
        </p:nvSpPr>
        <p:spPr bwMode="auto">
          <a:xfrm>
            <a:off x="31415038" y="4792664"/>
            <a:ext cx="10244137" cy="14290466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06400" indent="-4064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974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ko-KR" sz="3600" b="1" dirty="0">
                <a:latin typeface="Century Gothic" panose="020B0502020202020204" pitchFamily="34" charset="0"/>
                <a:ea typeface="굴림" charset="-127"/>
              </a:rPr>
              <a:t>4. Conclusions</a:t>
            </a:r>
          </a:p>
          <a:p>
            <a:pPr algn="just" eaLnBrk="1" hangingPunct="1">
              <a:lnSpc>
                <a:spcPct val="150000"/>
              </a:lnSpc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2061" name="Rectangle 263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2" name="Rectangle 265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3" name="Rectangle 269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4" name="Rectangle 271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5" name="Rectangle 273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6" name="Rectangle 276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7" name="Rectangle 279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8" name="Rectangle 325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69" name="Rectangle 327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1" name="Rectangle 345"/>
          <p:cNvSpPr>
            <a:spLocks noChangeArrowheads="1"/>
          </p:cNvSpPr>
          <p:nvPr/>
        </p:nvSpPr>
        <p:spPr bwMode="auto">
          <a:xfrm>
            <a:off x="45772388" y="23261638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2" name="Rectangle 347"/>
          <p:cNvSpPr>
            <a:spLocks noChangeArrowheads="1"/>
          </p:cNvSpPr>
          <p:nvPr/>
        </p:nvSpPr>
        <p:spPr bwMode="auto">
          <a:xfrm>
            <a:off x="47775813" y="25449213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3" name="Rectangle 349"/>
          <p:cNvSpPr>
            <a:spLocks noChangeArrowheads="1"/>
          </p:cNvSpPr>
          <p:nvPr/>
        </p:nvSpPr>
        <p:spPr bwMode="auto">
          <a:xfrm>
            <a:off x="50874613" y="29605288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4" name="Rectangle 352"/>
          <p:cNvSpPr>
            <a:spLocks noChangeArrowheads="1"/>
          </p:cNvSpPr>
          <p:nvPr/>
        </p:nvSpPr>
        <p:spPr bwMode="auto">
          <a:xfrm>
            <a:off x="45804138" y="26820813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5" name="Rectangle 364"/>
          <p:cNvSpPr>
            <a:spLocks noChangeArrowheads="1"/>
          </p:cNvSpPr>
          <p:nvPr/>
        </p:nvSpPr>
        <p:spPr bwMode="auto">
          <a:xfrm>
            <a:off x="44019788" y="28770263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6" name="Rectangle 366"/>
          <p:cNvSpPr>
            <a:spLocks noChangeArrowheads="1"/>
          </p:cNvSpPr>
          <p:nvPr/>
        </p:nvSpPr>
        <p:spPr bwMode="auto">
          <a:xfrm>
            <a:off x="45045313" y="28074938"/>
            <a:ext cx="1841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7" name="Rectangle 375"/>
          <p:cNvSpPr>
            <a:spLocks noChangeArrowheads="1"/>
          </p:cNvSpPr>
          <p:nvPr/>
        </p:nvSpPr>
        <p:spPr bwMode="auto">
          <a:xfrm>
            <a:off x="54894163" y="7099300"/>
            <a:ext cx="1841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8" name="Rectangle 377"/>
          <p:cNvSpPr>
            <a:spLocks noChangeArrowheads="1"/>
          </p:cNvSpPr>
          <p:nvPr/>
        </p:nvSpPr>
        <p:spPr bwMode="auto">
          <a:xfrm>
            <a:off x="56132413" y="9545638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79" name="Rectangle 381"/>
          <p:cNvSpPr>
            <a:spLocks noChangeArrowheads="1"/>
          </p:cNvSpPr>
          <p:nvPr/>
        </p:nvSpPr>
        <p:spPr bwMode="auto">
          <a:xfrm>
            <a:off x="53535263" y="12160250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82" name="Rectangle 411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86" name="Rectangle 425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87" name="Rectangle 436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093" name="Rectangle 255"/>
          <p:cNvSpPr>
            <a:spLocks noChangeArrowheads="1"/>
          </p:cNvSpPr>
          <p:nvPr/>
        </p:nvSpPr>
        <p:spPr bwMode="auto">
          <a:xfrm>
            <a:off x="342107" y="4792664"/>
            <a:ext cx="10166350" cy="14290466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137160"/>
          <a:lstStyle>
            <a:lvl1pPr marL="457200" indent="-457200" eaLnBrk="0" hangingPunct="0"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6550" algn="l"/>
                <a:tab pos="9715500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l" eaLnBrk="1" hangingPunct="1">
              <a:lnSpc>
                <a:spcPct val="110000"/>
              </a:lnSpc>
              <a:buAutoNum type="arabicPeriod"/>
            </a:pPr>
            <a:r>
              <a:rPr lang="en-US" altLang="ko-KR" sz="3400" b="1" dirty="0">
                <a:latin typeface="Century Gothic" panose="020B0502020202020204" pitchFamily="34" charset="0"/>
                <a:ea typeface="굴림" charset="-127"/>
              </a:rPr>
              <a:t>Introduction</a:t>
            </a:r>
          </a:p>
          <a:p>
            <a:pPr marL="342900" indent="-342900" algn="l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Your Introduction…</a:t>
            </a:r>
          </a:p>
          <a:p>
            <a:pPr algn="just" eaLnBrk="1" hangingPunct="1">
              <a:lnSpc>
                <a:spcPct val="14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" eaLnBrk="1" hangingPunct="1">
              <a:lnSpc>
                <a:spcPct val="140000"/>
              </a:lnSpc>
              <a:spcBef>
                <a:spcPct val="30000"/>
              </a:spcBef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" eaLnBrk="1" hangingPunct="1">
              <a:lnSpc>
                <a:spcPct val="140000"/>
              </a:lnSpc>
              <a:spcBef>
                <a:spcPct val="30000"/>
              </a:spcBef>
              <a:buFontTx/>
              <a:buChar char="•"/>
            </a:pPr>
            <a:endParaRPr lang="fr-FR" altLang="zh-CN" sz="2400" dirty="0">
              <a:latin typeface="Century Gothic" panose="020B0502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40000"/>
              </a:lnSpc>
              <a:spcBef>
                <a:spcPct val="30000"/>
              </a:spcBef>
              <a:buFontTx/>
              <a:buChar char="•"/>
            </a:pPr>
            <a:endParaRPr lang="fr-FR" altLang="zh-CN" sz="2400" dirty="0">
              <a:latin typeface="Century Gothic" panose="020B0502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99" name="Rectangle 140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0" name="Rectangle 142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1" name="Rectangle 146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2" name="Rectangle 148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3" name="Rectangle 150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4" name="Rectangle 152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5" name="Rectangle 154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6" name="Rectangle 159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8" name="Rectangle 167"/>
          <p:cNvSpPr>
            <a:spLocks noChangeArrowheads="1"/>
          </p:cNvSpPr>
          <p:nvPr/>
        </p:nvSpPr>
        <p:spPr bwMode="auto">
          <a:xfrm>
            <a:off x="20939125" y="-461963"/>
            <a:ext cx="184150" cy="9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109" name="Rectangle 172"/>
          <p:cNvSpPr>
            <a:spLocks noChangeArrowheads="1"/>
          </p:cNvSpPr>
          <p:nvPr/>
        </p:nvSpPr>
        <p:spPr bwMode="auto">
          <a:xfrm>
            <a:off x="20939125" y="-219075"/>
            <a:ext cx="1841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ko-KR" altLang="ko-KR">
              <a:ea typeface="굴림" charset="-127"/>
            </a:endParaRPr>
          </a:p>
        </p:txBody>
      </p:sp>
      <p:sp>
        <p:nvSpPr>
          <p:cNvPr id="2209" name="Text Box 199"/>
          <p:cNvSpPr txBox="1">
            <a:spLocks noChangeArrowheads="1"/>
          </p:cNvSpPr>
          <p:nvPr/>
        </p:nvSpPr>
        <p:spPr bwMode="auto">
          <a:xfrm>
            <a:off x="31411863" y="30551398"/>
            <a:ext cx="10242550" cy="2041566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296" rIns="100584"/>
          <a:lstStyle>
            <a:lvl1pPr marL="188913" indent="-141288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ko-KR" sz="2400" b="1" dirty="0">
                <a:latin typeface="Century Gothic" panose="020B0502020202020204" pitchFamily="34" charset="0"/>
                <a:ea typeface="굴림" charset="-127"/>
              </a:rPr>
              <a:t>Acknowledgements</a:t>
            </a:r>
          </a:p>
          <a:p>
            <a:pPr algn="l" eaLnBrk="1" hangingPunct="1">
              <a:lnSpc>
                <a:spcPct val="130000"/>
              </a:lnSpc>
              <a:buFontTx/>
              <a:buChar char="•"/>
            </a:pPr>
            <a:r>
              <a:rPr lang="en-US" altLang="ko-KR" sz="2000" b="1" dirty="0">
                <a:latin typeface="Century Gothic" panose="020B0502020202020204" pitchFamily="34" charset="0"/>
                <a:ea typeface="굴림" charset="-127"/>
              </a:rPr>
              <a:t>Your Acknowledgements:</a:t>
            </a:r>
          </a:p>
          <a:p>
            <a:pPr algn="l" eaLnBrk="1" hangingPunct="1">
              <a:lnSpc>
                <a:spcPct val="130000"/>
              </a:lnSpc>
              <a:buFontTx/>
              <a:buChar char="•"/>
            </a:pPr>
            <a:endParaRPr lang="en-US" altLang="ko-KR" sz="2000" b="1" dirty="0">
              <a:latin typeface="Century Gothic" panose="020B0502020202020204" pitchFamily="34" charset="0"/>
              <a:ea typeface="굴림" charset="-127"/>
            </a:endParaRPr>
          </a:p>
          <a:p>
            <a:pPr algn="l" eaLnBrk="1" hangingPunct="1">
              <a:lnSpc>
                <a:spcPct val="130000"/>
              </a:lnSpc>
              <a:buFontTx/>
              <a:buChar char="•"/>
            </a:pPr>
            <a:endParaRPr lang="en-US" altLang="ko-KR" sz="20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2210" name="Text Box 254"/>
          <p:cNvSpPr txBox="1">
            <a:spLocks noChangeArrowheads="1"/>
          </p:cNvSpPr>
          <p:nvPr/>
        </p:nvSpPr>
        <p:spPr bwMode="auto">
          <a:xfrm>
            <a:off x="31417477" y="19332953"/>
            <a:ext cx="10242550" cy="10968621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137160"/>
          <a:lstStyle>
            <a:lvl1pPr marL="384175" indent="-338138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1588" eaLnBrk="0" hangingPunct="0"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3811588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Aft>
                <a:spcPts val="500"/>
              </a:spcAft>
            </a:pPr>
            <a:r>
              <a:rPr lang="en-US" altLang="ko-KR" sz="3600" b="1" dirty="0">
                <a:latin typeface="Century Gothic" panose="020B0502020202020204" pitchFamily="34" charset="0"/>
                <a:ea typeface="굴림" charset="-127"/>
              </a:rPr>
              <a:t>References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altLang="ko-KR" sz="1600" dirty="0">
                <a:latin typeface="Century Gothic" panose="020B0502020202020204" pitchFamily="34" charset="0"/>
                <a:ea typeface="굴림" charset="-127"/>
              </a:rPr>
              <a:t>[1] References…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altLang="ko-KR" sz="1600" dirty="0">
                <a:latin typeface="Century Gothic" panose="020B0502020202020204" pitchFamily="34" charset="0"/>
                <a:ea typeface="굴림" charset="-127"/>
              </a:rPr>
              <a:t>[2] some References…</a:t>
            </a:r>
          </a:p>
          <a:p>
            <a:pPr algn="just" eaLnBrk="1" hangingPunct="1">
              <a:lnSpc>
                <a:spcPct val="110000"/>
              </a:lnSpc>
            </a:pPr>
            <a:endParaRPr lang="en-US" altLang="ko-KR" sz="1600" dirty="0">
              <a:latin typeface="Century Gothic" panose="020B0502020202020204" pitchFamily="34" charset="0"/>
              <a:ea typeface="굴림" charset="-127"/>
            </a:endParaRPr>
          </a:p>
          <a:p>
            <a:pPr algn="just" eaLnBrk="1" hangingPunct="1">
              <a:lnSpc>
                <a:spcPct val="110000"/>
              </a:lnSpc>
            </a:pPr>
            <a:endParaRPr lang="en-US" altLang="ko-KR" sz="1600" dirty="0">
              <a:latin typeface="Century Gothic" panose="020B0502020202020204" pitchFamily="34" charset="0"/>
              <a:ea typeface="굴림" charset="-127"/>
            </a:endParaRPr>
          </a:p>
          <a:p>
            <a:pPr algn="just" eaLnBrk="1" hangingPunct="1">
              <a:lnSpc>
                <a:spcPct val="110000"/>
              </a:lnSpc>
            </a:pPr>
            <a:endParaRPr lang="en-US" altLang="ko-KR" sz="19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189" name="Text Box 25"/>
          <p:cNvSpPr txBox="1">
            <a:spLocks noChangeArrowheads="1"/>
          </p:cNvSpPr>
          <p:nvPr/>
        </p:nvSpPr>
        <p:spPr bwMode="auto">
          <a:xfrm>
            <a:off x="149225" y="248951"/>
            <a:ext cx="9704526" cy="10156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defTabSz="4597400" eaLnBrk="0" hangingPunct="0"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97400" eaLnBrk="0" hangingPunct="0"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97400" eaLnBrk="0" hangingPunct="0"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97400" eaLnBrk="0" hangingPunct="0"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97400" eaLnBrk="0" hangingPunct="0"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597400" eaLnBrk="0" fontAlgn="base" hangingPunct="0">
              <a:spcBef>
                <a:spcPct val="0"/>
              </a:spcBef>
              <a:spcAft>
                <a:spcPct val="0"/>
              </a:spcAft>
              <a:tabLst>
                <a:tab pos="2171700" algn="l"/>
              </a:tabLst>
              <a:defRPr sz="5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sz="6600" b="1" dirty="0">
                <a:solidFill>
                  <a:srgbClr val="3399FF"/>
                </a:solidFill>
                <a:latin typeface="Century Gothic" pitchFamily="34" charset="0"/>
              </a:rPr>
              <a:t>Abstract/Paper ID: ###</a:t>
            </a:r>
            <a:endParaRPr lang="en-US" sz="1400" b="1" dirty="0">
              <a:solidFill>
                <a:srgbClr val="3399FF"/>
              </a:solidFill>
              <a:latin typeface="Century Gothic" pitchFamily="34" charset="0"/>
            </a:endParaRPr>
          </a:p>
        </p:txBody>
      </p:sp>
      <p:sp>
        <p:nvSpPr>
          <p:cNvPr id="191" name="Rectangle 99"/>
          <p:cNvSpPr>
            <a:spLocks noChangeArrowheads="1"/>
          </p:cNvSpPr>
          <p:nvPr/>
        </p:nvSpPr>
        <p:spPr bwMode="auto">
          <a:xfrm>
            <a:off x="10714435" y="19322842"/>
            <a:ext cx="10120312" cy="1326001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77825" indent="-377825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ko-KR" sz="2800" b="1" dirty="0">
                <a:latin typeface="Century Gothic" panose="020B0502020202020204" pitchFamily="34" charset="0"/>
                <a:ea typeface="굴림" charset="-127"/>
              </a:rPr>
              <a:t>2.1 Subsection Title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Some text and figures/tables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The number and size of subsections/panels can be modified to suit the content of the presentation.</a:t>
            </a:r>
          </a:p>
          <a:p>
            <a:pPr algn="l" eaLnBrk="1" hangingPunct="1">
              <a:lnSpc>
                <a:spcPct val="150000"/>
              </a:lnSpc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192" name="Rectangle 99"/>
          <p:cNvSpPr>
            <a:spLocks noChangeArrowheads="1"/>
          </p:cNvSpPr>
          <p:nvPr/>
        </p:nvSpPr>
        <p:spPr bwMode="auto">
          <a:xfrm>
            <a:off x="21040726" y="4818355"/>
            <a:ext cx="10120312" cy="14290467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77825" indent="-377825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l" eaLnBrk="1" hangingPunct="1">
              <a:lnSpc>
                <a:spcPct val="110000"/>
              </a:lnSpc>
              <a:tabLst>
                <a:tab pos="6686550" algn="l"/>
                <a:tab pos="9715500" algn="l"/>
              </a:tabLst>
            </a:pPr>
            <a:r>
              <a:rPr lang="en-US" altLang="ko-KR" sz="3400" b="1" dirty="0">
                <a:latin typeface="Century Gothic" panose="020B0502020202020204" pitchFamily="34" charset="0"/>
                <a:ea typeface="굴림" charset="-127"/>
              </a:rPr>
              <a:t>3. Section Title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Some text and figures/tables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The number and size of sections/panels can be modified to suit the content of the presentation.</a:t>
            </a: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193" name="Rectangle 99"/>
          <p:cNvSpPr>
            <a:spLocks noChangeArrowheads="1"/>
          </p:cNvSpPr>
          <p:nvPr/>
        </p:nvSpPr>
        <p:spPr bwMode="auto">
          <a:xfrm>
            <a:off x="21031104" y="19348535"/>
            <a:ext cx="10120312" cy="1326001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77825" indent="-377825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ko-KR" sz="2800" b="1" dirty="0">
                <a:latin typeface="Century Gothic" panose="020B0502020202020204" pitchFamily="34" charset="0"/>
                <a:ea typeface="굴림" charset="-127"/>
              </a:rPr>
              <a:t>3.1 Subsection Title</a:t>
            </a: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Some text and figures/tables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The number and size of subsections/panels can be modified to suit the content of the presentation.</a:t>
            </a: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</p:txBody>
      </p:sp>
      <p:sp>
        <p:nvSpPr>
          <p:cNvPr id="195" name="Rectangle 99"/>
          <p:cNvSpPr>
            <a:spLocks noChangeArrowheads="1"/>
          </p:cNvSpPr>
          <p:nvPr/>
        </p:nvSpPr>
        <p:spPr bwMode="auto">
          <a:xfrm>
            <a:off x="342107" y="19332953"/>
            <a:ext cx="10166350" cy="1326001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77825" indent="-377825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543550" algn="l"/>
                <a:tab pos="8054975" algn="l"/>
              </a:tabLst>
              <a:defRPr sz="5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ko-KR" sz="2800" b="1" dirty="0">
                <a:latin typeface="Century Gothic" panose="020B0502020202020204" pitchFamily="34" charset="0"/>
                <a:ea typeface="굴림" charset="-127"/>
              </a:rPr>
              <a:t>1.1 Subsection Title</a:t>
            </a: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Some text and figures/tables</a:t>
            </a:r>
          </a:p>
          <a:p>
            <a:pPr lvl="0"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 dirty="0">
                <a:latin typeface="Century Gothic" panose="020B0502020202020204" pitchFamily="34" charset="0"/>
                <a:ea typeface="굴림" charset="-127"/>
              </a:rPr>
              <a:t>The number and size of subsections/panels can be modified to suit the content of the presentation.</a:t>
            </a: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  <a:p>
            <a:pPr algn="justLow" eaLnBrk="1" hangingPunct="1">
              <a:lnSpc>
                <a:spcPct val="150000"/>
              </a:lnSpc>
              <a:spcBef>
                <a:spcPct val="30000"/>
              </a:spcBef>
              <a:buFontTx/>
              <a:buChar char="•"/>
            </a:pPr>
            <a:endParaRPr lang="en-US" altLang="ko-KR" sz="2400" dirty="0">
              <a:latin typeface="Century Gothic" panose="020B0502020202020204" pitchFamily="34" charset="0"/>
              <a:ea typeface="굴림" charset="-127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808C719-0449-482A-9BB6-35A0CE8292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11"/>
          <a:stretch/>
        </p:blipFill>
        <p:spPr>
          <a:xfrm>
            <a:off x="37278014" y="678094"/>
            <a:ext cx="4328774" cy="342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97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97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5679</TotalTime>
  <Words>240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Caracoglia, Luca</dc:creator>
  <cp:lastModifiedBy>Hanza, Marie</cp:lastModifiedBy>
  <cp:revision>530</cp:revision>
  <cp:lastPrinted>2012-07-09T00:07:44Z</cp:lastPrinted>
  <dcterms:created xsi:type="dcterms:W3CDTF">1601-01-01T00:00:00Z</dcterms:created>
  <dcterms:modified xsi:type="dcterms:W3CDTF">2021-08-12T14:24:34Z</dcterms:modified>
</cp:coreProperties>
</file>