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2" r:id="rId5"/>
    <p:sldMasterId id="2147483744" r:id="rId6"/>
    <p:sldMasterId id="2147483758" r:id="rId7"/>
  </p:sldMasterIdLst>
  <p:notesMasterIdLst>
    <p:notesMasterId r:id="rId20"/>
  </p:notesMasterIdLst>
  <p:sldIdLst>
    <p:sldId id="303" r:id="rId8"/>
    <p:sldId id="304" r:id="rId9"/>
    <p:sldId id="470" r:id="rId10"/>
    <p:sldId id="471" r:id="rId11"/>
    <p:sldId id="489" r:id="rId12"/>
    <p:sldId id="258" r:id="rId13"/>
    <p:sldId id="259" r:id="rId14"/>
    <p:sldId id="279" r:id="rId15"/>
    <p:sldId id="291" r:id="rId16"/>
    <p:sldId id="260" r:id="rId17"/>
    <p:sldId id="492" r:id="rId18"/>
    <p:sldId id="490"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E80B74-7D99-8963-5DA4-75EFB3388110}" name="Self, Christine" initials="CS" userId="S::Christine.Self@ttu.edu::7469b40d-c0e5-4438-9ceb-6235ef6ac187" providerId="AD"/>
  <p188:author id="{ACCA7598-94F6-1AB1-D261-481658CF8240}" name="Brannon, Morgan" initials="MB" userId="S::Morgan.Brannon@ttu.edu::88af12d0-6902-4843-a4cb-8120c7c64d10" providerId="AD"/>
  <p188:author id="{E98F10E4-5E67-4AEB-1F66-6C53B4272C66}" name="Valdivia, Bryanna" initials="VB" userId="S::bryanna.valdivia@ttu.edu::7ee18b20-1e1f-4872-8567-1ab9437b77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44" autoAdjust="0"/>
  </p:normalViewPr>
  <p:slideViewPr>
    <p:cSldViewPr snapToGrid="0">
      <p:cViewPr varScale="1">
        <p:scale>
          <a:sx n="73" d="100"/>
          <a:sy n="73" d="100"/>
        </p:scale>
        <p:origin x="118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3D912-1639-4A94-9497-C3A9B7A0FBCC}" type="datetimeFigureOut">
              <a:rPr lang="en-US" smtClean="0"/>
              <a:t>5/28/2026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6EE68-4A33-4128-9881-EBF7858748ED}" type="slidenum">
              <a:rPr lang="en-US" smtClean="0"/>
              <a:t>‹#›</a:t>
            </a:fld>
            <a:endParaRPr lang="en-US"/>
          </a:p>
        </p:txBody>
      </p:sp>
    </p:spTree>
    <p:extLst>
      <p:ext uri="{BB962C8B-B14F-4D97-AF65-F5344CB8AC3E}">
        <p14:creationId xmlns:p14="http://schemas.microsoft.com/office/powerpoint/2010/main" val="213886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Introduce self</a:t>
            </a:r>
          </a:p>
          <a:p>
            <a:endParaRPr lang="en-US"/>
          </a:p>
          <a:p>
            <a:r>
              <a:rPr lang="en-US"/>
              <a:t>Welcome to the Red Raider Family!  You will learn about the Red Raider Family Network, conversations to have with your student as their first semester approaches, resources to support your student’s success at Texas Tech, some important reminders, and how to get involved as a family member of a Red Raider!</a:t>
            </a:r>
          </a:p>
          <a:p>
            <a:endParaRPr lang="en-US"/>
          </a:p>
          <a:p>
            <a:pPr defTabSz="933237">
              <a:defRPr/>
            </a:pPr>
            <a:r>
              <a:rPr lang="en-US" baseline="0"/>
              <a:t>We’re excited to be here with all of you who support our Red Raiders – parents, grandparents, aunts, uncles, siblings, and friends!</a:t>
            </a:r>
          </a:p>
          <a:p>
            <a:endParaRPr lang="en-US" baseline="0"/>
          </a:p>
          <a:p>
            <a:r>
              <a:rPr lang="en-US" baseline="0"/>
              <a:t>Who is visiting us from the Houston Area? North Texas? Hill Country? Central Texas? West Texas? South Texas? East Texas? Out of State?</a:t>
            </a:r>
          </a:p>
          <a:p>
            <a:endParaRPr lang="en-US" baseline="0"/>
          </a:p>
          <a:p>
            <a:r>
              <a:rPr lang="en-US" baseline="0"/>
              <a:t>Stand up if this is your second child to attend TTU?  Third Child? Fourth or more?</a:t>
            </a:r>
          </a:p>
          <a:p>
            <a:endParaRPr lang="en-US" baseline="0"/>
          </a:p>
          <a:p>
            <a:r>
              <a:rPr lang="en-US" baseline="0"/>
              <a:t>Stand up if you are a TTU Alumni/a?</a:t>
            </a:r>
          </a:p>
          <a:p>
            <a:endParaRPr lang="en-US"/>
          </a:p>
        </p:txBody>
      </p:sp>
      <p:sp>
        <p:nvSpPr>
          <p:cNvPr id="4" name="Slide Number Placeholder 3"/>
          <p:cNvSpPr>
            <a:spLocks noGrp="1"/>
          </p:cNvSpPr>
          <p:nvPr>
            <p:ph type="sldNum" sz="quarter" idx="5"/>
          </p:nvPr>
        </p:nvSpPr>
        <p:spPr/>
        <p:txBody>
          <a:bodyPr/>
          <a:lstStyle/>
          <a:p>
            <a:fld id="{7E96EE68-4A33-4128-9881-EBF7858748ED}" type="slidenum">
              <a:rPr lang="en-US" smtClean="0"/>
              <a:t>1</a:t>
            </a:fld>
            <a:endParaRPr lang="en-US"/>
          </a:p>
        </p:txBody>
      </p:sp>
    </p:spTree>
    <p:extLst>
      <p:ext uri="{BB962C8B-B14F-4D97-AF65-F5344CB8AC3E}">
        <p14:creationId xmlns:p14="http://schemas.microsoft.com/office/powerpoint/2010/main" val="41672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6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fun, in our opinion anyway, activities during Raider Welcome is Back to School Photos on the first day of classes!  Be sure your student gets one! This is event is free and one of our favorite events to host every years.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AC23-36F7-4F32-A9B3-5467F09265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324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99951-48CC-30C9-3817-A0DE3C71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F4A37-0E88-885C-6F86-8FA740AC6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CA650-0AB4-EAF7-6A8C-D8A7063ECC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42311B-778A-2C51-C660-6ADC908BC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56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11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fld id="{CFFB21BD-3CB7-E34E-919E-8858565438D4}" type="slidenum">
              <a:rPr lang="en-US" smtClean="0"/>
              <a:t>3</a:t>
            </a:fld>
            <a:endParaRPr lang="en-US"/>
          </a:p>
        </p:txBody>
      </p:sp>
    </p:spTree>
    <p:extLst>
      <p:ext uri="{BB962C8B-B14F-4D97-AF65-F5344CB8AC3E}">
        <p14:creationId xmlns:p14="http://schemas.microsoft.com/office/powerpoint/2010/main" val="343217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24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771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2114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466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AC23-36F7-4F32-A9B3-5467F09265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36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AC23-36F7-4F32-A9B3-5467F09265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40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141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0295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51110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31354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07C3-DBB3-19F2-20E1-EBF31D86F7DA}"/>
              </a:ext>
            </a:extLst>
          </p:cNvPr>
          <p:cNvSpPr>
            <a:spLocks noGrp="1"/>
          </p:cNvSpPr>
          <p:nvPr>
            <p:ph type="ctrTitle"/>
          </p:nvPr>
        </p:nvSpPr>
        <p:spPr>
          <a:xfrm>
            <a:off x="1524000" y="1122164"/>
            <a:ext cx="9144000" cy="2387203"/>
          </a:xfrm>
        </p:spPr>
        <p:txBody>
          <a:bodyPr anchor="b"/>
          <a:lstStyle>
            <a:lvl1pPr algn="ctr">
              <a:defRPr sz="5625"/>
            </a:lvl1pPr>
          </a:lstStyle>
          <a:p>
            <a:r>
              <a:rPr lang="en-US"/>
              <a:t>Click to edit Master title style</a:t>
            </a:r>
          </a:p>
        </p:txBody>
      </p:sp>
      <p:sp>
        <p:nvSpPr>
          <p:cNvPr id="3" name="Subtitle 2">
            <a:extLst>
              <a:ext uri="{FF2B5EF4-FFF2-40B4-BE49-F238E27FC236}">
                <a16:creationId xmlns:a16="http://schemas.microsoft.com/office/drawing/2014/main" id="{EE3D0094-478F-9DC1-8729-B33044D47156}"/>
              </a:ext>
            </a:extLst>
          </p:cNvPr>
          <p:cNvSpPr>
            <a:spLocks noGrp="1"/>
          </p:cNvSpPr>
          <p:nvPr>
            <p:ph type="subTitle" idx="1"/>
          </p:nvPr>
        </p:nvSpPr>
        <p:spPr>
          <a:xfrm>
            <a:off x="1524000" y="3601640"/>
            <a:ext cx="9144000" cy="1656458"/>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6FFF449A-B53C-DE92-1ECB-BC640873EFA9}"/>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2B43B12C-E034-4BBE-2A25-D16673AA6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2824B-0E73-63F4-2F85-AA54EB6A1ADF}"/>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2377145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F9E7-1242-DA9E-6D49-17ABA225F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F433-639D-1543-4D9B-D98C278FBD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E2076-F40B-1D9F-D135-66D7449AA747}"/>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FEC88186-9BC5-D9B1-4B9B-5F2724185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4F905-12A2-E88E-C578-FF85D829FA2D}"/>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3286276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219E-2B80-34C5-F192-9263883CD6AA}"/>
              </a:ext>
            </a:extLst>
          </p:cNvPr>
          <p:cNvSpPr>
            <a:spLocks noGrp="1"/>
          </p:cNvSpPr>
          <p:nvPr>
            <p:ph type="title"/>
          </p:nvPr>
        </p:nvSpPr>
        <p:spPr>
          <a:xfrm>
            <a:off x="831454" y="1710036"/>
            <a:ext cx="10515203" cy="2853035"/>
          </a:xfrm>
        </p:spPr>
        <p:txBody>
          <a:bodyPr anchor="b"/>
          <a:lstStyle>
            <a:lvl1pPr>
              <a:defRPr sz="5625"/>
            </a:lvl1pPr>
          </a:lstStyle>
          <a:p>
            <a:r>
              <a:rPr lang="en-US"/>
              <a:t>Click to edit Master title style</a:t>
            </a:r>
          </a:p>
        </p:txBody>
      </p:sp>
      <p:sp>
        <p:nvSpPr>
          <p:cNvPr id="3" name="Text Placeholder 2">
            <a:extLst>
              <a:ext uri="{FF2B5EF4-FFF2-40B4-BE49-F238E27FC236}">
                <a16:creationId xmlns:a16="http://schemas.microsoft.com/office/drawing/2014/main" id="{2F0A64E4-96E3-BF19-2D56-318A3B886C5D}"/>
              </a:ext>
            </a:extLst>
          </p:cNvPr>
          <p:cNvSpPr>
            <a:spLocks noGrp="1"/>
          </p:cNvSpPr>
          <p:nvPr>
            <p:ph type="body" idx="1"/>
          </p:nvPr>
        </p:nvSpPr>
        <p:spPr>
          <a:xfrm>
            <a:off x="831454" y="4589859"/>
            <a:ext cx="10515203" cy="1500188"/>
          </a:xfr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0040F-9CF7-56EA-BAF5-1F77887B5AB1}"/>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F666BCBF-74C3-C253-0217-F63C0142F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F1199-9DE7-0F02-BA22-8143F637543E}"/>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3538648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DFE8-BF71-1E84-1666-B2D5B7EAA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AC394-D066-4F59-68AC-AC1685E81C9F}"/>
              </a:ext>
            </a:extLst>
          </p:cNvPr>
          <p:cNvSpPr>
            <a:spLocks noGrp="1"/>
          </p:cNvSpPr>
          <p:nvPr>
            <p:ph sz="half" idx="1"/>
          </p:nvPr>
        </p:nvSpPr>
        <p:spPr>
          <a:xfrm>
            <a:off x="837407" y="1826121"/>
            <a:ext cx="5163344" cy="4350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2F2D8-6820-6CF9-F2A1-4D2234BD9680}"/>
              </a:ext>
            </a:extLst>
          </p:cNvPr>
          <p:cNvSpPr>
            <a:spLocks noGrp="1"/>
          </p:cNvSpPr>
          <p:nvPr>
            <p:ph sz="half" idx="2"/>
          </p:nvPr>
        </p:nvSpPr>
        <p:spPr>
          <a:xfrm>
            <a:off x="6191251" y="1826121"/>
            <a:ext cx="5163344" cy="4350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772694-F0A0-088C-8C11-040336E67820}"/>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6" name="Footer Placeholder 5">
            <a:extLst>
              <a:ext uri="{FF2B5EF4-FFF2-40B4-BE49-F238E27FC236}">
                <a16:creationId xmlns:a16="http://schemas.microsoft.com/office/drawing/2014/main" id="{D0DB709B-B1B0-74EF-960A-0F8F24BD1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9CA61-BC16-54AA-F714-12D71D7D6109}"/>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1244951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A1F5-42C7-4ED2-04F3-7C38980934C5}"/>
              </a:ext>
            </a:extLst>
          </p:cNvPr>
          <p:cNvSpPr>
            <a:spLocks noGrp="1"/>
          </p:cNvSpPr>
          <p:nvPr>
            <p:ph type="title"/>
          </p:nvPr>
        </p:nvSpPr>
        <p:spPr>
          <a:xfrm>
            <a:off x="839391" y="364629"/>
            <a:ext cx="10515203" cy="13260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0B62E3-82D3-3C30-BFE8-2BD37732F33D}"/>
              </a:ext>
            </a:extLst>
          </p:cNvPr>
          <p:cNvSpPr>
            <a:spLocks noGrp="1"/>
          </p:cNvSpPr>
          <p:nvPr>
            <p:ph type="body" idx="1"/>
          </p:nvPr>
        </p:nvSpPr>
        <p:spPr>
          <a:xfrm>
            <a:off x="839391" y="1681758"/>
            <a:ext cx="5157390"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21E7147F-A606-28AB-B4A9-F86BE7831FB5}"/>
              </a:ext>
            </a:extLst>
          </p:cNvPr>
          <p:cNvSpPr>
            <a:spLocks noGrp="1"/>
          </p:cNvSpPr>
          <p:nvPr>
            <p:ph sz="half" idx="2"/>
          </p:nvPr>
        </p:nvSpPr>
        <p:spPr>
          <a:xfrm>
            <a:off x="839391" y="2504778"/>
            <a:ext cx="5157390"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CC7A7-5919-F203-295D-8BE24B84AD6F}"/>
              </a:ext>
            </a:extLst>
          </p:cNvPr>
          <p:cNvSpPr>
            <a:spLocks noGrp="1"/>
          </p:cNvSpPr>
          <p:nvPr>
            <p:ph type="body" sz="quarter" idx="3"/>
          </p:nvPr>
        </p:nvSpPr>
        <p:spPr>
          <a:xfrm>
            <a:off x="6171406" y="1681758"/>
            <a:ext cx="5183188"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3F4E5-679A-EB92-8873-A4AD9A889669}"/>
              </a:ext>
            </a:extLst>
          </p:cNvPr>
          <p:cNvSpPr>
            <a:spLocks noGrp="1"/>
          </p:cNvSpPr>
          <p:nvPr>
            <p:ph sz="quarter" idx="4"/>
          </p:nvPr>
        </p:nvSpPr>
        <p:spPr>
          <a:xfrm>
            <a:off x="6171406" y="2504778"/>
            <a:ext cx="5183188"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F1D07-348A-0D4E-C07C-AC8D130DCA98}"/>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8" name="Footer Placeholder 7">
            <a:extLst>
              <a:ext uri="{FF2B5EF4-FFF2-40B4-BE49-F238E27FC236}">
                <a16:creationId xmlns:a16="http://schemas.microsoft.com/office/drawing/2014/main" id="{1421B1BC-8C38-4928-B929-64971863C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2A0C9-1F08-46D4-845C-280E1AB42DE0}"/>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156096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74F8-7614-B888-DE5B-AA5F47AE42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1503D8-6A0C-FA32-5B2B-D07FEBF64474}"/>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4" name="Footer Placeholder 3">
            <a:extLst>
              <a:ext uri="{FF2B5EF4-FFF2-40B4-BE49-F238E27FC236}">
                <a16:creationId xmlns:a16="http://schemas.microsoft.com/office/drawing/2014/main" id="{5E6E5CAA-9DB7-D2E4-4822-9653507645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EDFDB4-0247-FB2B-EC95-B42FCDFF0CC6}"/>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306031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60630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0D1A1-34DD-BB39-1AEF-4400D20153D8}"/>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3" name="Footer Placeholder 2">
            <a:extLst>
              <a:ext uri="{FF2B5EF4-FFF2-40B4-BE49-F238E27FC236}">
                <a16:creationId xmlns:a16="http://schemas.microsoft.com/office/drawing/2014/main" id="{05E948B0-C40C-B26A-826B-0A9D68591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1EDBB0-CC86-B3BC-5ED8-B268924A4EE5}"/>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1975482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6267-7616-4D67-35B4-80198CE6471E}"/>
              </a:ext>
            </a:extLst>
          </p:cNvPr>
          <p:cNvSpPr>
            <a:spLocks noGrp="1"/>
          </p:cNvSpPr>
          <p:nvPr>
            <p:ph type="title"/>
          </p:nvPr>
        </p:nvSpPr>
        <p:spPr>
          <a:xfrm>
            <a:off x="839392" y="456903"/>
            <a:ext cx="3933031" cy="1599902"/>
          </a:xfrm>
        </p:spPr>
        <p:txBody>
          <a:bodyPr anchor="b"/>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7BA6008E-6928-83C3-94E1-A0D26DCE795F}"/>
              </a:ext>
            </a:extLst>
          </p:cNvPr>
          <p:cNvSpPr>
            <a:spLocks noGrp="1"/>
          </p:cNvSpPr>
          <p:nvPr>
            <p:ph idx="1"/>
          </p:nvPr>
        </p:nvSpPr>
        <p:spPr>
          <a:xfrm>
            <a:off x="5183188" y="986731"/>
            <a:ext cx="6171406" cy="4874121"/>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EFFB5-8D9B-93CE-BCA5-CD330A5651E0}"/>
              </a:ext>
            </a:extLst>
          </p:cNvPr>
          <p:cNvSpPr>
            <a:spLocks noGrp="1"/>
          </p:cNvSpPr>
          <p:nvPr>
            <p:ph type="body" sz="half" idx="2"/>
          </p:nvPr>
        </p:nvSpPr>
        <p:spPr>
          <a:xfrm>
            <a:off x="839392" y="2056805"/>
            <a:ext cx="3933031"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CFE0F81-8CD3-0EE1-3BC2-530A7ABF17E1}"/>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6" name="Footer Placeholder 5">
            <a:extLst>
              <a:ext uri="{FF2B5EF4-FFF2-40B4-BE49-F238E27FC236}">
                <a16:creationId xmlns:a16="http://schemas.microsoft.com/office/drawing/2014/main" id="{A45DB7BC-C0A3-6E4C-94AE-D6DFC209F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F33EAD-7C11-6154-21AC-F2488C330A7C}"/>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2651529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745F-9936-B6D1-C5D9-57DEF991499C}"/>
              </a:ext>
            </a:extLst>
          </p:cNvPr>
          <p:cNvSpPr>
            <a:spLocks noGrp="1"/>
          </p:cNvSpPr>
          <p:nvPr>
            <p:ph type="title"/>
          </p:nvPr>
        </p:nvSpPr>
        <p:spPr>
          <a:xfrm>
            <a:off x="839392" y="456903"/>
            <a:ext cx="3933031" cy="1599902"/>
          </a:xfrm>
        </p:spPr>
        <p:txBody>
          <a:bodyPr anchor="b"/>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F6D066F4-C40C-AD30-F4ED-31AC31DFDD75}"/>
              </a:ext>
            </a:extLst>
          </p:cNvPr>
          <p:cNvSpPr>
            <a:spLocks noGrp="1"/>
          </p:cNvSpPr>
          <p:nvPr>
            <p:ph type="pic" idx="1"/>
          </p:nvPr>
        </p:nvSpPr>
        <p:spPr>
          <a:xfrm>
            <a:off x="5183188" y="986731"/>
            <a:ext cx="6171406" cy="4874121"/>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a:extLst>
              <a:ext uri="{FF2B5EF4-FFF2-40B4-BE49-F238E27FC236}">
                <a16:creationId xmlns:a16="http://schemas.microsoft.com/office/drawing/2014/main" id="{C551DDCB-F3CC-FDA6-D19E-42211653C1C7}"/>
              </a:ext>
            </a:extLst>
          </p:cNvPr>
          <p:cNvSpPr>
            <a:spLocks noGrp="1"/>
          </p:cNvSpPr>
          <p:nvPr>
            <p:ph type="body" sz="half" idx="2"/>
          </p:nvPr>
        </p:nvSpPr>
        <p:spPr>
          <a:xfrm>
            <a:off x="839392" y="2056805"/>
            <a:ext cx="3933031"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586779F1-925C-B97A-7BFE-B2410A6884C0}"/>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6" name="Footer Placeholder 5">
            <a:extLst>
              <a:ext uri="{FF2B5EF4-FFF2-40B4-BE49-F238E27FC236}">
                <a16:creationId xmlns:a16="http://schemas.microsoft.com/office/drawing/2014/main" id="{DF935D63-EE29-3360-8A18-DD5B03E80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B81C0-86ED-37BF-3091-7241C953CFD4}"/>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1879973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78BF-F63D-8D2E-AAEC-E470CBAA4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10EC1F-0897-3561-9265-9EDB19D8C1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B1131-29B2-89F3-269F-DA9F62406BAA}"/>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FA5BCCC5-B976-4C3A-558D-60479C1D0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E504F-D640-24CE-C8A4-14D59C6D41DF}"/>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3258755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D9828-AE08-619C-B4CD-11DDC5DB2E7B}"/>
              </a:ext>
            </a:extLst>
          </p:cNvPr>
          <p:cNvSpPr>
            <a:spLocks noGrp="1"/>
          </p:cNvSpPr>
          <p:nvPr>
            <p:ph type="title" orient="vert"/>
          </p:nvPr>
        </p:nvSpPr>
        <p:spPr>
          <a:xfrm>
            <a:off x="8725298" y="364630"/>
            <a:ext cx="2629296" cy="58117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2A0D4C-41ED-5CDD-01F6-26EB0D69C41A}"/>
              </a:ext>
            </a:extLst>
          </p:cNvPr>
          <p:cNvSpPr>
            <a:spLocks noGrp="1"/>
          </p:cNvSpPr>
          <p:nvPr>
            <p:ph type="body" orient="vert" idx="1"/>
          </p:nvPr>
        </p:nvSpPr>
        <p:spPr>
          <a:xfrm>
            <a:off x="837407" y="364630"/>
            <a:ext cx="7697391" cy="58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82306-63C3-89D8-3C27-7D0371DDD390}"/>
              </a:ext>
            </a:extLst>
          </p:cNvPr>
          <p:cNvSpPr>
            <a:spLocks noGrp="1"/>
          </p:cNvSpPr>
          <p:nvPr>
            <p:ph type="dt" sz="half" idx="10"/>
          </p:nvPr>
        </p:nvSpPr>
        <p:spPr/>
        <p:txBody>
          <a:body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7F0813C0-3A1E-10CB-599B-8E83CA776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BF56E-E005-1224-E3B5-D0BD09DA60B3}"/>
              </a:ext>
            </a:extLst>
          </p:cNvPr>
          <p:cNvSpPr>
            <a:spLocks noGrp="1"/>
          </p:cNvSpPr>
          <p:nvPr>
            <p:ph type="sldNum" sz="quarter" idx="12"/>
          </p:nvPr>
        </p:nvSpPr>
        <p:spPr/>
        <p:txBody>
          <a:bodyPr/>
          <a:lstStyle/>
          <a:p>
            <a:fld id="{FC49226B-3CC0-4BDD-9E66-5463C86A5DFF}" type="slidenum">
              <a:rPr lang="en-US" smtClean="0"/>
              <a:t>‹#›</a:t>
            </a:fld>
            <a:endParaRPr lang="en-US"/>
          </a:p>
        </p:txBody>
      </p:sp>
    </p:spTree>
    <p:extLst>
      <p:ext uri="{BB962C8B-B14F-4D97-AF65-F5344CB8AC3E}">
        <p14:creationId xmlns:p14="http://schemas.microsoft.com/office/powerpoint/2010/main" val="1157082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463DA9-97CD-4DA9-AF63-751D5C9A5E21}"/>
              </a:ext>
            </a:extLst>
          </p:cNvPr>
          <p:cNvSpPr>
            <a:spLocks noGrp="1"/>
          </p:cNvSpPr>
          <p:nvPr>
            <p:ph type="pic" sz="quarter" idx="10"/>
          </p:nvPr>
        </p:nvSpPr>
        <p:spPr>
          <a:xfrm>
            <a:off x="1416050" y="1340769"/>
            <a:ext cx="7213600" cy="4176462"/>
          </a:xfrm>
          <a:prstGeom prst="rect">
            <a:avLst/>
          </a:prstGeom>
        </p:spPr>
        <p:txBody>
          <a:bodyPr/>
          <a:lstStyle/>
          <a:p>
            <a:endParaRPr lang="en-US"/>
          </a:p>
        </p:txBody>
      </p:sp>
    </p:spTree>
    <p:extLst>
      <p:ext uri="{BB962C8B-B14F-4D97-AF65-F5344CB8AC3E}">
        <p14:creationId xmlns:p14="http://schemas.microsoft.com/office/powerpoint/2010/main" val="370763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901C788-635A-4622-851B-C3F44B4BAE17}"/>
              </a:ext>
            </a:extLst>
          </p:cNvPr>
          <p:cNvSpPr>
            <a:spLocks noGrp="1"/>
          </p:cNvSpPr>
          <p:nvPr>
            <p:ph type="pic" sz="quarter" idx="10"/>
          </p:nvPr>
        </p:nvSpPr>
        <p:spPr>
          <a:xfrm>
            <a:off x="1416050" y="1340769"/>
            <a:ext cx="7213600" cy="4176462"/>
          </a:xfrm>
          <a:prstGeom prst="rect">
            <a:avLst/>
          </a:prstGeom>
        </p:spPr>
        <p:txBody>
          <a:bodyPr/>
          <a:lstStyle/>
          <a:p>
            <a:endParaRPr lang="en-US"/>
          </a:p>
        </p:txBody>
      </p:sp>
    </p:spTree>
    <p:extLst>
      <p:ext uri="{BB962C8B-B14F-4D97-AF65-F5344CB8AC3E}">
        <p14:creationId xmlns:p14="http://schemas.microsoft.com/office/powerpoint/2010/main" val="3941975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AA35348-1BEA-4D60-A8F0-9BB5A0967A04}"/>
              </a:ext>
            </a:extLst>
          </p:cNvPr>
          <p:cNvSpPr>
            <a:spLocks noGrp="1"/>
          </p:cNvSpPr>
          <p:nvPr>
            <p:ph type="pic" sz="quarter" idx="10"/>
          </p:nvPr>
        </p:nvSpPr>
        <p:spPr>
          <a:xfrm>
            <a:off x="1055688" y="620688"/>
            <a:ext cx="4104208" cy="5616624"/>
          </a:xfrm>
          <a:prstGeom prst="rect">
            <a:avLst/>
          </a:prstGeom>
        </p:spPr>
        <p:txBody>
          <a:bodyPr/>
          <a:lstStyle/>
          <a:p>
            <a:endParaRPr lang="en-US"/>
          </a:p>
        </p:txBody>
      </p:sp>
    </p:spTree>
    <p:extLst>
      <p:ext uri="{BB962C8B-B14F-4D97-AF65-F5344CB8AC3E}">
        <p14:creationId xmlns:p14="http://schemas.microsoft.com/office/powerpoint/2010/main" val="2037092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706983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24CE0C-A5D6-4DED-8207-FFA9E15A8949}"/>
              </a:ext>
            </a:extLst>
          </p:cNvPr>
          <p:cNvSpPr>
            <a:spLocks noGrp="1"/>
          </p:cNvSpPr>
          <p:nvPr>
            <p:ph type="pic" sz="quarter" idx="10"/>
          </p:nvPr>
        </p:nvSpPr>
        <p:spPr>
          <a:xfrm>
            <a:off x="0" y="2997200"/>
            <a:ext cx="5159375" cy="3860800"/>
          </a:xfrm>
          <a:prstGeom prst="rect">
            <a:avLst/>
          </a:prstGeom>
        </p:spPr>
        <p:txBody>
          <a:bodyPr/>
          <a:lstStyle/>
          <a:p>
            <a:endParaRPr lang="en-US"/>
          </a:p>
        </p:txBody>
      </p:sp>
    </p:spTree>
    <p:extLst>
      <p:ext uri="{BB962C8B-B14F-4D97-AF65-F5344CB8AC3E}">
        <p14:creationId xmlns:p14="http://schemas.microsoft.com/office/powerpoint/2010/main" val="172768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61466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F7D288-1146-4854-8C83-C00232A93DD9}"/>
              </a:ext>
            </a:extLst>
          </p:cNvPr>
          <p:cNvSpPr>
            <a:spLocks noGrp="1"/>
          </p:cNvSpPr>
          <p:nvPr>
            <p:ph type="pic" sz="quarter" idx="10"/>
          </p:nvPr>
        </p:nvSpPr>
        <p:spPr>
          <a:xfrm>
            <a:off x="7032625" y="0"/>
            <a:ext cx="3743325" cy="43656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57BCF4E8-4AB6-4308-BC15-B90C0B8692D4}"/>
              </a:ext>
            </a:extLst>
          </p:cNvPr>
          <p:cNvSpPr>
            <a:spLocks noGrp="1"/>
          </p:cNvSpPr>
          <p:nvPr>
            <p:ph type="pic" sz="quarter" idx="11"/>
          </p:nvPr>
        </p:nvSpPr>
        <p:spPr>
          <a:xfrm>
            <a:off x="7032625" y="4581525"/>
            <a:ext cx="3743895" cy="2276475"/>
          </a:xfrm>
          <a:prstGeom prst="rect">
            <a:avLst/>
          </a:prstGeom>
        </p:spPr>
        <p:txBody>
          <a:bodyPr/>
          <a:lstStyle/>
          <a:p>
            <a:endParaRPr lang="en-US"/>
          </a:p>
        </p:txBody>
      </p:sp>
    </p:spTree>
    <p:extLst>
      <p:ext uri="{BB962C8B-B14F-4D97-AF65-F5344CB8AC3E}">
        <p14:creationId xmlns:p14="http://schemas.microsoft.com/office/powerpoint/2010/main" val="2709448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096146-7451-4181-A88C-46E72C1FDF9E}"/>
              </a:ext>
            </a:extLst>
          </p:cNvPr>
          <p:cNvSpPr>
            <a:spLocks noGrp="1"/>
          </p:cNvSpPr>
          <p:nvPr>
            <p:ph type="pic" sz="quarter" idx="10"/>
          </p:nvPr>
        </p:nvSpPr>
        <p:spPr>
          <a:xfrm>
            <a:off x="8904288" y="0"/>
            <a:ext cx="3287712" cy="343217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7F8D0F49-540D-4A43-B81B-D3808291595A}"/>
              </a:ext>
            </a:extLst>
          </p:cNvPr>
          <p:cNvSpPr>
            <a:spLocks noGrp="1"/>
          </p:cNvSpPr>
          <p:nvPr>
            <p:ph type="pic" sz="quarter" idx="11"/>
          </p:nvPr>
        </p:nvSpPr>
        <p:spPr>
          <a:xfrm>
            <a:off x="8904288" y="3425825"/>
            <a:ext cx="3287712" cy="3432175"/>
          </a:xfrm>
          <a:prstGeom prst="rect">
            <a:avLst/>
          </a:prstGeom>
        </p:spPr>
        <p:txBody>
          <a:bodyPr/>
          <a:lstStyle/>
          <a:p>
            <a:endParaRPr lang="en-US"/>
          </a:p>
        </p:txBody>
      </p:sp>
    </p:spTree>
    <p:extLst>
      <p:ext uri="{BB962C8B-B14F-4D97-AF65-F5344CB8AC3E}">
        <p14:creationId xmlns:p14="http://schemas.microsoft.com/office/powerpoint/2010/main" val="1204360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6B004F-86CD-480F-9A5F-83B14DAC2759}"/>
              </a:ext>
            </a:extLst>
          </p:cNvPr>
          <p:cNvSpPr>
            <a:spLocks noGrp="1"/>
          </p:cNvSpPr>
          <p:nvPr>
            <p:ph type="pic" sz="quarter" idx="10"/>
          </p:nvPr>
        </p:nvSpPr>
        <p:spPr>
          <a:xfrm>
            <a:off x="7032625" y="620713"/>
            <a:ext cx="5159375" cy="5616575"/>
          </a:xfrm>
          <a:prstGeom prst="rect">
            <a:avLst/>
          </a:prstGeom>
        </p:spPr>
        <p:txBody>
          <a:bodyPr/>
          <a:lstStyle/>
          <a:p>
            <a:endParaRPr lang="en-US"/>
          </a:p>
        </p:txBody>
      </p:sp>
    </p:spTree>
    <p:extLst>
      <p:ext uri="{BB962C8B-B14F-4D97-AF65-F5344CB8AC3E}">
        <p14:creationId xmlns:p14="http://schemas.microsoft.com/office/powerpoint/2010/main" val="775631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8D5FE4B-6DB7-453A-B6D4-20AB4927D400}"/>
              </a:ext>
            </a:extLst>
          </p:cNvPr>
          <p:cNvSpPr>
            <a:spLocks noGrp="1"/>
          </p:cNvSpPr>
          <p:nvPr>
            <p:ph type="pic" sz="quarter" idx="10"/>
          </p:nvPr>
        </p:nvSpPr>
        <p:spPr>
          <a:xfrm>
            <a:off x="7962900" y="1204913"/>
            <a:ext cx="2843213" cy="4867275"/>
          </a:xfrm>
          <a:prstGeom prst="rect">
            <a:avLst/>
          </a:prstGeom>
        </p:spPr>
        <p:txBody>
          <a:bodyPr/>
          <a:lstStyle/>
          <a:p>
            <a:endParaRPr lang="en-US"/>
          </a:p>
        </p:txBody>
      </p:sp>
    </p:spTree>
    <p:extLst>
      <p:ext uri="{BB962C8B-B14F-4D97-AF65-F5344CB8AC3E}">
        <p14:creationId xmlns:p14="http://schemas.microsoft.com/office/powerpoint/2010/main" val="1527062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223792" y="842020"/>
            <a:ext cx="3744416" cy="5177780"/>
          </a:xfrm>
          <a:prstGeom prst="rect">
            <a:avLst/>
          </a:prstGeom>
        </p:spPr>
        <p:txBody>
          <a:bodyPr/>
          <a:lstStyle/>
          <a:p>
            <a:endParaRPr lang="en-US"/>
          </a:p>
        </p:txBody>
      </p:sp>
    </p:spTree>
    <p:extLst>
      <p:ext uri="{BB962C8B-B14F-4D97-AF65-F5344CB8AC3E}">
        <p14:creationId xmlns:p14="http://schemas.microsoft.com/office/powerpoint/2010/main" val="2080511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866E40F-C97F-4CE7-A959-5D2078CF2BAD}"/>
              </a:ext>
            </a:extLst>
          </p:cNvPr>
          <p:cNvSpPr>
            <a:spLocks noGrp="1"/>
          </p:cNvSpPr>
          <p:nvPr>
            <p:ph type="pic" sz="quarter" idx="10"/>
          </p:nvPr>
        </p:nvSpPr>
        <p:spPr>
          <a:xfrm>
            <a:off x="781050" y="4833938"/>
            <a:ext cx="922338" cy="140335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518C4EA4-6C9E-4B31-9FC2-499651258DAC}"/>
              </a:ext>
            </a:extLst>
          </p:cNvPr>
          <p:cNvSpPr>
            <a:spLocks noGrp="1"/>
          </p:cNvSpPr>
          <p:nvPr>
            <p:ph type="pic" sz="quarter" idx="11"/>
          </p:nvPr>
        </p:nvSpPr>
        <p:spPr>
          <a:xfrm>
            <a:off x="3802063" y="4833938"/>
            <a:ext cx="1628775" cy="1403350"/>
          </a:xfrm>
          <a:prstGeom prst="rect">
            <a:avLst/>
          </a:prstGeom>
        </p:spPr>
        <p:txBody>
          <a:bodyPr/>
          <a:lstStyle/>
          <a:p>
            <a:endParaRPr lang="en-US"/>
          </a:p>
        </p:txBody>
      </p:sp>
      <p:sp>
        <p:nvSpPr>
          <p:cNvPr id="11" name="Picture Placeholder 10">
            <a:extLst>
              <a:ext uri="{FF2B5EF4-FFF2-40B4-BE49-F238E27FC236}">
                <a16:creationId xmlns:a16="http://schemas.microsoft.com/office/drawing/2014/main" id="{AC491F8A-32B0-4F44-B67C-B03FC8B54332}"/>
              </a:ext>
            </a:extLst>
          </p:cNvPr>
          <p:cNvSpPr>
            <a:spLocks noGrp="1"/>
          </p:cNvSpPr>
          <p:nvPr>
            <p:ph type="pic" sz="quarter" idx="12"/>
          </p:nvPr>
        </p:nvSpPr>
        <p:spPr>
          <a:xfrm>
            <a:off x="6824663" y="5516563"/>
            <a:ext cx="1628775" cy="720725"/>
          </a:xfrm>
          <a:prstGeom prst="rect">
            <a:avLst/>
          </a:prstGeom>
        </p:spPr>
        <p:txBody>
          <a:bodyPr/>
          <a:lstStyle/>
          <a:p>
            <a:endParaRPr lang="en-US"/>
          </a:p>
        </p:txBody>
      </p:sp>
    </p:spTree>
    <p:extLst>
      <p:ext uri="{BB962C8B-B14F-4D97-AF65-F5344CB8AC3E}">
        <p14:creationId xmlns:p14="http://schemas.microsoft.com/office/powerpoint/2010/main" val="3808983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5439" y="2124210"/>
            <a:ext cx="2002512" cy="4091589"/>
          </a:xfrm>
          <a:prstGeom prst="rect">
            <a:avLst/>
          </a:prstGeom>
        </p:spPr>
        <p:txBody>
          <a:bodyPr/>
          <a:lstStyle/>
          <a:p>
            <a:endParaRPr lang="en-US"/>
          </a:p>
        </p:txBody>
      </p:sp>
    </p:spTree>
    <p:extLst>
      <p:ext uri="{BB962C8B-B14F-4D97-AF65-F5344CB8AC3E}">
        <p14:creationId xmlns:p14="http://schemas.microsoft.com/office/powerpoint/2010/main" val="3327937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6C0EAC2-EE03-4448-94AD-7D4B51F89605}"/>
              </a:ext>
            </a:extLst>
          </p:cNvPr>
          <p:cNvSpPr>
            <a:spLocks noGrp="1"/>
          </p:cNvSpPr>
          <p:nvPr>
            <p:ph type="pic" sz="quarter" idx="10"/>
          </p:nvPr>
        </p:nvSpPr>
        <p:spPr>
          <a:xfrm>
            <a:off x="809625" y="2492375"/>
            <a:ext cx="2066925" cy="2808288"/>
          </a:xfrm>
          <a:prstGeom prst="rect">
            <a:avLst/>
          </a:prstGeom>
        </p:spPr>
        <p:txBody>
          <a:bodyPr/>
          <a:lstStyle/>
          <a:p>
            <a:endParaRPr lang="en-US"/>
          </a:p>
        </p:txBody>
      </p:sp>
    </p:spTree>
    <p:extLst>
      <p:ext uri="{BB962C8B-B14F-4D97-AF65-F5344CB8AC3E}">
        <p14:creationId xmlns:p14="http://schemas.microsoft.com/office/powerpoint/2010/main" val="1695318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9B655-F102-4A29-9330-1FB4E7463496}"/>
              </a:ext>
            </a:extLst>
          </p:cNvPr>
          <p:cNvSpPr>
            <a:spLocks noGrp="1"/>
          </p:cNvSpPr>
          <p:nvPr>
            <p:ph type="pic" sz="quarter" idx="10"/>
          </p:nvPr>
        </p:nvSpPr>
        <p:spPr>
          <a:xfrm>
            <a:off x="6096000" y="0"/>
            <a:ext cx="6096000" cy="6858000"/>
          </a:xfrm>
          <a:prstGeom prst="rect">
            <a:avLst/>
          </a:prstGeom>
        </p:spPr>
        <p:txBody>
          <a:bodyPr/>
          <a:lstStyle/>
          <a:p>
            <a:endParaRPr lang="en-US"/>
          </a:p>
        </p:txBody>
      </p:sp>
    </p:spTree>
    <p:extLst>
      <p:ext uri="{BB962C8B-B14F-4D97-AF65-F5344CB8AC3E}">
        <p14:creationId xmlns:p14="http://schemas.microsoft.com/office/powerpoint/2010/main" val="3188840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6D7E2F-9C27-413C-8CD1-DA0B76CC6A37}"/>
              </a:ext>
            </a:extLst>
          </p:cNvPr>
          <p:cNvSpPr>
            <a:spLocks noGrp="1"/>
          </p:cNvSpPr>
          <p:nvPr>
            <p:ph type="pic" sz="quarter" idx="10"/>
          </p:nvPr>
        </p:nvSpPr>
        <p:spPr>
          <a:xfrm>
            <a:off x="7023100" y="1700213"/>
            <a:ext cx="2816225" cy="5157787"/>
          </a:xfrm>
          <a:prstGeom prst="rect">
            <a:avLst/>
          </a:prstGeom>
        </p:spPr>
        <p:txBody>
          <a:bodyPr/>
          <a:lstStyle/>
          <a:p>
            <a:endParaRPr lang="en-US"/>
          </a:p>
        </p:txBody>
      </p:sp>
    </p:spTree>
    <p:extLst>
      <p:ext uri="{BB962C8B-B14F-4D97-AF65-F5344CB8AC3E}">
        <p14:creationId xmlns:p14="http://schemas.microsoft.com/office/powerpoint/2010/main" val="231562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1039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C12A65-A6A3-44CD-B66C-6BC25299DBA8}"/>
              </a:ext>
            </a:extLst>
          </p:cNvPr>
          <p:cNvSpPr>
            <a:spLocks noGrp="1"/>
          </p:cNvSpPr>
          <p:nvPr>
            <p:ph type="pic" sz="quarter" idx="10"/>
          </p:nvPr>
        </p:nvSpPr>
        <p:spPr>
          <a:xfrm>
            <a:off x="2124075" y="1762125"/>
            <a:ext cx="3971925" cy="1738313"/>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7D85A439-075F-4BB3-B791-F7BCEA90B173}"/>
              </a:ext>
            </a:extLst>
          </p:cNvPr>
          <p:cNvSpPr>
            <a:spLocks noGrp="1"/>
          </p:cNvSpPr>
          <p:nvPr>
            <p:ph type="pic" sz="quarter" idx="11"/>
          </p:nvPr>
        </p:nvSpPr>
        <p:spPr>
          <a:xfrm>
            <a:off x="6096000" y="3490913"/>
            <a:ext cx="3971925" cy="1738312"/>
          </a:xfrm>
          <a:prstGeom prst="rect">
            <a:avLst/>
          </a:prstGeom>
        </p:spPr>
        <p:txBody>
          <a:bodyPr/>
          <a:lstStyle/>
          <a:p>
            <a:endParaRPr lang="en-US"/>
          </a:p>
        </p:txBody>
      </p:sp>
    </p:spTree>
    <p:extLst>
      <p:ext uri="{BB962C8B-B14F-4D97-AF65-F5344CB8AC3E}">
        <p14:creationId xmlns:p14="http://schemas.microsoft.com/office/powerpoint/2010/main" val="2271935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71713" y="1935956"/>
            <a:ext cx="2255887" cy="4074728"/>
          </a:xfrm>
          <a:prstGeom prst="round2SameRect">
            <a:avLst>
              <a:gd name="adj1" fmla="val 7237"/>
              <a:gd name="adj2" fmla="val 0"/>
            </a:avLst>
          </a:prstGeom>
        </p:spPr>
        <p:txBody>
          <a:bodyPr/>
          <a:lstStyle/>
          <a:p>
            <a:endParaRPr lang="en-US"/>
          </a:p>
        </p:txBody>
      </p:sp>
    </p:spTree>
    <p:extLst>
      <p:ext uri="{BB962C8B-B14F-4D97-AF65-F5344CB8AC3E}">
        <p14:creationId xmlns:p14="http://schemas.microsoft.com/office/powerpoint/2010/main" val="3966995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31F669-DF24-4293-944D-55620AFEB154}"/>
              </a:ext>
            </a:extLst>
          </p:cNvPr>
          <p:cNvSpPr>
            <a:spLocks noGrp="1"/>
          </p:cNvSpPr>
          <p:nvPr>
            <p:ph type="pic" sz="quarter" idx="10"/>
          </p:nvPr>
        </p:nvSpPr>
        <p:spPr>
          <a:xfrm>
            <a:off x="6311900" y="2841625"/>
            <a:ext cx="3652838" cy="2286000"/>
          </a:xfrm>
          <a:prstGeom prst="rect">
            <a:avLst/>
          </a:prstGeom>
        </p:spPr>
        <p:txBody>
          <a:bodyPr/>
          <a:lstStyle/>
          <a:p>
            <a:endParaRPr lang="en-US"/>
          </a:p>
        </p:txBody>
      </p:sp>
    </p:spTree>
    <p:extLst>
      <p:ext uri="{BB962C8B-B14F-4D97-AF65-F5344CB8AC3E}">
        <p14:creationId xmlns:p14="http://schemas.microsoft.com/office/powerpoint/2010/main" val="3295838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C68AF7-FD78-4EE7-8C3E-202B5956DED6}"/>
              </a:ext>
            </a:extLst>
          </p:cNvPr>
          <p:cNvSpPr>
            <a:spLocks noGrp="1"/>
          </p:cNvSpPr>
          <p:nvPr>
            <p:ph type="pic" sz="quarter" idx="10"/>
          </p:nvPr>
        </p:nvSpPr>
        <p:spPr>
          <a:xfrm>
            <a:off x="6289676" y="2539999"/>
            <a:ext cx="4156074" cy="3114675"/>
          </a:xfrm>
          <a:prstGeom prst="rect">
            <a:avLst/>
          </a:prstGeom>
        </p:spPr>
        <p:txBody>
          <a:bodyPr/>
          <a:lstStyle/>
          <a:p>
            <a:endParaRPr lang="en-US"/>
          </a:p>
        </p:txBody>
      </p:sp>
    </p:spTree>
    <p:extLst>
      <p:ext uri="{BB962C8B-B14F-4D97-AF65-F5344CB8AC3E}">
        <p14:creationId xmlns:p14="http://schemas.microsoft.com/office/powerpoint/2010/main" val="1519031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DA4EEB-5666-4AC9-B5E7-6FA00D128D4E}"/>
              </a:ext>
            </a:extLst>
          </p:cNvPr>
          <p:cNvSpPr>
            <a:spLocks noGrp="1"/>
          </p:cNvSpPr>
          <p:nvPr>
            <p:ph type="pic" sz="quarter" idx="10"/>
          </p:nvPr>
        </p:nvSpPr>
        <p:spPr>
          <a:xfrm>
            <a:off x="5397500" y="2636838"/>
            <a:ext cx="2690813" cy="26638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E313D22F-7C85-41DC-858A-ACFAD3095445}"/>
              </a:ext>
            </a:extLst>
          </p:cNvPr>
          <p:cNvSpPr>
            <a:spLocks noGrp="1"/>
          </p:cNvSpPr>
          <p:nvPr>
            <p:ph type="pic" sz="quarter" idx="11"/>
          </p:nvPr>
        </p:nvSpPr>
        <p:spPr>
          <a:xfrm>
            <a:off x="8088313" y="2636838"/>
            <a:ext cx="2689225" cy="2663825"/>
          </a:xfrm>
          <a:prstGeom prst="rect">
            <a:avLst/>
          </a:prstGeom>
        </p:spPr>
        <p:txBody>
          <a:bodyPr/>
          <a:lstStyle/>
          <a:p>
            <a:endParaRPr lang="en-US"/>
          </a:p>
        </p:txBody>
      </p:sp>
    </p:spTree>
    <p:extLst>
      <p:ext uri="{BB962C8B-B14F-4D97-AF65-F5344CB8AC3E}">
        <p14:creationId xmlns:p14="http://schemas.microsoft.com/office/powerpoint/2010/main" val="1491352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25E032D-4419-417F-9507-50043684E686}"/>
              </a:ext>
            </a:extLst>
          </p:cNvPr>
          <p:cNvSpPr>
            <a:spLocks noGrp="1"/>
          </p:cNvSpPr>
          <p:nvPr>
            <p:ph type="pic" sz="quarter" idx="10"/>
          </p:nvPr>
        </p:nvSpPr>
        <p:spPr>
          <a:xfrm>
            <a:off x="4151313" y="3429000"/>
            <a:ext cx="1296987" cy="12954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B64E6E9F-3B48-491D-9AF0-D9A22F40BBA2}"/>
              </a:ext>
            </a:extLst>
          </p:cNvPr>
          <p:cNvSpPr>
            <a:spLocks noGrp="1"/>
          </p:cNvSpPr>
          <p:nvPr>
            <p:ph type="pic" sz="quarter" idx="11"/>
          </p:nvPr>
        </p:nvSpPr>
        <p:spPr>
          <a:xfrm>
            <a:off x="5448300" y="2133600"/>
            <a:ext cx="1295400" cy="1295400"/>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D43B56A4-CD84-4BBD-B5CF-3160DB23F255}"/>
              </a:ext>
            </a:extLst>
          </p:cNvPr>
          <p:cNvSpPr>
            <a:spLocks noGrp="1"/>
          </p:cNvSpPr>
          <p:nvPr>
            <p:ph type="pic" sz="quarter" idx="12"/>
          </p:nvPr>
        </p:nvSpPr>
        <p:spPr>
          <a:xfrm>
            <a:off x="6743700" y="2133600"/>
            <a:ext cx="1296988" cy="1295400"/>
          </a:xfrm>
          <a:prstGeom prst="rect">
            <a:avLst/>
          </a:prstGeom>
        </p:spPr>
        <p:txBody>
          <a:bodyPr/>
          <a:lstStyle/>
          <a:p>
            <a:endParaRPr lang="en-US"/>
          </a:p>
        </p:txBody>
      </p:sp>
      <p:sp>
        <p:nvSpPr>
          <p:cNvPr id="14" name="Picture Placeholder 13">
            <a:extLst>
              <a:ext uri="{FF2B5EF4-FFF2-40B4-BE49-F238E27FC236}">
                <a16:creationId xmlns:a16="http://schemas.microsoft.com/office/drawing/2014/main" id="{973B504B-B63A-4DC4-AB49-A69186ED4880}"/>
              </a:ext>
            </a:extLst>
          </p:cNvPr>
          <p:cNvSpPr>
            <a:spLocks noGrp="1"/>
          </p:cNvSpPr>
          <p:nvPr>
            <p:ph type="pic" sz="quarter" idx="13"/>
          </p:nvPr>
        </p:nvSpPr>
        <p:spPr>
          <a:xfrm>
            <a:off x="5448300" y="3429000"/>
            <a:ext cx="1295400" cy="1295400"/>
          </a:xfrm>
          <a:prstGeom prst="rect">
            <a:avLst/>
          </a:prstGeom>
        </p:spPr>
        <p:txBody>
          <a:bodyPr/>
          <a:lstStyle/>
          <a:p>
            <a:endParaRPr lang="en-US"/>
          </a:p>
        </p:txBody>
      </p:sp>
    </p:spTree>
    <p:extLst>
      <p:ext uri="{BB962C8B-B14F-4D97-AF65-F5344CB8AC3E}">
        <p14:creationId xmlns:p14="http://schemas.microsoft.com/office/powerpoint/2010/main" val="1795362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9F2EF-1FA8-44E6-8681-4227344DF909}"/>
              </a:ext>
            </a:extLst>
          </p:cNvPr>
          <p:cNvSpPr>
            <a:spLocks noGrp="1"/>
          </p:cNvSpPr>
          <p:nvPr>
            <p:ph type="pic" sz="quarter" idx="10"/>
          </p:nvPr>
        </p:nvSpPr>
        <p:spPr>
          <a:xfrm>
            <a:off x="816174" y="2296952"/>
            <a:ext cx="3393876" cy="3681413"/>
          </a:xfrm>
          <a:prstGeom prst="rect">
            <a:avLst/>
          </a:prstGeom>
        </p:spPr>
        <p:txBody>
          <a:bodyPr/>
          <a:lstStyle/>
          <a:p>
            <a:endParaRPr lang="en-US"/>
          </a:p>
        </p:txBody>
      </p:sp>
    </p:spTree>
    <p:extLst>
      <p:ext uri="{BB962C8B-B14F-4D97-AF65-F5344CB8AC3E}">
        <p14:creationId xmlns:p14="http://schemas.microsoft.com/office/powerpoint/2010/main" val="4262523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6DC00AA-D791-4240-A9C5-2C77D04EC87F}"/>
              </a:ext>
            </a:extLst>
          </p:cNvPr>
          <p:cNvSpPr>
            <a:spLocks noGrp="1"/>
          </p:cNvSpPr>
          <p:nvPr>
            <p:ph type="pic" sz="quarter" idx="10"/>
          </p:nvPr>
        </p:nvSpPr>
        <p:spPr>
          <a:xfrm>
            <a:off x="6973888" y="1270000"/>
            <a:ext cx="2451100" cy="24511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1AED28F5-46AC-4358-B73A-4B693CC2F2F1}"/>
              </a:ext>
            </a:extLst>
          </p:cNvPr>
          <p:cNvSpPr>
            <a:spLocks noGrp="1"/>
          </p:cNvSpPr>
          <p:nvPr>
            <p:ph type="pic" sz="quarter" idx="11"/>
          </p:nvPr>
        </p:nvSpPr>
        <p:spPr>
          <a:xfrm>
            <a:off x="8404225" y="3721100"/>
            <a:ext cx="2451100" cy="2451100"/>
          </a:xfrm>
          <a:prstGeom prst="rect">
            <a:avLst/>
          </a:prstGeom>
        </p:spPr>
        <p:txBody>
          <a:bodyPr/>
          <a:lstStyle/>
          <a:p>
            <a:endParaRPr lang="en-US"/>
          </a:p>
        </p:txBody>
      </p:sp>
    </p:spTree>
    <p:extLst>
      <p:ext uri="{BB962C8B-B14F-4D97-AF65-F5344CB8AC3E}">
        <p14:creationId xmlns:p14="http://schemas.microsoft.com/office/powerpoint/2010/main" val="2095431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C04DE3-526B-4A7B-9B22-B56F66609A2D}"/>
              </a:ext>
            </a:extLst>
          </p:cNvPr>
          <p:cNvSpPr>
            <a:spLocks noGrp="1"/>
          </p:cNvSpPr>
          <p:nvPr>
            <p:ph type="pic" sz="quarter" idx="10"/>
          </p:nvPr>
        </p:nvSpPr>
        <p:spPr>
          <a:xfrm>
            <a:off x="2359904" y="704850"/>
            <a:ext cx="3736096" cy="5447018"/>
          </a:xfrm>
          <a:prstGeom prst="rect">
            <a:avLst/>
          </a:prstGeom>
        </p:spPr>
        <p:txBody>
          <a:bodyPr/>
          <a:lstStyle/>
          <a:p>
            <a:endParaRPr lang="en-US"/>
          </a:p>
        </p:txBody>
      </p:sp>
    </p:spTree>
    <p:extLst>
      <p:ext uri="{BB962C8B-B14F-4D97-AF65-F5344CB8AC3E}">
        <p14:creationId xmlns:p14="http://schemas.microsoft.com/office/powerpoint/2010/main" val="4219826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A0D683-1F75-4C0D-9CDC-C609B3B2AF1B}"/>
              </a:ext>
            </a:extLst>
          </p:cNvPr>
          <p:cNvSpPr>
            <a:spLocks noGrp="1"/>
          </p:cNvSpPr>
          <p:nvPr>
            <p:ph type="pic" sz="quarter" idx="10"/>
          </p:nvPr>
        </p:nvSpPr>
        <p:spPr>
          <a:xfrm>
            <a:off x="8642558" y="2275410"/>
            <a:ext cx="3549442" cy="3168352"/>
          </a:xfrm>
          <a:prstGeom prst="rect">
            <a:avLst/>
          </a:prstGeom>
        </p:spPr>
        <p:txBody>
          <a:bodyPr/>
          <a:lstStyle/>
          <a:p>
            <a:endParaRPr lang="en-US"/>
          </a:p>
        </p:txBody>
      </p:sp>
    </p:spTree>
    <p:extLst>
      <p:ext uri="{BB962C8B-B14F-4D97-AF65-F5344CB8AC3E}">
        <p14:creationId xmlns:p14="http://schemas.microsoft.com/office/powerpoint/2010/main" val="374861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064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6D1495-1777-4CD3-A78A-59FFEF8F6CC5}"/>
              </a:ext>
            </a:extLst>
          </p:cNvPr>
          <p:cNvSpPr>
            <a:spLocks noGrp="1"/>
          </p:cNvSpPr>
          <p:nvPr>
            <p:ph type="pic" sz="quarter" idx="10"/>
          </p:nvPr>
        </p:nvSpPr>
        <p:spPr>
          <a:xfrm>
            <a:off x="839416" y="2106037"/>
            <a:ext cx="3313113" cy="3915351"/>
          </a:xfrm>
          <a:prstGeom prst="rect">
            <a:avLst/>
          </a:prstGeom>
        </p:spPr>
        <p:txBody>
          <a:bodyPr/>
          <a:lstStyle/>
          <a:p>
            <a:endParaRPr lang="en-US"/>
          </a:p>
        </p:txBody>
      </p:sp>
    </p:spTree>
    <p:extLst>
      <p:ext uri="{BB962C8B-B14F-4D97-AF65-F5344CB8AC3E}">
        <p14:creationId xmlns:p14="http://schemas.microsoft.com/office/powerpoint/2010/main" val="307240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B4198E-58A6-4207-98BB-999A9D436ADD}"/>
              </a:ext>
            </a:extLst>
          </p:cNvPr>
          <p:cNvSpPr>
            <a:spLocks noGrp="1"/>
          </p:cNvSpPr>
          <p:nvPr>
            <p:ph type="pic" sz="quarter" idx="10"/>
          </p:nvPr>
        </p:nvSpPr>
        <p:spPr>
          <a:xfrm>
            <a:off x="819150" y="2682875"/>
            <a:ext cx="7005638" cy="4175125"/>
          </a:xfrm>
          <a:prstGeom prst="rect">
            <a:avLst/>
          </a:prstGeom>
        </p:spPr>
        <p:txBody>
          <a:bodyPr/>
          <a:lstStyle/>
          <a:p>
            <a:endParaRPr lang="en-US"/>
          </a:p>
        </p:txBody>
      </p:sp>
    </p:spTree>
    <p:extLst>
      <p:ext uri="{BB962C8B-B14F-4D97-AF65-F5344CB8AC3E}">
        <p14:creationId xmlns:p14="http://schemas.microsoft.com/office/powerpoint/2010/main" val="1798138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205E44-77BC-440E-B211-6E796A600341}"/>
              </a:ext>
            </a:extLst>
          </p:cNvPr>
          <p:cNvSpPr>
            <a:spLocks noGrp="1"/>
          </p:cNvSpPr>
          <p:nvPr>
            <p:ph type="pic" sz="quarter" idx="10"/>
          </p:nvPr>
        </p:nvSpPr>
        <p:spPr>
          <a:xfrm>
            <a:off x="839788" y="2206625"/>
            <a:ext cx="3767231" cy="3217863"/>
          </a:xfrm>
          <a:prstGeom prst="rect">
            <a:avLst/>
          </a:prstGeom>
        </p:spPr>
        <p:txBody>
          <a:bodyPr/>
          <a:lstStyle/>
          <a:p>
            <a:endParaRPr lang="en-US"/>
          </a:p>
        </p:txBody>
      </p:sp>
    </p:spTree>
    <p:extLst>
      <p:ext uri="{BB962C8B-B14F-4D97-AF65-F5344CB8AC3E}">
        <p14:creationId xmlns:p14="http://schemas.microsoft.com/office/powerpoint/2010/main" val="3837805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7F7F19-22A9-4C88-9D57-8642E6EB4F19}"/>
              </a:ext>
            </a:extLst>
          </p:cNvPr>
          <p:cNvSpPr>
            <a:spLocks noGrp="1"/>
          </p:cNvSpPr>
          <p:nvPr>
            <p:ph type="pic" sz="quarter" idx="10"/>
          </p:nvPr>
        </p:nvSpPr>
        <p:spPr>
          <a:xfrm>
            <a:off x="811213" y="2352675"/>
            <a:ext cx="1873250" cy="18716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D839E1FF-DF47-4C81-A982-62FB731E2577}"/>
              </a:ext>
            </a:extLst>
          </p:cNvPr>
          <p:cNvSpPr>
            <a:spLocks noGrp="1"/>
          </p:cNvSpPr>
          <p:nvPr>
            <p:ph type="pic" sz="quarter" idx="11"/>
          </p:nvPr>
        </p:nvSpPr>
        <p:spPr>
          <a:xfrm>
            <a:off x="6442075" y="2352675"/>
            <a:ext cx="1871663" cy="1871663"/>
          </a:xfrm>
          <a:prstGeom prst="rect">
            <a:avLst/>
          </a:prstGeom>
        </p:spPr>
        <p:txBody>
          <a:bodyPr/>
          <a:lstStyle/>
          <a:p>
            <a:endParaRPr lang="en-US"/>
          </a:p>
        </p:txBody>
      </p:sp>
    </p:spTree>
    <p:extLst>
      <p:ext uri="{BB962C8B-B14F-4D97-AF65-F5344CB8AC3E}">
        <p14:creationId xmlns:p14="http://schemas.microsoft.com/office/powerpoint/2010/main" val="485578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13A13F-9557-4978-B273-671CF3DD6886}"/>
              </a:ext>
            </a:extLst>
          </p:cNvPr>
          <p:cNvSpPr>
            <a:spLocks noGrp="1"/>
          </p:cNvSpPr>
          <p:nvPr>
            <p:ph type="pic" sz="quarter" idx="10"/>
          </p:nvPr>
        </p:nvSpPr>
        <p:spPr>
          <a:xfrm>
            <a:off x="8640569" y="3547004"/>
            <a:ext cx="2376264" cy="3310996"/>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A1AC2789-ED2B-45BF-A83F-64228968FC95}"/>
              </a:ext>
            </a:extLst>
          </p:cNvPr>
          <p:cNvSpPr>
            <a:spLocks noGrp="1"/>
          </p:cNvSpPr>
          <p:nvPr>
            <p:ph type="pic" sz="quarter" idx="11"/>
          </p:nvPr>
        </p:nvSpPr>
        <p:spPr>
          <a:xfrm>
            <a:off x="4419600" y="0"/>
            <a:ext cx="1885950" cy="2971800"/>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281C41B3-4E4B-4C46-87FE-2B45283EE88D}"/>
              </a:ext>
            </a:extLst>
          </p:cNvPr>
          <p:cNvSpPr>
            <a:spLocks noGrp="1"/>
          </p:cNvSpPr>
          <p:nvPr>
            <p:ph type="pic" sz="quarter" idx="12"/>
          </p:nvPr>
        </p:nvSpPr>
        <p:spPr>
          <a:xfrm>
            <a:off x="2460625" y="5076825"/>
            <a:ext cx="2606675" cy="1781175"/>
          </a:xfrm>
          <a:prstGeom prst="rect">
            <a:avLst/>
          </a:prstGeom>
        </p:spPr>
        <p:txBody>
          <a:bodyPr/>
          <a:lstStyle/>
          <a:p>
            <a:endParaRPr lang="en-US"/>
          </a:p>
        </p:txBody>
      </p:sp>
    </p:spTree>
    <p:extLst>
      <p:ext uri="{BB962C8B-B14F-4D97-AF65-F5344CB8AC3E}">
        <p14:creationId xmlns:p14="http://schemas.microsoft.com/office/powerpoint/2010/main" val="3121171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54C6DF-AF91-4F7A-A823-F4CE7C67CD49}"/>
              </a:ext>
            </a:extLst>
          </p:cNvPr>
          <p:cNvSpPr>
            <a:spLocks noGrp="1"/>
          </p:cNvSpPr>
          <p:nvPr>
            <p:ph type="pic" sz="quarter" idx="10"/>
          </p:nvPr>
        </p:nvSpPr>
        <p:spPr>
          <a:xfrm>
            <a:off x="5519738" y="855663"/>
            <a:ext cx="2697162" cy="316865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ECE247B5-41AE-482F-A974-3B8F0CEB8773}"/>
              </a:ext>
            </a:extLst>
          </p:cNvPr>
          <p:cNvSpPr>
            <a:spLocks noGrp="1"/>
          </p:cNvSpPr>
          <p:nvPr>
            <p:ph type="pic" sz="quarter" idx="11"/>
          </p:nvPr>
        </p:nvSpPr>
        <p:spPr>
          <a:xfrm>
            <a:off x="8216900" y="2865438"/>
            <a:ext cx="2697163" cy="3168650"/>
          </a:xfrm>
          <a:prstGeom prst="rect">
            <a:avLst/>
          </a:prstGeom>
        </p:spPr>
        <p:txBody>
          <a:bodyPr/>
          <a:lstStyle/>
          <a:p>
            <a:endParaRPr lang="en-US"/>
          </a:p>
        </p:txBody>
      </p:sp>
    </p:spTree>
    <p:extLst>
      <p:ext uri="{BB962C8B-B14F-4D97-AF65-F5344CB8AC3E}">
        <p14:creationId xmlns:p14="http://schemas.microsoft.com/office/powerpoint/2010/main" val="2864439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2320351-96FE-4782-A994-50CB4C89D602}"/>
              </a:ext>
            </a:extLst>
          </p:cNvPr>
          <p:cNvSpPr>
            <a:spLocks noGrp="1"/>
          </p:cNvSpPr>
          <p:nvPr>
            <p:ph type="pic" sz="quarter" idx="10"/>
          </p:nvPr>
        </p:nvSpPr>
        <p:spPr>
          <a:xfrm>
            <a:off x="827088" y="2516188"/>
            <a:ext cx="4230687" cy="2592387"/>
          </a:xfrm>
          <a:prstGeom prst="rect">
            <a:avLst/>
          </a:prstGeom>
        </p:spPr>
        <p:txBody>
          <a:bodyPr/>
          <a:lstStyle/>
          <a:p>
            <a:endParaRPr lang="en-US"/>
          </a:p>
        </p:txBody>
      </p:sp>
    </p:spTree>
    <p:extLst>
      <p:ext uri="{BB962C8B-B14F-4D97-AF65-F5344CB8AC3E}">
        <p14:creationId xmlns:p14="http://schemas.microsoft.com/office/powerpoint/2010/main" val="1327678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C295AA-AFA1-4437-B442-72D172C28496}"/>
              </a:ext>
            </a:extLst>
          </p:cNvPr>
          <p:cNvSpPr>
            <a:spLocks noGrp="1"/>
          </p:cNvSpPr>
          <p:nvPr>
            <p:ph type="pic" sz="quarter" idx="10"/>
          </p:nvPr>
        </p:nvSpPr>
        <p:spPr>
          <a:xfrm>
            <a:off x="847725" y="4365625"/>
            <a:ext cx="10496550" cy="2492375"/>
          </a:xfrm>
          <a:prstGeom prst="rect">
            <a:avLst/>
          </a:prstGeom>
        </p:spPr>
        <p:txBody>
          <a:bodyPr/>
          <a:lstStyle/>
          <a:p>
            <a:endParaRPr lang="en-US"/>
          </a:p>
        </p:txBody>
      </p:sp>
    </p:spTree>
    <p:extLst>
      <p:ext uri="{BB962C8B-B14F-4D97-AF65-F5344CB8AC3E}">
        <p14:creationId xmlns:p14="http://schemas.microsoft.com/office/powerpoint/2010/main" val="3843712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E0FBE4-AB41-42D5-A358-D13C9D1F64FE}"/>
              </a:ext>
            </a:extLst>
          </p:cNvPr>
          <p:cNvSpPr>
            <a:spLocks noGrp="1"/>
          </p:cNvSpPr>
          <p:nvPr>
            <p:ph type="pic" sz="quarter" idx="10"/>
          </p:nvPr>
        </p:nvSpPr>
        <p:spPr>
          <a:xfrm>
            <a:off x="5951983" y="2781300"/>
            <a:ext cx="2233613" cy="3148013"/>
          </a:xfrm>
          <a:prstGeom prst="rect">
            <a:avLst/>
          </a:prstGeom>
        </p:spPr>
        <p:txBody>
          <a:bodyPr/>
          <a:lstStyle/>
          <a:p>
            <a:endParaRPr lang="en-US"/>
          </a:p>
        </p:txBody>
      </p:sp>
    </p:spTree>
    <p:extLst>
      <p:ext uri="{BB962C8B-B14F-4D97-AF65-F5344CB8AC3E}">
        <p14:creationId xmlns:p14="http://schemas.microsoft.com/office/powerpoint/2010/main" val="2134029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9B2BDE-EBE2-45B5-8FAD-A40CFB286280}"/>
              </a:ext>
            </a:extLst>
          </p:cNvPr>
          <p:cNvSpPr>
            <a:spLocks noGrp="1"/>
          </p:cNvSpPr>
          <p:nvPr>
            <p:ph type="pic" sz="quarter" idx="10"/>
          </p:nvPr>
        </p:nvSpPr>
        <p:spPr>
          <a:xfrm>
            <a:off x="7964488" y="1649413"/>
            <a:ext cx="4227512" cy="5208587"/>
          </a:xfrm>
          <a:prstGeom prst="rect">
            <a:avLst/>
          </a:prstGeom>
        </p:spPr>
        <p:txBody>
          <a:bodyPr/>
          <a:lstStyle/>
          <a:p>
            <a:endParaRPr lang="en-US"/>
          </a:p>
        </p:txBody>
      </p:sp>
    </p:spTree>
    <p:extLst>
      <p:ext uri="{BB962C8B-B14F-4D97-AF65-F5344CB8AC3E}">
        <p14:creationId xmlns:p14="http://schemas.microsoft.com/office/powerpoint/2010/main" val="33672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18264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CCAC1E-2878-4F25-967A-6AFE8C053C58}"/>
              </a:ext>
            </a:extLst>
          </p:cNvPr>
          <p:cNvSpPr>
            <a:spLocks noGrp="1"/>
          </p:cNvSpPr>
          <p:nvPr>
            <p:ph type="pic" sz="quarter" idx="10"/>
          </p:nvPr>
        </p:nvSpPr>
        <p:spPr>
          <a:xfrm>
            <a:off x="808038" y="2276475"/>
            <a:ext cx="2881312" cy="3240088"/>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E9D9C21D-E790-4CFC-8FA0-503C1220F9DE}"/>
              </a:ext>
            </a:extLst>
          </p:cNvPr>
          <p:cNvSpPr>
            <a:spLocks noGrp="1"/>
          </p:cNvSpPr>
          <p:nvPr>
            <p:ph type="pic" sz="quarter" idx="11"/>
          </p:nvPr>
        </p:nvSpPr>
        <p:spPr>
          <a:xfrm>
            <a:off x="7319963" y="2276475"/>
            <a:ext cx="4872037" cy="3240088"/>
          </a:xfrm>
          <a:prstGeom prst="rect">
            <a:avLst/>
          </a:prstGeom>
        </p:spPr>
        <p:txBody>
          <a:bodyPr/>
          <a:lstStyle/>
          <a:p>
            <a:endParaRPr lang="en-US"/>
          </a:p>
        </p:txBody>
      </p:sp>
    </p:spTree>
    <p:extLst>
      <p:ext uri="{BB962C8B-B14F-4D97-AF65-F5344CB8AC3E}">
        <p14:creationId xmlns:p14="http://schemas.microsoft.com/office/powerpoint/2010/main" val="4233013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F096CA8-DCA1-4031-A8E6-33DC25B357FD}"/>
              </a:ext>
            </a:extLst>
          </p:cNvPr>
          <p:cNvSpPr>
            <a:spLocks noGrp="1"/>
          </p:cNvSpPr>
          <p:nvPr>
            <p:ph type="pic" sz="quarter" idx="10"/>
          </p:nvPr>
        </p:nvSpPr>
        <p:spPr>
          <a:xfrm>
            <a:off x="839788" y="0"/>
            <a:ext cx="5256212" cy="34290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78ED9FB4-8FD9-46E4-A175-5B65B6F69614}"/>
              </a:ext>
            </a:extLst>
          </p:cNvPr>
          <p:cNvSpPr>
            <a:spLocks noGrp="1"/>
          </p:cNvSpPr>
          <p:nvPr>
            <p:ph type="pic" sz="quarter" idx="11"/>
          </p:nvPr>
        </p:nvSpPr>
        <p:spPr>
          <a:xfrm>
            <a:off x="8904288" y="2492375"/>
            <a:ext cx="2132012" cy="3554413"/>
          </a:xfrm>
          <a:prstGeom prst="rect">
            <a:avLst/>
          </a:prstGeom>
        </p:spPr>
        <p:txBody>
          <a:bodyPr/>
          <a:lstStyle/>
          <a:p>
            <a:endParaRPr lang="en-US"/>
          </a:p>
        </p:txBody>
      </p:sp>
    </p:spTree>
    <p:extLst>
      <p:ext uri="{BB962C8B-B14F-4D97-AF65-F5344CB8AC3E}">
        <p14:creationId xmlns:p14="http://schemas.microsoft.com/office/powerpoint/2010/main" val="1427879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1E6663-3F52-47E0-B8D7-A9ADDDA4A163}"/>
              </a:ext>
            </a:extLst>
          </p:cNvPr>
          <p:cNvSpPr>
            <a:spLocks noGrp="1"/>
          </p:cNvSpPr>
          <p:nvPr>
            <p:ph type="pic" sz="quarter" idx="10"/>
          </p:nvPr>
        </p:nvSpPr>
        <p:spPr>
          <a:xfrm>
            <a:off x="5159375" y="0"/>
            <a:ext cx="2808288" cy="5143500"/>
          </a:xfrm>
          <a:prstGeom prst="rect">
            <a:avLst/>
          </a:prstGeom>
        </p:spPr>
        <p:txBody>
          <a:bodyPr/>
          <a:lstStyle/>
          <a:p>
            <a:endParaRPr lang="en-US"/>
          </a:p>
        </p:txBody>
      </p:sp>
    </p:spTree>
    <p:extLst>
      <p:ext uri="{BB962C8B-B14F-4D97-AF65-F5344CB8AC3E}">
        <p14:creationId xmlns:p14="http://schemas.microsoft.com/office/powerpoint/2010/main" val="3647245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94D40D4-4125-4433-A525-8F84991740C9}"/>
              </a:ext>
            </a:extLst>
          </p:cNvPr>
          <p:cNvSpPr>
            <a:spLocks noGrp="1"/>
          </p:cNvSpPr>
          <p:nvPr>
            <p:ph type="pic" sz="quarter" idx="10"/>
          </p:nvPr>
        </p:nvSpPr>
        <p:spPr>
          <a:xfrm>
            <a:off x="9466263" y="1851025"/>
            <a:ext cx="1082675" cy="1082675"/>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DF8ABC9E-7286-466C-9062-17EE8AFB998C}"/>
              </a:ext>
            </a:extLst>
          </p:cNvPr>
          <p:cNvSpPr>
            <a:spLocks noGrp="1"/>
          </p:cNvSpPr>
          <p:nvPr>
            <p:ph type="pic" sz="quarter" idx="11"/>
          </p:nvPr>
        </p:nvSpPr>
        <p:spPr>
          <a:xfrm>
            <a:off x="9466263" y="3318499"/>
            <a:ext cx="1082675" cy="1082675"/>
          </a:xfrm>
          <a:prstGeom prst="rect">
            <a:avLst/>
          </a:prstGeom>
        </p:spPr>
        <p:txBody>
          <a:bodyPr/>
          <a:lstStyle/>
          <a:p>
            <a:endParaRPr lang="en-US"/>
          </a:p>
        </p:txBody>
      </p:sp>
      <p:sp>
        <p:nvSpPr>
          <p:cNvPr id="9" name="Picture Placeholder 6">
            <a:extLst>
              <a:ext uri="{FF2B5EF4-FFF2-40B4-BE49-F238E27FC236}">
                <a16:creationId xmlns:a16="http://schemas.microsoft.com/office/drawing/2014/main" id="{43969927-D482-4594-B855-1EDA8B15F973}"/>
              </a:ext>
            </a:extLst>
          </p:cNvPr>
          <p:cNvSpPr>
            <a:spLocks noGrp="1"/>
          </p:cNvSpPr>
          <p:nvPr>
            <p:ph type="pic" sz="quarter" idx="12"/>
          </p:nvPr>
        </p:nvSpPr>
        <p:spPr>
          <a:xfrm>
            <a:off x="9466263" y="4785973"/>
            <a:ext cx="1082675" cy="1082675"/>
          </a:xfrm>
          <a:prstGeom prst="rect">
            <a:avLst/>
          </a:prstGeom>
        </p:spPr>
        <p:txBody>
          <a:bodyPr/>
          <a:lstStyle/>
          <a:p>
            <a:endParaRPr lang="en-US"/>
          </a:p>
        </p:txBody>
      </p:sp>
    </p:spTree>
    <p:extLst>
      <p:ext uri="{BB962C8B-B14F-4D97-AF65-F5344CB8AC3E}">
        <p14:creationId xmlns:p14="http://schemas.microsoft.com/office/powerpoint/2010/main" val="773862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93F453-9F8E-4ACF-A155-A9F66A88D1AF}"/>
              </a:ext>
            </a:extLst>
          </p:cNvPr>
          <p:cNvSpPr>
            <a:spLocks noGrp="1"/>
          </p:cNvSpPr>
          <p:nvPr>
            <p:ph type="pic" sz="quarter" idx="10"/>
          </p:nvPr>
        </p:nvSpPr>
        <p:spPr>
          <a:xfrm>
            <a:off x="820738" y="2149475"/>
            <a:ext cx="1939925" cy="3313113"/>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5B1E9E89-89FC-498F-9E21-74C4924D69CF}"/>
              </a:ext>
            </a:extLst>
          </p:cNvPr>
          <p:cNvSpPr>
            <a:spLocks noGrp="1"/>
          </p:cNvSpPr>
          <p:nvPr>
            <p:ph type="pic" sz="quarter" idx="11"/>
          </p:nvPr>
        </p:nvSpPr>
        <p:spPr>
          <a:xfrm>
            <a:off x="2760663" y="2149475"/>
            <a:ext cx="1941512" cy="3313113"/>
          </a:xfrm>
          <a:prstGeom prst="rect">
            <a:avLst/>
          </a:prstGeom>
        </p:spPr>
        <p:txBody>
          <a:bodyPr/>
          <a:lstStyle/>
          <a:p>
            <a:endParaRPr lang="en-US"/>
          </a:p>
        </p:txBody>
      </p:sp>
      <p:sp>
        <p:nvSpPr>
          <p:cNvPr id="11" name="Picture Placeholder 10">
            <a:extLst>
              <a:ext uri="{FF2B5EF4-FFF2-40B4-BE49-F238E27FC236}">
                <a16:creationId xmlns:a16="http://schemas.microsoft.com/office/drawing/2014/main" id="{6C966AA6-1943-4A49-8AF3-B1438D12BCDF}"/>
              </a:ext>
            </a:extLst>
          </p:cNvPr>
          <p:cNvSpPr>
            <a:spLocks noGrp="1"/>
          </p:cNvSpPr>
          <p:nvPr>
            <p:ph type="pic" sz="quarter" idx="12"/>
          </p:nvPr>
        </p:nvSpPr>
        <p:spPr>
          <a:xfrm>
            <a:off x="4702175" y="2149475"/>
            <a:ext cx="1939925" cy="3313113"/>
          </a:xfrm>
          <a:prstGeom prst="rect">
            <a:avLst/>
          </a:prstGeom>
        </p:spPr>
        <p:txBody>
          <a:bodyPr/>
          <a:lstStyle/>
          <a:p>
            <a:endParaRPr lang="en-US"/>
          </a:p>
        </p:txBody>
      </p:sp>
    </p:spTree>
    <p:extLst>
      <p:ext uri="{BB962C8B-B14F-4D97-AF65-F5344CB8AC3E}">
        <p14:creationId xmlns:p14="http://schemas.microsoft.com/office/powerpoint/2010/main" val="3022168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580FCE-91C0-4F8C-B841-6F0A57C2FA41}"/>
              </a:ext>
            </a:extLst>
          </p:cNvPr>
          <p:cNvSpPr>
            <a:spLocks noGrp="1"/>
          </p:cNvSpPr>
          <p:nvPr>
            <p:ph type="pic" sz="quarter" idx="10"/>
          </p:nvPr>
        </p:nvSpPr>
        <p:spPr>
          <a:xfrm>
            <a:off x="5848350" y="3835400"/>
            <a:ext cx="5030788" cy="3022600"/>
          </a:xfrm>
          <a:prstGeom prst="rect">
            <a:avLst/>
          </a:prstGeom>
        </p:spPr>
        <p:txBody>
          <a:bodyPr/>
          <a:lstStyle/>
          <a:p>
            <a:endParaRPr lang="en-US"/>
          </a:p>
        </p:txBody>
      </p:sp>
    </p:spTree>
    <p:extLst>
      <p:ext uri="{BB962C8B-B14F-4D97-AF65-F5344CB8AC3E}">
        <p14:creationId xmlns:p14="http://schemas.microsoft.com/office/powerpoint/2010/main" val="9489515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EEC9AF8-2F18-4704-B427-A57E4A27C212}"/>
              </a:ext>
            </a:extLst>
          </p:cNvPr>
          <p:cNvSpPr>
            <a:spLocks noGrp="1"/>
          </p:cNvSpPr>
          <p:nvPr>
            <p:ph type="pic" sz="quarter" idx="10"/>
          </p:nvPr>
        </p:nvSpPr>
        <p:spPr>
          <a:xfrm>
            <a:off x="698500" y="2143125"/>
            <a:ext cx="2095500" cy="1655763"/>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19511D4-E572-4ECE-BE03-A2F4898CC35D}"/>
              </a:ext>
            </a:extLst>
          </p:cNvPr>
          <p:cNvSpPr>
            <a:spLocks noGrp="1"/>
          </p:cNvSpPr>
          <p:nvPr>
            <p:ph type="pic" sz="quarter" idx="11"/>
          </p:nvPr>
        </p:nvSpPr>
        <p:spPr>
          <a:xfrm>
            <a:off x="3386138" y="2143125"/>
            <a:ext cx="2097087" cy="1655763"/>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12ABE334-5A5C-408C-8632-E904825E4785}"/>
              </a:ext>
            </a:extLst>
          </p:cNvPr>
          <p:cNvSpPr>
            <a:spLocks noGrp="1"/>
          </p:cNvSpPr>
          <p:nvPr>
            <p:ph type="pic" sz="quarter" idx="12"/>
          </p:nvPr>
        </p:nvSpPr>
        <p:spPr>
          <a:xfrm>
            <a:off x="6073775" y="2143125"/>
            <a:ext cx="2095500" cy="1655763"/>
          </a:xfrm>
          <a:prstGeom prst="rect">
            <a:avLst/>
          </a:prstGeom>
        </p:spPr>
        <p:txBody>
          <a:bodyPr/>
          <a:lstStyle/>
          <a:p>
            <a:endParaRPr lang="en-US"/>
          </a:p>
        </p:txBody>
      </p:sp>
      <p:sp>
        <p:nvSpPr>
          <p:cNvPr id="14" name="Picture Placeholder 13">
            <a:extLst>
              <a:ext uri="{FF2B5EF4-FFF2-40B4-BE49-F238E27FC236}">
                <a16:creationId xmlns:a16="http://schemas.microsoft.com/office/drawing/2014/main" id="{D08DCE40-BC50-476C-88F9-CB75D62647D2}"/>
              </a:ext>
            </a:extLst>
          </p:cNvPr>
          <p:cNvSpPr>
            <a:spLocks noGrp="1"/>
          </p:cNvSpPr>
          <p:nvPr>
            <p:ph type="pic" sz="quarter" idx="13"/>
          </p:nvPr>
        </p:nvSpPr>
        <p:spPr>
          <a:xfrm>
            <a:off x="8759825" y="2143125"/>
            <a:ext cx="2097088" cy="1655763"/>
          </a:xfrm>
          <a:prstGeom prst="rect">
            <a:avLst/>
          </a:prstGeom>
        </p:spPr>
        <p:txBody>
          <a:bodyPr/>
          <a:lstStyle/>
          <a:p>
            <a:endParaRPr lang="en-US"/>
          </a:p>
        </p:txBody>
      </p:sp>
    </p:spTree>
    <p:extLst>
      <p:ext uri="{BB962C8B-B14F-4D97-AF65-F5344CB8AC3E}">
        <p14:creationId xmlns:p14="http://schemas.microsoft.com/office/powerpoint/2010/main" val="2089345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0B17ECF-4949-40E9-889D-3130FAC7DBF3}"/>
              </a:ext>
            </a:extLst>
          </p:cNvPr>
          <p:cNvSpPr>
            <a:spLocks noGrp="1"/>
          </p:cNvSpPr>
          <p:nvPr>
            <p:ph type="pic" sz="quarter" idx="10"/>
          </p:nvPr>
        </p:nvSpPr>
        <p:spPr>
          <a:xfrm>
            <a:off x="1148633" y="3344863"/>
            <a:ext cx="807230" cy="807161"/>
          </a:xfrm>
          <a:prstGeom prst="ellipse">
            <a:avLst/>
          </a:prstGeom>
        </p:spPr>
        <p:txBody>
          <a:bodyPr/>
          <a:lstStyle/>
          <a:p>
            <a:endParaRPr lang="en-US"/>
          </a:p>
        </p:txBody>
      </p:sp>
      <p:sp>
        <p:nvSpPr>
          <p:cNvPr id="8" name="Picture Placeholder 6">
            <a:extLst>
              <a:ext uri="{FF2B5EF4-FFF2-40B4-BE49-F238E27FC236}">
                <a16:creationId xmlns:a16="http://schemas.microsoft.com/office/drawing/2014/main" id="{6BCBFE4D-7EF4-4329-A85D-892C7843119F}"/>
              </a:ext>
            </a:extLst>
          </p:cNvPr>
          <p:cNvSpPr>
            <a:spLocks noGrp="1"/>
          </p:cNvSpPr>
          <p:nvPr>
            <p:ph type="pic" sz="quarter" idx="11"/>
          </p:nvPr>
        </p:nvSpPr>
        <p:spPr>
          <a:xfrm>
            <a:off x="4753436" y="3344863"/>
            <a:ext cx="807230" cy="807161"/>
          </a:xfrm>
          <a:prstGeom prst="ellipse">
            <a:avLst/>
          </a:prstGeom>
        </p:spPr>
        <p:txBody>
          <a:bodyPr/>
          <a:lstStyle/>
          <a:p>
            <a:endParaRPr lang="en-US"/>
          </a:p>
        </p:txBody>
      </p:sp>
      <p:sp>
        <p:nvSpPr>
          <p:cNvPr id="9" name="Picture Placeholder 6">
            <a:extLst>
              <a:ext uri="{FF2B5EF4-FFF2-40B4-BE49-F238E27FC236}">
                <a16:creationId xmlns:a16="http://schemas.microsoft.com/office/drawing/2014/main" id="{D3BD7A77-63BE-4575-B9AA-E231023E05BF}"/>
              </a:ext>
            </a:extLst>
          </p:cNvPr>
          <p:cNvSpPr>
            <a:spLocks noGrp="1"/>
          </p:cNvSpPr>
          <p:nvPr>
            <p:ph type="pic" sz="quarter" idx="12"/>
          </p:nvPr>
        </p:nvSpPr>
        <p:spPr>
          <a:xfrm>
            <a:off x="8358243" y="3344863"/>
            <a:ext cx="807230" cy="807161"/>
          </a:xfrm>
          <a:prstGeom prst="ellipse">
            <a:avLst/>
          </a:prstGeom>
        </p:spPr>
        <p:txBody>
          <a:bodyPr/>
          <a:lstStyle/>
          <a:p>
            <a:endParaRPr lang="en-US"/>
          </a:p>
        </p:txBody>
      </p:sp>
    </p:spTree>
    <p:extLst>
      <p:ext uri="{BB962C8B-B14F-4D97-AF65-F5344CB8AC3E}">
        <p14:creationId xmlns:p14="http://schemas.microsoft.com/office/powerpoint/2010/main" val="1930694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s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EC5408-3330-B847-8151-2183CBBA942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7967647E-B704-857B-4964-25D0A4002427}"/>
              </a:ext>
            </a:extLst>
          </p:cNvPr>
          <p:cNvSpPr>
            <a:spLocks noGrp="1"/>
          </p:cNvSpPr>
          <p:nvPr>
            <p:ph type="body" sz="quarter" idx="15" hasCustomPrompt="1"/>
          </p:nvPr>
        </p:nvSpPr>
        <p:spPr>
          <a:xfrm>
            <a:off x="762001"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4" name="Text Placeholder 5">
            <a:extLst>
              <a:ext uri="{FF2B5EF4-FFF2-40B4-BE49-F238E27FC236}">
                <a16:creationId xmlns:a16="http://schemas.microsoft.com/office/drawing/2014/main" id="{9BC95362-6245-5821-50B8-9C8F82B79213}"/>
              </a:ext>
            </a:extLst>
          </p:cNvPr>
          <p:cNvSpPr>
            <a:spLocks noGrp="1"/>
          </p:cNvSpPr>
          <p:nvPr>
            <p:ph type="body" sz="quarter" idx="16" hasCustomPrompt="1"/>
          </p:nvPr>
        </p:nvSpPr>
        <p:spPr>
          <a:xfrm>
            <a:off x="762000" y="1143000"/>
            <a:ext cx="3502503" cy="627679"/>
          </a:xfrm>
          <a:prstGeom prst="rect">
            <a:avLst/>
          </a:prstGeom>
        </p:spPr>
        <p:txBody>
          <a:bodyPr/>
          <a:lstStyle>
            <a:lvl1pPr marL="0" indent="0">
              <a:lnSpc>
                <a:spcPts val="2200"/>
              </a:lnSpc>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5" name="Text Placeholder 5">
            <a:extLst>
              <a:ext uri="{FF2B5EF4-FFF2-40B4-BE49-F238E27FC236}">
                <a16:creationId xmlns:a16="http://schemas.microsoft.com/office/drawing/2014/main" id="{F81CD70C-2BA3-A14D-5B07-CBF173116296}"/>
              </a:ext>
            </a:extLst>
          </p:cNvPr>
          <p:cNvSpPr>
            <a:spLocks noGrp="1"/>
          </p:cNvSpPr>
          <p:nvPr>
            <p:ph type="body" sz="quarter" idx="17" hasCustomPrompt="1"/>
          </p:nvPr>
        </p:nvSpPr>
        <p:spPr>
          <a:xfrm>
            <a:off x="762000" y="1780196"/>
            <a:ext cx="3502504" cy="345989"/>
          </a:xfrm>
          <a:prstGeom prst="rect">
            <a:avLst/>
          </a:prstGeom>
        </p:spPr>
        <p:txBody>
          <a:bodyPr/>
          <a:lstStyle>
            <a:lvl1pPr marL="0" indent="0">
              <a:lnSpc>
                <a:spcPct val="100000"/>
              </a:lnSpc>
              <a:buNone/>
              <a:defRPr sz="1500" b="0"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Text Placeholder 5">
            <a:extLst>
              <a:ext uri="{FF2B5EF4-FFF2-40B4-BE49-F238E27FC236}">
                <a16:creationId xmlns:a16="http://schemas.microsoft.com/office/drawing/2014/main" id="{4B13D81C-AA3B-DF9D-F921-136CB5D1BC61}"/>
              </a:ext>
            </a:extLst>
          </p:cNvPr>
          <p:cNvSpPr>
            <a:spLocks noGrp="1"/>
          </p:cNvSpPr>
          <p:nvPr>
            <p:ph type="body" sz="quarter" idx="18" hasCustomPrompt="1"/>
          </p:nvPr>
        </p:nvSpPr>
        <p:spPr>
          <a:xfrm>
            <a:off x="4492363"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4" name="Text Placeholder 5">
            <a:extLst>
              <a:ext uri="{FF2B5EF4-FFF2-40B4-BE49-F238E27FC236}">
                <a16:creationId xmlns:a16="http://schemas.microsoft.com/office/drawing/2014/main" id="{3125519F-149C-D4B5-ED1C-2A20D8943E79}"/>
              </a:ext>
            </a:extLst>
          </p:cNvPr>
          <p:cNvSpPr>
            <a:spLocks noGrp="1"/>
          </p:cNvSpPr>
          <p:nvPr>
            <p:ph type="body" sz="quarter" idx="19" hasCustomPrompt="1"/>
          </p:nvPr>
        </p:nvSpPr>
        <p:spPr>
          <a:xfrm>
            <a:off x="8222726"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pic>
        <p:nvPicPr>
          <p:cNvPr id="8" name="Graphic 7">
            <a:extLst>
              <a:ext uri="{FF2B5EF4-FFF2-40B4-BE49-F238E27FC236}">
                <a16:creationId xmlns:a16="http://schemas.microsoft.com/office/drawing/2014/main" id="{1B9BBD36-7AC9-F898-C970-FC90D180901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29290" y="0"/>
            <a:ext cx="762709" cy="2358262"/>
          </a:xfrm>
          <a:prstGeom prst="rect">
            <a:avLst/>
          </a:prstGeom>
        </p:spPr>
      </p:pic>
      <p:pic>
        <p:nvPicPr>
          <p:cNvPr id="10" name="Graphic 9">
            <a:extLst>
              <a:ext uri="{FF2B5EF4-FFF2-40B4-BE49-F238E27FC236}">
                <a16:creationId xmlns:a16="http://schemas.microsoft.com/office/drawing/2014/main" id="{0620C193-821F-11B8-E2FB-7FD555C1B5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1795" y="5985704"/>
            <a:ext cx="1682496" cy="184195"/>
          </a:xfrm>
          <a:prstGeom prst="rect">
            <a:avLst/>
          </a:prstGeom>
        </p:spPr>
      </p:pic>
      <p:sp>
        <p:nvSpPr>
          <p:cNvPr id="11" name="Slide Number Placeholder 5">
            <a:extLst>
              <a:ext uri="{FF2B5EF4-FFF2-40B4-BE49-F238E27FC236}">
                <a16:creationId xmlns:a16="http://schemas.microsoft.com/office/drawing/2014/main" id="{F36089CA-89AE-D765-26B7-A4E06EAA56A7}"/>
              </a:ext>
            </a:extLst>
          </p:cNvPr>
          <p:cNvSpPr>
            <a:spLocks noGrp="1"/>
          </p:cNvSpPr>
          <p:nvPr>
            <p:ph type="sldNum" sz="quarter" idx="14"/>
          </p:nvPr>
        </p:nvSpPr>
        <p:spPr>
          <a:xfrm>
            <a:off x="693107" y="5991982"/>
            <a:ext cx="328690" cy="184126"/>
          </a:xfrm>
          <a:prstGeom prst="rect">
            <a:avLst/>
          </a:prstGeom>
        </p:spPr>
        <p:txBody>
          <a:bodyPr anchor="ctr"/>
          <a:lstStyle>
            <a:lvl1pPr algn="l">
              <a:defRPr sz="800">
                <a:solidFill>
                  <a:schemeClr val="bg1"/>
                </a:solidFill>
              </a:defRPr>
            </a:lvl1pPr>
          </a:lstStyle>
          <a:p>
            <a:fld id="{19BDA809-5331-1C46-836A-41C801806DA5}" type="slidenum">
              <a:rPr lang="en-US" smtClean="0"/>
              <a:pPr/>
              <a:t>‹#›</a:t>
            </a:fld>
            <a:endParaRPr lang="en-US"/>
          </a:p>
        </p:txBody>
      </p:sp>
    </p:spTree>
    <p:extLst>
      <p:ext uri="{BB962C8B-B14F-4D97-AF65-F5344CB8AC3E}">
        <p14:creationId xmlns:p14="http://schemas.microsoft.com/office/powerpoint/2010/main" val="1150996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1D52-BB2F-490B-A67B-1B401D2E01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8A74C-5645-4493-01D2-0FCD0BB32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FD8FFF-DC78-4F82-CA40-C3DC2991F0C0}"/>
              </a:ext>
            </a:extLst>
          </p:cNvPr>
          <p:cNvSpPr>
            <a:spLocks noGrp="1"/>
          </p:cNvSpPr>
          <p:nvPr>
            <p:ph type="dt" sz="half" idx="10"/>
          </p:nvPr>
        </p:nvSpPr>
        <p:spPr/>
        <p:txBody>
          <a:bodyPr/>
          <a:lstStyle/>
          <a:p>
            <a:fld id="{5201AF75-51F9-0440-B9DC-BF2DD1EBC18C}" type="datetimeFigureOut">
              <a:rPr lang="en-US" smtClean="0"/>
              <a:t>5/28/2026</a:t>
            </a:fld>
            <a:endParaRPr lang="en-US"/>
          </a:p>
        </p:txBody>
      </p:sp>
      <p:sp>
        <p:nvSpPr>
          <p:cNvPr id="5" name="Footer Placeholder 4">
            <a:extLst>
              <a:ext uri="{FF2B5EF4-FFF2-40B4-BE49-F238E27FC236}">
                <a16:creationId xmlns:a16="http://schemas.microsoft.com/office/drawing/2014/main" id="{427E54E4-1285-7BF2-AD79-5508E563F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4C503-5A6A-C1FD-57A1-4093528EDB91}"/>
              </a:ext>
            </a:extLst>
          </p:cNvPr>
          <p:cNvSpPr>
            <a:spLocks noGrp="1"/>
          </p:cNvSpPr>
          <p:nvPr>
            <p:ph type="sldNum" sz="quarter" idx="12"/>
          </p:nvPr>
        </p:nvSpPr>
        <p:spPr/>
        <p:txBody>
          <a:bodyPr/>
          <a:lstStyle/>
          <a:p>
            <a:fld id="{2B3ECF83-FBD3-514C-9885-D968E1DFA827}" type="slidenum">
              <a:rPr lang="en-US" smtClean="0"/>
              <a:t>‹#›</a:t>
            </a:fld>
            <a:endParaRPr lang="en-US"/>
          </a:p>
        </p:txBody>
      </p:sp>
    </p:spTree>
    <p:extLst>
      <p:ext uri="{BB962C8B-B14F-4D97-AF65-F5344CB8AC3E}">
        <p14:creationId xmlns:p14="http://schemas.microsoft.com/office/powerpoint/2010/main" val="76909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777108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ta Table - Ligh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C66FAF-25EE-765D-49E3-B74D56F15493}"/>
              </a:ext>
            </a:extLst>
          </p:cNvPr>
          <p:cNvSpPr>
            <a:spLocks noGrp="1"/>
          </p:cNvSpPr>
          <p:nvPr>
            <p:ph type="body" sz="quarter" idx="12" hasCustomPrompt="1"/>
          </p:nvPr>
        </p:nvSpPr>
        <p:spPr>
          <a:xfrm>
            <a:off x="762001" y="1143000"/>
            <a:ext cx="3759895" cy="345989"/>
          </a:xfrm>
          <a:prstGeom prst="rect">
            <a:avLst/>
          </a:prstGeom>
        </p:spPr>
        <p:txBody>
          <a:bodyPr/>
          <a:lstStyle>
            <a:lvl1pPr marL="0" indent="0">
              <a:lnSpc>
                <a:spcPct val="100000"/>
              </a:lnSpc>
              <a:buNone/>
              <a:defRPr sz="150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22" name="Rectangle 21">
            <a:extLst>
              <a:ext uri="{FF2B5EF4-FFF2-40B4-BE49-F238E27FC236}">
                <a16:creationId xmlns:a16="http://schemas.microsoft.com/office/drawing/2014/main" id="{D5A8CED0-E950-2116-5C26-1A0D406D7264}"/>
              </a:ext>
            </a:extLst>
          </p:cNvPr>
          <p:cNvSpPr>
            <a:spLocks noGrp="1" noRot="1" noMove="1" noResize="1" noEditPoints="1" noAdjustHandles="1" noChangeArrowheads="1" noChangeShapeType="1"/>
          </p:cNvSpPr>
          <p:nvPr userDrawn="1"/>
        </p:nvSpPr>
        <p:spPr>
          <a:xfrm>
            <a:off x="762001" y="2495223"/>
            <a:ext cx="10667999" cy="2579045"/>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D3E507-4168-D7C7-A01B-DEAD5019065E}"/>
              </a:ext>
            </a:extLst>
          </p:cNvPr>
          <p:cNvSpPr>
            <a:spLocks noGrp="1" noRot="1" noMove="1" noResize="1" noEditPoints="1" noAdjustHandles="1" noChangeArrowheads="1" noChangeShapeType="1"/>
          </p:cNvSpPr>
          <p:nvPr userDrawn="1"/>
        </p:nvSpPr>
        <p:spPr>
          <a:xfrm>
            <a:off x="762001" y="2149236"/>
            <a:ext cx="10667999" cy="345989"/>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8AF21AB-63B1-718A-93AC-A1F1618A695D}"/>
              </a:ext>
            </a:extLst>
          </p:cNvPr>
          <p:cNvSpPr>
            <a:spLocks/>
          </p:cNvSpPr>
          <p:nvPr userDrawn="1"/>
        </p:nvSpPr>
        <p:spPr>
          <a:xfrm>
            <a:off x="1021795" y="3077039"/>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6CB67E7C-ACA4-DC52-1808-73010F13FA6A}"/>
              </a:ext>
            </a:extLst>
          </p:cNvPr>
          <p:cNvSpPr>
            <a:spLocks noGrp="1"/>
          </p:cNvSpPr>
          <p:nvPr>
            <p:ph type="body" sz="quarter" idx="15" hasCustomPrompt="1"/>
          </p:nvPr>
        </p:nvSpPr>
        <p:spPr>
          <a:xfrm>
            <a:off x="1071968" y="3103002"/>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0" name="Text Placeholder 5">
            <a:extLst>
              <a:ext uri="{FF2B5EF4-FFF2-40B4-BE49-F238E27FC236}">
                <a16:creationId xmlns:a16="http://schemas.microsoft.com/office/drawing/2014/main" id="{24E9D307-01CE-78D4-A1CA-C847B1E50EAA}"/>
              </a:ext>
            </a:extLst>
          </p:cNvPr>
          <p:cNvSpPr>
            <a:spLocks noGrp="1"/>
          </p:cNvSpPr>
          <p:nvPr>
            <p:ph type="body" sz="quarter" idx="16" hasCustomPrompt="1"/>
          </p:nvPr>
        </p:nvSpPr>
        <p:spPr>
          <a:xfrm>
            <a:off x="4078640"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1" name="Text Placeholder 5">
            <a:extLst>
              <a:ext uri="{FF2B5EF4-FFF2-40B4-BE49-F238E27FC236}">
                <a16:creationId xmlns:a16="http://schemas.microsoft.com/office/drawing/2014/main" id="{CC13066D-C968-B32C-A3DC-DE63FDE651BE}"/>
              </a:ext>
            </a:extLst>
          </p:cNvPr>
          <p:cNvSpPr>
            <a:spLocks noGrp="1"/>
          </p:cNvSpPr>
          <p:nvPr>
            <p:ph type="body" sz="quarter" idx="17" hasCustomPrompt="1"/>
          </p:nvPr>
        </p:nvSpPr>
        <p:spPr>
          <a:xfrm>
            <a:off x="5889356"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3" name="Text Placeholder 5">
            <a:extLst>
              <a:ext uri="{FF2B5EF4-FFF2-40B4-BE49-F238E27FC236}">
                <a16:creationId xmlns:a16="http://schemas.microsoft.com/office/drawing/2014/main" id="{EF563D75-4B7F-9CDD-3DB1-608922CF059D}"/>
              </a:ext>
            </a:extLst>
          </p:cNvPr>
          <p:cNvSpPr>
            <a:spLocks noGrp="1"/>
          </p:cNvSpPr>
          <p:nvPr>
            <p:ph type="body" sz="quarter" idx="18" hasCustomPrompt="1"/>
          </p:nvPr>
        </p:nvSpPr>
        <p:spPr>
          <a:xfrm>
            <a:off x="7702658"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4" name="Text Placeholder 5">
            <a:extLst>
              <a:ext uri="{FF2B5EF4-FFF2-40B4-BE49-F238E27FC236}">
                <a16:creationId xmlns:a16="http://schemas.microsoft.com/office/drawing/2014/main" id="{A32A304D-7439-EBF9-3026-E8FB1D8088F2}"/>
              </a:ext>
            </a:extLst>
          </p:cNvPr>
          <p:cNvSpPr>
            <a:spLocks noGrp="1"/>
          </p:cNvSpPr>
          <p:nvPr>
            <p:ph type="body" sz="quarter" idx="19" hasCustomPrompt="1"/>
          </p:nvPr>
        </p:nvSpPr>
        <p:spPr>
          <a:xfrm>
            <a:off x="9516155"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5" name="Text Placeholder 5">
            <a:extLst>
              <a:ext uri="{FF2B5EF4-FFF2-40B4-BE49-F238E27FC236}">
                <a16:creationId xmlns:a16="http://schemas.microsoft.com/office/drawing/2014/main" id="{A6B4491E-F26A-EC43-C75B-CB25C1863101}"/>
              </a:ext>
            </a:extLst>
          </p:cNvPr>
          <p:cNvSpPr>
            <a:spLocks noGrp="1"/>
          </p:cNvSpPr>
          <p:nvPr>
            <p:ph type="body" sz="quarter" idx="20" hasCustomPrompt="1"/>
          </p:nvPr>
        </p:nvSpPr>
        <p:spPr>
          <a:xfrm>
            <a:off x="1071968" y="2731043"/>
            <a:ext cx="1631697"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Main Title</a:t>
            </a:r>
          </a:p>
        </p:txBody>
      </p:sp>
      <p:sp>
        <p:nvSpPr>
          <p:cNvPr id="66" name="Text Placeholder 5">
            <a:extLst>
              <a:ext uri="{FF2B5EF4-FFF2-40B4-BE49-F238E27FC236}">
                <a16:creationId xmlns:a16="http://schemas.microsoft.com/office/drawing/2014/main" id="{70B4422A-1D8A-65B3-5C58-9E7F84C1AF02}"/>
              </a:ext>
            </a:extLst>
          </p:cNvPr>
          <p:cNvSpPr>
            <a:spLocks noGrp="1"/>
          </p:cNvSpPr>
          <p:nvPr>
            <p:ph type="body" sz="quarter" idx="21" hasCustomPrompt="1"/>
          </p:nvPr>
        </p:nvSpPr>
        <p:spPr>
          <a:xfrm>
            <a:off x="4078640"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title</a:t>
            </a:r>
          </a:p>
        </p:txBody>
      </p:sp>
      <p:sp>
        <p:nvSpPr>
          <p:cNvPr id="67" name="Text Placeholder 5">
            <a:extLst>
              <a:ext uri="{FF2B5EF4-FFF2-40B4-BE49-F238E27FC236}">
                <a16:creationId xmlns:a16="http://schemas.microsoft.com/office/drawing/2014/main" id="{B4ABB2E8-B83E-D3EE-9B70-1A881B0EF4A1}"/>
              </a:ext>
            </a:extLst>
          </p:cNvPr>
          <p:cNvSpPr>
            <a:spLocks noGrp="1"/>
          </p:cNvSpPr>
          <p:nvPr>
            <p:ph type="body" sz="quarter" idx="22" hasCustomPrompt="1"/>
          </p:nvPr>
        </p:nvSpPr>
        <p:spPr>
          <a:xfrm>
            <a:off x="5884192"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r>
              <a:rPr lang="en-US"/>
              <a:t>title</a:t>
            </a:r>
          </a:p>
        </p:txBody>
      </p:sp>
      <p:sp>
        <p:nvSpPr>
          <p:cNvPr id="68" name="Text Placeholder 5">
            <a:extLst>
              <a:ext uri="{FF2B5EF4-FFF2-40B4-BE49-F238E27FC236}">
                <a16:creationId xmlns:a16="http://schemas.microsoft.com/office/drawing/2014/main" id="{90B063D7-3900-9D4D-FACD-C623AAFD9A41}"/>
              </a:ext>
            </a:extLst>
          </p:cNvPr>
          <p:cNvSpPr>
            <a:spLocks noGrp="1"/>
          </p:cNvSpPr>
          <p:nvPr>
            <p:ph type="body" sz="quarter" idx="23" hasCustomPrompt="1"/>
          </p:nvPr>
        </p:nvSpPr>
        <p:spPr>
          <a:xfrm>
            <a:off x="7689745"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r>
              <a:rPr lang="en-US"/>
              <a:t>title</a:t>
            </a:r>
          </a:p>
        </p:txBody>
      </p:sp>
      <p:sp>
        <p:nvSpPr>
          <p:cNvPr id="69" name="Text Placeholder 5">
            <a:extLst>
              <a:ext uri="{FF2B5EF4-FFF2-40B4-BE49-F238E27FC236}">
                <a16:creationId xmlns:a16="http://schemas.microsoft.com/office/drawing/2014/main" id="{90D1BD55-53C0-8390-5672-E539C91339EE}"/>
              </a:ext>
            </a:extLst>
          </p:cNvPr>
          <p:cNvSpPr>
            <a:spLocks noGrp="1"/>
          </p:cNvSpPr>
          <p:nvPr>
            <p:ph type="body" sz="quarter" idx="24" hasCustomPrompt="1"/>
          </p:nvPr>
        </p:nvSpPr>
        <p:spPr>
          <a:xfrm>
            <a:off x="9510796"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title</a:t>
            </a:r>
          </a:p>
        </p:txBody>
      </p:sp>
      <p:sp>
        <p:nvSpPr>
          <p:cNvPr id="95" name="Rectangle 94">
            <a:extLst>
              <a:ext uri="{FF2B5EF4-FFF2-40B4-BE49-F238E27FC236}">
                <a16:creationId xmlns:a16="http://schemas.microsoft.com/office/drawing/2014/main" id="{5EB8952F-1187-774D-FA31-6C4E8E9313BA}"/>
              </a:ext>
            </a:extLst>
          </p:cNvPr>
          <p:cNvSpPr>
            <a:spLocks/>
          </p:cNvSpPr>
          <p:nvPr userDrawn="1"/>
        </p:nvSpPr>
        <p:spPr>
          <a:xfrm>
            <a:off x="1021795" y="3418001"/>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5">
            <a:extLst>
              <a:ext uri="{FF2B5EF4-FFF2-40B4-BE49-F238E27FC236}">
                <a16:creationId xmlns:a16="http://schemas.microsoft.com/office/drawing/2014/main" id="{755B22E0-1A04-6629-6A59-318946A68385}"/>
              </a:ext>
            </a:extLst>
          </p:cNvPr>
          <p:cNvSpPr>
            <a:spLocks noGrp="1"/>
          </p:cNvSpPr>
          <p:nvPr>
            <p:ph type="body" sz="quarter" idx="25" hasCustomPrompt="1"/>
          </p:nvPr>
        </p:nvSpPr>
        <p:spPr>
          <a:xfrm>
            <a:off x="1071968" y="3443964"/>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7" name="Text Placeholder 5">
            <a:extLst>
              <a:ext uri="{FF2B5EF4-FFF2-40B4-BE49-F238E27FC236}">
                <a16:creationId xmlns:a16="http://schemas.microsoft.com/office/drawing/2014/main" id="{BFF2AB9B-D1F1-714E-19CB-808ECC83F8BA}"/>
              </a:ext>
            </a:extLst>
          </p:cNvPr>
          <p:cNvSpPr>
            <a:spLocks noGrp="1"/>
          </p:cNvSpPr>
          <p:nvPr>
            <p:ph type="body" sz="quarter" idx="26" hasCustomPrompt="1"/>
          </p:nvPr>
        </p:nvSpPr>
        <p:spPr>
          <a:xfrm>
            <a:off x="4078640"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8" name="Text Placeholder 5">
            <a:extLst>
              <a:ext uri="{FF2B5EF4-FFF2-40B4-BE49-F238E27FC236}">
                <a16:creationId xmlns:a16="http://schemas.microsoft.com/office/drawing/2014/main" id="{70D77AF0-61E5-3D48-3068-1E12871FDA43}"/>
              </a:ext>
            </a:extLst>
          </p:cNvPr>
          <p:cNvSpPr>
            <a:spLocks noGrp="1"/>
          </p:cNvSpPr>
          <p:nvPr>
            <p:ph type="body" sz="quarter" idx="27" hasCustomPrompt="1"/>
          </p:nvPr>
        </p:nvSpPr>
        <p:spPr>
          <a:xfrm>
            <a:off x="5889356"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9" name="Text Placeholder 5">
            <a:extLst>
              <a:ext uri="{FF2B5EF4-FFF2-40B4-BE49-F238E27FC236}">
                <a16:creationId xmlns:a16="http://schemas.microsoft.com/office/drawing/2014/main" id="{266D9BF3-3695-8775-E667-EFB7DE2E02CF}"/>
              </a:ext>
            </a:extLst>
          </p:cNvPr>
          <p:cNvSpPr>
            <a:spLocks noGrp="1"/>
          </p:cNvSpPr>
          <p:nvPr>
            <p:ph type="body" sz="quarter" idx="28" hasCustomPrompt="1"/>
          </p:nvPr>
        </p:nvSpPr>
        <p:spPr>
          <a:xfrm>
            <a:off x="7702658"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0" name="Text Placeholder 5">
            <a:extLst>
              <a:ext uri="{FF2B5EF4-FFF2-40B4-BE49-F238E27FC236}">
                <a16:creationId xmlns:a16="http://schemas.microsoft.com/office/drawing/2014/main" id="{53AB3116-866B-2836-CD6C-FEA8F03D71F8}"/>
              </a:ext>
            </a:extLst>
          </p:cNvPr>
          <p:cNvSpPr>
            <a:spLocks noGrp="1"/>
          </p:cNvSpPr>
          <p:nvPr>
            <p:ph type="body" sz="quarter" idx="29" hasCustomPrompt="1"/>
          </p:nvPr>
        </p:nvSpPr>
        <p:spPr>
          <a:xfrm>
            <a:off x="9516155"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1" name="Rectangle 100">
            <a:extLst>
              <a:ext uri="{FF2B5EF4-FFF2-40B4-BE49-F238E27FC236}">
                <a16:creationId xmlns:a16="http://schemas.microsoft.com/office/drawing/2014/main" id="{AF9F21C3-7C10-AC66-7A89-443A7EF2DDA7}"/>
              </a:ext>
            </a:extLst>
          </p:cNvPr>
          <p:cNvSpPr>
            <a:spLocks/>
          </p:cNvSpPr>
          <p:nvPr userDrawn="1"/>
        </p:nvSpPr>
        <p:spPr>
          <a:xfrm>
            <a:off x="1021795" y="3758964"/>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 Placeholder 5">
            <a:extLst>
              <a:ext uri="{FF2B5EF4-FFF2-40B4-BE49-F238E27FC236}">
                <a16:creationId xmlns:a16="http://schemas.microsoft.com/office/drawing/2014/main" id="{CB0240FC-3C96-7137-0E01-E853004A7023}"/>
              </a:ext>
            </a:extLst>
          </p:cNvPr>
          <p:cNvSpPr>
            <a:spLocks noGrp="1"/>
          </p:cNvSpPr>
          <p:nvPr>
            <p:ph type="body" sz="quarter" idx="30" hasCustomPrompt="1"/>
          </p:nvPr>
        </p:nvSpPr>
        <p:spPr>
          <a:xfrm>
            <a:off x="1071968" y="3784927"/>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3" name="Text Placeholder 5">
            <a:extLst>
              <a:ext uri="{FF2B5EF4-FFF2-40B4-BE49-F238E27FC236}">
                <a16:creationId xmlns:a16="http://schemas.microsoft.com/office/drawing/2014/main" id="{3B0DF6AA-9ABF-6F35-077E-5F64BEE37FBB}"/>
              </a:ext>
            </a:extLst>
          </p:cNvPr>
          <p:cNvSpPr>
            <a:spLocks noGrp="1"/>
          </p:cNvSpPr>
          <p:nvPr>
            <p:ph type="body" sz="quarter" idx="31" hasCustomPrompt="1"/>
          </p:nvPr>
        </p:nvSpPr>
        <p:spPr>
          <a:xfrm>
            <a:off x="4078640"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4" name="Text Placeholder 5">
            <a:extLst>
              <a:ext uri="{FF2B5EF4-FFF2-40B4-BE49-F238E27FC236}">
                <a16:creationId xmlns:a16="http://schemas.microsoft.com/office/drawing/2014/main" id="{E6A38794-630C-1B92-EE11-738A424B02F9}"/>
              </a:ext>
            </a:extLst>
          </p:cNvPr>
          <p:cNvSpPr>
            <a:spLocks noGrp="1"/>
          </p:cNvSpPr>
          <p:nvPr>
            <p:ph type="body" sz="quarter" idx="32" hasCustomPrompt="1"/>
          </p:nvPr>
        </p:nvSpPr>
        <p:spPr>
          <a:xfrm>
            <a:off x="5889356"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5" name="Text Placeholder 5">
            <a:extLst>
              <a:ext uri="{FF2B5EF4-FFF2-40B4-BE49-F238E27FC236}">
                <a16:creationId xmlns:a16="http://schemas.microsoft.com/office/drawing/2014/main" id="{262306C9-0A0B-EDE4-BD6F-63D2B5F5A296}"/>
              </a:ext>
            </a:extLst>
          </p:cNvPr>
          <p:cNvSpPr>
            <a:spLocks noGrp="1"/>
          </p:cNvSpPr>
          <p:nvPr>
            <p:ph type="body" sz="quarter" idx="33" hasCustomPrompt="1"/>
          </p:nvPr>
        </p:nvSpPr>
        <p:spPr>
          <a:xfrm>
            <a:off x="7702658"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6" name="Text Placeholder 5">
            <a:extLst>
              <a:ext uri="{FF2B5EF4-FFF2-40B4-BE49-F238E27FC236}">
                <a16:creationId xmlns:a16="http://schemas.microsoft.com/office/drawing/2014/main" id="{63E8A0EA-8471-1409-7E57-3F8A6F103139}"/>
              </a:ext>
            </a:extLst>
          </p:cNvPr>
          <p:cNvSpPr>
            <a:spLocks noGrp="1"/>
          </p:cNvSpPr>
          <p:nvPr>
            <p:ph type="body" sz="quarter" idx="34" hasCustomPrompt="1"/>
          </p:nvPr>
        </p:nvSpPr>
        <p:spPr>
          <a:xfrm>
            <a:off x="9516155"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7" name="Rectangle 106">
            <a:extLst>
              <a:ext uri="{FF2B5EF4-FFF2-40B4-BE49-F238E27FC236}">
                <a16:creationId xmlns:a16="http://schemas.microsoft.com/office/drawing/2014/main" id="{E9811460-8C9F-130B-D99F-18CF941CD89B}"/>
              </a:ext>
            </a:extLst>
          </p:cNvPr>
          <p:cNvSpPr>
            <a:spLocks/>
          </p:cNvSpPr>
          <p:nvPr userDrawn="1"/>
        </p:nvSpPr>
        <p:spPr>
          <a:xfrm>
            <a:off x="1021795" y="4099926"/>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5">
            <a:extLst>
              <a:ext uri="{FF2B5EF4-FFF2-40B4-BE49-F238E27FC236}">
                <a16:creationId xmlns:a16="http://schemas.microsoft.com/office/drawing/2014/main" id="{13BA67AE-EDE5-721C-FD5E-43EDC1F0E0DE}"/>
              </a:ext>
            </a:extLst>
          </p:cNvPr>
          <p:cNvSpPr>
            <a:spLocks noGrp="1"/>
          </p:cNvSpPr>
          <p:nvPr>
            <p:ph type="body" sz="quarter" idx="35" hasCustomPrompt="1"/>
          </p:nvPr>
        </p:nvSpPr>
        <p:spPr>
          <a:xfrm>
            <a:off x="1071968" y="4125889"/>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9" name="Text Placeholder 5">
            <a:extLst>
              <a:ext uri="{FF2B5EF4-FFF2-40B4-BE49-F238E27FC236}">
                <a16:creationId xmlns:a16="http://schemas.microsoft.com/office/drawing/2014/main" id="{C78629EC-9310-4BB5-3CED-6FBEA367A19E}"/>
              </a:ext>
            </a:extLst>
          </p:cNvPr>
          <p:cNvSpPr>
            <a:spLocks noGrp="1"/>
          </p:cNvSpPr>
          <p:nvPr>
            <p:ph type="body" sz="quarter" idx="36" hasCustomPrompt="1"/>
          </p:nvPr>
        </p:nvSpPr>
        <p:spPr>
          <a:xfrm>
            <a:off x="4078640"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0" name="Text Placeholder 5">
            <a:extLst>
              <a:ext uri="{FF2B5EF4-FFF2-40B4-BE49-F238E27FC236}">
                <a16:creationId xmlns:a16="http://schemas.microsoft.com/office/drawing/2014/main" id="{9E14A8C5-05CB-E6F5-662E-A54322D8FB70}"/>
              </a:ext>
            </a:extLst>
          </p:cNvPr>
          <p:cNvSpPr>
            <a:spLocks noGrp="1"/>
          </p:cNvSpPr>
          <p:nvPr>
            <p:ph type="body" sz="quarter" idx="37" hasCustomPrompt="1"/>
          </p:nvPr>
        </p:nvSpPr>
        <p:spPr>
          <a:xfrm>
            <a:off x="5889356"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1" name="Text Placeholder 5">
            <a:extLst>
              <a:ext uri="{FF2B5EF4-FFF2-40B4-BE49-F238E27FC236}">
                <a16:creationId xmlns:a16="http://schemas.microsoft.com/office/drawing/2014/main" id="{B8304FC9-7CC0-B66E-88AE-4982AA1C0AC4}"/>
              </a:ext>
            </a:extLst>
          </p:cNvPr>
          <p:cNvSpPr>
            <a:spLocks noGrp="1"/>
          </p:cNvSpPr>
          <p:nvPr>
            <p:ph type="body" sz="quarter" idx="38" hasCustomPrompt="1"/>
          </p:nvPr>
        </p:nvSpPr>
        <p:spPr>
          <a:xfrm>
            <a:off x="7702658"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2" name="Text Placeholder 5">
            <a:extLst>
              <a:ext uri="{FF2B5EF4-FFF2-40B4-BE49-F238E27FC236}">
                <a16:creationId xmlns:a16="http://schemas.microsoft.com/office/drawing/2014/main" id="{15C15FB6-583B-BBA0-4DEC-9A55C3754505}"/>
              </a:ext>
            </a:extLst>
          </p:cNvPr>
          <p:cNvSpPr>
            <a:spLocks noGrp="1"/>
          </p:cNvSpPr>
          <p:nvPr>
            <p:ph type="body" sz="quarter" idx="39" hasCustomPrompt="1"/>
          </p:nvPr>
        </p:nvSpPr>
        <p:spPr>
          <a:xfrm>
            <a:off x="9516155"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3" name="Rectangle 112">
            <a:extLst>
              <a:ext uri="{FF2B5EF4-FFF2-40B4-BE49-F238E27FC236}">
                <a16:creationId xmlns:a16="http://schemas.microsoft.com/office/drawing/2014/main" id="{6F4A259C-EDCF-E72C-C938-9CD7C6FD158A}"/>
              </a:ext>
            </a:extLst>
          </p:cNvPr>
          <p:cNvSpPr>
            <a:spLocks/>
          </p:cNvSpPr>
          <p:nvPr userDrawn="1"/>
        </p:nvSpPr>
        <p:spPr>
          <a:xfrm>
            <a:off x="1021795" y="4440889"/>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5">
            <a:extLst>
              <a:ext uri="{FF2B5EF4-FFF2-40B4-BE49-F238E27FC236}">
                <a16:creationId xmlns:a16="http://schemas.microsoft.com/office/drawing/2014/main" id="{61E61D96-F5E6-261F-D1A3-2FBAA756A932}"/>
              </a:ext>
            </a:extLst>
          </p:cNvPr>
          <p:cNvSpPr>
            <a:spLocks noGrp="1"/>
          </p:cNvSpPr>
          <p:nvPr>
            <p:ph type="body" sz="quarter" idx="40" hasCustomPrompt="1"/>
          </p:nvPr>
        </p:nvSpPr>
        <p:spPr>
          <a:xfrm>
            <a:off x="1071968" y="4466852"/>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5" name="Text Placeholder 5">
            <a:extLst>
              <a:ext uri="{FF2B5EF4-FFF2-40B4-BE49-F238E27FC236}">
                <a16:creationId xmlns:a16="http://schemas.microsoft.com/office/drawing/2014/main" id="{456C3757-39CB-2D15-B1C0-EAEBEC487485}"/>
              </a:ext>
            </a:extLst>
          </p:cNvPr>
          <p:cNvSpPr>
            <a:spLocks noGrp="1"/>
          </p:cNvSpPr>
          <p:nvPr>
            <p:ph type="body" sz="quarter" idx="41" hasCustomPrompt="1"/>
          </p:nvPr>
        </p:nvSpPr>
        <p:spPr>
          <a:xfrm>
            <a:off x="4078640"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6" name="Text Placeholder 5">
            <a:extLst>
              <a:ext uri="{FF2B5EF4-FFF2-40B4-BE49-F238E27FC236}">
                <a16:creationId xmlns:a16="http://schemas.microsoft.com/office/drawing/2014/main" id="{2769C745-A8A6-1584-ED8E-E1A1A372A689}"/>
              </a:ext>
            </a:extLst>
          </p:cNvPr>
          <p:cNvSpPr>
            <a:spLocks noGrp="1"/>
          </p:cNvSpPr>
          <p:nvPr>
            <p:ph type="body" sz="quarter" idx="42" hasCustomPrompt="1"/>
          </p:nvPr>
        </p:nvSpPr>
        <p:spPr>
          <a:xfrm>
            <a:off x="5889356"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7" name="Text Placeholder 5">
            <a:extLst>
              <a:ext uri="{FF2B5EF4-FFF2-40B4-BE49-F238E27FC236}">
                <a16:creationId xmlns:a16="http://schemas.microsoft.com/office/drawing/2014/main" id="{1ACE4192-D274-6E48-56DC-BE37D1D8799A}"/>
              </a:ext>
            </a:extLst>
          </p:cNvPr>
          <p:cNvSpPr>
            <a:spLocks noGrp="1"/>
          </p:cNvSpPr>
          <p:nvPr>
            <p:ph type="body" sz="quarter" idx="43" hasCustomPrompt="1"/>
          </p:nvPr>
        </p:nvSpPr>
        <p:spPr>
          <a:xfrm>
            <a:off x="7702658"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8" name="Text Placeholder 5">
            <a:extLst>
              <a:ext uri="{FF2B5EF4-FFF2-40B4-BE49-F238E27FC236}">
                <a16:creationId xmlns:a16="http://schemas.microsoft.com/office/drawing/2014/main" id="{3C45228F-26D3-94A9-4B43-799E377AAE69}"/>
              </a:ext>
            </a:extLst>
          </p:cNvPr>
          <p:cNvSpPr>
            <a:spLocks noGrp="1"/>
          </p:cNvSpPr>
          <p:nvPr>
            <p:ph type="body" sz="quarter" idx="44" hasCustomPrompt="1"/>
          </p:nvPr>
        </p:nvSpPr>
        <p:spPr>
          <a:xfrm>
            <a:off x="9516155"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3" name="Slide Number Placeholder 5">
            <a:extLst>
              <a:ext uri="{FF2B5EF4-FFF2-40B4-BE49-F238E27FC236}">
                <a16:creationId xmlns:a16="http://schemas.microsoft.com/office/drawing/2014/main" id="{B0895643-E400-74CC-091C-64D2F0ABCB70}"/>
              </a:ext>
            </a:extLst>
          </p:cNvPr>
          <p:cNvSpPr>
            <a:spLocks noGrp="1"/>
          </p:cNvSpPr>
          <p:nvPr>
            <p:ph type="sldNum" sz="quarter" idx="14"/>
          </p:nvPr>
        </p:nvSpPr>
        <p:spPr>
          <a:xfrm>
            <a:off x="693107" y="5991982"/>
            <a:ext cx="328690" cy="184126"/>
          </a:xfrm>
          <a:prstGeom prst="rect">
            <a:avLst/>
          </a:prstGeom>
        </p:spPr>
        <p:txBody>
          <a:bodyPr anchor="ctr"/>
          <a:lstStyle>
            <a:lvl1pPr algn="l">
              <a:defRPr sz="800"/>
            </a:lvl1pPr>
          </a:lstStyle>
          <a:p>
            <a:fld id="{19BDA809-5331-1C46-836A-41C801806DA5}" type="slidenum">
              <a:rPr lang="en-US" smtClean="0"/>
              <a:pPr/>
              <a:t>‹#›</a:t>
            </a:fld>
            <a:endParaRPr lang="en-US"/>
          </a:p>
        </p:txBody>
      </p:sp>
      <p:pic>
        <p:nvPicPr>
          <p:cNvPr id="5" name="Graphic 4">
            <a:extLst>
              <a:ext uri="{FF2B5EF4-FFF2-40B4-BE49-F238E27FC236}">
                <a16:creationId xmlns:a16="http://schemas.microsoft.com/office/drawing/2014/main" id="{038AC10A-592D-9F9B-0A50-2E55B351474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1797" y="5988087"/>
            <a:ext cx="1681861" cy="184126"/>
          </a:xfrm>
          <a:prstGeom prst="rect">
            <a:avLst/>
          </a:prstGeom>
        </p:spPr>
      </p:pic>
      <p:pic>
        <p:nvPicPr>
          <p:cNvPr id="8" name="Graphic 7">
            <a:extLst>
              <a:ext uri="{FF2B5EF4-FFF2-40B4-BE49-F238E27FC236}">
                <a16:creationId xmlns:a16="http://schemas.microsoft.com/office/drawing/2014/main" id="{4790CE29-689B-EBAD-76ED-5798EC5471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948650" y="4614650"/>
            <a:ext cx="1127804" cy="3358896"/>
          </a:xfrm>
          <a:prstGeom prst="rect">
            <a:avLst/>
          </a:prstGeom>
        </p:spPr>
      </p:pic>
    </p:spTree>
    <p:extLst>
      <p:ext uri="{BB962C8B-B14F-4D97-AF65-F5344CB8AC3E}">
        <p14:creationId xmlns:p14="http://schemas.microsoft.com/office/powerpoint/2010/main" val="402338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7267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theme" Target="../theme/theme4.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5BCAD085-E8A6-8845-BD4E-CB4CCA059FC4}" type="datetimeFigureOut">
              <a:rPr lang="en-US" smtClean="0"/>
              <a:t>5/28/2026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17370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5BCAD085-E8A6-8845-BD4E-CB4CCA059FC4}" type="datetimeFigureOut">
              <a:rPr lang="en-US" smtClean="0"/>
              <a:t>5/28/2026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464731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7" r:id="rId12"/>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C615A-58D4-12C1-6C18-7A7C4EDB271B}"/>
              </a:ext>
            </a:extLst>
          </p:cNvPr>
          <p:cNvSpPr>
            <a:spLocks noGrp="1"/>
          </p:cNvSpPr>
          <p:nvPr>
            <p:ph type="title"/>
          </p:nvPr>
        </p:nvSpPr>
        <p:spPr>
          <a:xfrm>
            <a:off x="837406" y="364629"/>
            <a:ext cx="10517188" cy="13260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E9BE30-8671-485D-EB1A-05368F1291FE}"/>
              </a:ext>
            </a:extLst>
          </p:cNvPr>
          <p:cNvSpPr>
            <a:spLocks noGrp="1"/>
          </p:cNvSpPr>
          <p:nvPr>
            <p:ph type="body" idx="1"/>
          </p:nvPr>
        </p:nvSpPr>
        <p:spPr>
          <a:xfrm>
            <a:off x="837406" y="1826121"/>
            <a:ext cx="10517188" cy="43502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6216B-7EA7-CC09-1ADE-9533B4597C9A}"/>
              </a:ext>
            </a:extLst>
          </p:cNvPr>
          <p:cNvSpPr>
            <a:spLocks noGrp="1"/>
          </p:cNvSpPr>
          <p:nvPr>
            <p:ph type="dt" sz="half" idx="2"/>
          </p:nvPr>
        </p:nvSpPr>
        <p:spPr>
          <a:xfrm>
            <a:off x="837407" y="6356450"/>
            <a:ext cx="2744391" cy="364628"/>
          </a:xfrm>
          <a:prstGeom prst="rect">
            <a:avLst/>
          </a:prstGeom>
        </p:spPr>
        <p:txBody>
          <a:bodyPr vert="horz" lIns="91440" tIns="45720" rIns="91440" bIns="45720" rtlCol="0" anchor="ctr"/>
          <a:lstStyle>
            <a:lvl1pPr algn="l">
              <a:defRPr sz="1125">
                <a:solidFill>
                  <a:schemeClr val="tx1">
                    <a:tint val="75000"/>
                  </a:schemeClr>
                </a:solidFill>
              </a:defRPr>
            </a:lvl1pPr>
          </a:lstStyle>
          <a:p>
            <a:fld id="{B7979B21-9772-4AA5-9A36-78459E3E93F8}" type="datetimeFigureOut">
              <a:rPr lang="en-US" smtClean="0"/>
              <a:t>5/28/2026</a:t>
            </a:fld>
            <a:endParaRPr lang="en-US"/>
          </a:p>
        </p:txBody>
      </p:sp>
      <p:sp>
        <p:nvSpPr>
          <p:cNvPr id="5" name="Footer Placeholder 4">
            <a:extLst>
              <a:ext uri="{FF2B5EF4-FFF2-40B4-BE49-F238E27FC236}">
                <a16:creationId xmlns:a16="http://schemas.microsoft.com/office/drawing/2014/main" id="{776CA6EB-379F-2671-ECCF-C26AA0A3426D}"/>
              </a:ext>
            </a:extLst>
          </p:cNvPr>
          <p:cNvSpPr>
            <a:spLocks noGrp="1"/>
          </p:cNvSpPr>
          <p:nvPr>
            <p:ph type="ftr" sz="quarter" idx="3"/>
          </p:nvPr>
        </p:nvSpPr>
        <p:spPr>
          <a:xfrm>
            <a:off x="4038204" y="6356450"/>
            <a:ext cx="4115594" cy="364628"/>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CC35E-F392-B0E8-5779-214261B28471}"/>
              </a:ext>
            </a:extLst>
          </p:cNvPr>
          <p:cNvSpPr>
            <a:spLocks noGrp="1"/>
          </p:cNvSpPr>
          <p:nvPr>
            <p:ph type="sldNum" sz="quarter" idx="4"/>
          </p:nvPr>
        </p:nvSpPr>
        <p:spPr>
          <a:xfrm>
            <a:off x="8610204" y="6356450"/>
            <a:ext cx="2744390" cy="364628"/>
          </a:xfrm>
          <a:prstGeom prst="rect">
            <a:avLst/>
          </a:prstGeom>
        </p:spPr>
        <p:txBody>
          <a:bodyPr vert="horz" lIns="91440" tIns="45720" rIns="91440" bIns="45720" rtlCol="0" anchor="ctr"/>
          <a:lstStyle>
            <a:lvl1pPr algn="r">
              <a:defRPr sz="1125">
                <a:solidFill>
                  <a:schemeClr val="tx1">
                    <a:tint val="75000"/>
                  </a:schemeClr>
                </a:solidFill>
              </a:defRPr>
            </a:lvl1pPr>
          </a:lstStyle>
          <a:p>
            <a:fld id="{FC49226B-3CC0-4BDD-9E66-5463C86A5DFF}" type="slidenum">
              <a:rPr lang="en-US" smtClean="0"/>
              <a:t>‹#›</a:t>
            </a:fld>
            <a:endParaRPr lang="en-US"/>
          </a:p>
        </p:txBody>
      </p:sp>
    </p:spTree>
    <p:extLst>
      <p:ext uri="{BB962C8B-B14F-4D97-AF65-F5344CB8AC3E}">
        <p14:creationId xmlns:p14="http://schemas.microsoft.com/office/powerpoint/2010/main" val="4572494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406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www.depts.ttu.edu/parentrelations/family-weekend/index.php" TargetMode="External"/><Relationship Id="rId3" Type="http://schemas.openxmlformats.org/officeDocument/2006/relationships/image" Target="../media/image14.png"/><Relationship Id="rId7" Type="http://schemas.openxmlformats.org/officeDocument/2006/relationships/hyperlink" Target="http://www.raiderwelcome.ttu.ed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hyperlink" Target="https://www.depts.ttu.edu/parentrelations/rroforparents.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F93C8-F3B0-C36B-6A81-23C9BB92C781}"/>
              </a:ext>
            </a:extLst>
          </p:cNvPr>
          <p:cNvPicPr>
            <a:picLocks noChangeAspect="1"/>
          </p:cNvPicPr>
          <p:nvPr/>
        </p:nvPicPr>
        <p:blipFill>
          <a:blip r:embed="rId3">
            <a:alphaModFix amt="94000"/>
            <a:extLst>
              <a:ext uri="{BEBA8EAE-BF5A-486C-A8C5-ECC9F3942E4B}">
                <a14:imgProps xmlns:a14="http://schemas.microsoft.com/office/drawing/2010/main">
                  <a14:imgLayer r:embed="rId4">
                    <a14:imgEffect>
                      <a14:artisticFilmGrain grainSize="20"/>
                    </a14:imgEffect>
                  </a14:imgLayer>
                </a14:imgProps>
              </a:ext>
            </a:extLst>
          </a:blip>
          <a:srcRect l="1062" t="4159" b="21678"/>
          <a:stretch>
            <a:fillRect/>
          </a:stretch>
        </p:blipFill>
        <p:spPr>
          <a:xfrm>
            <a:off x="0" y="0"/>
            <a:ext cx="12192000" cy="6858000"/>
          </a:xfrm>
          <a:prstGeom prst="rect">
            <a:avLst/>
          </a:prstGeom>
        </p:spPr>
      </p:pic>
      <p:sp>
        <p:nvSpPr>
          <p:cNvPr id="26" name="Title 25">
            <a:extLst>
              <a:ext uri="{FF2B5EF4-FFF2-40B4-BE49-F238E27FC236}">
                <a16:creationId xmlns:a16="http://schemas.microsoft.com/office/drawing/2014/main" id="{A826B068-451C-0A8F-22B7-C6A5C067A4AA}"/>
              </a:ext>
            </a:extLst>
          </p:cNvPr>
          <p:cNvSpPr>
            <a:spLocks noGrp="1"/>
          </p:cNvSpPr>
          <p:nvPr>
            <p:ph type="ctrTitle"/>
          </p:nvPr>
        </p:nvSpPr>
        <p:spPr>
          <a:xfrm>
            <a:off x="101450" y="1037350"/>
            <a:ext cx="11988501" cy="1640050"/>
          </a:xfrm>
          <a:effectLst>
            <a:outerShdw blurRad="50800" dist="50800" dir="5400000" algn="ctr" rotWithShape="0">
              <a:schemeClr val="bg1">
                <a:alpha val="99000"/>
              </a:schemeClr>
            </a:outerShdw>
          </a:effectLst>
        </p:spPr>
        <p:txBody>
          <a:bodyPr>
            <a:noAutofit/>
          </a:bodyPr>
          <a:lstStyle/>
          <a:p>
            <a:r>
              <a:rPr lang="en-US" sz="3600" dirty="0">
                <a:effectLst>
                  <a:outerShdw blurRad="1270000" dir="5400000" algn="ctr" rotWithShape="0">
                    <a:schemeClr val="bg1"/>
                  </a:outerShdw>
                </a:effectLst>
              </a:rPr>
              <a:t>PARTNERING WITH TEXAS TECH</a:t>
            </a:r>
            <a:br>
              <a:rPr lang="en-US" sz="3600" dirty="0">
                <a:effectLst>
                  <a:outerShdw blurRad="1270000" dir="5400000" algn="ctr" rotWithShape="0">
                    <a:schemeClr val="bg1"/>
                  </a:outerShdw>
                </a:effectLst>
              </a:rPr>
            </a:br>
            <a:r>
              <a:rPr lang="en-US" sz="3600" dirty="0">
                <a:effectLst>
                  <a:outerShdw blurRad="1270000" dir="5400000" algn="ctr" rotWithShape="0">
                    <a:schemeClr val="bg1"/>
                  </a:outerShdw>
                </a:effectLst>
              </a:rPr>
              <a:t>TO SUPPORT YOUR STUDENT</a:t>
            </a:r>
            <a:endParaRPr lang="en-US" sz="3600" dirty="0">
              <a:effectLst>
                <a:outerShdw blurRad="1270000" dir="5400000" algn="ctr" rotWithShape="0">
                  <a:schemeClr val="bg1"/>
                </a:outerShdw>
              </a:effectLst>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267DD9-0164-DD4B-83BE-B389B9A55C45}"/>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7529" b="1025"/>
          <a:stretch/>
        </p:blipFill>
        <p:spPr>
          <a:xfrm>
            <a:off x="0" y="0"/>
            <a:ext cx="12192000" cy="1472184"/>
          </a:xfrm>
          <a:prstGeom prst="rect">
            <a:avLst/>
          </a:prstGeom>
          <a:ln>
            <a:noFill/>
          </a:ln>
        </p:spPr>
      </p:pic>
      <p:sp>
        <p:nvSpPr>
          <p:cNvPr id="14" name="Title 1">
            <a:extLst>
              <a:ext uri="{FF2B5EF4-FFF2-40B4-BE49-F238E27FC236}">
                <a16:creationId xmlns:a16="http://schemas.microsoft.com/office/drawing/2014/main" id="{F1FCA76E-E5A2-7E05-EAAB-92689DF6ED31}"/>
              </a:ext>
            </a:extLst>
          </p:cNvPr>
          <p:cNvSpPr txBox="1">
            <a:spLocks/>
          </p:cNvSpPr>
          <p:nvPr/>
        </p:nvSpPr>
        <p:spPr>
          <a:xfrm>
            <a:off x="2019300" y="200311"/>
            <a:ext cx="8153400" cy="1071563"/>
          </a:xfrm>
          <a:prstGeom prst="rect">
            <a:avLst/>
          </a:prstGeom>
        </p:spPr>
        <p:txBody>
          <a:bodyPr vert="horz" lIns="91440" tIns="45720" rIns="91440" bIns="45720" rtlCol="0" anchor="ctr">
            <a:noAutofit/>
          </a:bodyPr>
          <a:lstStyle>
            <a:lvl1pPr algn="ctr" defTabSz="857250" rtl="0" eaLnBrk="1" latinLnBrk="0" hangingPunct="1">
              <a:spcBef>
                <a:spcPct val="0"/>
              </a:spcBef>
              <a:buNone/>
              <a:defRPr sz="4125" kern="1200">
                <a:solidFill>
                  <a:schemeClr val="tx1"/>
                </a:solidFill>
                <a:latin typeface="+mj-lt"/>
                <a:ea typeface="+mj-ea"/>
                <a:cs typeface="+mj-cs"/>
              </a:defRPr>
            </a:lvl1pPr>
          </a:lstStyle>
          <a:p>
            <a:pPr marL="0" marR="0" lvl="0" indent="0" algn="ctr" defTabSz="857250" rtl="0" eaLnBrk="1" fontAlgn="auto" latinLnBrk="0" hangingPunct="1">
              <a:lnSpc>
                <a:spcPct val="100000"/>
              </a:lnSpc>
              <a:spcBef>
                <a:spcPct val="0"/>
              </a:spcBef>
              <a:spcAft>
                <a:spcPts val="0"/>
              </a:spcAft>
              <a:buClrTx/>
              <a:buSzTx/>
              <a:buFontTx/>
              <a:buNone/>
              <a:tabLst/>
              <a:defRPr/>
            </a:pPr>
            <a:r>
              <a:rPr lang="en-US" sz="3200" cap="all">
                <a:solidFill>
                  <a:srgbClr val="FFFFFF"/>
                </a:solidFill>
                <a:latin typeface="Arial Black"/>
              </a:rPr>
              <a:t>Supporting students across their college experience</a:t>
            </a:r>
            <a:endParaRPr kumimoji="0" lang="en-US" sz="3200" b="0" i="0" u="none" strike="noStrike" kern="1200" cap="all" spc="0" normalizeH="0" baseline="0" noProof="0">
              <a:ln>
                <a:noFill/>
              </a:ln>
              <a:solidFill>
                <a:srgbClr val="FFFFFF"/>
              </a:solidFill>
              <a:effectLst/>
              <a:uLnTx/>
              <a:uFillTx/>
              <a:latin typeface="Arial Black"/>
              <a:ea typeface="+mj-ea"/>
              <a:cs typeface="+mj-cs"/>
            </a:endParaRPr>
          </a:p>
        </p:txBody>
      </p:sp>
      <p:sp>
        <p:nvSpPr>
          <p:cNvPr id="3" name="TextBox 2">
            <a:extLst>
              <a:ext uri="{FF2B5EF4-FFF2-40B4-BE49-F238E27FC236}">
                <a16:creationId xmlns:a16="http://schemas.microsoft.com/office/drawing/2014/main" id="{1AFA83E5-AFE4-C73B-6115-C507DF5C26DB}"/>
              </a:ext>
            </a:extLst>
          </p:cNvPr>
          <p:cNvSpPr txBox="1"/>
          <p:nvPr/>
        </p:nvSpPr>
        <p:spPr>
          <a:xfrm>
            <a:off x="731359" y="1878242"/>
            <a:ext cx="10748338" cy="35394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Academic, personal, and financial challenges often overlap for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Staying connected helps families know where to guide students when questions arise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Campus resources offer support at key moments—not just during crises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Knowing these resources exist builds confidence for both families and students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992EF377-FBD7-6785-B6D6-655E0779173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81" r="57734"/>
          <a:stretch/>
        </p:blipFill>
        <p:spPr>
          <a:xfrm>
            <a:off x="-4746" y="0"/>
            <a:ext cx="4750515" cy="6858000"/>
          </a:xfrm>
          <a:prstGeom prst="rect">
            <a:avLst/>
          </a:prstGeom>
        </p:spPr>
      </p:pic>
      <p:sp>
        <p:nvSpPr>
          <p:cNvPr id="4" name="TextBox 3">
            <a:extLst>
              <a:ext uri="{FF2B5EF4-FFF2-40B4-BE49-F238E27FC236}">
                <a16:creationId xmlns:a16="http://schemas.microsoft.com/office/drawing/2014/main" id="{B154C2EE-F637-7768-B39C-7A59B55164AB}"/>
              </a:ext>
            </a:extLst>
          </p:cNvPr>
          <p:cNvSpPr txBox="1">
            <a:spLocks/>
          </p:cNvSpPr>
          <p:nvPr/>
        </p:nvSpPr>
        <p:spPr>
          <a:xfrm>
            <a:off x="315400" y="840979"/>
            <a:ext cx="4110222" cy="1787412"/>
          </a:xfrm>
          <a:prstGeom prst="rect">
            <a:avLst/>
          </a:prstGeom>
          <a:noFill/>
        </p:spPr>
        <p:txBody>
          <a:bodyPr wrap="square" rtlCol="0">
            <a:spAutoFit/>
          </a:bodyPr>
          <a:lstStyle/>
          <a:p>
            <a:pPr marL="0" marR="0" lvl="0" indent="0" algn="l" defTabSz="914400" rtl="0" eaLnBrk="1" fontAlgn="auto" latinLnBrk="0" hangingPunct="1">
              <a:lnSpc>
                <a:spcPts val="3333"/>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FFFFFF"/>
                </a:solidFill>
                <a:effectLst/>
                <a:uLnTx/>
                <a:uFillTx/>
                <a:latin typeface="Arial Black"/>
                <a:ea typeface="+mn-ea"/>
                <a:cs typeface="+mn-cs"/>
              </a:rPr>
              <a:t>What’s Next?</a:t>
            </a:r>
          </a:p>
          <a:p>
            <a:pPr marL="0" marR="0" lvl="0" indent="0" algn="l" defTabSz="914400" rtl="0" eaLnBrk="1" fontAlgn="auto" latinLnBrk="0" hangingPunct="1">
              <a:lnSpc>
                <a:spcPts val="3333"/>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FFFFFF"/>
                </a:solidFill>
                <a:effectLst/>
                <a:uLnTx/>
                <a:uFillTx/>
                <a:latin typeface="Arial Black"/>
                <a:ea typeface="+mn-ea"/>
                <a:cs typeface="+mn-cs"/>
              </a:rPr>
              <a:t>Important Dates and Reminders</a:t>
            </a:r>
          </a:p>
        </p:txBody>
      </p:sp>
      <p:pic>
        <p:nvPicPr>
          <p:cNvPr id="14" name="Picture 13" descr="A person holding a sign under a tree&#10;&#10;AI-generated content may be incorrect.">
            <a:extLst>
              <a:ext uri="{FF2B5EF4-FFF2-40B4-BE49-F238E27FC236}">
                <a16:creationId xmlns:a16="http://schemas.microsoft.com/office/drawing/2014/main" id="{085B8C61-28D2-A500-FDC4-C675F290AAC8}"/>
              </a:ext>
            </a:extLst>
          </p:cNvPr>
          <p:cNvPicPr>
            <a:picLocks noChangeAspect="1"/>
          </p:cNvPicPr>
          <p:nvPr/>
        </p:nvPicPr>
        <p:blipFill>
          <a:blip r:embed="rId4"/>
          <a:srcRect l="9770" t="10494" r="24775" b="3927"/>
          <a:stretch/>
        </p:blipFill>
        <p:spPr>
          <a:xfrm rot="21331326">
            <a:off x="617698" y="3793919"/>
            <a:ext cx="1476952" cy="2574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erson and person holding signs&#10;&#10;AI-generated content may be incorrect.">
            <a:extLst>
              <a:ext uri="{FF2B5EF4-FFF2-40B4-BE49-F238E27FC236}">
                <a16:creationId xmlns:a16="http://schemas.microsoft.com/office/drawing/2014/main" id="{184098E6-E30A-12FA-FEE2-268D6E6E3942}"/>
              </a:ext>
            </a:extLst>
          </p:cNvPr>
          <p:cNvPicPr>
            <a:picLocks noChangeAspect="1"/>
          </p:cNvPicPr>
          <p:nvPr/>
        </p:nvPicPr>
        <p:blipFill>
          <a:blip r:embed="rId5"/>
          <a:srcRect l="633" t="30580" r="-633" b="25245"/>
          <a:stretch/>
        </p:blipFill>
        <p:spPr>
          <a:xfrm>
            <a:off x="1131842" y="3033715"/>
            <a:ext cx="2226128" cy="131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holding a sign&#10;&#10;AI-generated content may be incorrect.">
            <a:extLst>
              <a:ext uri="{FF2B5EF4-FFF2-40B4-BE49-F238E27FC236}">
                <a16:creationId xmlns:a16="http://schemas.microsoft.com/office/drawing/2014/main" id="{C40AF6E5-A47F-D01E-A894-41B33FB1E379}"/>
              </a:ext>
            </a:extLst>
          </p:cNvPr>
          <p:cNvPicPr>
            <a:picLocks noChangeAspect="1"/>
          </p:cNvPicPr>
          <p:nvPr/>
        </p:nvPicPr>
        <p:blipFill>
          <a:blip r:embed="rId6"/>
          <a:srcRect l="13713" t="26350" r="16816" b="173"/>
          <a:stretch/>
        </p:blipFill>
        <p:spPr>
          <a:xfrm rot="551859">
            <a:off x="2603880" y="4131003"/>
            <a:ext cx="1567544" cy="2210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C130105-16CC-A21B-FF63-C9C43817356D}"/>
              </a:ext>
            </a:extLst>
          </p:cNvPr>
          <p:cNvSpPr txBox="1"/>
          <p:nvPr/>
        </p:nvSpPr>
        <p:spPr>
          <a:xfrm>
            <a:off x="5236462" y="243512"/>
            <a:ext cx="6650738" cy="63709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Move-in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Begins August 20 for those with a timeslot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Refuel &amp; Refresh with Parent &amp; Family Relations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International Cultural Center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August 21 and 22</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11:00am to 2:00pm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Register on the Red Raider Family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Raider Welcome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August 20th – 30th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hlinkClick r:id="rId7"/>
              </a:rPr>
              <a:t>www.raiderwelcome.ttu.edu</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First Day of Classes</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Monday, August 24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Back to School Photos in SUB Gazebo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Family Weekend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September 25-27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hlinkClick r:id="rId8"/>
              </a:rPr>
              <a:t>go.ttu.edu/</a:t>
            </a:r>
            <a:r>
              <a:rPr kumimoji="0" lang="en-US" sz="2400" b="0" i="0" u="none" strike="noStrike" kern="1200" cap="none" spc="0" normalizeH="0" baseline="0" noProof="0" dirty="0" err="1">
                <a:ln>
                  <a:noFill/>
                </a:ln>
                <a:solidFill>
                  <a:srgbClr val="000000"/>
                </a:solidFill>
                <a:effectLst/>
                <a:uLnTx/>
                <a:uFillTx/>
                <a:latin typeface="Arial"/>
                <a:ea typeface="+mn-ea"/>
                <a:cs typeface="+mn-cs"/>
                <a:hlinkClick r:id="rId8"/>
              </a:rPr>
              <a:t>familyweekend</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2276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EC5D-BA55-78EC-8716-C15E859C0574}"/>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DF705AC-EA9B-F67B-6B75-CD4D79659CDD}"/>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9075201-6EBB-F9C2-D4F4-3685BDA03258}"/>
              </a:ext>
            </a:extLst>
          </p:cNvPr>
          <p:cNvSpPr/>
          <p:nvPr/>
        </p:nvSpPr>
        <p:spPr>
          <a:xfrm>
            <a:off x="5559176" y="3040482"/>
            <a:ext cx="1509443" cy="382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A98AA4-418C-7AB9-B7C8-5C6DADC79398}"/>
              </a:ext>
            </a:extLst>
          </p:cNvPr>
          <p:cNvSpPr txBox="1"/>
          <p:nvPr/>
        </p:nvSpPr>
        <p:spPr>
          <a:xfrm>
            <a:off x="731358" y="464593"/>
            <a:ext cx="11782714" cy="9244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NanumMyeongjo"/>
                <a:cs typeface="Arial"/>
              </a:rPr>
              <a:t>SCHEDULE HIGHLIGHTS</a:t>
            </a:r>
          </a:p>
        </p:txBody>
      </p:sp>
      <p:sp>
        <p:nvSpPr>
          <p:cNvPr id="10" name="TextBox 9">
            <a:extLst>
              <a:ext uri="{FF2B5EF4-FFF2-40B4-BE49-F238E27FC236}">
                <a16:creationId xmlns:a16="http://schemas.microsoft.com/office/drawing/2014/main" id="{D6EEE714-F4A7-03B7-B91A-5D71995BB19F}"/>
              </a:ext>
            </a:extLst>
          </p:cNvPr>
          <p:cNvSpPr txBox="1"/>
          <p:nvPr/>
        </p:nvSpPr>
        <p:spPr>
          <a:xfrm>
            <a:off x="731359" y="1371600"/>
            <a:ext cx="6337260" cy="550920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Welcome Session</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Get a detailed schedule overview</a:t>
            </a: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Things to look for</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College Welcome</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Campus Resource &amp; Apartment Fair</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Individual Meetings</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Financial Aid &amp; Scholarships</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Student Business Services</a:t>
            </a:r>
            <a:endParaRPr lang="en-US" sz="2000" dirty="0">
              <a:solidFill>
                <a:srgbClr val="000000"/>
              </a:solidFill>
              <a:latin typeface="Arial"/>
              <a:cs typeface="Arial"/>
            </a:endParaRPr>
          </a:p>
          <a:p>
            <a:pPr marL="285750" indent="-285750">
              <a:buFont typeface="Arial" panose="020B0604020202020204" pitchFamily="34" charset="0"/>
              <a:buChar char="•"/>
              <a:defRPr/>
            </a:pPr>
            <a:r>
              <a:rPr lang="en-US" sz="2800" dirty="0">
                <a:solidFill>
                  <a:srgbClr val="000000"/>
                </a:solidFill>
                <a:latin typeface="Arial"/>
                <a:cs typeface="Arial"/>
              </a:rPr>
              <a:t>2:30pm – 4:00pm – First Pic at the Texas Tech Seal </a:t>
            </a:r>
          </a:p>
          <a:p>
            <a:pPr marL="285750" indent="-285750">
              <a:buFont typeface="Arial" panose="020B0604020202020204" pitchFamily="34" charset="0"/>
              <a:buChar char="•"/>
              <a:defRPr/>
            </a:pPr>
            <a:endParaRPr lang="en-US" sz="2000" dirty="0">
              <a:solidFill>
                <a:srgbClr val="000000"/>
              </a:solidFill>
              <a:latin typeface="Arial"/>
              <a:cs typeface="Arial"/>
            </a:endParaRPr>
          </a:p>
          <a:p>
            <a:pPr algn="ctr">
              <a:defRPr/>
            </a:pPr>
            <a:r>
              <a:rPr lang="en-US" sz="2400" i="1" dirty="0">
                <a:solidFill>
                  <a:srgbClr val="000000"/>
                </a:solidFill>
                <a:latin typeface="Arial"/>
                <a:cs typeface="Arial"/>
              </a:rPr>
              <a:t>Need a break? Check out the </a:t>
            </a:r>
            <a:r>
              <a:rPr lang="en-US" sz="2400" b="1" i="1" dirty="0">
                <a:solidFill>
                  <a:srgbClr val="000000"/>
                </a:solidFill>
                <a:latin typeface="Arial"/>
                <a:cs typeface="Arial"/>
              </a:rPr>
              <a:t>Quiet Space </a:t>
            </a:r>
            <a:r>
              <a:rPr lang="en-US" sz="2400" i="1" dirty="0">
                <a:solidFill>
                  <a:srgbClr val="000000"/>
                </a:solidFill>
                <a:latin typeface="Arial"/>
                <a:cs typeface="Arial"/>
              </a:rPr>
              <a:t>in the SUB Llano Estacado Room from 11:00am to 2:00pm</a:t>
            </a:r>
          </a:p>
        </p:txBody>
      </p:sp>
      <p:pic>
        <p:nvPicPr>
          <p:cNvPr id="3" name="Picture 2">
            <a:extLst>
              <a:ext uri="{FF2B5EF4-FFF2-40B4-BE49-F238E27FC236}">
                <a16:creationId xmlns:a16="http://schemas.microsoft.com/office/drawing/2014/main" id="{26FC2EC7-6ED2-DE14-8577-CAA8923A4F1E}"/>
              </a:ext>
            </a:extLst>
          </p:cNvPr>
          <p:cNvPicPr>
            <a:picLocks noChangeAspect="1"/>
          </p:cNvPicPr>
          <p:nvPr/>
        </p:nvPicPr>
        <p:blipFill>
          <a:blip r:embed="rId3"/>
          <a:srcRect l="22040" t="21246" r="22040" b="15845"/>
          <a:stretch>
            <a:fillRect/>
          </a:stretch>
        </p:blipFill>
        <p:spPr>
          <a:xfrm>
            <a:off x="7619999" y="0"/>
            <a:ext cx="4572001" cy="6858000"/>
          </a:xfrm>
          <a:prstGeom prst="rect">
            <a:avLst/>
          </a:prstGeom>
        </p:spPr>
      </p:pic>
    </p:spTree>
    <p:extLst>
      <p:ext uri="{BB962C8B-B14F-4D97-AF65-F5344CB8AC3E}">
        <p14:creationId xmlns:p14="http://schemas.microsoft.com/office/powerpoint/2010/main" val="398977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with long curly hair wearing black&#10;&#10;AI-generated content may be incorrect.">
            <a:extLst>
              <a:ext uri="{FF2B5EF4-FFF2-40B4-BE49-F238E27FC236}">
                <a16:creationId xmlns:a16="http://schemas.microsoft.com/office/drawing/2014/main" id="{6D942AEB-CCF0-6498-6421-CD878DFCD4FD}"/>
              </a:ext>
            </a:extLst>
          </p:cNvPr>
          <p:cNvPicPr>
            <a:picLocks/>
          </p:cNvPicPr>
          <p:nvPr/>
        </p:nvPicPr>
        <p:blipFill>
          <a:blip r:embed="rId3"/>
          <a:srcRect l="20014" t="13232" r="15686" b="28881"/>
          <a:stretch>
            <a:fillRect/>
          </a:stretch>
        </p:blipFill>
        <p:spPr>
          <a:xfrm>
            <a:off x="3065018" y="1399367"/>
            <a:ext cx="2999232" cy="4041648"/>
          </a:xfrm>
          <a:prstGeom prst="rect">
            <a:avLst/>
          </a:prstGeom>
        </p:spPr>
      </p:pic>
      <p:pic>
        <p:nvPicPr>
          <p:cNvPr id="18" name="Picture 17" descr="A black background with white dots&#10;&#10;Description automatically generated">
            <a:extLst>
              <a:ext uri="{FF2B5EF4-FFF2-40B4-BE49-F238E27FC236}">
                <a16:creationId xmlns:a16="http://schemas.microsoft.com/office/drawing/2014/main" id="{5C4F4666-5B4A-8EE8-E065-54DD22EE880D}"/>
              </a:ext>
            </a:extLst>
          </p:cNvPr>
          <p:cNvPicPr>
            <a:picLocks noGrp="1" noRo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6352" t="11863" r="55672" b="6224"/>
          <a:stretch/>
        </p:blipFill>
        <p:spPr>
          <a:xfrm rot="5400000">
            <a:off x="5743828" y="-5158167"/>
            <a:ext cx="685800" cy="12191999"/>
          </a:xfrm>
          <a:prstGeom prst="rect">
            <a:avLst/>
          </a:prstGeom>
        </p:spPr>
      </p:pic>
      <p:grpSp>
        <p:nvGrpSpPr>
          <p:cNvPr id="3" name="Group 2"/>
          <p:cNvGrpSpPr/>
          <p:nvPr/>
        </p:nvGrpSpPr>
        <p:grpSpPr>
          <a:xfrm>
            <a:off x="0" y="1401935"/>
            <a:ext cx="9128125" cy="4039081"/>
            <a:chOff x="0" y="0"/>
            <a:chExt cx="18256250" cy="8078162"/>
          </a:xfrm>
        </p:grpSpPr>
        <p:pic>
          <p:nvPicPr>
            <p:cNvPr id="4" name="Picture 3"/>
            <p:cNvPicPr>
              <a:picLocks noChangeAspect="1"/>
            </p:cNvPicPr>
            <p:nvPr/>
          </p:nvPicPr>
          <p:blipFill>
            <a:blip r:embed="rId5"/>
            <a:srcRect t="7570" b="2907"/>
            <a:stretch>
              <a:fillRect/>
            </a:stretch>
          </p:blipFill>
          <p:spPr>
            <a:xfrm>
              <a:off x="0" y="0"/>
              <a:ext cx="6000750" cy="8078162"/>
            </a:xfrm>
            <a:prstGeom prst="rect">
              <a:avLst/>
            </a:prstGeom>
          </p:spPr>
        </p:pic>
        <p:pic>
          <p:nvPicPr>
            <p:cNvPr id="6" name="Picture 5"/>
            <p:cNvPicPr>
              <a:picLocks noChangeAspect="1"/>
            </p:cNvPicPr>
            <p:nvPr/>
          </p:nvPicPr>
          <p:blipFill>
            <a:blip r:embed="rId6"/>
            <a:srcRect t="5154" b="5154"/>
            <a:stretch>
              <a:fillRect/>
            </a:stretch>
          </p:blipFill>
          <p:spPr>
            <a:xfrm>
              <a:off x="12255500" y="0"/>
              <a:ext cx="6000750" cy="8078162"/>
            </a:xfrm>
            <a:prstGeom prst="rect">
              <a:avLst/>
            </a:prstGeom>
          </p:spPr>
        </p:pic>
      </p:grpSp>
      <p:sp>
        <p:nvSpPr>
          <p:cNvPr id="12" name="TextBox 11"/>
          <p:cNvSpPr txBox="1"/>
          <p:nvPr/>
        </p:nvSpPr>
        <p:spPr>
          <a:xfrm>
            <a:off x="0" y="5536819"/>
            <a:ext cx="3048321" cy="730969"/>
          </a:xfrm>
          <a:prstGeom prst="rect">
            <a:avLst/>
          </a:prstGeom>
        </p:spPr>
        <p:txBody>
          <a:bodyPr lIns="0" tIns="0" rIns="0" bIns="0" rtlCol="0" anchor="t">
            <a:spAutoFit/>
          </a:bodyPr>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Christine Self</a:t>
            </a:r>
          </a:p>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Director</a:t>
            </a:r>
          </a:p>
          <a:p>
            <a:pPr marL="0" marR="0" lvl="0" indent="0" algn="ctr" defTabSz="914400" rtl="0" eaLnBrk="1" fontAlgn="auto" latinLnBrk="0" hangingPunct="1">
              <a:lnSpc>
                <a:spcPts val="194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Lubbock, TX</a:t>
            </a:r>
          </a:p>
        </p:txBody>
      </p:sp>
      <p:sp>
        <p:nvSpPr>
          <p:cNvPr id="13" name="TextBox 12"/>
          <p:cNvSpPr txBox="1"/>
          <p:nvPr/>
        </p:nvSpPr>
        <p:spPr>
          <a:xfrm>
            <a:off x="3054671" y="5536819"/>
            <a:ext cx="3047737" cy="730969"/>
          </a:xfrm>
          <a:prstGeom prst="rect">
            <a:avLst/>
          </a:prstGeom>
        </p:spPr>
        <p:txBody>
          <a:bodyPr lIns="0" tIns="0" rIns="0" bIns="0" rtlCol="0" anchor="t">
            <a:spAutoFit/>
          </a:bodyPr>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Morgan Chavez-Brannon</a:t>
            </a:r>
          </a:p>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Program Director</a:t>
            </a:r>
          </a:p>
          <a:p>
            <a:pPr marL="0" marR="0" lvl="0" indent="0" algn="ctr" defTabSz="914400" rtl="0" eaLnBrk="1" fontAlgn="auto" latinLnBrk="0" hangingPunct="1">
              <a:lnSpc>
                <a:spcPts val="194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Albuquerque, NM</a:t>
            </a:r>
          </a:p>
        </p:txBody>
      </p:sp>
      <p:sp>
        <p:nvSpPr>
          <p:cNvPr id="14" name="TextBox 13"/>
          <p:cNvSpPr txBox="1"/>
          <p:nvPr/>
        </p:nvSpPr>
        <p:spPr>
          <a:xfrm>
            <a:off x="6108758" y="5536819"/>
            <a:ext cx="3045677" cy="730969"/>
          </a:xfrm>
          <a:prstGeom prst="rect">
            <a:avLst/>
          </a:prstGeom>
        </p:spPr>
        <p:txBody>
          <a:bodyPr lIns="0" tIns="0" rIns="0" bIns="0" rtlCol="0" anchor="t">
            <a:spAutoFit/>
          </a:bodyPr>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Connie Watson</a:t>
            </a:r>
          </a:p>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Program Director</a:t>
            </a:r>
          </a:p>
          <a:p>
            <a:pPr marL="0" marR="0" lvl="0" indent="0" algn="ctr" defTabSz="914400" rtl="0" eaLnBrk="1" fontAlgn="auto" latinLnBrk="0" hangingPunct="1">
              <a:lnSpc>
                <a:spcPts val="194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Henderson, TX</a:t>
            </a:r>
          </a:p>
        </p:txBody>
      </p:sp>
      <p:sp>
        <p:nvSpPr>
          <p:cNvPr id="15" name="TextBox 14"/>
          <p:cNvSpPr txBox="1"/>
          <p:nvPr/>
        </p:nvSpPr>
        <p:spPr>
          <a:xfrm>
            <a:off x="9159080" y="5536819"/>
            <a:ext cx="3045677" cy="730969"/>
          </a:xfrm>
          <a:prstGeom prst="rect">
            <a:avLst/>
          </a:prstGeom>
        </p:spPr>
        <p:txBody>
          <a:bodyPr lIns="0" tIns="0" rIns="0" bIns="0" rtlCol="0" anchor="t">
            <a:spAutoFit/>
          </a:bodyPr>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Bryanna Valdivia</a:t>
            </a:r>
          </a:p>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Event Coordinator</a:t>
            </a:r>
          </a:p>
          <a:p>
            <a:pPr marL="0" marR="0" lvl="0" indent="0" algn="ctr" defTabSz="914400" rtl="0" eaLnBrk="1" fontAlgn="auto" latinLnBrk="0" hangingPunct="1">
              <a:lnSpc>
                <a:spcPts val="194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El Paso, TX</a:t>
            </a:r>
          </a:p>
        </p:txBody>
      </p:sp>
      <p:pic>
        <p:nvPicPr>
          <p:cNvPr id="10" name="Picture 9" descr="A person smiling at camera&#10;&#10;AI-generated content may be incorrect.">
            <a:extLst>
              <a:ext uri="{FF2B5EF4-FFF2-40B4-BE49-F238E27FC236}">
                <a16:creationId xmlns:a16="http://schemas.microsoft.com/office/drawing/2014/main" id="{3F62C52D-3799-DB97-5999-8BA36238A171}"/>
              </a:ext>
            </a:extLst>
          </p:cNvPr>
          <p:cNvPicPr>
            <a:picLocks noChangeAspect="1"/>
          </p:cNvPicPr>
          <p:nvPr/>
        </p:nvPicPr>
        <p:blipFill>
          <a:blip r:embed="rId7"/>
          <a:srcRect l="24957" r="10259" b="43473"/>
          <a:stretch>
            <a:fillRect/>
          </a:stretch>
        </p:blipFill>
        <p:spPr>
          <a:xfrm>
            <a:off x="9200897" y="1401934"/>
            <a:ext cx="3000375" cy="4039081"/>
          </a:xfrm>
          <a:prstGeom prst="rect">
            <a:avLst/>
          </a:prstGeom>
        </p:spPr>
      </p:pic>
      <p:sp>
        <p:nvSpPr>
          <p:cNvPr id="11" name="TextBox 10"/>
          <p:cNvSpPr txBox="1"/>
          <p:nvPr/>
        </p:nvSpPr>
        <p:spPr>
          <a:xfrm>
            <a:off x="3975483" y="751512"/>
            <a:ext cx="4241029" cy="448841"/>
          </a:xfrm>
          <a:prstGeom prst="rect">
            <a:avLst/>
          </a:prstGeom>
        </p:spPr>
        <p:txBody>
          <a:bodyPr wrap="square"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3200" b="0" i="0" u="none" strike="noStrike" kern="1200" cap="all" spc="0" normalizeH="0" baseline="0" noProof="0">
                <a:ln>
                  <a:noFill/>
                </a:ln>
                <a:solidFill>
                  <a:srgbClr val="FFFFFF"/>
                </a:solidFill>
                <a:effectLst/>
                <a:uLnTx/>
                <a:uFillTx/>
                <a:latin typeface="Arial Black" panose="020B0A04020102020204" pitchFamily="34" charset="0"/>
                <a:ea typeface="+mn-ea"/>
                <a:cs typeface="JasmineUPC" panose="020B0502040204020203" pitchFamily="18" charset="-34"/>
              </a:rPr>
              <a:t>Meet Our Team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F726A27-FD0D-3D22-9112-C7212A5A0776}"/>
              </a:ext>
            </a:extLst>
          </p:cNvPr>
          <p:cNvSpPr txBox="1"/>
          <p:nvPr/>
        </p:nvSpPr>
        <p:spPr>
          <a:xfrm>
            <a:off x="9048329" y="6361532"/>
            <a:ext cx="314367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spc="300">
                <a:solidFill>
                  <a:schemeClr val="bg1"/>
                </a:solidFill>
                <a:latin typeface="Aptos" panose="020B0004020202020204" pitchFamily="34" charset="0"/>
                <a:ea typeface="NanumMyeongjo" panose="02020603020101020101" pitchFamily="18" charset="-127"/>
                <a:cs typeface="Arimo" panose="020B0604020202020204" pitchFamily="34" charset="0"/>
              </a:rPr>
              <a:t>PARTNERSHIP SUMMARY</a:t>
            </a:r>
          </a:p>
        </p:txBody>
      </p:sp>
      <p:pic>
        <p:nvPicPr>
          <p:cNvPr id="8" name="Picture 7" descr="A black background with white dots&#10;&#10;Description automatically generated">
            <a:extLst>
              <a:ext uri="{FF2B5EF4-FFF2-40B4-BE49-F238E27FC236}">
                <a16:creationId xmlns:a16="http://schemas.microsoft.com/office/drawing/2014/main" id="{4A574A4F-F0BA-47C3-576F-0E575A9BE7B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71" t="3634" r="-1" b="-168"/>
          <a:stretch/>
        </p:blipFill>
        <p:spPr>
          <a:xfrm>
            <a:off x="0" y="-1"/>
            <a:ext cx="12192000" cy="6869605"/>
          </a:xfrm>
          <a:prstGeom prst="rect">
            <a:avLst/>
          </a:prstGeom>
        </p:spPr>
      </p:pic>
      <p:sp>
        <p:nvSpPr>
          <p:cNvPr id="20" name="Rectangle 19">
            <a:extLst>
              <a:ext uri="{FF2B5EF4-FFF2-40B4-BE49-F238E27FC236}">
                <a16:creationId xmlns:a16="http://schemas.microsoft.com/office/drawing/2014/main" id="{05B345BF-B536-4848-A5FD-8218ED05CC9E}"/>
              </a:ext>
            </a:extLst>
          </p:cNvPr>
          <p:cNvSpPr/>
          <p:nvPr/>
        </p:nvSpPr>
        <p:spPr>
          <a:xfrm>
            <a:off x="5559176" y="3040482"/>
            <a:ext cx="1509443" cy="382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4AD86E-BD2F-BE03-7710-CC71E17E6E91}"/>
              </a:ext>
            </a:extLst>
          </p:cNvPr>
          <p:cNvPicPr>
            <a:picLocks noChangeAspect="1"/>
          </p:cNvPicPr>
          <p:nvPr/>
        </p:nvPicPr>
        <p:blipFill rotWithShape="1">
          <a:blip r:embed="rId4">
            <a:extLst>
              <a:ext uri="{28A0092B-C50C-407E-A947-70E740481C1C}">
                <a14:useLocalDpi xmlns:a14="http://schemas.microsoft.com/office/drawing/2010/main" val="0"/>
              </a:ext>
            </a:extLst>
          </a:blip>
          <a:srcRect t="85352" b="2629"/>
          <a:stretch/>
        </p:blipFill>
        <p:spPr>
          <a:xfrm>
            <a:off x="1" y="5788152"/>
            <a:ext cx="12984478" cy="877824"/>
          </a:xfrm>
          <a:prstGeom prst="rect">
            <a:avLst/>
          </a:prstGeom>
        </p:spPr>
      </p:pic>
      <p:cxnSp>
        <p:nvCxnSpPr>
          <p:cNvPr id="4" name="Straight Connector 3">
            <a:extLst>
              <a:ext uri="{FF2B5EF4-FFF2-40B4-BE49-F238E27FC236}">
                <a16:creationId xmlns:a16="http://schemas.microsoft.com/office/drawing/2014/main" id="{6900A52C-987B-7171-33A3-0D105F4219C7}"/>
              </a:ext>
            </a:extLst>
          </p:cNvPr>
          <p:cNvCxnSpPr>
            <a:cxnSpLocks/>
          </p:cNvCxnSpPr>
          <p:nvPr/>
        </p:nvCxnSpPr>
        <p:spPr>
          <a:xfrm>
            <a:off x="1344168" y="2478024"/>
            <a:ext cx="0" cy="302666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B688CB49-C3C0-F848-1F92-D52740C7B9EB}"/>
              </a:ext>
            </a:extLst>
          </p:cNvPr>
          <p:cNvSpPr>
            <a:spLocks noGrp="1"/>
          </p:cNvSpPr>
          <p:nvPr>
            <p:ph type="title"/>
          </p:nvPr>
        </p:nvSpPr>
        <p:spPr>
          <a:xfrm>
            <a:off x="1280160" y="365760"/>
            <a:ext cx="9514332" cy="1071563"/>
          </a:xfrm>
        </p:spPr>
        <p:txBody>
          <a:bodyPr>
            <a:normAutofit/>
          </a:bodyPr>
          <a:lstStyle/>
          <a:p>
            <a:pPr algn="l"/>
            <a:r>
              <a:rPr lang="en-US" sz="4400" b="1" cap="all">
                <a:solidFill>
                  <a:schemeClr val="bg1"/>
                </a:solidFill>
                <a:latin typeface="Arial Black" panose="020B0604020202020204" pitchFamily="34" charset="0"/>
                <a:cs typeface="Arial Black" panose="020B0604020202020204" pitchFamily="34" charset="0"/>
              </a:rPr>
              <a:t>Connect with us</a:t>
            </a:r>
            <a:endParaRPr lang="en-US" sz="4400"/>
          </a:p>
        </p:txBody>
      </p:sp>
      <p:pic>
        <p:nvPicPr>
          <p:cNvPr id="14" name="Picture 13" descr="A screenshot of a qr code&#10;&#10;AI-generated content may be incorrect.">
            <a:extLst>
              <a:ext uri="{FF2B5EF4-FFF2-40B4-BE49-F238E27FC236}">
                <a16:creationId xmlns:a16="http://schemas.microsoft.com/office/drawing/2014/main" id="{1B148BB1-ED1B-4E2D-05CC-751FF5E0E82E}"/>
              </a:ext>
            </a:extLst>
          </p:cNvPr>
          <p:cNvPicPr>
            <a:picLocks noChangeAspect="1"/>
          </p:cNvPicPr>
          <p:nvPr/>
        </p:nvPicPr>
        <p:blipFill>
          <a:blip r:embed="rId5"/>
          <a:srcRect b="22684"/>
          <a:stretch/>
        </p:blipFill>
        <p:spPr>
          <a:xfrm>
            <a:off x="8412786" y="1961059"/>
            <a:ext cx="2870840" cy="2877370"/>
          </a:xfrm>
          <a:prstGeom prst="rect">
            <a:avLst/>
          </a:prstGeom>
        </p:spPr>
      </p:pic>
      <p:sp>
        <p:nvSpPr>
          <p:cNvPr id="2" name="TextBox 1">
            <a:extLst>
              <a:ext uri="{FF2B5EF4-FFF2-40B4-BE49-F238E27FC236}">
                <a16:creationId xmlns:a16="http://schemas.microsoft.com/office/drawing/2014/main" id="{F6CE3939-E54C-B291-7D5E-CF729E37CDC4}"/>
              </a:ext>
            </a:extLst>
          </p:cNvPr>
          <p:cNvSpPr txBox="1"/>
          <p:nvPr/>
        </p:nvSpPr>
        <p:spPr>
          <a:xfrm>
            <a:off x="1364608" y="2133599"/>
            <a:ext cx="6382389"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Parent &amp; Family Relations is your support team on campus!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Red Raider Family Network and Newsletter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Webinar Series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Red Raider Family Guide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Social media</a:t>
            </a:r>
          </a:p>
        </p:txBody>
      </p:sp>
      <p:pic>
        <p:nvPicPr>
          <p:cNvPr id="16" name="Picture 15" descr="A black and white poster with white text&#10;&#10;AI-generated content may be incorrect.">
            <a:extLst>
              <a:ext uri="{FF2B5EF4-FFF2-40B4-BE49-F238E27FC236}">
                <a16:creationId xmlns:a16="http://schemas.microsoft.com/office/drawing/2014/main" id="{8C711AB3-E108-74E7-86E9-67C31C63B146}"/>
              </a:ext>
            </a:extLst>
          </p:cNvPr>
          <p:cNvPicPr>
            <a:picLocks noChangeAspect="1"/>
          </p:cNvPicPr>
          <p:nvPr/>
        </p:nvPicPr>
        <p:blipFill>
          <a:blip r:embed="rId6"/>
          <a:srcRect b="39794"/>
          <a:stretch/>
        </p:blipFill>
        <p:spPr>
          <a:xfrm>
            <a:off x="9110584" y="4971203"/>
            <a:ext cx="1487837" cy="528505"/>
          </a:xfrm>
          <a:prstGeom prst="rect">
            <a:avLst/>
          </a:prstGeom>
        </p:spPr>
      </p:pic>
    </p:spTree>
    <p:extLst>
      <p:ext uri="{BB962C8B-B14F-4D97-AF65-F5344CB8AC3E}">
        <p14:creationId xmlns:p14="http://schemas.microsoft.com/office/powerpoint/2010/main" val="313392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3D1C-36A1-A909-B22A-ECCB49909D24}"/>
            </a:ext>
          </a:extLst>
        </p:cNvPr>
        <p:cNvGrpSpPr/>
        <p:nvPr/>
      </p:nvGrpSpPr>
      <p:grpSpPr>
        <a:xfrm>
          <a:off x="0" y="0"/>
          <a:ext cx="0" cy="0"/>
          <a:chOff x="0" y="0"/>
          <a:chExt cx="0" cy="0"/>
        </a:xfrm>
      </p:grpSpPr>
      <p:pic>
        <p:nvPicPr>
          <p:cNvPr id="155" name="Picture Placeholder 3">
            <a:extLst>
              <a:ext uri="{FF2B5EF4-FFF2-40B4-BE49-F238E27FC236}">
                <a16:creationId xmlns:a16="http://schemas.microsoft.com/office/drawing/2014/main" id="{265B60D2-7BBC-F7B6-BB42-4E57C8A1E62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81" r="57734"/>
          <a:stretch/>
        </p:blipFill>
        <p:spPr>
          <a:xfrm>
            <a:off x="0" y="0"/>
            <a:ext cx="4750515" cy="6858000"/>
          </a:xfrm>
          <a:prstGeom prst="rect">
            <a:avLst/>
          </a:prstGeom>
        </p:spPr>
      </p:pic>
      <p:sp>
        <p:nvSpPr>
          <p:cNvPr id="151" name="Content Placeholder 3">
            <a:extLst>
              <a:ext uri="{FF2B5EF4-FFF2-40B4-BE49-F238E27FC236}">
                <a16:creationId xmlns:a16="http://schemas.microsoft.com/office/drawing/2014/main" id="{069E3E67-7B4B-94C9-B073-EE9B776CDB29}"/>
              </a:ext>
            </a:extLst>
          </p:cNvPr>
          <p:cNvSpPr txBox="1">
            <a:spLocks/>
          </p:cNvSpPr>
          <p:nvPr/>
        </p:nvSpPr>
        <p:spPr>
          <a:xfrm>
            <a:off x="131154" y="428178"/>
            <a:ext cx="4485372" cy="4243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ctr" defTabSz="857250" rtl="0" eaLnBrk="1" fontAlgn="auto" latinLnBrk="0" hangingPunct="1">
              <a:lnSpc>
                <a:spcPct val="100000"/>
              </a:lnSpc>
              <a:spcBef>
                <a:spcPct val="20000"/>
              </a:spcBef>
              <a:spcAft>
                <a:spcPts val="0"/>
              </a:spcAft>
              <a:buClr>
                <a:srgbClr val="E90802"/>
              </a:buClr>
              <a:buSzTx/>
              <a:buFont typeface="Wingdings" panose="05000000000000000000" pitchFamily="2" charset="2"/>
              <a:buNone/>
              <a:tabLst/>
              <a:defRPr/>
            </a:pPr>
            <a:r>
              <a:rPr kumimoji="0" lang="en-US" sz="3200" b="0" i="0" u="none" strike="noStrike" kern="1200" cap="all" spc="0" normalizeH="0" baseline="0" noProof="0" dirty="0">
                <a:ln>
                  <a:noFill/>
                </a:ln>
                <a:solidFill>
                  <a:srgbClr val="FFFFFF"/>
                </a:solidFill>
                <a:effectLst/>
                <a:uLnTx/>
                <a:uFillTx/>
                <a:latin typeface="Arial Black"/>
                <a:ea typeface="+mn-ea"/>
                <a:cs typeface="Arial" panose="020B0604020202020204" pitchFamily="34" charset="0"/>
              </a:rPr>
              <a:t>Red Raider Orientation for Parents &amp; Family Members</a:t>
            </a:r>
          </a:p>
          <a:p>
            <a:pPr marL="0" marR="0" lvl="0" indent="0" algn="ctr" defTabSz="857250" rtl="0" eaLnBrk="1" fontAlgn="auto" latinLnBrk="0" hangingPunct="1">
              <a:lnSpc>
                <a:spcPct val="100000"/>
              </a:lnSpc>
              <a:spcBef>
                <a:spcPct val="20000"/>
              </a:spcBef>
              <a:spcAft>
                <a:spcPts val="0"/>
              </a:spcAft>
              <a:buClr>
                <a:srgbClr val="E90802"/>
              </a:buClr>
              <a:buSzTx/>
              <a:buFont typeface="Wingdings" panose="05000000000000000000" pitchFamily="2" charset="2"/>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go.ttu.edu/</a:t>
            </a: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parentrro</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857250" rtl="0" eaLnBrk="1" fontAlgn="auto" latinLnBrk="0" hangingPunct="1">
              <a:lnSpc>
                <a:spcPct val="100000"/>
              </a:lnSpc>
              <a:spcBef>
                <a:spcPct val="20000"/>
              </a:spcBef>
              <a:spcAft>
                <a:spcPts val="0"/>
              </a:spcAft>
              <a:buClr>
                <a:srgbClr val="E90802"/>
              </a:buClr>
              <a:buSzTx/>
              <a:buFont typeface="Wingdings" panose="05000000000000000000" pitchFamily="2" charset="2"/>
              <a:buNone/>
              <a:tabLst/>
              <a:defRPr/>
            </a:pPr>
            <a:endPar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3" name="Picture 152" descr="A qr code on a white background&#10;&#10;AI-generated content may be incorrect.">
            <a:extLst>
              <a:ext uri="{FF2B5EF4-FFF2-40B4-BE49-F238E27FC236}">
                <a16:creationId xmlns:a16="http://schemas.microsoft.com/office/drawing/2014/main" id="{E868F416-DB57-3F70-51D8-9D24F2B0B93F}"/>
              </a:ext>
            </a:extLst>
          </p:cNvPr>
          <p:cNvPicPr>
            <a:picLocks noChangeAspect="1"/>
          </p:cNvPicPr>
          <p:nvPr/>
        </p:nvPicPr>
        <p:blipFill>
          <a:blip r:embed="rId5"/>
          <a:stretch>
            <a:fillRect/>
          </a:stretch>
        </p:blipFill>
        <p:spPr>
          <a:xfrm>
            <a:off x="911729" y="3402385"/>
            <a:ext cx="2924223" cy="2924223"/>
          </a:xfrm>
          <a:prstGeom prst="rect">
            <a:avLst/>
          </a:prstGeom>
        </p:spPr>
      </p:pic>
      <p:sp>
        <p:nvSpPr>
          <p:cNvPr id="4" name="TextBox 3">
            <a:extLst>
              <a:ext uri="{FF2B5EF4-FFF2-40B4-BE49-F238E27FC236}">
                <a16:creationId xmlns:a16="http://schemas.microsoft.com/office/drawing/2014/main" id="{7EC6E45C-0EC9-B13F-51A5-136EAC6C0E68}"/>
              </a:ext>
            </a:extLst>
          </p:cNvPr>
          <p:cNvSpPr txBox="1"/>
          <p:nvPr/>
        </p:nvSpPr>
        <p:spPr>
          <a:xfrm>
            <a:off x="4927389" y="1059120"/>
            <a:ext cx="7090610" cy="4739759"/>
          </a:xfrm>
          <a:prstGeom prst="rect">
            <a:avLst/>
          </a:prstGeom>
          <a:solidFill>
            <a:schemeClr val="accent3">
              <a:lumMod val="85000"/>
            </a:schemeClr>
          </a:solidFill>
          <a:ln w="12700">
            <a:solidFill>
              <a:schemeClr val="tx1"/>
            </a:solidFill>
          </a:ln>
          <a:effectLst>
            <a:outerShdw blurRad="63500" sx="102000" sy="102000" algn="ctr" rotWithShape="0">
              <a:prstClr val="black">
                <a:alpha val="40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90802"/>
                </a:solidFill>
                <a:effectLst/>
                <a:uLnTx/>
                <a:uFillTx/>
                <a:latin typeface="Arial Black"/>
                <a:ea typeface="+mn-ea"/>
                <a:cs typeface="Arial"/>
              </a:rPr>
              <a:t>RED RAIDER FAMILY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90802"/>
                </a:solidFill>
                <a:effectLst/>
                <a:uLnTx/>
                <a:uFillTx/>
                <a:latin typeface="Arial Black"/>
                <a:ea typeface="+mn-ea"/>
                <a:cs typeface="Arial"/>
              </a:rPr>
              <a:t>WEBINAR SERIES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Tuition, Financial Aid, and Scholarships – June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Health and Wellbeing at Texas Tech – June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Campus Safety at Texas Tech – June 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Academic Success at Texas Tech – July 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Finishing Touches with PFR – August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a:ea typeface="+mn-ea"/>
                <a:cs typeface="Arial"/>
              </a:rPr>
              <a:t>Register on our website or through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a:ea typeface="+mn-ea"/>
                <a:cs typeface="Arial"/>
              </a:rPr>
              <a:t>Red Raider Family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a:ea typeface="+mn-ea"/>
                <a:cs typeface="Arial"/>
              </a:rPr>
              <a:t>All webinars are recorded and available for rewatch on our website and YouTube</a:t>
            </a:r>
          </a:p>
        </p:txBody>
      </p:sp>
    </p:spTree>
    <p:extLst>
      <p:ext uri="{BB962C8B-B14F-4D97-AF65-F5344CB8AC3E}">
        <p14:creationId xmlns:p14="http://schemas.microsoft.com/office/powerpoint/2010/main" val="276403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B1B5574-3B93-058C-DB2B-89EFF2416A6A}"/>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5B345BF-B536-4848-A5FD-8218ED05CC9E}"/>
              </a:ext>
            </a:extLst>
          </p:cNvPr>
          <p:cNvSpPr/>
          <p:nvPr/>
        </p:nvSpPr>
        <p:spPr>
          <a:xfrm>
            <a:off x="5559176" y="3040482"/>
            <a:ext cx="1509443" cy="382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9E68E2-E92A-1625-2D98-9DE7AEAA22C5}"/>
              </a:ext>
            </a:extLst>
          </p:cNvPr>
          <p:cNvSpPr txBox="1"/>
          <p:nvPr/>
        </p:nvSpPr>
        <p:spPr>
          <a:xfrm>
            <a:off x="731358" y="464593"/>
            <a:ext cx="11782714" cy="9244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NanumMyeongjo"/>
                <a:cs typeface="Arial"/>
              </a:rPr>
              <a:t>ON YOUR WAY IN</a:t>
            </a:r>
          </a:p>
        </p:txBody>
      </p:sp>
      <p:sp>
        <p:nvSpPr>
          <p:cNvPr id="10" name="TextBox 9">
            <a:extLst>
              <a:ext uri="{FF2B5EF4-FFF2-40B4-BE49-F238E27FC236}">
                <a16:creationId xmlns:a16="http://schemas.microsoft.com/office/drawing/2014/main" id="{59A93A6B-779D-3365-D539-0CEF73EF4EDE}"/>
              </a:ext>
            </a:extLst>
          </p:cNvPr>
          <p:cNvSpPr txBox="1"/>
          <p:nvPr/>
        </p:nvSpPr>
        <p:spPr>
          <a:xfrm>
            <a:off x="731359" y="1878242"/>
            <a:ext cx="5184648" cy="32932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Your Folder Contains</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Red Raider Family Syllabus</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Postcard from Home</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One-page Academic &amp; Event Calendar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Red Raider Family decal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Double T Pin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Pen for taking notes</a:t>
            </a:r>
          </a:p>
        </p:txBody>
      </p:sp>
      <p:pic>
        <p:nvPicPr>
          <p:cNvPr id="3" name="Picture 2">
            <a:extLst>
              <a:ext uri="{FF2B5EF4-FFF2-40B4-BE49-F238E27FC236}">
                <a16:creationId xmlns:a16="http://schemas.microsoft.com/office/drawing/2014/main" id="{5274841F-ADF7-BFA3-B92C-81975747669E}"/>
              </a:ext>
            </a:extLst>
          </p:cNvPr>
          <p:cNvPicPr>
            <a:picLocks noChangeAspect="1"/>
          </p:cNvPicPr>
          <p:nvPr/>
        </p:nvPicPr>
        <p:blipFill>
          <a:blip r:embed="rId3"/>
          <a:srcRect l="15915" t="19477" r="22889" b="11676"/>
          <a:stretch>
            <a:fillRect/>
          </a:stretch>
        </p:blipFill>
        <p:spPr>
          <a:xfrm>
            <a:off x="7619998" y="0"/>
            <a:ext cx="4572002" cy="6858000"/>
          </a:xfrm>
          <a:prstGeom prst="rect">
            <a:avLst/>
          </a:prstGeom>
        </p:spPr>
      </p:pic>
    </p:spTree>
    <p:extLst>
      <p:ext uri="{BB962C8B-B14F-4D97-AF65-F5344CB8AC3E}">
        <p14:creationId xmlns:p14="http://schemas.microsoft.com/office/powerpoint/2010/main" val="353573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ECE71-13ED-A088-49E5-5259C3D8569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7529" b="1025"/>
          <a:stretch/>
        </p:blipFill>
        <p:spPr>
          <a:xfrm>
            <a:off x="0" y="0"/>
            <a:ext cx="12192000" cy="1472184"/>
          </a:xfrm>
          <a:prstGeom prst="rect">
            <a:avLst/>
          </a:prstGeom>
          <a:ln>
            <a:noFill/>
          </a:ln>
        </p:spPr>
      </p:pic>
      <p:sp>
        <p:nvSpPr>
          <p:cNvPr id="2" name="Title 1"/>
          <p:cNvSpPr>
            <a:spLocks noGrp="1"/>
          </p:cNvSpPr>
          <p:nvPr>
            <p:ph type="title"/>
          </p:nvPr>
        </p:nvSpPr>
        <p:spPr>
          <a:xfrm>
            <a:off x="549564" y="0"/>
            <a:ext cx="11092872" cy="1472184"/>
          </a:xfrm>
        </p:spPr>
        <p:txBody>
          <a:bodyPr>
            <a:noAutofit/>
          </a:bodyPr>
          <a:lstStyle/>
          <a:p>
            <a:r>
              <a:rPr lang="en-US" sz="3200" b="1" cap="all">
                <a:solidFill>
                  <a:schemeClr val="bg1"/>
                </a:solidFill>
                <a:effectLst/>
                <a:ea typeface="Aptos" panose="020B0004020202020204" pitchFamily="34" charset="0"/>
              </a:rPr>
              <a:t>HOW CAMPUS CONNECTION SUPPORTS STUDENTS DURING TRANSITION</a:t>
            </a:r>
            <a:endParaRPr sz="3200" cap="all">
              <a:solidFill>
                <a:schemeClr val="bg1"/>
              </a:solidFill>
            </a:endParaRPr>
          </a:p>
        </p:txBody>
      </p:sp>
      <p:sp>
        <p:nvSpPr>
          <p:cNvPr id="6" name="TextBox 5">
            <a:extLst>
              <a:ext uri="{FF2B5EF4-FFF2-40B4-BE49-F238E27FC236}">
                <a16:creationId xmlns:a16="http://schemas.microsoft.com/office/drawing/2014/main" id="{05327785-DD73-6144-7DCF-1EC3C6F12DC7}"/>
              </a:ext>
            </a:extLst>
          </p:cNvPr>
          <p:cNvSpPr txBox="1"/>
          <p:nvPr/>
        </p:nvSpPr>
        <p:spPr>
          <a:xfrm>
            <a:off x="731359" y="1878242"/>
            <a:ext cx="10748338"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The transition to college is one of the biggest adjustments your student will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Students are more successful when families stay informed and connected to campus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Access to accurate information helps families provide support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Parent &amp; Family Relations serves as a bridge between families and Texas Tech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white dots&#10;&#10;Description automatically generated">
            <a:extLst>
              <a:ext uri="{FF2B5EF4-FFF2-40B4-BE49-F238E27FC236}">
                <a16:creationId xmlns:a16="http://schemas.microsoft.com/office/drawing/2014/main" id="{B73F24B6-8138-1B60-D73D-2022055A13DC}"/>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6352" t="11863" r="55672" b="6224"/>
          <a:stretch/>
        </p:blipFill>
        <p:spPr>
          <a:xfrm rot="5400000">
            <a:off x="5359908" y="-5359907"/>
            <a:ext cx="1472184" cy="12191999"/>
          </a:xfrm>
          <a:prstGeom prst="rect">
            <a:avLst/>
          </a:prstGeom>
        </p:spPr>
      </p:pic>
      <p:sp>
        <p:nvSpPr>
          <p:cNvPr id="2" name="Title 1"/>
          <p:cNvSpPr>
            <a:spLocks noGrp="1"/>
          </p:cNvSpPr>
          <p:nvPr>
            <p:ph type="title"/>
          </p:nvPr>
        </p:nvSpPr>
        <p:spPr>
          <a:xfrm>
            <a:off x="2019300" y="200311"/>
            <a:ext cx="8153400" cy="1071563"/>
          </a:xfrm>
        </p:spPr>
        <p:txBody>
          <a:bodyPr>
            <a:noAutofit/>
          </a:bodyPr>
          <a:lstStyle/>
          <a:p>
            <a:r>
              <a:rPr lang="en-US" sz="3200" cap="all">
                <a:solidFill>
                  <a:schemeClr val="bg1"/>
                </a:solidFill>
              </a:rPr>
              <a:t>Empowering Students’ Growing Independence</a:t>
            </a:r>
            <a:endParaRPr sz="3200" cap="all">
              <a:solidFill>
                <a:schemeClr val="bg1"/>
              </a:solidFill>
            </a:endParaRPr>
          </a:p>
        </p:txBody>
      </p:sp>
      <p:sp>
        <p:nvSpPr>
          <p:cNvPr id="6" name="TextBox 5">
            <a:extLst>
              <a:ext uri="{FF2B5EF4-FFF2-40B4-BE49-F238E27FC236}">
                <a16:creationId xmlns:a16="http://schemas.microsoft.com/office/drawing/2014/main" id="{E22D107F-3D8C-BA48-AE26-E6568EA88B72}"/>
              </a:ext>
            </a:extLst>
          </p:cNvPr>
          <p:cNvSpPr txBox="1"/>
          <p:nvPr/>
        </p:nvSpPr>
        <p:spPr>
          <a:xfrm>
            <a:off x="731359" y="1878242"/>
            <a:ext cx="10748338" cy="48936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Encourage ownership of academics and decision-making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Build trust and healthy check-in routines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Family Educational Rights and Privacy Act (FERPA)</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Student privacy laws encourage independence while allowing families to stay informed</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Families receive general information and important updates, not academic details</a:t>
            </a:r>
          </a:p>
          <a:p>
            <a:pPr marL="742950" lvl="1" indent="-285750">
              <a:buFont typeface="Arial" panose="020B0604020202020204" pitchFamily="34" charset="0"/>
              <a:buChar char="•"/>
            </a:pPr>
            <a:r>
              <a:rPr kumimoji="0" lang="en-US" sz="2400" b="0" i="0" u="none" strike="noStrike" kern="1200" cap="none" spc="0" normalizeH="0" baseline="0" noProof="0">
                <a:ln>
                  <a:noFill/>
                </a:ln>
                <a:solidFill>
                  <a:srgbClr val="000000"/>
                </a:solidFill>
                <a:effectLst/>
                <a:uLnTx/>
                <a:uFillTx/>
                <a:latin typeface="Arial"/>
                <a:ea typeface="+mn-ea"/>
                <a:cs typeface="Arial"/>
              </a:rPr>
              <a:t>Understanding what information is available helps families set realistic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Campus communication helps families support students through conversation and encouragement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D0757D1F-1210-6C8A-AA36-7E2233DE91A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81" r="57734"/>
          <a:stretch/>
        </p:blipFill>
        <p:spPr>
          <a:xfrm>
            <a:off x="7041633" y="0"/>
            <a:ext cx="5150367" cy="6858000"/>
          </a:xfrm>
          <a:prstGeom prst="rect">
            <a:avLst/>
          </a:prstGeom>
        </p:spPr>
      </p:pic>
      <p:sp>
        <p:nvSpPr>
          <p:cNvPr id="3" name="Content Placeholder 2">
            <a:extLst>
              <a:ext uri="{FF2B5EF4-FFF2-40B4-BE49-F238E27FC236}">
                <a16:creationId xmlns:a16="http://schemas.microsoft.com/office/drawing/2014/main" id="{37779CC3-CE24-E18F-C34E-BF9B6E0164DB}"/>
              </a:ext>
            </a:extLst>
          </p:cNvPr>
          <p:cNvSpPr>
            <a:spLocks noGrp="1"/>
          </p:cNvSpPr>
          <p:nvPr>
            <p:ph idx="1"/>
          </p:nvPr>
        </p:nvSpPr>
        <p:spPr>
          <a:xfrm>
            <a:off x="7194511" y="371475"/>
            <a:ext cx="4843851" cy="1169090"/>
          </a:xfrm>
        </p:spPr>
        <p:txBody>
          <a:bodyPr>
            <a:normAutofit/>
          </a:bodyPr>
          <a:lstStyle/>
          <a:p>
            <a:pPr marL="0" indent="0">
              <a:spcBef>
                <a:spcPts val="600"/>
              </a:spcBef>
              <a:buNone/>
            </a:pPr>
            <a:r>
              <a:rPr lang="en-US" sz="3200" cap="all" dirty="0">
                <a:solidFill>
                  <a:schemeClr val="bg1"/>
                </a:solidFill>
                <a:latin typeface="+mj-lt"/>
              </a:rPr>
              <a:t>Red Raider Family Network </a:t>
            </a:r>
          </a:p>
        </p:txBody>
      </p:sp>
      <p:pic>
        <p:nvPicPr>
          <p:cNvPr id="1026" name="Picture 2" descr="Image of the Red Raider Family homepage on desktop, tablet, and phone screen">
            <a:extLst>
              <a:ext uri="{FF2B5EF4-FFF2-40B4-BE49-F238E27FC236}">
                <a16:creationId xmlns:a16="http://schemas.microsoft.com/office/drawing/2014/main" id="{25523E68-1632-E133-F6D8-9399E6C6D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43" y="367804"/>
            <a:ext cx="2959468" cy="20442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descr="A qr code with a hand pointing at it&#10;&#10;Description automatically generated">
            <a:extLst>
              <a:ext uri="{FF2B5EF4-FFF2-40B4-BE49-F238E27FC236}">
                <a16:creationId xmlns:a16="http://schemas.microsoft.com/office/drawing/2014/main" id="{2023A0C9-8F5F-8884-C5C1-1F501A85E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493" y="4060726"/>
            <a:ext cx="2726800" cy="2726800"/>
          </a:xfrm>
          <a:prstGeom prst="rect">
            <a:avLst/>
          </a:prstGeom>
        </p:spPr>
      </p:pic>
      <p:pic>
        <p:nvPicPr>
          <p:cNvPr id="5" name="Picture 4">
            <a:extLst>
              <a:ext uri="{FF2B5EF4-FFF2-40B4-BE49-F238E27FC236}">
                <a16:creationId xmlns:a16="http://schemas.microsoft.com/office/drawing/2014/main" id="{847CE2FC-2DBA-9B22-000E-5CEB41C670D7}"/>
              </a:ext>
            </a:extLst>
          </p:cNvPr>
          <p:cNvPicPr>
            <a:picLocks noChangeAspect="1"/>
          </p:cNvPicPr>
          <p:nvPr/>
        </p:nvPicPr>
        <p:blipFill>
          <a:blip r:embed="rId6"/>
          <a:stretch>
            <a:fillRect/>
          </a:stretch>
        </p:blipFill>
        <p:spPr>
          <a:xfrm>
            <a:off x="153638" y="3213304"/>
            <a:ext cx="3345288" cy="2312357"/>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9ED24492-2195-E294-7115-5F0CB254684A}"/>
              </a:ext>
            </a:extLst>
          </p:cNvPr>
          <p:cNvGrpSpPr>
            <a:grpSpLocks noChangeAspect="1"/>
          </p:cNvGrpSpPr>
          <p:nvPr/>
        </p:nvGrpSpPr>
        <p:grpSpPr>
          <a:xfrm>
            <a:off x="3498926" y="1300524"/>
            <a:ext cx="3302883" cy="1956441"/>
            <a:chOff x="387793" y="3584585"/>
            <a:chExt cx="3137610" cy="1858543"/>
          </a:xfrm>
        </p:grpSpPr>
        <p:grpSp>
          <p:nvGrpSpPr>
            <p:cNvPr id="7" name="Group 6">
              <a:extLst>
                <a:ext uri="{FF2B5EF4-FFF2-40B4-BE49-F238E27FC236}">
                  <a16:creationId xmlns:a16="http://schemas.microsoft.com/office/drawing/2014/main" id="{361F1E88-7909-77C5-F8DF-14D19F30F284}"/>
                </a:ext>
              </a:extLst>
            </p:cNvPr>
            <p:cNvGrpSpPr>
              <a:grpSpLocks noChangeAspect="1"/>
            </p:cNvGrpSpPr>
            <p:nvPr/>
          </p:nvGrpSpPr>
          <p:grpSpPr>
            <a:xfrm>
              <a:off x="387793" y="3584585"/>
              <a:ext cx="3137610" cy="1858543"/>
              <a:chOff x="1560387" y="4403604"/>
              <a:chExt cx="3137610" cy="1858543"/>
            </a:xfrm>
          </p:grpSpPr>
          <p:pic>
            <p:nvPicPr>
              <p:cNvPr id="6" name="Picture 5">
                <a:extLst>
                  <a:ext uri="{FF2B5EF4-FFF2-40B4-BE49-F238E27FC236}">
                    <a16:creationId xmlns:a16="http://schemas.microsoft.com/office/drawing/2014/main" id="{11AC04A7-CF29-2443-88B4-7716736554C7}"/>
                  </a:ext>
                </a:extLst>
              </p:cNvPr>
              <p:cNvPicPr>
                <a:picLocks noChangeAspect="1"/>
              </p:cNvPicPr>
              <p:nvPr/>
            </p:nvPicPr>
            <p:blipFill>
              <a:blip r:embed="rId7"/>
              <a:stretch>
                <a:fillRect/>
              </a:stretch>
            </p:blipFill>
            <p:spPr>
              <a:xfrm>
                <a:off x="1789377" y="4403604"/>
                <a:ext cx="2908620" cy="1858543"/>
              </a:xfrm>
              <a:prstGeom prst="rect">
                <a:avLst/>
              </a:prstGeom>
              <a:ln>
                <a:no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B6F63702-A42B-816E-1CDA-DEE5CE83859F}"/>
                  </a:ext>
                </a:extLst>
              </p:cNvPr>
              <p:cNvSpPr/>
              <p:nvPr/>
            </p:nvSpPr>
            <p:spPr>
              <a:xfrm>
                <a:off x="1560387" y="5362914"/>
                <a:ext cx="457979" cy="210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7" name="Arrow: Right 16">
              <a:extLst>
                <a:ext uri="{FF2B5EF4-FFF2-40B4-BE49-F238E27FC236}">
                  <a16:creationId xmlns:a16="http://schemas.microsoft.com/office/drawing/2014/main" id="{B125316E-995E-46B0-D258-41F75C67FE4B}"/>
                </a:ext>
              </a:extLst>
            </p:cNvPr>
            <p:cNvSpPr/>
            <p:nvPr/>
          </p:nvSpPr>
          <p:spPr>
            <a:xfrm>
              <a:off x="387793" y="4951821"/>
              <a:ext cx="457979" cy="210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22C197BD-B4A0-E511-8A39-736F55AE8FAC}"/>
              </a:ext>
            </a:extLst>
          </p:cNvPr>
          <p:cNvSpPr txBox="1"/>
          <p:nvPr/>
        </p:nvSpPr>
        <p:spPr>
          <a:xfrm>
            <a:off x="7209149" y="1389949"/>
            <a:ext cx="4829212" cy="46474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Make sure you’re signed up – ttu.campusesp.com</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Complete your registration by logging in – there is more than just receiving emails!</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Monthly newsletter and newsfeed with emailed digests</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Browse and join “communities” based on your interests and student’s college</a:t>
            </a:r>
          </a:p>
        </p:txBody>
      </p:sp>
    </p:spTree>
    <p:extLst>
      <p:ext uri="{BB962C8B-B14F-4D97-AF65-F5344CB8AC3E}">
        <p14:creationId xmlns:p14="http://schemas.microsoft.com/office/powerpoint/2010/main" val="81034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dots&#10;&#10;Description automatically generated">
            <a:extLst>
              <a:ext uri="{FF2B5EF4-FFF2-40B4-BE49-F238E27FC236}">
                <a16:creationId xmlns:a16="http://schemas.microsoft.com/office/drawing/2014/main" id="{3D1B55FC-6CD1-5CA6-CCF7-DA89161D18D1}"/>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71" t="3634" r="-1" b="-168"/>
          <a:stretch/>
        </p:blipFill>
        <p:spPr>
          <a:xfrm>
            <a:off x="0" y="1"/>
            <a:ext cx="5753100" cy="6858000"/>
          </a:xfrm>
          <a:prstGeom prst="rect">
            <a:avLst/>
          </a:prstGeom>
        </p:spPr>
      </p:pic>
      <p:pic>
        <p:nvPicPr>
          <p:cNvPr id="2" name="Google Shape;255;p29">
            <a:extLst>
              <a:ext uri="{FF2B5EF4-FFF2-40B4-BE49-F238E27FC236}">
                <a16:creationId xmlns:a16="http://schemas.microsoft.com/office/drawing/2014/main" id="{CC937878-7FAF-D15C-CE25-8B9B753E1D91}"/>
              </a:ext>
            </a:extLst>
          </p:cNvPr>
          <p:cNvPicPr preferRelativeResize="0">
            <a:picLocks noChangeAspect="1"/>
          </p:cNvPicPr>
          <p:nvPr/>
        </p:nvPicPr>
        <p:blipFill>
          <a:blip r:embed="rId4">
            <a:alphaModFix/>
          </a:blip>
          <a:stretch>
            <a:fillRect/>
          </a:stretch>
        </p:blipFill>
        <p:spPr>
          <a:xfrm>
            <a:off x="6096000" y="597245"/>
            <a:ext cx="5753100" cy="3506459"/>
          </a:xfrm>
          <a:prstGeom prst="rect">
            <a:avLst/>
          </a:prstGeom>
          <a:noFill/>
          <a:ln w="9525" cap="flat" cmpd="sng">
            <a:solidFill>
              <a:schemeClr val="dk2"/>
            </a:solidFill>
            <a:prstDash val="solid"/>
            <a:round/>
            <a:headEnd type="none" w="sm" len="sm"/>
            <a:tailEnd type="none" w="sm" len="sm"/>
          </a:ln>
        </p:spPr>
      </p:pic>
      <p:pic>
        <p:nvPicPr>
          <p:cNvPr id="4" name="Google Shape;244;p28">
            <a:extLst>
              <a:ext uri="{FF2B5EF4-FFF2-40B4-BE49-F238E27FC236}">
                <a16:creationId xmlns:a16="http://schemas.microsoft.com/office/drawing/2014/main" id="{7221BFD5-9F31-20AF-A333-284847F97C95}"/>
              </a:ext>
            </a:extLst>
          </p:cNvPr>
          <p:cNvPicPr preferRelativeResize="0">
            <a:picLocks noChangeAspect="1"/>
          </p:cNvPicPr>
          <p:nvPr/>
        </p:nvPicPr>
        <p:blipFill>
          <a:blip r:embed="rId5">
            <a:alphaModFix/>
          </a:blip>
          <a:stretch>
            <a:fillRect/>
          </a:stretch>
        </p:blipFill>
        <p:spPr>
          <a:xfrm>
            <a:off x="6096000" y="4507525"/>
            <a:ext cx="5753100" cy="1980143"/>
          </a:xfrm>
          <a:prstGeom prst="rect">
            <a:avLst/>
          </a:prstGeom>
          <a:noFill/>
          <a:ln w="9525" cap="flat" cmpd="sng">
            <a:solidFill>
              <a:schemeClr val="dk2"/>
            </a:solidFill>
            <a:prstDash val="solid"/>
            <a:round/>
            <a:headEnd type="none" w="sm" len="sm"/>
            <a:tailEnd type="none" w="sm" len="sm"/>
          </a:ln>
        </p:spPr>
      </p:pic>
      <p:sp>
        <p:nvSpPr>
          <p:cNvPr id="6" name="TextBox 5">
            <a:extLst>
              <a:ext uri="{FF2B5EF4-FFF2-40B4-BE49-F238E27FC236}">
                <a16:creationId xmlns:a16="http://schemas.microsoft.com/office/drawing/2014/main" id="{7648196C-70DF-291F-2D38-160D2097026A}"/>
              </a:ext>
            </a:extLst>
          </p:cNvPr>
          <p:cNvSpPr txBox="1"/>
          <p:nvPr/>
        </p:nvSpPr>
        <p:spPr>
          <a:xfrm>
            <a:off x="169481" y="1539422"/>
            <a:ext cx="5426646" cy="37240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Complete your registration, then request a connection to your student</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You only need their TTU email 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a:ea typeface="+mn-ea"/>
                <a:cs typeface="Arial"/>
              </a:rPr>
              <a:t>This will give you an overview, not details</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Class schedule, grades, holds, and financial information</a:t>
            </a:r>
          </a:p>
        </p:txBody>
      </p:sp>
      <p:sp>
        <p:nvSpPr>
          <p:cNvPr id="8" name="Content Placeholder 2">
            <a:extLst>
              <a:ext uri="{FF2B5EF4-FFF2-40B4-BE49-F238E27FC236}">
                <a16:creationId xmlns:a16="http://schemas.microsoft.com/office/drawing/2014/main" id="{16C9CDB7-6559-E26C-4BB5-EE80AF832B12}"/>
              </a:ext>
            </a:extLst>
          </p:cNvPr>
          <p:cNvSpPr txBox="1">
            <a:spLocks/>
          </p:cNvSpPr>
          <p:nvPr/>
        </p:nvSpPr>
        <p:spPr>
          <a:xfrm>
            <a:off x="169481" y="370332"/>
            <a:ext cx="5426647" cy="1169090"/>
          </a:xfrm>
          <a:prstGeom prst="rect">
            <a:avLst/>
          </a:prstGeom>
        </p:spPr>
        <p:txBody>
          <a:bodyPr vert="horz" lIns="91440" tIns="45720" rIns="91440" bIns="45720" rtlCol="0">
            <a:normAutofit/>
          </a:bodyPr>
          <a:lst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en-US" sz="3200" cap="all" dirty="0">
                <a:solidFill>
                  <a:schemeClr val="bg1"/>
                </a:solidFill>
                <a:latin typeface="+mj-lt"/>
              </a:rPr>
              <a:t>Red Raider Family Network and FERPA </a:t>
            </a:r>
          </a:p>
        </p:txBody>
      </p:sp>
    </p:spTree>
    <p:extLst>
      <p:ext uri="{BB962C8B-B14F-4D97-AF65-F5344CB8AC3E}">
        <p14:creationId xmlns:p14="http://schemas.microsoft.com/office/powerpoint/2010/main" val="1271249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se2di19bp1r9z8x2w3jd8bd62z8ceq"/>
</p:tagLst>
</file>

<file path=ppt/theme/theme1.xml><?xml version="1.0" encoding="utf-8"?>
<a:theme xmlns:a="http://schemas.openxmlformats.org/drawingml/2006/main" name="PFR">
  <a:themeElements>
    <a:clrScheme name="TTU">
      <a:dk1>
        <a:srgbClr val="000000"/>
      </a:dk1>
      <a:lt1>
        <a:srgbClr val="FFFFFF"/>
      </a:lt1>
      <a:dk2>
        <a:srgbClr val="000000"/>
      </a:dk2>
      <a:lt2>
        <a:srgbClr val="646464"/>
      </a:lt2>
      <a:accent1>
        <a:srgbClr val="B50C00"/>
      </a:accent1>
      <a:accent2>
        <a:srgbClr val="052147"/>
      </a:accent2>
      <a:accent3>
        <a:srgbClr val="FFFFFF"/>
      </a:accent3>
      <a:accent4>
        <a:srgbClr val="000000"/>
      </a:accent4>
      <a:accent5>
        <a:srgbClr val="D7AAAA"/>
      </a:accent5>
      <a:accent6>
        <a:srgbClr val="041D3F"/>
      </a:accent6>
      <a:hlink>
        <a:srgbClr val="BD8C00"/>
      </a:hlink>
      <a:folHlink>
        <a:srgbClr val="3F4A13"/>
      </a:folHlink>
    </a:clrScheme>
    <a:fontScheme name="PFR Theme">
      <a:majorFont>
        <a:latin typeface="Cambria"/>
        <a:ea typeface=""/>
        <a:cs typeface=""/>
      </a:majorFont>
      <a:minorFont>
        <a:latin typeface="Calibri"/>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FR" id="{C261C3D5-3300-42E0-9C38-AE618FCCEFC3}" vid="{6AB198BF-8DBF-490E-B280-710D742DC7C8}"/>
    </a:ext>
  </a:extLst>
</a:theme>
</file>

<file path=ppt/theme/theme2.xml><?xml version="1.0" encoding="utf-8"?>
<a:theme xmlns:a="http://schemas.openxmlformats.org/drawingml/2006/main" name="3_PFR">
  <a:themeElements>
    <a:clrScheme name="PFR 2025">
      <a:dk1>
        <a:srgbClr val="000000"/>
      </a:dk1>
      <a:lt1>
        <a:srgbClr val="FFFFFF"/>
      </a:lt1>
      <a:dk2>
        <a:srgbClr val="000000"/>
      </a:dk2>
      <a:lt2>
        <a:srgbClr val="646464"/>
      </a:lt2>
      <a:accent1>
        <a:srgbClr val="E90802"/>
      </a:accent1>
      <a:accent2>
        <a:srgbClr val="052147"/>
      </a:accent2>
      <a:accent3>
        <a:srgbClr val="FFFFFF"/>
      </a:accent3>
      <a:accent4>
        <a:srgbClr val="000000"/>
      </a:accent4>
      <a:accent5>
        <a:srgbClr val="D7AAAA"/>
      </a:accent5>
      <a:accent6>
        <a:srgbClr val="041D3F"/>
      </a:accent6>
      <a:hlink>
        <a:srgbClr val="646464"/>
      </a:hlink>
      <a:folHlink>
        <a:srgbClr val="3F4A13"/>
      </a:folHlink>
    </a:clrScheme>
    <a:fontScheme name="PFR 2025">
      <a:majorFont>
        <a:latin typeface="Arial Black"/>
        <a:ea typeface=""/>
        <a:cs typeface=""/>
      </a:majorFont>
      <a:minorFont>
        <a:latin typeface="Arial"/>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FR" id="{C261C3D5-3300-42E0-9C38-AE618FCCEFC3}" vid="{6AB198BF-8DBF-490E-B280-710D742DC7C8}"/>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Texas Tech Colors">
      <a:dk1>
        <a:srgbClr val="000000"/>
      </a:dk1>
      <a:lt1>
        <a:srgbClr val="FFFFFF"/>
      </a:lt1>
      <a:dk2>
        <a:srgbClr val="323232"/>
      </a:dk2>
      <a:lt2>
        <a:srgbClr val="E7E6E6"/>
      </a:lt2>
      <a:accent1>
        <a:srgbClr val="CB0100"/>
      </a:accent1>
      <a:accent2>
        <a:srgbClr val="171717"/>
      </a:accent2>
      <a:accent3>
        <a:srgbClr val="D8D8D8"/>
      </a:accent3>
      <a:accent4>
        <a:srgbClr val="FFFFFF"/>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13397F3B5F6F488296E000CDEAC546" ma:contentTypeVersion="19" ma:contentTypeDescription="Create a new document." ma:contentTypeScope="" ma:versionID="10d408ddd50822fbe16ddd7f67e94fe7">
  <xsd:schema xmlns:xsd="http://www.w3.org/2001/XMLSchema" xmlns:xs="http://www.w3.org/2001/XMLSchema" xmlns:p="http://schemas.microsoft.com/office/2006/metadata/properties" xmlns:ns2="923a23ed-d79d-4ffa-87bc-a3509c3f15f5" xmlns:ns3="7cb78acf-9f79-4311-be65-09aa57c3a9c9" targetNamespace="http://schemas.microsoft.com/office/2006/metadata/properties" ma:root="true" ma:fieldsID="b6cf4d7fd1b74e66f422544b8dc0ed92" ns2:_="" ns3:_="">
    <xsd:import namespace="923a23ed-d79d-4ffa-87bc-a3509c3f15f5"/>
    <xsd:import namespace="7cb78acf-9f79-4311-be65-09aa57c3a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a23ed-d79d-4ffa-87bc-a3509c3f1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b78acf-9f79-4311-be65-09aa57c3a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242bc9-04c3-48d7-a096-602d54c80c58}" ma:internalName="TaxCatchAll" ma:showField="CatchAllData" ma:web="7cb78acf-9f79-4311-be65-09aa57c3a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cb78acf-9f79-4311-be65-09aa57c3a9c9" xsi:nil="true"/>
    <lcf76f155ced4ddcb4097134ff3c332f xmlns="923a23ed-d79d-4ffa-87bc-a3509c3f15f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672495-DB98-49D2-959A-B285A6C46309}">
  <ds:schemaRefs>
    <ds:schemaRef ds:uri="7cb78acf-9f79-4311-be65-09aa57c3a9c9"/>
    <ds:schemaRef ds:uri="923a23ed-d79d-4ffa-87bc-a3509c3f15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EC466B-4361-4345-B29B-B7F2269E8599}">
  <ds:schemaRef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7cb78acf-9f79-4311-be65-09aa57c3a9c9"/>
    <ds:schemaRef ds:uri="923a23ed-d79d-4ffa-87bc-a3509c3f15f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1220CED-5931-45AF-BE93-CED9EE7A0B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PFR</Template>
  <TotalTime>114</TotalTime>
  <Words>804</Words>
  <Application>Microsoft Office PowerPoint</Application>
  <PresentationFormat>Widescreen</PresentationFormat>
  <Paragraphs>125</Paragraphs>
  <Slides>12</Slides>
  <Notes>12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Aptos</vt:lpstr>
      <vt:lpstr>Arial</vt:lpstr>
      <vt:lpstr>Arial Black</vt:lpstr>
      <vt:lpstr>Calibri</vt:lpstr>
      <vt:lpstr>Calibri Light</vt:lpstr>
      <vt:lpstr>Cambria</vt:lpstr>
      <vt:lpstr>Wingdings</vt:lpstr>
      <vt:lpstr>PFR</vt:lpstr>
      <vt:lpstr>3_PFR</vt:lpstr>
      <vt:lpstr>3_Custom Design</vt:lpstr>
      <vt:lpstr>Office Theme</vt:lpstr>
      <vt:lpstr>PARTNERING WITH TEXAS TECH TO SUPPORT YOUR STUDENT</vt:lpstr>
      <vt:lpstr>PowerPoint Presentation</vt:lpstr>
      <vt:lpstr>Connect with us</vt:lpstr>
      <vt:lpstr>PowerPoint Presentation</vt:lpstr>
      <vt:lpstr>PowerPoint Presentation</vt:lpstr>
      <vt:lpstr>HOW CAMPUS CONNECTION SUPPORTS STUDENTS DURING TRANSITION</vt:lpstr>
      <vt:lpstr>Empowering Students’ Growing Independence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Self, Christine</dc:creator>
  <cp:keywords/>
  <dc:description>generated using python-pptx</dc:description>
  <cp:lastModifiedBy>Self, Christine</cp:lastModifiedBy>
  <cp:revision>3</cp:revision>
  <dcterms:created xsi:type="dcterms:W3CDTF">2013-01-27T09:14:16Z</dcterms:created>
  <dcterms:modified xsi:type="dcterms:W3CDTF">2026-05-28T15:59:17Z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0x0101003D13397F3B5F6F488296E000CDEAC546</vt:lpwstr>
  </property>
  <property fmtid="{D5CDD505-2E9C-101B-9397-08002B2CF9AE}" pid="3" name="MediaServiceImageTags">
    <vt:lpwstr/>
  </property>
</Properties>
</file>