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2.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3.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732" r:id="rId5"/>
    <p:sldMasterId id="2147483795" r:id="rId6"/>
    <p:sldMasterId id="2147483807" r:id="rId7"/>
  </p:sldMasterIdLst>
  <p:notesMasterIdLst>
    <p:notesMasterId r:id="rId29"/>
  </p:notesMasterIdLst>
  <p:sldIdLst>
    <p:sldId id="490" r:id="rId8"/>
    <p:sldId id="304" r:id="rId9"/>
    <p:sldId id="499" r:id="rId10"/>
    <p:sldId id="471" r:id="rId11"/>
    <p:sldId id="476" r:id="rId12"/>
    <p:sldId id="489" r:id="rId13"/>
    <p:sldId id="501" r:id="rId14"/>
    <p:sldId id="258" r:id="rId15"/>
    <p:sldId id="259" r:id="rId16"/>
    <p:sldId id="493" r:id="rId17"/>
    <p:sldId id="291" r:id="rId18"/>
    <p:sldId id="494" r:id="rId19"/>
    <p:sldId id="500" r:id="rId20"/>
    <p:sldId id="495" r:id="rId21"/>
    <p:sldId id="496" r:id="rId22"/>
    <p:sldId id="299" r:id="rId23"/>
    <p:sldId id="474" r:id="rId24"/>
    <p:sldId id="285" r:id="rId25"/>
    <p:sldId id="497" r:id="rId26"/>
    <p:sldId id="498" r:id="rId27"/>
    <p:sldId id="470" r:id="rId28"/>
  </p:sldIdLst>
  <p:sldSz cx="12192000" cy="6858000"/>
  <p:notesSz cx="7023100" cy="9309100"/>
  <p:custDataLst>
    <p:tags r:id="rId3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B1C8C1C-5454-B4FC-5161-246524768985}" name="Watson, Connie" initials="CW" userId="S::Connie.Watson@ttu.edu::f36e5739-13b1-4802-95bd-91b4203ba088" providerId="AD"/>
  <p188:author id="{A0E80B74-7D99-8963-5DA4-75EFB3388110}" name="Self, Christine" initials="CS" userId="S::Christine.Self@ttu.edu::7469b40d-c0e5-4438-9ceb-6235ef6ac187" providerId="AD"/>
  <p188:author id="{ACCA7598-94F6-1AB1-D261-481658CF8240}" name="Brannon, Morgan" initials="MB" userId="S::Morgan.Brannon@ttu.edu::88af12d0-6902-4843-a4cb-8120c7c64d10" providerId="AD"/>
  <p188:author id="{E98F10E4-5E67-4AEB-1F66-6C53B4272C66}" name="Valdivia, Bryanna" initials="VB" userId="S::bryanna.valdivia@ttu.edu::7ee18b20-1e1f-4872-8567-1ab9437b773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90802"/>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59564" autoAdjust="0"/>
  </p:normalViewPr>
  <p:slideViewPr>
    <p:cSldViewPr snapToGrid="0">
      <p:cViewPr varScale="1">
        <p:scale>
          <a:sx n="66" d="100"/>
          <a:sy n="66" d="100"/>
        </p:scale>
        <p:origin x="1362" y="6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customXml" Target="../customXml/item3.xml"/><Relationship Id="rId21" Type="http://schemas.openxmlformats.org/officeDocument/2006/relationships/slide" Target="slides/slide14.xml"/><Relationship Id="rId34" Type="http://schemas.openxmlformats.org/officeDocument/2006/relationships/tableStyles" Target="tableStyles.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tags" Target="tags/tag1.xml"/><Relationship Id="rId35" Type="http://schemas.microsoft.com/office/2018/10/relationships/authors" Target="authors.xml"/><Relationship Id="rId8"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0A93D912-1639-4A94-9497-C3A9B7A0FBCC}" type="datetimeFigureOut">
              <a:rPr lang="en-US" smtClean="0"/>
              <a:t>5/28/2026</a:t>
            </a:fld>
            <a:endParaRPr lang="en-US"/>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7E96EE68-4A33-4128-9881-EBF7858748ED}" type="slidenum">
              <a:rPr lang="en-US" smtClean="0"/>
              <a:t>‹#›</a:t>
            </a:fld>
            <a:endParaRPr lang="en-US"/>
          </a:p>
        </p:txBody>
      </p:sp>
    </p:spTree>
    <p:extLst>
      <p:ext uri="{BB962C8B-B14F-4D97-AF65-F5344CB8AC3E}">
        <p14:creationId xmlns:p14="http://schemas.microsoft.com/office/powerpoint/2010/main" val="21388628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96EE68-4A33-4128-9881-EBF7858748E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672183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E3AC23-36F7-4F32-A9B3-5467F092659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903610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E3AC23-36F7-4F32-A9B3-5467F092659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684007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0E2AE9-0C97-8B35-0BDD-BCAD5220518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D1EC75-F1E5-1138-BC19-7630CA4CAC2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56C7881-F72F-7901-FF8B-EBADF2929B5D}"/>
              </a:ext>
            </a:extLst>
          </p:cNvPr>
          <p:cNvSpPr>
            <a:spLocks noGrp="1"/>
          </p:cNvSpPr>
          <p:nvPr>
            <p:ph type="body" idx="1"/>
          </p:nvPr>
        </p:nvSpPr>
        <p:spPr/>
        <p:txBody>
          <a:bodyPr/>
          <a:lstStyle/>
          <a:p>
            <a:pPr>
              <a:buNone/>
            </a:pPr>
            <a:endParaRPr lang="en-US"/>
          </a:p>
          <a:p>
            <a:pPr>
              <a:buNone/>
            </a:pPr>
            <a:endParaRPr lang="en-US"/>
          </a:p>
          <a:p>
            <a:endParaRPr lang="en-US"/>
          </a:p>
        </p:txBody>
      </p:sp>
      <p:sp>
        <p:nvSpPr>
          <p:cNvPr id="4" name="Slide Number Placeholder 3">
            <a:extLst>
              <a:ext uri="{FF2B5EF4-FFF2-40B4-BE49-F238E27FC236}">
                <a16:creationId xmlns:a16="http://schemas.microsoft.com/office/drawing/2014/main" id="{B886786B-1555-FDB7-F5BF-B423C7551C00}"/>
              </a:ext>
            </a:extLst>
          </p:cNvPr>
          <p:cNvSpPr>
            <a:spLocks noGrp="1"/>
          </p:cNvSpPr>
          <p:nvPr>
            <p:ph type="sldNum" sz="quarter" idx="5"/>
          </p:nvPr>
        </p:nvSpPr>
        <p:spPr/>
        <p:txBody>
          <a:bodyPr/>
          <a:lstStyle/>
          <a:p>
            <a:fld id="{7E96EE68-4A33-4128-9881-EBF7858748ED}" type="slidenum">
              <a:rPr lang="en-US" smtClean="0"/>
              <a:t>12</a:t>
            </a:fld>
            <a:endParaRPr lang="en-US"/>
          </a:p>
        </p:txBody>
      </p:sp>
    </p:spTree>
    <p:extLst>
      <p:ext uri="{BB962C8B-B14F-4D97-AF65-F5344CB8AC3E}">
        <p14:creationId xmlns:p14="http://schemas.microsoft.com/office/powerpoint/2010/main" val="2036363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6316EE-83AD-D3CF-000A-DE21B4242D3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DBBFB8D-7E95-E42A-2871-989D7AADC3A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A388F9C-A4ED-28B8-2587-413EABF8A02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7AA49AA-3082-41ED-4BC7-144885A9DB81}"/>
              </a:ext>
            </a:extLst>
          </p:cNvPr>
          <p:cNvSpPr>
            <a:spLocks noGrp="1"/>
          </p:cNvSpPr>
          <p:nvPr>
            <p:ph type="sldNum" sz="quarter" idx="5"/>
          </p:nvPr>
        </p:nvSpPr>
        <p:spPr/>
        <p:txBody>
          <a:bodyPr/>
          <a:lstStyle/>
          <a:p>
            <a:fld id="{7E96EE68-4A33-4128-9881-EBF7858748ED}" type="slidenum">
              <a:rPr lang="en-US" smtClean="0"/>
              <a:t>13</a:t>
            </a:fld>
            <a:endParaRPr lang="en-US"/>
          </a:p>
        </p:txBody>
      </p:sp>
    </p:spTree>
    <p:extLst>
      <p:ext uri="{BB962C8B-B14F-4D97-AF65-F5344CB8AC3E}">
        <p14:creationId xmlns:p14="http://schemas.microsoft.com/office/powerpoint/2010/main" val="24745842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347276-8BFC-A05C-396E-FFB66D67CFA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A237141-8C1A-96E3-C78C-66E839770E4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10DE198-868A-7764-FC10-973FCD3A2D1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F06F3E3-3EB7-267C-0BBE-88C046F1782D}"/>
              </a:ext>
            </a:extLst>
          </p:cNvPr>
          <p:cNvSpPr>
            <a:spLocks noGrp="1"/>
          </p:cNvSpPr>
          <p:nvPr>
            <p:ph type="sldNum" sz="quarter" idx="5"/>
          </p:nvPr>
        </p:nvSpPr>
        <p:spPr/>
        <p:txBody>
          <a:bodyPr/>
          <a:lstStyle/>
          <a:p>
            <a:fld id="{7E96EE68-4A33-4128-9881-EBF7858748ED}" type="slidenum">
              <a:rPr lang="en-US" smtClean="0"/>
              <a:t>14</a:t>
            </a:fld>
            <a:endParaRPr lang="en-US"/>
          </a:p>
        </p:txBody>
      </p:sp>
    </p:spTree>
    <p:extLst>
      <p:ext uri="{BB962C8B-B14F-4D97-AF65-F5344CB8AC3E}">
        <p14:creationId xmlns:p14="http://schemas.microsoft.com/office/powerpoint/2010/main" val="5530259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9F7B1C-9557-B394-643B-713F3F321B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CE6D024-8D39-9EB4-FEEE-9078C1ADE11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5E31DA5-C990-6A95-5AF1-42D39B1A3B6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888C79B-419B-7E8E-5534-2B81AFE4A589}"/>
              </a:ext>
            </a:extLst>
          </p:cNvPr>
          <p:cNvSpPr>
            <a:spLocks noGrp="1"/>
          </p:cNvSpPr>
          <p:nvPr>
            <p:ph type="sldNum" sz="quarter" idx="5"/>
          </p:nvPr>
        </p:nvSpPr>
        <p:spPr/>
        <p:txBody>
          <a:bodyPr/>
          <a:lstStyle/>
          <a:p>
            <a:fld id="{7E96EE68-4A33-4128-9881-EBF7858748ED}" type="slidenum">
              <a:rPr lang="en-US" smtClean="0"/>
              <a:t>15</a:t>
            </a:fld>
            <a:endParaRPr lang="en-US"/>
          </a:p>
        </p:txBody>
      </p:sp>
    </p:spTree>
    <p:extLst>
      <p:ext uri="{BB962C8B-B14F-4D97-AF65-F5344CB8AC3E}">
        <p14:creationId xmlns:p14="http://schemas.microsoft.com/office/powerpoint/2010/main" val="18984014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8E3AC23-36F7-4F32-A9B3-5467F092659F}" type="slidenum">
              <a:rPr lang="en-US" smtClean="0"/>
              <a:t>16</a:t>
            </a:fld>
            <a:endParaRPr lang="en-US"/>
          </a:p>
        </p:txBody>
      </p:sp>
    </p:spTree>
    <p:extLst>
      <p:ext uri="{BB962C8B-B14F-4D97-AF65-F5344CB8AC3E}">
        <p14:creationId xmlns:p14="http://schemas.microsoft.com/office/powerpoint/2010/main" val="3944467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E96EE68-4A33-4128-9881-EBF7858748ED}" type="slidenum">
              <a:rPr lang="en-US" smtClean="0"/>
              <a:t>17</a:t>
            </a:fld>
            <a:endParaRPr lang="en-US"/>
          </a:p>
        </p:txBody>
      </p:sp>
    </p:spTree>
    <p:extLst>
      <p:ext uri="{BB962C8B-B14F-4D97-AF65-F5344CB8AC3E}">
        <p14:creationId xmlns:p14="http://schemas.microsoft.com/office/powerpoint/2010/main" val="25204551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8E3AC23-36F7-4F32-A9B3-5467F092659F}" type="slidenum">
              <a:rPr lang="en-US" smtClean="0"/>
              <a:t>18</a:t>
            </a:fld>
            <a:endParaRPr lang="en-US"/>
          </a:p>
        </p:txBody>
      </p:sp>
    </p:spTree>
    <p:extLst>
      <p:ext uri="{BB962C8B-B14F-4D97-AF65-F5344CB8AC3E}">
        <p14:creationId xmlns:p14="http://schemas.microsoft.com/office/powerpoint/2010/main" val="17703242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C99951-48CC-30C9-3817-A0DE3C71C3B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8F4A37-0E88-885C-6F86-8FA740AC622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21CA650-0AB4-EAF7-6A8C-D8A7063ECC3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B42311B-778A-2C51-C660-6ADC908BCFF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FB21BD-3CB7-E34E-919E-8858565438D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335604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E96EE68-4A33-4128-9881-EBF7858748ED}" type="slidenum">
              <a:rPr lang="en-US" smtClean="0"/>
              <a:t>2</a:t>
            </a:fld>
            <a:endParaRPr lang="en-US"/>
          </a:p>
        </p:txBody>
      </p:sp>
    </p:spTree>
    <p:extLst>
      <p:ext uri="{BB962C8B-B14F-4D97-AF65-F5344CB8AC3E}">
        <p14:creationId xmlns:p14="http://schemas.microsoft.com/office/powerpoint/2010/main" val="4991156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A16620-89E0-B56D-7185-9FAB19B416C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DC4FE2E-0FBF-4FC7-26C1-9147BEB3157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21B5699-19B8-A499-34C7-1708B805BD5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9467148-301A-BD97-F657-91AA28C72F7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FB21BD-3CB7-E34E-919E-8858565438D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31220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defTabSz="933237">
              <a:defRPr/>
            </a:pPr>
            <a:r>
              <a:rPr lang="en-US"/>
              <a:t>In Parent &amp; Family Relations, we know that college is a transition not only for your student, but for you as family members and supporters as well.  We’re here to help!</a:t>
            </a:r>
          </a:p>
          <a:p>
            <a:pPr defTabSz="933237">
              <a:defRPr/>
            </a:pPr>
            <a:endParaRPr lang="en-US"/>
          </a:p>
          <a:p>
            <a:pPr defTabSz="933237">
              <a:defRPr/>
            </a:pPr>
            <a:r>
              <a:rPr lang="en-US"/>
              <a:t>Like I said earlier, we believe that our students’ supporters are key partners in their success.  We are here to make sure you know about the resources that can help your student succeed!</a:t>
            </a:r>
          </a:p>
          <a:p>
            <a:pPr defTabSz="933237">
              <a:defRPr/>
            </a:pPr>
            <a:endParaRPr lang="en-US"/>
          </a:p>
          <a:p>
            <a:pPr defTabSz="933237">
              <a:defRPr/>
            </a:pPr>
            <a:r>
              <a:rPr lang="en-US"/>
              <a:t>Sign up for the Red Raider Family Network and Newsletter, watch one of our webinars, bookmark our website, and follow us on social media.</a:t>
            </a:r>
          </a:p>
          <a:p>
            <a:pPr defTabSz="933237">
              <a:defRPr/>
            </a:pPr>
            <a:endParaRPr lang="en-US"/>
          </a:p>
          <a:p>
            <a:pPr defTabSz="933237">
              <a:defRPr/>
            </a:pPr>
            <a:r>
              <a:rPr lang="en-US"/>
              <a:t>You can scan the QR code to save our contact information directly to your phone right now! This includes our phone number, website, email, and social media accounts.</a:t>
            </a:r>
          </a:p>
        </p:txBody>
      </p:sp>
      <p:sp>
        <p:nvSpPr>
          <p:cNvPr id="4" name="Slide Number Placeholder 3"/>
          <p:cNvSpPr>
            <a:spLocks noGrp="1"/>
          </p:cNvSpPr>
          <p:nvPr>
            <p:ph type="sldNum" sz="quarter" idx="5"/>
          </p:nvPr>
        </p:nvSpPr>
        <p:spPr/>
        <p:txBody>
          <a:bodyPr/>
          <a:lstStyle/>
          <a:p>
            <a:fld id="{CFFB21BD-3CB7-E34E-919E-8858565438D4}" type="slidenum">
              <a:rPr lang="en-US" smtClean="0"/>
              <a:t>21</a:t>
            </a:fld>
            <a:endParaRPr lang="en-US"/>
          </a:p>
        </p:txBody>
      </p:sp>
    </p:spTree>
    <p:extLst>
      <p:ext uri="{BB962C8B-B14F-4D97-AF65-F5344CB8AC3E}">
        <p14:creationId xmlns:p14="http://schemas.microsoft.com/office/powerpoint/2010/main" val="34321782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defTabSz="933237">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FB21BD-3CB7-E34E-919E-8858565438D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321782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E96EE68-4A33-4128-9881-EBF7858748ED}" type="slidenum">
              <a:rPr lang="en-US" smtClean="0"/>
              <a:t>4</a:t>
            </a:fld>
            <a:endParaRPr lang="en-US"/>
          </a:p>
        </p:txBody>
      </p:sp>
    </p:spTree>
    <p:extLst>
      <p:ext uri="{BB962C8B-B14F-4D97-AF65-F5344CB8AC3E}">
        <p14:creationId xmlns:p14="http://schemas.microsoft.com/office/powerpoint/2010/main" val="27132421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3C2A28-0906-447C-369D-2FBDE490726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E8921C2-2BF0-3774-58BD-CD930EF3EAD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B218A23-D899-B246-2063-D4A1D6D5F14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69B9A95-E924-BA5C-D9FA-92A075E8CF51}"/>
              </a:ext>
            </a:extLst>
          </p:cNvPr>
          <p:cNvSpPr>
            <a:spLocks noGrp="1"/>
          </p:cNvSpPr>
          <p:nvPr>
            <p:ph type="sldNum" sz="quarter" idx="5"/>
          </p:nvPr>
        </p:nvSpPr>
        <p:spPr/>
        <p:txBody>
          <a:bodyPr/>
          <a:lstStyle/>
          <a:p>
            <a:fld id="{38E3AC23-36F7-4F32-A9B3-5467F092659F}" type="slidenum">
              <a:rPr lang="en-US" smtClean="0"/>
              <a:t>5</a:t>
            </a:fld>
            <a:endParaRPr lang="en-US"/>
          </a:p>
        </p:txBody>
      </p:sp>
    </p:spTree>
    <p:extLst>
      <p:ext uri="{BB962C8B-B14F-4D97-AF65-F5344CB8AC3E}">
        <p14:creationId xmlns:p14="http://schemas.microsoft.com/office/powerpoint/2010/main" val="42113195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FB21BD-3CB7-E34E-919E-8858565438D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177169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F887E9-FA9D-82EF-10C7-D75AC41A7C1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E08371-8A6D-9EE9-A8E3-1045DAAD288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182957F-C7C5-67F7-5927-06C1FAA0B66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DC184BA-FBB6-5343-EAE4-5659D59CC3B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FB21BD-3CB7-E34E-919E-8858565438D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9143330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E96EE68-4A33-4128-9881-EBF7858748ED}" type="slidenum">
              <a:rPr lang="en-US" smtClean="0"/>
              <a:t>8</a:t>
            </a:fld>
            <a:endParaRPr lang="en-US"/>
          </a:p>
        </p:txBody>
      </p:sp>
    </p:spTree>
    <p:extLst>
      <p:ext uri="{BB962C8B-B14F-4D97-AF65-F5344CB8AC3E}">
        <p14:creationId xmlns:p14="http://schemas.microsoft.com/office/powerpoint/2010/main" val="17521148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E96EE68-4A33-4128-9881-EBF7858748ED}" type="slidenum">
              <a:rPr lang="en-US" smtClean="0"/>
              <a:t>9</a:t>
            </a:fld>
            <a:endParaRPr lang="en-US"/>
          </a:p>
        </p:txBody>
      </p:sp>
    </p:spTree>
    <p:extLst>
      <p:ext uri="{BB962C8B-B14F-4D97-AF65-F5344CB8AC3E}">
        <p14:creationId xmlns:p14="http://schemas.microsoft.com/office/powerpoint/2010/main" val="41146603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svg"/><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svg"/><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57250" y="1997274"/>
            <a:ext cx="9715500" cy="1378148"/>
          </a:xfrm>
        </p:spPr>
        <p:txBody>
          <a:bodyPr/>
          <a:lstStyle/>
          <a:p>
            <a:r>
              <a:rPr lang="en-US"/>
              <a:t>Click to edit Master title style</a:t>
            </a:r>
          </a:p>
        </p:txBody>
      </p:sp>
      <p:sp>
        <p:nvSpPr>
          <p:cNvPr id="3" name="Subtitle 2"/>
          <p:cNvSpPr>
            <a:spLocks noGrp="1"/>
          </p:cNvSpPr>
          <p:nvPr>
            <p:ph type="subTitle" idx="1"/>
          </p:nvPr>
        </p:nvSpPr>
        <p:spPr>
          <a:xfrm>
            <a:off x="1714500" y="3643312"/>
            <a:ext cx="8001000" cy="1643063"/>
          </a:xfrm>
        </p:spPr>
        <p:txBody>
          <a:bodyPr/>
          <a:lstStyle>
            <a:lvl1pPr marL="0" indent="0" algn="ctr">
              <a:buNone/>
              <a:defRPr>
                <a:solidFill>
                  <a:schemeClr val="tx1">
                    <a:tint val="75000"/>
                  </a:schemeClr>
                </a:solidFill>
              </a:defRPr>
            </a:lvl1pPr>
            <a:lvl2pPr marL="428625" indent="0" algn="ctr">
              <a:buNone/>
              <a:defRPr>
                <a:solidFill>
                  <a:schemeClr val="tx1">
                    <a:tint val="75000"/>
                  </a:schemeClr>
                </a:solidFill>
              </a:defRPr>
            </a:lvl2pPr>
            <a:lvl3pPr marL="857250" indent="0" algn="ctr">
              <a:buNone/>
              <a:defRPr>
                <a:solidFill>
                  <a:schemeClr val="tx1">
                    <a:tint val="75000"/>
                  </a:schemeClr>
                </a:solidFill>
              </a:defRPr>
            </a:lvl3pPr>
            <a:lvl4pPr marL="1285875" indent="0" algn="ctr">
              <a:buNone/>
              <a:defRPr>
                <a:solidFill>
                  <a:schemeClr val="tx1">
                    <a:tint val="75000"/>
                  </a:schemeClr>
                </a:solidFill>
              </a:defRPr>
            </a:lvl4pPr>
            <a:lvl5pPr marL="1714500" indent="0" algn="ctr">
              <a:buNone/>
              <a:defRPr>
                <a:solidFill>
                  <a:schemeClr val="tx1">
                    <a:tint val="75000"/>
                  </a:schemeClr>
                </a:solidFill>
              </a:defRPr>
            </a:lvl5pPr>
            <a:lvl6pPr marL="2143125" indent="0" algn="ctr">
              <a:buNone/>
              <a:defRPr>
                <a:solidFill>
                  <a:schemeClr val="tx1">
                    <a:tint val="75000"/>
                  </a:schemeClr>
                </a:solidFill>
              </a:defRPr>
            </a:lvl6pPr>
            <a:lvl7pPr marL="2571750" indent="0" algn="ctr">
              <a:buNone/>
              <a:defRPr>
                <a:solidFill>
                  <a:schemeClr val="tx1">
                    <a:tint val="75000"/>
                  </a:schemeClr>
                </a:solidFill>
              </a:defRPr>
            </a:lvl7pPr>
            <a:lvl8pPr marL="3000375" indent="0" algn="ctr">
              <a:buNone/>
              <a:defRPr>
                <a:solidFill>
                  <a:schemeClr val="tx1">
                    <a:tint val="75000"/>
                  </a:schemeClr>
                </a:solidFill>
              </a:defRPr>
            </a:lvl8pPr>
            <a:lvl9pPr marL="34290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BCAD085-E8A6-8845-BD4E-CB4CCA059FC4}" type="datetimeFigureOut">
              <a:rPr lang="en-US" smtClean="0"/>
              <a:t>5/28/2026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0614166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5/28/2026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00295112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1631F669-DF24-4293-944D-55620AFEB154}"/>
              </a:ext>
            </a:extLst>
          </p:cNvPr>
          <p:cNvSpPr>
            <a:spLocks noGrp="1"/>
          </p:cNvSpPr>
          <p:nvPr>
            <p:ph type="pic" sz="quarter" idx="10"/>
          </p:nvPr>
        </p:nvSpPr>
        <p:spPr>
          <a:xfrm>
            <a:off x="6311900" y="2841625"/>
            <a:ext cx="3652838" cy="2286000"/>
          </a:xfrm>
          <a:prstGeom prst="rect">
            <a:avLst/>
          </a:prstGeom>
        </p:spPr>
        <p:txBody>
          <a:bodyPr/>
          <a:lstStyle/>
          <a:p>
            <a:endParaRPr lang="en-US"/>
          </a:p>
        </p:txBody>
      </p:sp>
    </p:spTree>
    <p:extLst>
      <p:ext uri="{BB962C8B-B14F-4D97-AF65-F5344CB8AC3E}">
        <p14:creationId xmlns:p14="http://schemas.microsoft.com/office/powerpoint/2010/main" val="401608050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0C68AF7-FD78-4EE7-8C3E-202B5956DED6}"/>
              </a:ext>
            </a:extLst>
          </p:cNvPr>
          <p:cNvSpPr>
            <a:spLocks noGrp="1"/>
          </p:cNvSpPr>
          <p:nvPr>
            <p:ph type="pic" sz="quarter" idx="10"/>
          </p:nvPr>
        </p:nvSpPr>
        <p:spPr>
          <a:xfrm>
            <a:off x="6289676" y="2539999"/>
            <a:ext cx="4156074" cy="3114675"/>
          </a:xfrm>
          <a:prstGeom prst="rect">
            <a:avLst/>
          </a:prstGeom>
        </p:spPr>
        <p:txBody>
          <a:bodyPr/>
          <a:lstStyle/>
          <a:p>
            <a:endParaRPr lang="en-US"/>
          </a:p>
        </p:txBody>
      </p:sp>
    </p:spTree>
    <p:extLst>
      <p:ext uri="{BB962C8B-B14F-4D97-AF65-F5344CB8AC3E}">
        <p14:creationId xmlns:p14="http://schemas.microsoft.com/office/powerpoint/2010/main" val="159122302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AADA4EEB-5666-4AC9-B5E7-6FA00D128D4E}"/>
              </a:ext>
            </a:extLst>
          </p:cNvPr>
          <p:cNvSpPr>
            <a:spLocks noGrp="1"/>
          </p:cNvSpPr>
          <p:nvPr>
            <p:ph type="pic" sz="quarter" idx="10"/>
          </p:nvPr>
        </p:nvSpPr>
        <p:spPr>
          <a:xfrm>
            <a:off x="5397500" y="2636838"/>
            <a:ext cx="2690813" cy="2663825"/>
          </a:xfrm>
          <a:prstGeom prst="rect">
            <a:avLst/>
          </a:prstGeom>
        </p:spPr>
        <p:txBody>
          <a:bodyPr/>
          <a:lstStyle/>
          <a:p>
            <a:endParaRPr lang="en-US"/>
          </a:p>
        </p:txBody>
      </p:sp>
      <p:sp>
        <p:nvSpPr>
          <p:cNvPr id="8" name="Picture Placeholder 7">
            <a:extLst>
              <a:ext uri="{FF2B5EF4-FFF2-40B4-BE49-F238E27FC236}">
                <a16:creationId xmlns:a16="http://schemas.microsoft.com/office/drawing/2014/main" id="{E313D22F-7C85-41DC-858A-ACFAD3095445}"/>
              </a:ext>
            </a:extLst>
          </p:cNvPr>
          <p:cNvSpPr>
            <a:spLocks noGrp="1"/>
          </p:cNvSpPr>
          <p:nvPr>
            <p:ph type="pic" sz="quarter" idx="11"/>
          </p:nvPr>
        </p:nvSpPr>
        <p:spPr>
          <a:xfrm>
            <a:off x="8088313" y="2636838"/>
            <a:ext cx="2689225" cy="2663825"/>
          </a:xfrm>
          <a:prstGeom prst="rect">
            <a:avLst/>
          </a:prstGeom>
        </p:spPr>
        <p:txBody>
          <a:bodyPr/>
          <a:lstStyle/>
          <a:p>
            <a:endParaRPr lang="en-US"/>
          </a:p>
        </p:txBody>
      </p:sp>
    </p:spTree>
    <p:extLst>
      <p:ext uri="{BB962C8B-B14F-4D97-AF65-F5344CB8AC3E}">
        <p14:creationId xmlns:p14="http://schemas.microsoft.com/office/powerpoint/2010/main" val="293520600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E25E032D-4419-417F-9507-50043684E686}"/>
              </a:ext>
            </a:extLst>
          </p:cNvPr>
          <p:cNvSpPr>
            <a:spLocks noGrp="1"/>
          </p:cNvSpPr>
          <p:nvPr>
            <p:ph type="pic" sz="quarter" idx="10"/>
          </p:nvPr>
        </p:nvSpPr>
        <p:spPr>
          <a:xfrm>
            <a:off x="4151313" y="3429000"/>
            <a:ext cx="1296987" cy="1295400"/>
          </a:xfrm>
          <a:prstGeom prst="rect">
            <a:avLst/>
          </a:prstGeom>
        </p:spPr>
        <p:txBody>
          <a:bodyPr/>
          <a:lstStyle/>
          <a:p>
            <a:endParaRPr lang="en-US"/>
          </a:p>
        </p:txBody>
      </p:sp>
      <p:sp>
        <p:nvSpPr>
          <p:cNvPr id="10" name="Picture Placeholder 9">
            <a:extLst>
              <a:ext uri="{FF2B5EF4-FFF2-40B4-BE49-F238E27FC236}">
                <a16:creationId xmlns:a16="http://schemas.microsoft.com/office/drawing/2014/main" id="{B64E6E9F-3B48-491D-9AF0-D9A22F40BBA2}"/>
              </a:ext>
            </a:extLst>
          </p:cNvPr>
          <p:cNvSpPr>
            <a:spLocks noGrp="1"/>
          </p:cNvSpPr>
          <p:nvPr>
            <p:ph type="pic" sz="quarter" idx="11"/>
          </p:nvPr>
        </p:nvSpPr>
        <p:spPr>
          <a:xfrm>
            <a:off x="5448300" y="2133600"/>
            <a:ext cx="1295400" cy="1295400"/>
          </a:xfrm>
          <a:prstGeom prst="rect">
            <a:avLst/>
          </a:prstGeom>
        </p:spPr>
        <p:txBody>
          <a:bodyPr/>
          <a:lstStyle/>
          <a:p>
            <a:endParaRPr lang="en-US"/>
          </a:p>
        </p:txBody>
      </p:sp>
      <p:sp>
        <p:nvSpPr>
          <p:cNvPr id="12" name="Picture Placeholder 11">
            <a:extLst>
              <a:ext uri="{FF2B5EF4-FFF2-40B4-BE49-F238E27FC236}">
                <a16:creationId xmlns:a16="http://schemas.microsoft.com/office/drawing/2014/main" id="{D43B56A4-CD84-4BBD-B5CF-3160DB23F255}"/>
              </a:ext>
            </a:extLst>
          </p:cNvPr>
          <p:cNvSpPr>
            <a:spLocks noGrp="1"/>
          </p:cNvSpPr>
          <p:nvPr>
            <p:ph type="pic" sz="quarter" idx="12"/>
          </p:nvPr>
        </p:nvSpPr>
        <p:spPr>
          <a:xfrm>
            <a:off x="6743700" y="2133600"/>
            <a:ext cx="1296988" cy="1295400"/>
          </a:xfrm>
          <a:prstGeom prst="rect">
            <a:avLst/>
          </a:prstGeom>
        </p:spPr>
        <p:txBody>
          <a:bodyPr/>
          <a:lstStyle/>
          <a:p>
            <a:endParaRPr lang="en-US"/>
          </a:p>
        </p:txBody>
      </p:sp>
      <p:sp>
        <p:nvSpPr>
          <p:cNvPr id="14" name="Picture Placeholder 13">
            <a:extLst>
              <a:ext uri="{FF2B5EF4-FFF2-40B4-BE49-F238E27FC236}">
                <a16:creationId xmlns:a16="http://schemas.microsoft.com/office/drawing/2014/main" id="{973B504B-B63A-4DC4-AB49-A69186ED4880}"/>
              </a:ext>
            </a:extLst>
          </p:cNvPr>
          <p:cNvSpPr>
            <a:spLocks noGrp="1"/>
          </p:cNvSpPr>
          <p:nvPr>
            <p:ph type="pic" sz="quarter" idx="13"/>
          </p:nvPr>
        </p:nvSpPr>
        <p:spPr>
          <a:xfrm>
            <a:off x="5448300" y="3429000"/>
            <a:ext cx="1295400" cy="1295400"/>
          </a:xfrm>
          <a:prstGeom prst="rect">
            <a:avLst/>
          </a:prstGeom>
        </p:spPr>
        <p:txBody>
          <a:bodyPr/>
          <a:lstStyle/>
          <a:p>
            <a:endParaRPr lang="en-US"/>
          </a:p>
        </p:txBody>
      </p:sp>
    </p:spTree>
    <p:extLst>
      <p:ext uri="{BB962C8B-B14F-4D97-AF65-F5344CB8AC3E}">
        <p14:creationId xmlns:p14="http://schemas.microsoft.com/office/powerpoint/2010/main" val="126938543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CAB9F2EF-1FA8-44E6-8681-4227344DF909}"/>
              </a:ext>
            </a:extLst>
          </p:cNvPr>
          <p:cNvSpPr>
            <a:spLocks noGrp="1"/>
          </p:cNvSpPr>
          <p:nvPr>
            <p:ph type="pic" sz="quarter" idx="10"/>
          </p:nvPr>
        </p:nvSpPr>
        <p:spPr>
          <a:xfrm>
            <a:off x="816174" y="2296952"/>
            <a:ext cx="3393876" cy="3681413"/>
          </a:xfrm>
          <a:prstGeom prst="rect">
            <a:avLst/>
          </a:prstGeom>
        </p:spPr>
        <p:txBody>
          <a:bodyPr/>
          <a:lstStyle/>
          <a:p>
            <a:endParaRPr lang="en-US"/>
          </a:p>
        </p:txBody>
      </p:sp>
    </p:spTree>
    <p:extLst>
      <p:ext uri="{BB962C8B-B14F-4D97-AF65-F5344CB8AC3E}">
        <p14:creationId xmlns:p14="http://schemas.microsoft.com/office/powerpoint/2010/main" val="193745838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16DC00AA-D791-4240-A9C5-2C77D04EC87F}"/>
              </a:ext>
            </a:extLst>
          </p:cNvPr>
          <p:cNvSpPr>
            <a:spLocks noGrp="1"/>
          </p:cNvSpPr>
          <p:nvPr>
            <p:ph type="pic" sz="quarter" idx="10"/>
          </p:nvPr>
        </p:nvSpPr>
        <p:spPr>
          <a:xfrm>
            <a:off x="6973888" y="1270000"/>
            <a:ext cx="2451100" cy="2451100"/>
          </a:xfrm>
          <a:prstGeom prst="rect">
            <a:avLst/>
          </a:prstGeom>
        </p:spPr>
        <p:txBody>
          <a:bodyPr/>
          <a:lstStyle/>
          <a:p>
            <a:endParaRPr lang="en-US"/>
          </a:p>
        </p:txBody>
      </p:sp>
      <p:sp>
        <p:nvSpPr>
          <p:cNvPr id="8" name="Picture Placeholder 7">
            <a:extLst>
              <a:ext uri="{FF2B5EF4-FFF2-40B4-BE49-F238E27FC236}">
                <a16:creationId xmlns:a16="http://schemas.microsoft.com/office/drawing/2014/main" id="{1AED28F5-46AC-4358-B73A-4B693CC2F2F1}"/>
              </a:ext>
            </a:extLst>
          </p:cNvPr>
          <p:cNvSpPr>
            <a:spLocks noGrp="1"/>
          </p:cNvSpPr>
          <p:nvPr>
            <p:ph type="pic" sz="quarter" idx="11"/>
          </p:nvPr>
        </p:nvSpPr>
        <p:spPr>
          <a:xfrm>
            <a:off x="8404225" y="3721100"/>
            <a:ext cx="2451100" cy="2451100"/>
          </a:xfrm>
          <a:prstGeom prst="rect">
            <a:avLst/>
          </a:prstGeom>
        </p:spPr>
        <p:txBody>
          <a:bodyPr/>
          <a:lstStyle/>
          <a:p>
            <a:endParaRPr lang="en-US"/>
          </a:p>
        </p:txBody>
      </p:sp>
    </p:spTree>
    <p:extLst>
      <p:ext uri="{BB962C8B-B14F-4D97-AF65-F5344CB8AC3E}">
        <p14:creationId xmlns:p14="http://schemas.microsoft.com/office/powerpoint/2010/main" val="90281238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22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47C04DE3-526B-4A7B-9B22-B56F66609A2D}"/>
              </a:ext>
            </a:extLst>
          </p:cNvPr>
          <p:cNvSpPr>
            <a:spLocks noGrp="1"/>
          </p:cNvSpPr>
          <p:nvPr>
            <p:ph type="pic" sz="quarter" idx="10"/>
          </p:nvPr>
        </p:nvSpPr>
        <p:spPr>
          <a:xfrm>
            <a:off x="2359904" y="704850"/>
            <a:ext cx="3736096" cy="5447018"/>
          </a:xfrm>
          <a:prstGeom prst="rect">
            <a:avLst/>
          </a:prstGeom>
        </p:spPr>
        <p:txBody>
          <a:bodyPr/>
          <a:lstStyle/>
          <a:p>
            <a:endParaRPr lang="en-US"/>
          </a:p>
        </p:txBody>
      </p:sp>
    </p:spTree>
    <p:extLst>
      <p:ext uri="{BB962C8B-B14F-4D97-AF65-F5344CB8AC3E}">
        <p14:creationId xmlns:p14="http://schemas.microsoft.com/office/powerpoint/2010/main" val="341897611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23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EFA0D683-1F75-4C0D-9CDC-C609B3B2AF1B}"/>
              </a:ext>
            </a:extLst>
          </p:cNvPr>
          <p:cNvSpPr>
            <a:spLocks noGrp="1"/>
          </p:cNvSpPr>
          <p:nvPr>
            <p:ph type="pic" sz="quarter" idx="10"/>
          </p:nvPr>
        </p:nvSpPr>
        <p:spPr>
          <a:xfrm>
            <a:off x="8642558" y="2275410"/>
            <a:ext cx="3549442" cy="3168352"/>
          </a:xfrm>
          <a:prstGeom prst="rect">
            <a:avLst/>
          </a:prstGeom>
        </p:spPr>
        <p:txBody>
          <a:bodyPr/>
          <a:lstStyle/>
          <a:p>
            <a:endParaRPr lang="en-US"/>
          </a:p>
        </p:txBody>
      </p:sp>
    </p:spTree>
    <p:extLst>
      <p:ext uri="{BB962C8B-B14F-4D97-AF65-F5344CB8AC3E}">
        <p14:creationId xmlns:p14="http://schemas.microsoft.com/office/powerpoint/2010/main" val="21965648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25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AE6D1495-1777-4CD3-A78A-59FFEF8F6CC5}"/>
              </a:ext>
            </a:extLst>
          </p:cNvPr>
          <p:cNvSpPr>
            <a:spLocks noGrp="1"/>
          </p:cNvSpPr>
          <p:nvPr>
            <p:ph type="pic" sz="quarter" idx="10"/>
          </p:nvPr>
        </p:nvSpPr>
        <p:spPr>
          <a:xfrm>
            <a:off x="839416" y="2106037"/>
            <a:ext cx="3313113" cy="3915351"/>
          </a:xfrm>
          <a:prstGeom prst="rect">
            <a:avLst/>
          </a:prstGeom>
        </p:spPr>
        <p:txBody>
          <a:bodyPr/>
          <a:lstStyle/>
          <a:p>
            <a:endParaRPr lang="en-US"/>
          </a:p>
        </p:txBody>
      </p:sp>
    </p:spTree>
    <p:extLst>
      <p:ext uri="{BB962C8B-B14F-4D97-AF65-F5344CB8AC3E}">
        <p14:creationId xmlns:p14="http://schemas.microsoft.com/office/powerpoint/2010/main" val="194378616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26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9BB4198E-58A6-4207-98BB-999A9D436ADD}"/>
              </a:ext>
            </a:extLst>
          </p:cNvPr>
          <p:cNvSpPr>
            <a:spLocks noGrp="1"/>
          </p:cNvSpPr>
          <p:nvPr>
            <p:ph type="pic" sz="quarter" idx="10"/>
          </p:nvPr>
        </p:nvSpPr>
        <p:spPr>
          <a:xfrm>
            <a:off x="819150" y="2682875"/>
            <a:ext cx="7005638" cy="4175125"/>
          </a:xfrm>
          <a:prstGeom prst="rect">
            <a:avLst/>
          </a:prstGeom>
        </p:spPr>
        <p:txBody>
          <a:bodyPr/>
          <a:lstStyle/>
          <a:p>
            <a:endParaRPr lang="en-US"/>
          </a:p>
        </p:txBody>
      </p:sp>
    </p:spTree>
    <p:extLst>
      <p:ext uri="{BB962C8B-B14F-4D97-AF65-F5344CB8AC3E}">
        <p14:creationId xmlns:p14="http://schemas.microsoft.com/office/powerpoint/2010/main" val="21529180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286750" y="257473"/>
            <a:ext cx="2571750" cy="548580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71500" y="257473"/>
            <a:ext cx="7524750" cy="548580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5/28/2026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55111008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28_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A1205E44-77BC-440E-B211-6E796A600341}"/>
              </a:ext>
            </a:extLst>
          </p:cNvPr>
          <p:cNvSpPr>
            <a:spLocks noGrp="1"/>
          </p:cNvSpPr>
          <p:nvPr>
            <p:ph type="pic" sz="quarter" idx="10"/>
          </p:nvPr>
        </p:nvSpPr>
        <p:spPr>
          <a:xfrm>
            <a:off x="839788" y="2206625"/>
            <a:ext cx="3767231" cy="3217863"/>
          </a:xfrm>
          <a:prstGeom prst="rect">
            <a:avLst/>
          </a:prstGeom>
        </p:spPr>
        <p:txBody>
          <a:bodyPr/>
          <a:lstStyle/>
          <a:p>
            <a:endParaRPr lang="en-US"/>
          </a:p>
        </p:txBody>
      </p:sp>
    </p:spTree>
    <p:extLst>
      <p:ext uri="{BB962C8B-B14F-4D97-AF65-F5344CB8AC3E}">
        <p14:creationId xmlns:p14="http://schemas.microsoft.com/office/powerpoint/2010/main" val="48473168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29_Custom Layou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97F7F19-22A9-4C88-9D57-8642E6EB4F19}"/>
              </a:ext>
            </a:extLst>
          </p:cNvPr>
          <p:cNvSpPr>
            <a:spLocks noGrp="1"/>
          </p:cNvSpPr>
          <p:nvPr>
            <p:ph type="pic" sz="quarter" idx="10"/>
          </p:nvPr>
        </p:nvSpPr>
        <p:spPr>
          <a:xfrm>
            <a:off x="811213" y="2352675"/>
            <a:ext cx="1873250" cy="1871663"/>
          </a:xfrm>
          <a:prstGeom prst="rect">
            <a:avLst/>
          </a:prstGeom>
        </p:spPr>
        <p:txBody>
          <a:bodyPr/>
          <a:lstStyle/>
          <a:p>
            <a:endParaRPr lang="en-US"/>
          </a:p>
        </p:txBody>
      </p:sp>
      <p:sp>
        <p:nvSpPr>
          <p:cNvPr id="5" name="Picture Placeholder 4">
            <a:extLst>
              <a:ext uri="{FF2B5EF4-FFF2-40B4-BE49-F238E27FC236}">
                <a16:creationId xmlns:a16="http://schemas.microsoft.com/office/drawing/2014/main" id="{D839E1FF-DF47-4C81-A982-62FB731E2577}"/>
              </a:ext>
            </a:extLst>
          </p:cNvPr>
          <p:cNvSpPr>
            <a:spLocks noGrp="1"/>
          </p:cNvSpPr>
          <p:nvPr>
            <p:ph type="pic" sz="quarter" idx="11"/>
          </p:nvPr>
        </p:nvSpPr>
        <p:spPr>
          <a:xfrm>
            <a:off x="6442075" y="2352675"/>
            <a:ext cx="1871663" cy="1871663"/>
          </a:xfrm>
          <a:prstGeom prst="rect">
            <a:avLst/>
          </a:prstGeom>
        </p:spPr>
        <p:txBody>
          <a:bodyPr/>
          <a:lstStyle/>
          <a:p>
            <a:endParaRPr lang="en-US"/>
          </a:p>
        </p:txBody>
      </p:sp>
    </p:spTree>
    <p:extLst>
      <p:ext uri="{BB962C8B-B14F-4D97-AF65-F5344CB8AC3E}">
        <p14:creationId xmlns:p14="http://schemas.microsoft.com/office/powerpoint/2010/main" val="170059205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30_Custom Layou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D213A13F-9557-4978-B273-671CF3DD6886}"/>
              </a:ext>
            </a:extLst>
          </p:cNvPr>
          <p:cNvSpPr>
            <a:spLocks noGrp="1"/>
          </p:cNvSpPr>
          <p:nvPr>
            <p:ph type="pic" sz="quarter" idx="10"/>
          </p:nvPr>
        </p:nvSpPr>
        <p:spPr>
          <a:xfrm>
            <a:off x="8640569" y="3547004"/>
            <a:ext cx="2376264" cy="3310996"/>
          </a:xfrm>
          <a:prstGeom prst="rect">
            <a:avLst/>
          </a:prstGeom>
        </p:spPr>
        <p:txBody>
          <a:bodyPr/>
          <a:lstStyle/>
          <a:p>
            <a:endParaRPr lang="en-US"/>
          </a:p>
        </p:txBody>
      </p:sp>
      <p:sp>
        <p:nvSpPr>
          <p:cNvPr id="5" name="Picture Placeholder 4">
            <a:extLst>
              <a:ext uri="{FF2B5EF4-FFF2-40B4-BE49-F238E27FC236}">
                <a16:creationId xmlns:a16="http://schemas.microsoft.com/office/drawing/2014/main" id="{A1AC2789-ED2B-45BF-A83F-64228968FC95}"/>
              </a:ext>
            </a:extLst>
          </p:cNvPr>
          <p:cNvSpPr>
            <a:spLocks noGrp="1"/>
          </p:cNvSpPr>
          <p:nvPr>
            <p:ph type="pic" sz="quarter" idx="11"/>
          </p:nvPr>
        </p:nvSpPr>
        <p:spPr>
          <a:xfrm>
            <a:off x="4419600" y="0"/>
            <a:ext cx="1885950" cy="2971800"/>
          </a:xfrm>
          <a:prstGeom prst="rect">
            <a:avLst/>
          </a:prstGeom>
        </p:spPr>
        <p:txBody>
          <a:bodyPr/>
          <a:lstStyle/>
          <a:p>
            <a:endParaRPr lang="en-US"/>
          </a:p>
        </p:txBody>
      </p:sp>
      <p:sp>
        <p:nvSpPr>
          <p:cNvPr id="15" name="Picture Placeholder 14">
            <a:extLst>
              <a:ext uri="{FF2B5EF4-FFF2-40B4-BE49-F238E27FC236}">
                <a16:creationId xmlns:a16="http://schemas.microsoft.com/office/drawing/2014/main" id="{281C41B3-4E4B-4C46-87FE-2B45283EE88D}"/>
              </a:ext>
            </a:extLst>
          </p:cNvPr>
          <p:cNvSpPr>
            <a:spLocks noGrp="1"/>
          </p:cNvSpPr>
          <p:nvPr>
            <p:ph type="pic" sz="quarter" idx="12"/>
          </p:nvPr>
        </p:nvSpPr>
        <p:spPr>
          <a:xfrm>
            <a:off x="2460625" y="5076825"/>
            <a:ext cx="2606675" cy="1781175"/>
          </a:xfrm>
          <a:prstGeom prst="rect">
            <a:avLst/>
          </a:prstGeom>
        </p:spPr>
        <p:txBody>
          <a:bodyPr/>
          <a:lstStyle/>
          <a:p>
            <a:endParaRPr lang="en-US"/>
          </a:p>
        </p:txBody>
      </p:sp>
    </p:spTree>
    <p:extLst>
      <p:ext uri="{BB962C8B-B14F-4D97-AF65-F5344CB8AC3E}">
        <p14:creationId xmlns:p14="http://schemas.microsoft.com/office/powerpoint/2010/main" val="146860078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31_Custom Layou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6354C6DF-AF91-4F7A-A823-F4CE7C67CD49}"/>
              </a:ext>
            </a:extLst>
          </p:cNvPr>
          <p:cNvSpPr>
            <a:spLocks noGrp="1"/>
          </p:cNvSpPr>
          <p:nvPr>
            <p:ph type="pic" sz="quarter" idx="10"/>
          </p:nvPr>
        </p:nvSpPr>
        <p:spPr>
          <a:xfrm>
            <a:off x="5519738" y="855663"/>
            <a:ext cx="2697162" cy="3168650"/>
          </a:xfrm>
          <a:prstGeom prst="rect">
            <a:avLst/>
          </a:prstGeom>
        </p:spPr>
        <p:txBody>
          <a:bodyPr/>
          <a:lstStyle/>
          <a:p>
            <a:endParaRPr lang="en-US"/>
          </a:p>
        </p:txBody>
      </p:sp>
      <p:sp>
        <p:nvSpPr>
          <p:cNvPr id="9" name="Picture Placeholder 8">
            <a:extLst>
              <a:ext uri="{FF2B5EF4-FFF2-40B4-BE49-F238E27FC236}">
                <a16:creationId xmlns:a16="http://schemas.microsoft.com/office/drawing/2014/main" id="{ECE247B5-41AE-482F-A974-3B8F0CEB8773}"/>
              </a:ext>
            </a:extLst>
          </p:cNvPr>
          <p:cNvSpPr>
            <a:spLocks noGrp="1"/>
          </p:cNvSpPr>
          <p:nvPr>
            <p:ph type="pic" sz="quarter" idx="11"/>
          </p:nvPr>
        </p:nvSpPr>
        <p:spPr>
          <a:xfrm>
            <a:off x="8216900" y="2865438"/>
            <a:ext cx="2697163" cy="3168650"/>
          </a:xfrm>
          <a:prstGeom prst="rect">
            <a:avLst/>
          </a:prstGeom>
        </p:spPr>
        <p:txBody>
          <a:bodyPr/>
          <a:lstStyle/>
          <a:p>
            <a:endParaRPr lang="en-US"/>
          </a:p>
        </p:txBody>
      </p:sp>
    </p:spTree>
    <p:extLst>
      <p:ext uri="{BB962C8B-B14F-4D97-AF65-F5344CB8AC3E}">
        <p14:creationId xmlns:p14="http://schemas.microsoft.com/office/powerpoint/2010/main" val="275859292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32_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22320351-96FE-4782-A994-50CB4C89D602}"/>
              </a:ext>
            </a:extLst>
          </p:cNvPr>
          <p:cNvSpPr>
            <a:spLocks noGrp="1"/>
          </p:cNvSpPr>
          <p:nvPr>
            <p:ph type="pic" sz="quarter" idx="10"/>
          </p:nvPr>
        </p:nvSpPr>
        <p:spPr>
          <a:xfrm>
            <a:off x="827088" y="2516188"/>
            <a:ext cx="4230687" cy="2592387"/>
          </a:xfrm>
          <a:prstGeom prst="rect">
            <a:avLst/>
          </a:prstGeom>
        </p:spPr>
        <p:txBody>
          <a:bodyPr/>
          <a:lstStyle/>
          <a:p>
            <a:endParaRPr lang="en-US"/>
          </a:p>
        </p:txBody>
      </p:sp>
    </p:spTree>
    <p:extLst>
      <p:ext uri="{BB962C8B-B14F-4D97-AF65-F5344CB8AC3E}">
        <p14:creationId xmlns:p14="http://schemas.microsoft.com/office/powerpoint/2010/main" val="346343279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34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44C295AA-AFA1-4437-B442-72D172C28496}"/>
              </a:ext>
            </a:extLst>
          </p:cNvPr>
          <p:cNvSpPr>
            <a:spLocks noGrp="1"/>
          </p:cNvSpPr>
          <p:nvPr>
            <p:ph type="pic" sz="quarter" idx="10"/>
          </p:nvPr>
        </p:nvSpPr>
        <p:spPr>
          <a:xfrm>
            <a:off x="847725" y="4365625"/>
            <a:ext cx="10496550" cy="2492375"/>
          </a:xfrm>
          <a:prstGeom prst="rect">
            <a:avLst/>
          </a:prstGeom>
        </p:spPr>
        <p:txBody>
          <a:bodyPr/>
          <a:lstStyle/>
          <a:p>
            <a:endParaRPr lang="en-US"/>
          </a:p>
        </p:txBody>
      </p:sp>
    </p:spTree>
    <p:extLst>
      <p:ext uri="{BB962C8B-B14F-4D97-AF65-F5344CB8AC3E}">
        <p14:creationId xmlns:p14="http://schemas.microsoft.com/office/powerpoint/2010/main" val="426523663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35_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47E0FBE4-AB41-42D5-A358-D13C9D1F64FE}"/>
              </a:ext>
            </a:extLst>
          </p:cNvPr>
          <p:cNvSpPr>
            <a:spLocks noGrp="1"/>
          </p:cNvSpPr>
          <p:nvPr>
            <p:ph type="pic" sz="quarter" idx="10"/>
          </p:nvPr>
        </p:nvSpPr>
        <p:spPr>
          <a:xfrm>
            <a:off x="5951983" y="2781300"/>
            <a:ext cx="2233613" cy="3148013"/>
          </a:xfrm>
          <a:prstGeom prst="rect">
            <a:avLst/>
          </a:prstGeom>
        </p:spPr>
        <p:txBody>
          <a:bodyPr/>
          <a:lstStyle/>
          <a:p>
            <a:endParaRPr lang="en-US"/>
          </a:p>
        </p:txBody>
      </p:sp>
    </p:spTree>
    <p:extLst>
      <p:ext uri="{BB962C8B-B14F-4D97-AF65-F5344CB8AC3E}">
        <p14:creationId xmlns:p14="http://schemas.microsoft.com/office/powerpoint/2010/main" val="223726565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36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439B2BDE-EBE2-45B5-8FAD-A40CFB286280}"/>
              </a:ext>
            </a:extLst>
          </p:cNvPr>
          <p:cNvSpPr>
            <a:spLocks noGrp="1"/>
          </p:cNvSpPr>
          <p:nvPr>
            <p:ph type="pic" sz="quarter" idx="10"/>
          </p:nvPr>
        </p:nvSpPr>
        <p:spPr>
          <a:xfrm>
            <a:off x="7964488" y="1649413"/>
            <a:ext cx="4227512" cy="5208587"/>
          </a:xfrm>
          <a:prstGeom prst="rect">
            <a:avLst/>
          </a:prstGeom>
        </p:spPr>
        <p:txBody>
          <a:bodyPr/>
          <a:lstStyle/>
          <a:p>
            <a:endParaRPr lang="en-US"/>
          </a:p>
        </p:txBody>
      </p:sp>
    </p:spTree>
    <p:extLst>
      <p:ext uri="{BB962C8B-B14F-4D97-AF65-F5344CB8AC3E}">
        <p14:creationId xmlns:p14="http://schemas.microsoft.com/office/powerpoint/2010/main" val="275350785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40_Custom Layou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06CCAC1E-2878-4F25-967A-6AFE8C053C58}"/>
              </a:ext>
            </a:extLst>
          </p:cNvPr>
          <p:cNvSpPr>
            <a:spLocks noGrp="1"/>
          </p:cNvSpPr>
          <p:nvPr>
            <p:ph type="pic" sz="quarter" idx="10"/>
          </p:nvPr>
        </p:nvSpPr>
        <p:spPr>
          <a:xfrm>
            <a:off x="808038" y="2276475"/>
            <a:ext cx="2881312" cy="3240088"/>
          </a:xfrm>
          <a:prstGeom prst="rect">
            <a:avLst/>
          </a:prstGeom>
        </p:spPr>
        <p:txBody>
          <a:bodyPr/>
          <a:lstStyle/>
          <a:p>
            <a:endParaRPr lang="en-US"/>
          </a:p>
        </p:txBody>
      </p:sp>
      <p:sp>
        <p:nvSpPr>
          <p:cNvPr id="8" name="Picture Placeholder 7">
            <a:extLst>
              <a:ext uri="{FF2B5EF4-FFF2-40B4-BE49-F238E27FC236}">
                <a16:creationId xmlns:a16="http://schemas.microsoft.com/office/drawing/2014/main" id="{E9D9C21D-E790-4CFC-8FA0-503C1220F9DE}"/>
              </a:ext>
            </a:extLst>
          </p:cNvPr>
          <p:cNvSpPr>
            <a:spLocks noGrp="1"/>
          </p:cNvSpPr>
          <p:nvPr>
            <p:ph type="pic" sz="quarter" idx="11"/>
          </p:nvPr>
        </p:nvSpPr>
        <p:spPr>
          <a:xfrm>
            <a:off x="7319963" y="2276475"/>
            <a:ext cx="4872037" cy="3240088"/>
          </a:xfrm>
          <a:prstGeom prst="rect">
            <a:avLst/>
          </a:prstGeom>
        </p:spPr>
        <p:txBody>
          <a:bodyPr/>
          <a:lstStyle/>
          <a:p>
            <a:endParaRPr lang="en-US"/>
          </a:p>
        </p:txBody>
      </p:sp>
    </p:spTree>
    <p:extLst>
      <p:ext uri="{BB962C8B-B14F-4D97-AF65-F5344CB8AC3E}">
        <p14:creationId xmlns:p14="http://schemas.microsoft.com/office/powerpoint/2010/main" val="207778866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41_Custom Layou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5F096CA8-DCA1-4031-A8E6-33DC25B357FD}"/>
              </a:ext>
            </a:extLst>
          </p:cNvPr>
          <p:cNvSpPr>
            <a:spLocks noGrp="1"/>
          </p:cNvSpPr>
          <p:nvPr>
            <p:ph type="pic" sz="quarter" idx="10"/>
          </p:nvPr>
        </p:nvSpPr>
        <p:spPr>
          <a:xfrm>
            <a:off x="839788" y="0"/>
            <a:ext cx="5256212" cy="3429000"/>
          </a:xfrm>
          <a:prstGeom prst="rect">
            <a:avLst/>
          </a:prstGeom>
        </p:spPr>
        <p:txBody>
          <a:bodyPr/>
          <a:lstStyle/>
          <a:p>
            <a:endParaRPr lang="en-US"/>
          </a:p>
        </p:txBody>
      </p:sp>
      <p:sp>
        <p:nvSpPr>
          <p:cNvPr id="8" name="Picture Placeholder 7">
            <a:extLst>
              <a:ext uri="{FF2B5EF4-FFF2-40B4-BE49-F238E27FC236}">
                <a16:creationId xmlns:a16="http://schemas.microsoft.com/office/drawing/2014/main" id="{78ED9FB4-8FD9-46E4-A175-5B65B6F69614}"/>
              </a:ext>
            </a:extLst>
          </p:cNvPr>
          <p:cNvSpPr>
            <a:spLocks noGrp="1"/>
          </p:cNvSpPr>
          <p:nvPr>
            <p:ph type="pic" sz="quarter" idx="11"/>
          </p:nvPr>
        </p:nvSpPr>
        <p:spPr>
          <a:xfrm>
            <a:off x="8904288" y="2492375"/>
            <a:ext cx="2132012" cy="3554413"/>
          </a:xfrm>
          <a:prstGeom prst="rect">
            <a:avLst/>
          </a:prstGeom>
        </p:spPr>
        <p:txBody>
          <a:bodyPr/>
          <a:lstStyle/>
          <a:p>
            <a:endParaRPr lang="en-US"/>
          </a:p>
        </p:txBody>
      </p:sp>
    </p:spTree>
    <p:extLst>
      <p:ext uri="{BB962C8B-B14F-4D97-AF65-F5344CB8AC3E}">
        <p14:creationId xmlns:p14="http://schemas.microsoft.com/office/powerpoint/2010/main" val="20570745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57250" y="1997274"/>
            <a:ext cx="9715500" cy="1378148"/>
          </a:xfrm>
        </p:spPr>
        <p:txBody>
          <a:bodyPr/>
          <a:lstStyle/>
          <a:p>
            <a:r>
              <a:rPr lang="en-US"/>
              <a:t>Click to edit Master title style</a:t>
            </a:r>
          </a:p>
        </p:txBody>
      </p:sp>
      <p:sp>
        <p:nvSpPr>
          <p:cNvPr id="3" name="Subtitle 2"/>
          <p:cNvSpPr>
            <a:spLocks noGrp="1"/>
          </p:cNvSpPr>
          <p:nvPr>
            <p:ph type="subTitle" idx="1"/>
          </p:nvPr>
        </p:nvSpPr>
        <p:spPr>
          <a:xfrm>
            <a:off x="1714500" y="3643312"/>
            <a:ext cx="8001000" cy="1643063"/>
          </a:xfrm>
        </p:spPr>
        <p:txBody>
          <a:bodyPr/>
          <a:lstStyle>
            <a:lvl1pPr marL="0" indent="0" algn="ctr">
              <a:buNone/>
              <a:defRPr>
                <a:solidFill>
                  <a:schemeClr val="tx1">
                    <a:tint val="75000"/>
                  </a:schemeClr>
                </a:solidFill>
              </a:defRPr>
            </a:lvl1pPr>
            <a:lvl2pPr marL="428625" indent="0" algn="ctr">
              <a:buNone/>
              <a:defRPr>
                <a:solidFill>
                  <a:schemeClr val="tx1">
                    <a:tint val="75000"/>
                  </a:schemeClr>
                </a:solidFill>
              </a:defRPr>
            </a:lvl2pPr>
            <a:lvl3pPr marL="857250" indent="0" algn="ctr">
              <a:buNone/>
              <a:defRPr>
                <a:solidFill>
                  <a:schemeClr val="tx1">
                    <a:tint val="75000"/>
                  </a:schemeClr>
                </a:solidFill>
              </a:defRPr>
            </a:lvl3pPr>
            <a:lvl4pPr marL="1285875" indent="0" algn="ctr">
              <a:buNone/>
              <a:defRPr>
                <a:solidFill>
                  <a:schemeClr val="tx1">
                    <a:tint val="75000"/>
                  </a:schemeClr>
                </a:solidFill>
              </a:defRPr>
            </a:lvl4pPr>
            <a:lvl5pPr marL="1714500" indent="0" algn="ctr">
              <a:buNone/>
              <a:defRPr>
                <a:solidFill>
                  <a:schemeClr val="tx1">
                    <a:tint val="75000"/>
                  </a:schemeClr>
                </a:solidFill>
              </a:defRPr>
            </a:lvl5pPr>
            <a:lvl6pPr marL="2143125" indent="0" algn="ctr">
              <a:buNone/>
              <a:defRPr>
                <a:solidFill>
                  <a:schemeClr val="tx1">
                    <a:tint val="75000"/>
                  </a:schemeClr>
                </a:solidFill>
              </a:defRPr>
            </a:lvl6pPr>
            <a:lvl7pPr marL="2571750" indent="0" algn="ctr">
              <a:buNone/>
              <a:defRPr>
                <a:solidFill>
                  <a:schemeClr val="tx1">
                    <a:tint val="75000"/>
                  </a:schemeClr>
                </a:solidFill>
              </a:defRPr>
            </a:lvl7pPr>
            <a:lvl8pPr marL="3000375" indent="0" algn="ctr">
              <a:buNone/>
              <a:defRPr>
                <a:solidFill>
                  <a:schemeClr val="tx1">
                    <a:tint val="75000"/>
                  </a:schemeClr>
                </a:solidFill>
              </a:defRPr>
            </a:lvl8pPr>
            <a:lvl9pPr marL="34290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BCAD085-E8A6-8845-BD4E-CB4CCA059FC4}" type="datetimeFigureOut">
              <a:rPr lang="en-US" smtClean="0"/>
              <a:t>5/28/2026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36822506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42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291E6663-3F52-47E0-B8D7-A9ADDDA4A163}"/>
              </a:ext>
            </a:extLst>
          </p:cNvPr>
          <p:cNvSpPr>
            <a:spLocks noGrp="1"/>
          </p:cNvSpPr>
          <p:nvPr>
            <p:ph type="pic" sz="quarter" idx="10"/>
          </p:nvPr>
        </p:nvSpPr>
        <p:spPr>
          <a:xfrm>
            <a:off x="5159375" y="0"/>
            <a:ext cx="2808288" cy="5143500"/>
          </a:xfrm>
          <a:prstGeom prst="rect">
            <a:avLst/>
          </a:prstGeom>
        </p:spPr>
        <p:txBody>
          <a:bodyPr/>
          <a:lstStyle/>
          <a:p>
            <a:endParaRPr lang="en-US"/>
          </a:p>
        </p:txBody>
      </p:sp>
    </p:spTree>
    <p:extLst>
      <p:ext uri="{BB962C8B-B14F-4D97-AF65-F5344CB8AC3E}">
        <p14:creationId xmlns:p14="http://schemas.microsoft.com/office/powerpoint/2010/main" val="38520019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43_Custom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B94D40D4-4125-4433-A525-8F84991740C9}"/>
              </a:ext>
            </a:extLst>
          </p:cNvPr>
          <p:cNvSpPr>
            <a:spLocks noGrp="1"/>
          </p:cNvSpPr>
          <p:nvPr>
            <p:ph type="pic" sz="quarter" idx="10"/>
          </p:nvPr>
        </p:nvSpPr>
        <p:spPr>
          <a:xfrm>
            <a:off x="9466263" y="1851025"/>
            <a:ext cx="1082675" cy="1082675"/>
          </a:xfrm>
          <a:prstGeom prst="rect">
            <a:avLst/>
          </a:prstGeom>
        </p:spPr>
        <p:txBody>
          <a:bodyPr/>
          <a:lstStyle/>
          <a:p>
            <a:endParaRPr lang="en-US"/>
          </a:p>
        </p:txBody>
      </p:sp>
      <p:sp>
        <p:nvSpPr>
          <p:cNvPr id="8" name="Picture Placeholder 6">
            <a:extLst>
              <a:ext uri="{FF2B5EF4-FFF2-40B4-BE49-F238E27FC236}">
                <a16:creationId xmlns:a16="http://schemas.microsoft.com/office/drawing/2014/main" id="{DF8ABC9E-7286-466C-9062-17EE8AFB998C}"/>
              </a:ext>
            </a:extLst>
          </p:cNvPr>
          <p:cNvSpPr>
            <a:spLocks noGrp="1"/>
          </p:cNvSpPr>
          <p:nvPr>
            <p:ph type="pic" sz="quarter" idx="11"/>
          </p:nvPr>
        </p:nvSpPr>
        <p:spPr>
          <a:xfrm>
            <a:off x="9466263" y="3318499"/>
            <a:ext cx="1082675" cy="1082675"/>
          </a:xfrm>
          <a:prstGeom prst="rect">
            <a:avLst/>
          </a:prstGeom>
        </p:spPr>
        <p:txBody>
          <a:bodyPr/>
          <a:lstStyle/>
          <a:p>
            <a:endParaRPr lang="en-US"/>
          </a:p>
        </p:txBody>
      </p:sp>
      <p:sp>
        <p:nvSpPr>
          <p:cNvPr id="9" name="Picture Placeholder 6">
            <a:extLst>
              <a:ext uri="{FF2B5EF4-FFF2-40B4-BE49-F238E27FC236}">
                <a16:creationId xmlns:a16="http://schemas.microsoft.com/office/drawing/2014/main" id="{43969927-D482-4594-B855-1EDA8B15F973}"/>
              </a:ext>
            </a:extLst>
          </p:cNvPr>
          <p:cNvSpPr>
            <a:spLocks noGrp="1"/>
          </p:cNvSpPr>
          <p:nvPr>
            <p:ph type="pic" sz="quarter" idx="12"/>
          </p:nvPr>
        </p:nvSpPr>
        <p:spPr>
          <a:xfrm>
            <a:off x="9466263" y="4785973"/>
            <a:ext cx="1082675" cy="1082675"/>
          </a:xfrm>
          <a:prstGeom prst="rect">
            <a:avLst/>
          </a:prstGeom>
        </p:spPr>
        <p:txBody>
          <a:bodyPr/>
          <a:lstStyle/>
          <a:p>
            <a:endParaRPr lang="en-US"/>
          </a:p>
        </p:txBody>
      </p:sp>
    </p:spTree>
    <p:extLst>
      <p:ext uri="{BB962C8B-B14F-4D97-AF65-F5344CB8AC3E}">
        <p14:creationId xmlns:p14="http://schemas.microsoft.com/office/powerpoint/2010/main" val="117446832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44_Custom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1C93F453-9F8E-4ACF-A155-A9F66A88D1AF}"/>
              </a:ext>
            </a:extLst>
          </p:cNvPr>
          <p:cNvSpPr>
            <a:spLocks noGrp="1"/>
          </p:cNvSpPr>
          <p:nvPr>
            <p:ph type="pic" sz="quarter" idx="10"/>
          </p:nvPr>
        </p:nvSpPr>
        <p:spPr>
          <a:xfrm>
            <a:off x="820738" y="2149475"/>
            <a:ext cx="1939925" cy="3313113"/>
          </a:xfrm>
          <a:prstGeom prst="rect">
            <a:avLst/>
          </a:prstGeom>
        </p:spPr>
        <p:txBody>
          <a:bodyPr/>
          <a:lstStyle/>
          <a:p>
            <a:endParaRPr lang="en-US"/>
          </a:p>
        </p:txBody>
      </p:sp>
      <p:sp>
        <p:nvSpPr>
          <p:cNvPr id="9" name="Picture Placeholder 8">
            <a:extLst>
              <a:ext uri="{FF2B5EF4-FFF2-40B4-BE49-F238E27FC236}">
                <a16:creationId xmlns:a16="http://schemas.microsoft.com/office/drawing/2014/main" id="{5B1E9E89-89FC-498F-9E21-74C4924D69CF}"/>
              </a:ext>
            </a:extLst>
          </p:cNvPr>
          <p:cNvSpPr>
            <a:spLocks noGrp="1"/>
          </p:cNvSpPr>
          <p:nvPr>
            <p:ph type="pic" sz="quarter" idx="11"/>
          </p:nvPr>
        </p:nvSpPr>
        <p:spPr>
          <a:xfrm>
            <a:off x="2760663" y="2149475"/>
            <a:ext cx="1941512" cy="3313113"/>
          </a:xfrm>
          <a:prstGeom prst="rect">
            <a:avLst/>
          </a:prstGeom>
        </p:spPr>
        <p:txBody>
          <a:bodyPr/>
          <a:lstStyle/>
          <a:p>
            <a:endParaRPr lang="en-US"/>
          </a:p>
        </p:txBody>
      </p:sp>
      <p:sp>
        <p:nvSpPr>
          <p:cNvPr id="11" name="Picture Placeholder 10">
            <a:extLst>
              <a:ext uri="{FF2B5EF4-FFF2-40B4-BE49-F238E27FC236}">
                <a16:creationId xmlns:a16="http://schemas.microsoft.com/office/drawing/2014/main" id="{6C966AA6-1943-4A49-8AF3-B1438D12BCDF}"/>
              </a:ext>
            </a:extLst>
          </p:cNvPr>
          <p:cNvSpPr>
            <a:spLocks noGrp="1"/>
          </p:cNvSpPr>
          <p:nvPr>
            <p:ph type="pic" sz="quarter" idx="12"/>
          </p:nvPr>
        </p:nvSpPr>
        <p:spPr>
          <a:xfrm>
            <a:off x="4702175" y="2149475"/>
            <a:ext cx="1939925" cy="3313113"/>
          </a:xfrm>
          <a:prstGeom prst="rect">
            <a:avLst/>
          </a:prstGeom>
        </p:spPr>
        <p:txBody>
          <a:bodyPr/>
          <a:lstStyle/>
          <a:p>
            <a:endParaRPr lang="en-US"/>
          </a:p>
        </p:txBody>
      </p:sp>
    </p:spTree>
    <p:extLst>
      <p:ext uri="{BB962C8B-B14F-4D97-AF65-F5344CB8AC3E}">
        <p14:creationId xmlns:p14="http://schemas.microsoft.com/office/powerpoint/2010/main" val="383425015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45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6D580FCE-91C0-4F8C-B841-6F0A57C2FA41}"/>
              </a:ext>
            </a:extLst>
          </p:cNvPr>
          <p:cNvSpPr>
            <a:spLocks noGrp="1"/>
          </p:cNvSpPr>
          <p:nvPr>
            <p:ph type="pic" sz="quarter" idx="10"/>
          </p:nvPr>
        </p:nvSpPr>
        <p:spPr>
          <a:xfrm>
            <a:off x="5848350" y="3835400"/>
            <a:ext cx="5030788" cy="3022600"/>
          </a:xfrm>
          <a:prstGeom prst="rect">
            <a:avLst/>
          </a:prstGeom>
        </p:spPr>
        <p:txBody>
          <a:bodyPr/>
          <a:lstStyle/>
          <a:p>
            <a:endParaRPr lang="en-US"/>
          </a:p>
        </p:txBody>
      </p:sp>
    </p:spTree>
    <p:extLst>
      <p:ext uri="{BB962C8B-B14F-4D97-AF65-F5344CB8AC3E}">
        <p14:creationId xmlns:p14="http://schemas.microsoft.com/office/powerpoint/2010/main" val="402713697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46_Custom Layou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8EEC9AF8-2F18-4704-B427-A57E4A27C212}"/>
              </a:ext>
            </a:extLst>
          </p:cNvPr>
          <p:cNvSpPr>
            <a:spLocks noGrp="1"/>
          </p:cNvSpPr>
          <p:nvPr>
            <p:ph type="pic" sz="quarter" idx="10"/>
          </p:nvPr>
        </p:nvSpPr>
        <p:spPr>
          <a:xfrm>
            <a:off x="698500" y="2143125"/>
            <a:ext cx="2095500" cy="1655763"/>
          </a:xfrm>
          <a:prstGeom prst="rect">
            <a:avLst/>
          </a:prstGeom>
        </p:spPr>
        <p:txBody>
          <a:bodyPr/>
          <a:lstStyle/>
          <a:p>
            <a:endParaRPr lang="en-US"/>
          </a:p>
        </p:txBody>
      </p:sp>
      <p:sp>
        <p:nvSpPr>
          <p:cNvPr id="10" name="Picture Placeholder 9">
            <a:extLst>
              <a:ext uri="{FF2B5EF4-FFF2-40B4-BE49-F238E27FC236}">
                <a16:creationId xmlns:a16="http://schemas.microsoft.com/office/drawing/2014/main" id="{E19511D4-E572-4ECE-BE03-A2F4898CC35D}"/>
              </a:ext>
            </a:extLst>
          </p:cNvPr>
          <p:cNvSpPr>
            <a:spLocks noGrp="1"/>
          </p:cNvSpPr>
          <p:nvPr>
            <p:ph type="pic" sz="quarter" idx="11"/>
          </p:nvPr>
        </p:nvSpPr>
        <p:spPr>
          <a:xfrm>
            <a:off x="3386138" y="2143125"/>
            <a:ext cx="2097087" cy="1655763"/>
          </a:xfrm>
          <a:prstGeom prst="rect">
            <a:avLst/>
          </a:prstGeom>
        </p:spPr>
        <p:txBody>
          <a:bodyPr/>
          <a:lstStyle/>
          <a:p>
            <a:endParaRPr lang="en-US"/>
          </a:p>
        </p:txBody>
      </p:sp>
      <p:sp>
        <p:nvSpPr>
          <p:cNvPr id="12" name="Picture Placeholder 11">
            <a:extLst>
              <a:ext uri="{FF2B5EF4-FFF2-40B4-BE49-F238E27FC236}">
                <a16:creationId xmlns:a16="http://schemas.microsoft.com/office/drawing/2014/main" id="{12ABE334-5A5C-408C-8632-E904825E4785}"/>
              </a:ext>
            </a:extLst>
          </p:cNvPr>
          <p:cNvSpPr>
            <a:spLocks noGrp="1"/>
          </p:cNvSpPr>
          <p:nvPr>
            <p:ph type="pic" sz="quarter" idx="12"/>
          </p:nvPr>
        </p:nvSpPr>
        <p:spPr>
          <a:xfrm>
            <a:off x="6073775" y="2143125"/>
            <a:ext cx="2095500" cy="1655763"/>
          </a:xfrm>
          <a:prstGeom prst="rect">
            <a:avLst/>
          </a:prstGeom>
        </p:spPr>
        <p:txBody>
          <a:bodyPr/>
          <a:lstStyle/>
          <a:p>
            <a:endParaRPr lang="en-US"/>
          </a:p>
        </p:txBody>
      </p:sp>
      <p:sp>
        <p:nvSpPr>
          <p:cNvPr id="14" name="Picture Placeholder 13">
            <a:extLst>
              <a:ext uri="{FF2B5EF4-FFF2-40B4-BE49-F238E27FC236}">
                <a16:creationId xmlns:a16="http://schemas.microsoft.com/office/drawing/2014/main" id="{D08DCE40-BC50-476C-88F9-CB75D62647D2}"/>
              </a:ext>
            </a:extLst>
          </p:cNvPr>
          <p:cNvSpPr>
            <a:spLocks noGrp="1"/>
          </p:cNvSpPr>
          <p:nvPr>
            <p:ph type="pic" sz="quarter" idx="13"/>
          </p:nvPr>
        </p:nvSpPr>
        <p:spPr>
          <a:xfrm>
            <a:off x="8759825" y="2143125"/>
            <a:ext cx="2097088" cy="1655763"/>
          </a:xfrm>
          <a:prstGeom prst="rect">
            <a:avLst/>
          </a:prstGeom>
        </p:spPr>
        <p:txBody>
          <a:bodyPr/>
          <a:lstStyle/>
          <a:p>
            <a:endParaRPr lang="en-US"/>
          </a:p>
        </p:txBody>
      </p:sp>
    </p:spTree>
    <p:extLst>
      <p:ext uri="{BB962C8B-B14F-4D97-AF65-F5344CB8AC3E}">
        <p14:creationId xmlns:p14="http://schemas.microsoft.com/office/powerpoint/2010/main" val="12075574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47_Custom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F0B17ECF-4949-40E9-889D-3130FAC7DBF3}"/>
              </a:ext>
            </a:extLst>
          </p:cNvPr>
          <p:cNvSpPr>
            <a:spLocks noGrp="1"/>
          </p:cNvSpPr>
          <p:nvPr>
            <p:ph type="pic" sz="quarter" idx="10"/>
          </p:nvPr>
        </p:nvSpPr>
        <p:spPr>
          <a:xfrm>
            <a:off x="1148633" y="3344863"/>
            <a:ext cx="807230" cy="807161"/>
          </a:xfrm>
          <a:prstGeom prst="ellipse">
            <a:avLst/>
          </a:prstGeom>
        </p:spPr>
        <p:txBody>
          <a:bodyPr/>
          <a:lstStyle/>
          <a:p>
            <a:endParaRPr lang="en-US"/>
          </a:p>
        </p:txBody>
      </p:sp>
      <p:sp>
        <p:nvSpPr>
          <p:cNvPr id="8" name="Picture Placeholder 6">
            <a:extLst>
              <a:ext uri="{FF2B5EF4-FFF2-40B4-BE49-F238E27FC236}">
                <a16:creationId xmlns:a16="http://schemas.microsoft.com/office/drawing/2014/main" id="{6BCBFE4D-7EF4-4329-A85D-892C7843119F}"/>
              </a:ext>
            </a:extLst>
          </p:cNvPr>
          <p:cNvSpPr>
            <a:spLocks noGrp="1"/>
          </p:cNvSpPr>
          <p:nvPr>
            <p:ph type="pic" sz="quarter" idx="11"/>
          </p:nvPr>
        </p:nvSpPr>
        <p:spPr>
          <a:xfrm>
            <a:off x="4753436" y="3344863"/>
            <a:ext cx="807230" cy="807161"/>
          </a:xfrm>
          <a:prstGeom prst="ellipse">
            <a:avLst/>
          </a:prstGeom>
        </p:spPr>
        <p:txBody>
          <a:bodyPr/>
          <a:lstStyle/>
          <a:p>
            <a:endParaRPr lang="en-US"/>
          </a:p>
        </p:txBody>
      </p:sp>
      <p:sp>
        <p:nvSpPr>
          <p:cNvPr id="9" name="Picture Placeholder 6">
            <a:extLst>
              <a:ext uri="{FF2B5EF4-FFF2-40B4-BE49-F238E27FC236}">
                <a16:creationId xmlns:a16="http://schemas.microsoft.com/office/drawing/2014/main" id="{D3BD7A77-63BE-4575-B9AA-E231023E05BF}"/>
              </a:ext>
            </a:extLst>
          </p:cNvPr>
          <p:cNvSpPr>
            <a:spLocks noGrp="1"/>
          </p:cNvSpPr>
          <p:nvPr>
            <p:ph type="pic" sz="quarter" idx="12"/>
          </p:nvPr>
        </p:nvSpPr>
        <p:spPr>
          <a:xfrm>
            <a:off x="8358243" y="3344863"/>
            <a:ext cx="807230" cy="807161"/>
          </a:xfrm>
          <a:prstGeom prst="ellipse">
            <a:avLst/>
          </a:prstGeom>
        </p:spPr>
        <p:txBody>
          <a:bodyPr/>
          <a:lstStyle/>
          <a:p>
            <a:endParaRPr lang="en-US"/>
          </a:p>
        </p:txBody>
      </p:sp>
    </p:spTree>
    <p:extLst>
      <p:ext uri="{BB962C8B-B14F-4D97-AF65-F5344CB8AC3E}">
        <p14:creationId xmlns:p14="http://schemas.microsoft.com/office/powerpoint/2010/main" val="412703169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3 Columns - Dar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FEC5408-3330-B847-8151-2183CBBA9425}"/>
              </a:ext>
            </a:extLst>
          </p:cNvPr>
          <p:cNvSpPr>
            <a:spLocks noGrp="1" noRot="1" noMove="1" noResize="1" noEditPoints="1" noAdjustHandles="1" noChangeArrowheads="1" noChangeShapeType="1"/>
          </p:cNvSpPr>
          <p:nvPr userDrawn="1"/>
        </p:nvSpPr>
        <p:spPr>
          <a:xfrm>
            <a:off x="0" y="0"/>
            <a:ext cx="12192000" cy="6858000"/>
          </a:xfrm>
          <a:prstGeom prst="rect">
            <a:avLst/>
          </a:prstGeom>
          <a:solidFill>
            <a:srgbClr val="D922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5">
            <a:extLst>
              <a:ext uri="{FF2B5EF4-FFF2-40B4-BE49-F238E27FC236}">
                <a16:creationId xmlns:a16="http://schemas.microsoft.com/office/drawing/2014/main" id="{7967647E-B704-857B-4964-25D0A4002427}"/>
              </a:ext>
            </a:extLst>
          </p:cNvPr>
          <p:cNvSpPr>
            <a:spLocks noGrp="1"/>
          </p:cNvSpPr>
          <p:nvPr>
            <p:ph type="body" sz="quarter" idx="15" hasCustomPrompt="1"/>
          </p:nvPr>
        </p:nvSpPr>
        <p:spPr>
          <a:xfrm>
            <a:off x="762001" y="2549526"/>
            <a:ext cx="3207274" cy="2499904"/>
          </a:xfrm>
          <a:prstGeom prst="rect">
            <a:avLst/>
          </a:prstGeom>
        </p:spPr>
        <p:txBody>
          <a:bodyPr/>
          <a:lstStyle>
            <a:lvl1pPr marL="0" indent="0">
              <a:lnSpc>
                <a:spcPts val="1600"/>
              </a:lnSpc>
              <a:spcBef>
                <a:spcPts val="200"/>
              </a:spcBef>
              <a:buFont typeface="Arial" panose="020B0604020202020204" pitchFamily="34" charset="0"/>
              <a:buNone/>
              <a:defRPr sz="1200">
                <a:solidFill>
                  <a:schemeClr val="bg1"/>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sed diam </a:t>
            </a:r>
            <a:r>
              <a:rPr lang="en-US" err="1"/>
              <a:t>nonummy</a:t>
            </a:r>
            <a:r>
              <a:rPr lang="en-US"/>
              <a:t> </a:t>
            </a:r>
            <a:r>
              <a:rPr lang="en-US" err="1"/>
              <a:t>nibh</a:t>
            </a:r>
            <a:r>
              <a:rPr lang="en-US"/>
              <a:t> </a:t>
            </a:r>
            <a:r>
              <a:rPr lang="en-US" err="1"/>
              <a:t>euismod</a:t>
            </a:r>
            <a:r>
              <a:rPr lang="en-US"/>
              <a:t> </a:t>
            </a:r>
            <a:r>
              <a:rPr lang="en-US" err="1"/>
              <a:t>tincidunt</a:t>
            </a:r>
            <a:r>
              <a:rPr lang="en-US"/>
              <a:t> </a:t>
            </a:r>
            <a:r>
              <a:rPr lang="en-US" err="1"/>
              <a:t>ut</a:t>
            </a:r>
            <a:r>
              <a:rPr lang="en-US"/>
              <a:t> </a:t>
            </a:r>
            <a:r>
              <a:rPr lang="en-US" err="1"/>
              <a:t>laoreet</a:t>
            </a:r>
            <a:r>
              <a:rPr lang="en-US"/>
              <a:t> dolore magna </a:t>
            </a:r>
            <a:r>
              <a:rPr lang="en-US" err="1"/>
              <a:t>aliquam</a:t>
            </a:r>
            <a:r>
              <a:rPr lang="en-US"/>
              <a:t> </a:t>
            </a:r>
            <a:r>
              <a:rPr lang="en-US" err="1"/>
              <a:t>erat</a:t>
            </a:r>
            <a:r>
              <a:rPr lang="en-US"/>
              <a:t> </a:t>
            </a:r>
            <a:r>
              <a:rPr lang="en-US" err="1"/>
              <a:t>volutpat</a:t>
            </a:r>
            <a:r>
              <a:rPr lang="en-US"/>
              <a:t>. Ut </a:t>
            </a:r>
            <a:r>
              <a:rPr lang="en-US" err="1"/>
              <a:t>wisi</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a:t>
            </a:r>
            <a:r>
              <a:rPr lang="en-US" err="1"/>
              <a:t>exerci</a:t>
            </a:r>
            <a:r>
              <a:rPr lang="en-US"/>
              <a:t> </a:t>
            </a:r>
            <a:r>
              <a:rPr lang="en-US" err="1"/>
              <a:t>tation</a:t>
            </a:r>
            <a:r>
              <a:rPr lang="en-US"/>
              <a:t> </a:t>
            </a:r>
            <a:r>
              <a:rPr lang="en-US" err="1"/>
              <a:t>ullamcorper</a:t>
            </a:r>
            <a:r>
              <a:rPr lang="en-US"/>
              <a:t> </a:t>
            </a:r>
            <a:r>
              <a:rPr lang="en-US" err="1"/>
              <a:t>suscipit</a:t>
            </a:r>
            <a:r>
              <a:rPr lang="en-US"/>
              <a:t> </a:t>
            </a:r>
            <a:r>
              <a:rPr lang="en-US" err="1"/>
              <a:t>lobortis</a:t>
            </a:r>
            <a:r>
              <a:rPr lang="en-US"/>
              <a:t> </a:t>
            </a:r>
            <a:r>
              <a:rPr lang="en-US" err="1"/>
              <a:t>nisl</a:t>
            </a:r>
            <a:r>
              <a:rPr lang="en-US"/>
              <a:t>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a:t>
            </a:r>
          </a:p>
          <a:p>
            <a:pPr lvl="0"/>
            <a:endParaRPr lang="en-US"/>
          </a:p>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sed diam </a:t>
            </a:r>
            <a:r>
              <a:rPr lang="en-US" err="1"/>
              <a:t>nonummy</a:t>
            </a:r>
            <a:r>
              <a:rPr lang="en-US"/>
              <a:t> </a:t>
            </a:r>
            <a:r>
              <a:rPr lang="en-US" err="1"/>
              <a:t>nibh</a:t>
            </a:r>
            <a:r>
              <a:rPr lang="en-US"/>
              <a:t> </a:t>
            </a:r>
            <a:r>
              <a:rPr lang="en-US" err="1"/>
              <a:t>euismod</a:t>
            </a:r>
            <a:r>
              <a:rPr lang="en-US"/>
              <a:t> </a:t>
            </a:r>
            <a:r>
              <a:rPr lang="en-US" err="1"/>
              <a:t>tincidunt</a:t>
            </a:r>
            <a:r>
              <a:rPr lang="en-US"/>
              <a:t> </a:t>
            </a:r>
            <a:r>
              <a:rPr lang="en-US" err="1"/>
              <a:t>ut</a:t>
            </a:r>
            <a:r>
              <a:rPr lang="en-US"/>
              <a:t> </a:t>
            </a:r>
            <a:r>
              <a:rPr lang="en-US" err="1"/>
              <a:t>laoreet</a:t>
            </a:r>
            <a:r>
              <a:rPr lang="en-US"/>
              <a:t> dolore magna </a:t>
            </a:r>
            <a:r>
              <a:rPr lang="en-US" err="1"/>
              <a:t>aliquam</a:t>
            </a:r>
            <a:r>
              <a:rPr lang="en-US"/>
              <a:t> </a:t>
            </a:r>
            <a:r>
              <a:rPr lang="en-US" err="1"/>
              <a:t>erat</a:t>
            </a:r>
            <a:r>
              <a:rPr lang="en-US"/>
              <a:t> </a:t>
            </a:r>
            <a:r>
              <a:rPr lang="en-US" err="1"/>
              <a:t>volutpat</a:t>
            </a:r>
            <a:r>
              <a:rPr lang="en-US"/>
              <a:t>.</a:t>
            </a:r>
          </a:p>
        </p:txBody>
      </p:sp>
      <p:sp>
        <p:nvSpPr>
          <p:cNvPr id="14" name="Text Placeholder 5">
            <a:extLst>
              <a:ext uri="{FF2B5EF4-FFF2-40B4-BE49-F238E27FC236}">
                <a16:creationId xmlns:a16="http://schemas.microsoft.com/office/drawing/2014/main" id="{9BC95362-6245-5821-50B8-9C8F82B79213}"/>
              </a:ext>
            </a:extLst>
          </p:cNvPr>
          <p:cNvSpPr>
            <a:spLocks noGrp="1"/>
          </p:cNvSpPr>
          <p:nvPr>
            <p:ph type="body" sz="quarter" idx="16" hasCustomPrompt="1"/>
          </p:nvPr>
        </p:nvSpPr>
        <p:spPr>
          <a:xfrm>
            <a:off x="762000" y="1143000"/>
            <a:ext cx="3502503" cy="627679"/>
          </a:xfrm>
          <a:prstGeom prst="rect">
            <a:avLst/>
          </a:prstGeom>
        </p:spPr>
        <p:txBody>
          <a:bodyPr/>
          <a:lstStyle>
            <a:lvl1pPr marL="0" indent="0">
              <a:lnSpc>
                <a:spcPts val="2200"/>
              </a:lnSpc>
              <a:buNone/>
              <a:defRPr sz="2200" b="1" i="0" cap="all" baseline="0">
                <a:solidFill>
                  <a:schemeClr val="bg1"/>
                </a:solidFill>
                <a:latin typeface="Arial" panose="020B0604020202020204" pitchFamily="34" charset="0"/>
                <a:cs typeface="Arial" panose="020B0604020202020204" pitchFamily="34" charset="0"/>
              </a:defRPr>
            </a:lvl1pPr>
          </a:lstStyle>
          <a:p>
            <a:pPr lvl="0"/>
            <a:r>
              <a:rPr lang="en-US"/>
              <a:t>LOREM IPSUM dolor sit </a:t>
            </a:r>
            <a:r>
              <a:rPr lang="en-US" err="1"/>
              <a:t>amet</a:t>
            </a:r>
            <a:endParaRPr lang="en-US"/>
          </a:p>
        </p:txBody>
      </p:sp>
      <p:sp>
        <p:nvSpPr>
          <p:cNvPr id="15" name="Text Placeholder 5">
            <a:extLst>
              <a:ext uri="{FF2B5EF4-FFF2-40B4-BE49-F238E27FC236}">
                <a16:creationId xmlns:a16="http://schemas.microsoft.com/office/drawing/2014/main" id="{F81CD70C-2BA3-A14D-5B07-CBF173116296}"/>
              </a:ext>
            </a:extLst>
          </p:cNvPr>
          <p:cNvSpPr>
            <a:spLocks noGrp="1"/>
          </p:cNvSpPr>
          <p:nvPr>
            <p:ph type="body" sz="quarter" idx="17" hasCustomPrompt="1"/>
          </p:nvPr>
        </p:nvSpPr>
        <p:spPr>
          <a:xfrm>
            <a:off x="762000" y="1780196"/>
            <a:ext cx="3502504" cy="345989"/>
          </a:xfrm>
          <a:prstGeom prst="rect">
            <a:avLst/>
          </a:prstGeom>
        </p:spPr>
        <p:txBody>
          <a:bodyPr/>
          <a:lstStyle>
            <a:lvl1pPr marL="0" indent="0">
              <a:lnSpc>
                <a:spcPct val="100000"/>
              </a:lnSpc>
              <a:buNone/>
              <a:defRPr sz="1500" b="0" i="0" cap="all" baseline="0">
                <a:solidFill>
                  <a:schemeClr val="tx1"/>
                </a:solidFill>
                <a:latin typeface="Arial" panose="020B0604020202020204" pitchFamily="34" charset="0"/>
                <a:cs typeface="Arial" panose="020B0604020202020204" pitchFamily="34" charset="0"/>
              </a:defRPr>
            </a:lvl1pPr>
          </a:lstStyle>
          <a:p>
            <a:pPr lvl="0"/>
            <a:r>
              <a:rPr lang="en-US"/>
              <a:t>LOREM IPSUM dolor sit </a:t>
            </a:r>
            <a:r>
              <a:rPr lang="en-US" err="1"/>
              <a:t>amet</a:t>
            </a:r>
            <a:endParaRPr lang="en-US"/>
          </a:p>
        </p:txBody>
      </p:sp>
      <p:sp>
        <p:nvSpPr>
          <p:cNvPr id="3" name="Text Placeholder 5">
            <a:extLst>
              <a:ext uri="{FF2B5EF4-FFF2-40B4-BE49-F238E27FC236}">
                <a16:creationId xmlns:a16="http://schemas.microsoft.com/office/drawing/2014/main" id="{4B13D81C-AA3B-DF9D-F921-136CB5D1BC61}"/>
              </a:ext>
            </a:extLst>
          </p:cNvPr>
          <p:cNvSpPr>
            <a:spLocks noGrp="1"/>
          </p:cNvSpPr>
          <p:nvPr>
            <p:ph type="body" sz="quarter" idx="18" hasCustomPrompt="1"/>
          </p:nvPr>
        </p:nvSpPr>
        <p:spPr>
          <a:xfrm>
            <a:off x="4492363" y="2549526"/>
            <a:ext cx="3207274" cy="2499904"/>
          </a:xfrm>
          <a:prstGeom prst="rect">
            <a:avLst/>
          </a:prstGeom>
        </p:spPr>
        <p:txBody>
          <a:bodyPr/>
          <a:lstStyle>
            <a:lvl1pPr marL="0" indent="0">
              <a:lnSpc>
                <a:spcPts val="1600"/>
              </a:lnSpc>
              <a:spcBef>
                <a:spcPts val="200"/>
              </a:spcBef>
              <a:buFont typeface="Arial" panose="020B0604020202020204" pitchFamily="34" charset="0"/>
              <a:buNone/>
              <a:defRPr sz="1200">
                <a:solidFill>
                  <a:schemeClr val="bg1"/>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sed diam </a:t>
            </a:r>
            <a:r>
              <a:rPr lang="en-US" err="1"/>
              <a:t>nonummy</a:t>
            </a:r>
            <a:r>
              <a:rPr lang="en-US"/>
              <a:t> </a:t>
            </a:r>
            <a:r>
              <a:rPr lang="en-US" err="1"/>
              <a:t>nibh</a:t>
            </a:r>
            <a:r>
              <a:rPr lang="en-US"/>
              <a:t> </a:t>
            </a:r>
            <a:r>
              <a:rPr lang="en-US" err="1"/>
              <a:t>euismod</a:t>
            </a:r>
            <a:r>
              <a:rPr lang="en-US"/>
              <a:t> </a:t>
            </a:r>
            <a:r>
              <a:rPr lang="en-US" err="1"/>
              <a:t>tincidunt</a:t>
            </a:r>
            <a:r>
              <a:rPr lang="en-US"/>
              <a:t> </a:t>
            </a:r>
            <a:r>
              <a:rPr lang="en-US" err="1"/>
              <a:t>ut</a:t>
            </a:r>
            <a:r>
              <a:rPr lang="en-US"/>
              <a:t> </a:t>
            </a:r>
            <a:r>
              <a:rPr lang="en-US" err="1"/>
              <a:t>laoreet</a:t>
            </a:r>
            <a:r>
              <a:rPr lang="en-US"/>
              <a:t> dolore magna </a:t>
            </a:r>
            <a:r>
              <a:rPr lang="en-US" err="1"/>
              <a:t>aliquam</a:t>
            </a:r>
            <a:r>
              <a:rPr lang="en-US"/>
              <a:t> </a:t>
            </a:r>
            <a:r>
              <a:rPr lang="en-US" err="1"/>
              <a:t>erat</a:t>
            </a:r>
            <a:r>
              <a:rPr lang="en-US"/>
              <a:t> </a:t>
            </a:r>
            <a:r>
              <a:rPr lang="en-US" err="1"/>
              <a:t>volutpat</a:t>
            </a:r>
            <a:r>
              <a:rPr lang="en-US"/>
              <a:t>. Ut </a:t>
            </a:r>
            <a:r>
              <a:rPr lang="en-US" err="1"/>
              <a:t>wisi</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a:t>
            </a:r>
            <a:r>
              <a:rPr lang="en-US" err="1"/>
              <a:t>exerci</a:t>
            </a:r>
            <a:r>
              <a:rPr lang="en-US"/>
              <a:t> </a:t>
            </a:r>
            <a:r>
              <a:rPr lang="en-US" err="1"/>
              <a:t>tation</a:t>
            </a:r>
            <a:r>
              <a:rPr lang="en-US"/>
              <a:t> </a:t>
            </a:r>
            <a:r>
              <a:rPr lang="en-US" err="1"/>
              <a:t>ullamcorper</a:t>
            </a:r>
            <a:r>
              <a:rPr lang="en-US"/>
              <a:t> </a:t>
            </a:r>
            <a:r>
              <a:rPr lang="en-US" err="1"/>
              <a:t>suscipit</a:t>
            </a:r>
            <a:r>
              <a:rPr lang="en-US"/>
              <a:t> </a:t>
            </a:r>
            <a:r>
              <a:rPr lang="en-US" err="1"/>
              <a:t>lobortis</a:t>
            </a:r>
            <a:r>
              <a:rPr lang="en-US"/>
              <a:t> </a:t>
            </a:r>
            <a:r>
              <a:rPr lang="en-US" err="1"/>
              <a:t>nisl</a:t>
            </a:r>
            <a:r>
              <a:rPr lang="en-US"/>
              <a:t>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a:t>
            </a:r>
          </a:p>
          <a:p>
            <a:pPr lvl="0"/>
            <a:endParaRPr lang="en-US"/>
          </a:p>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sed diam </a:t>
            </a:r>
            <a:r>
              <a:rPr lang="en-US" err="1"/>
              <a:t>nonummy</a:t>
            </a:r>
            <a:r>
              <a:rPr lang="en-US"/>
              <a:t> </a:t>
            </a:r>
            <a:r>
              <a:rPr lang="en-US" err="1"/>
              <a:t>nibh</a:t>
            </a:r>
            <a:r>
              <a:rPr lang="en-US"/>
              <a:t> </a:t>
            </a:r>
            <a:r>
              <a:rPr lang="en-US" err="1"/>
              <a:t>euismod</a:t>
            </a:r>
            <a:r>
              <a:rPr lang="en-US"/>
              <a:t> </a:t>
            </a:r>
            <a:r>
              <a:rPr lang="en-US" err="1"/>
              <a:t>tincidunt</a:t>
            </a:r>
            <a:r>
              <a:rPr lang="en-US"/>
              <a:t> </a:t>
            </a:r>
            <a:r>
              <a:rPr lang="en-US" err="1"/>
              <a:t>ut</a:t>
            </a:r>
            <a:r>
              <a:rPr lang="en-US"/>
              <a:t> </a:t>
            </a:r>
            <a:r>
              <a:rPr lang="en-US" err="1"/>
              <a:t>laoreet</a:t>
            </a:r>
            <a:r>
              <a:rPr lang="en-US"/>
              <a:t> dolore magna </a:t>
            </a:r>
            <a:r>
              <a:rPr lang="en-US" err="1"/>
              <a:t>aliquam</a:t>
            </a:r>
            <a:r>
              <a:rPr lang="en-US"/>
              <a:t> </a:t>
            </a:r>
            <a:r>
              <a:rPr lang="en-US" err="1"/>
              <a:t>erat</a:t>
            </a:r>
            <a:r>
              <a:rPr lang="en-US"/>
              <a:t> </a:t>
            </a:r>
            <a:r>
              <a:rPr lang="en-US" err="1"/>
              <a:t>volutpat</a:t>
            </a:r>
            <a:r>
              <a:rPr lang="en-US"/>
              <a:t>.</a:t>
            </a:r>
          </a:p>
        </p:txBody>
      </p:sp>
      <p:sp>
        <p:nvSpPr>
          <p:cNvPr id="4" name="Text Placeholder 5">
            <a:extLst>
              <a:ext uri="{FF2B5EF4-FFF2-40B4-BE49-F238E27FC236}">
                <a16:creationId xmlns:a16="http://schemas.microsoft.com/office/drawing/2014/main" id="{3125519F-149C-D4B5-ED1C-2A20D8943E79}"/>
              </a:ext>
            </a:extLst>
          </p:cNvPr>
          <p:cNvSpPr>
            <a:spLocks noGrp="1"/>
          </p:cNvSpPr>
          <p:nvPr>
            <p:ph type="body" sz="quarter" idx="19" hasCustomPrompt="1"/>
          </p:nvPr>
        </p:nvSpPr>
        <p:spPr>
          <a:xfrm>
            <a:off x="8222726" y="2549526"/>
            <a:ext cx="3207274" cy="2499904"/>
          </a:xfrm>
          <a:prstGeom prst="rect">
            <a:avLst/>
          </a:prstGeom>
        </p:spPr>
        <p:txBody>
          <a:bodyPr/>
          <a:lstStyle>
            <a:lvl1pPr marL="0" indent="0">
              <a:lnSpc>
                <a:spcPts val="1600"/>
              </a:lnSpc>
              <a:spcBef>
                <a:spcPts val="200"/>
              </a:spcBef>
              <a:buFont typeface="Arial" panose="020B0604020202020204" pitchFamily="34" charset="0"/>
              <a:buNone/>
              <a:defRPr sz="1200">
                <a:solidFill>
                  <a:schemeClr val="bg1"/>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sed diam </a:t>
            </a:r>
            <a:r>
              <a:rPr lang="en-US" err="1"/>
              <a:t>nonummy</a:t>
            </a:r>
            <a:r>
              <a:rPr lang="en-US"/>
              <a:t> </a:t>
            </a:r>
            <a:r>
              <a:rPr lang="en-US" err="1"/>
              <a:t>nibh</a:t>
            </a:r>
            <a:r>
              <a:rPr lang="en-US"/>
              <a:t> </a:t>
            </a:r>
            <a:r>
              <a:rPr lang="en-US" err="1"/>
              <a:t>euismod</a:t>
            </a:r>
            <a:r>
              <a:rPr lang="en-US"/>
              <a:t> </a:t>
            </a:r>
            <a:r>
              <a:rPr lang="en-US" err="1"/>
              <a:t>tincidunt</a:t>
            </a:r>
            <a:r>
              <a:rPr lang="en-US"/>
              <a:t> </a:t>
            </a:r>
            <a:r>
              <a:rPr lang="en-US" err="1"/>
              <a:t>ut</a:t>
            </a:r>
            <a:r>
              <a:rPr lang="en-US"/>
              <a:t> </a:t>
            </a:r>
            <a:r>
              <a:rPr lang="en-US" err="1"/>
              <a:t>laoreet</a:t>
            </a:r>
            <a:r>
              <a:rPr lang="en-US"/>
              <a:t> dolore magna </a:t>
            </a:r>
            <a:r>
              <a:rPr lang="en-US" err="1"/>
              <a:t>aliquam</a:t>
            </a:r>
            <a:r>
              <a:rPr lang="en-US"/>
              <a:t> </a:t>
            </a:r>
            <a:r>
              <a:rPr lang="en-US" err="1"/>
              <a:t>erat</a:t>
            </a:r>
            <a:r>
              <a:rPr lang="en-US"/>
              <a:t> </a:t>
            </a:r>
            <a:r>
              <a:rPr lang="en-US" err="1"/>
              <a:t>volutpat</a:t>
            </a:r>
            <a:r>
              <a:rPr lang="en-US"/>
              <a:t>. Ut </a:t>
            </a:r>
            <a:r>
              <a:rPr lang="en-US" err="1"/>
              <a:t>wisi</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a:t>
            </a:r>
            <a:r>
              <a:rPr lang="en-US" err="1"/>
              <a:t>exerci</a:t>
            </a:r>
            <a:r>
              <a:rPr lang="en-US"/>
              <a:t> </a:t>
            </a:r>
            <a:r>
              <a:rPr lang="en-US" err="1"/>
              <a:t>tation</a:t>
            </a:r>
            <a:r>
              <a:rPr lang="en-US"/>
              <a:t> </a:t>
            </a:r>
            <a:r>
              <a:rPr lang="en-US" err="1"/>
              <a:t>ullamcorper</a:t>
            </a:r>
            <a:r>
              <a:rPr lang="en-US"/>
              <a:t> </a:t>
            </a:r>
            <a:r>
              <a:rPr lang="en-US" err="1"/>
              <a:t>suscipit</a:t>
            </a:r>
            <a:r>
              <a:rPr lang="en-US"/>
              <a:t> </a:t>
            </a:r>
            <a:r>
              <a:rPr lang="en-US" err="1"/>
              <a:t>lobortis</a:t>
            </a:r>
            <a:r>
              <a:rPr lang="en-US"/>
              <a:t> </a:t>
            </a:r>
            <a:r>
              <a:rPr lang="en-US" err="1"/>
              <a:t>nisl</a:t>
            </a:r>
            <a:r>
              <a:rPr lang="en-US"/>
              <a:t>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a:t>
            </a:r>
          </a:p>
          <a:p>
            <a:pPr lvl="0"/>
            <a:endParaRPr lang="en-US"/>
          </a:p>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sed diam </a:t>
            </a:r>
            <a:r>
              <a:rPr lang="en-US" err="1"/>
              <a:t>nonummy</a:t>
            </a:r>
            <a:r>
              <a:rPr lang="en-US"/>
              <a:t> </a:t>
            </a:r>
            <a:r>
              <a:rPr lang="en-US" err="1"/>
              <a:t>nibh</a:t>
            </a:r>
            <a:r>
              <a:rPr lang="en-US"/>
              <a:t> </a:t>
            </a:r>
            <a:r>
              <a:rPr lang="en-US" err="1"/>
              <a:t>euismod</a:t>
            </a:r>
            <a:r>
              <a:rPr lang="en-US"/>
              <a:t> </a:t>
            </a:r>
            <a:r>
              <a:rPr lang="en-US" err="1"/>
              <a:t>tincidunt</a:t>
            </a:r>
            <a:r>
              <a:rPr lang="en-US"/>
              <a:t> </a:t>
            </a:r>
            <a:r>
              <a:rPr lang="en-US" err="1"/>
              <a:t>ut</a:t>
            </a:r>
            <a:r>
              <a:rPr lang="en-US"/>
              <a:t> </a:t>
            </a:r>
            <a:r>
              <a:rPr lang="en-US" err="1"/>
              <a:t>laoreet</a:t>
            </a:r>
            <a:r>
              <a:rPr lang="en-US"/>
              <a:t> dolore magna </a:t>
            </a:r>
            <a:r>
              <a:rPr lang="en-US" err="1"/>
              <a:t>aliquam</a:t>
            </a:r>
            <a:r>
              <a:rPr lang="en-US"/>
              <a:t> </a:t>
            </a:r>
            <a:r>
              <a:rPr lang="en-US" err="1"/>
              <a:t>erat</a:t>
            </a:r>
            <a:r>
              <a:rPr lang="en-US"/>
              <a:t> </a:t>
            </a:r>
            <a:r>
              <a:rPr lang="en-US" err="1"/>
              <a:t>volutpat</a:t>
            </a:r>
            <a:r>
              <a:rPr lang="en-US"/>
              <a:t>.</a:t>
            </a:r>
          </a:p>
        </p:txBody>
      </p:sp>
      <p:pic>
        <p:nvPicPr>
          <p:cNvPr id="8" name="Graphic 7">
            <a:extLst>
              <a:ext uri="{FF2B5EF4-FFF2-40B4-BE49-F238E27FC236}">
                <a16:creationId xmlns:a16="http://schemas.microsoft.com/office/drawing/2014/main" id="{1B9BBD36-7AC9-F898-C970-FC90D180901A}"/>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1429290" y="0"/>
            <a:ext cx="762709" cy="2358262"/>
          </a:xfrm>
          <a:prstGeom prst="rect">
            <a:avLst/>
          </a:prstGeom>
        </p:spPr>
      </p:pic>
      <p:pic>
        <p:nvPicPr>
          <p:cNvPr id="10" name="Graphic 9">
            <a:extLst>
              <a:ext uri="{FF2B5EF4-FFF2-40B4-BE49-F238E27FC236}">
                <a16:creationId xmlns:a16="http://schemas.microsoft.com/office/drawing/2014/main" id="{0620C193-821F-11B8-E2FB-7FD555C1B5B1}"/>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021795" y="5985704"/>
            <a:ext cx="1682496" cy="184195"/>
          </a:xfrm>
          <a:prstGeom prst="rect">
            <a:avLst/>
          </a:prstGeom>
        </p:spPr>
      </p:pic>
      <p:sp>
        <p:nvSpPr>
          <p:cNvPr id="11" name="Slide Number Placeholder 5">
            <a:extLst>
              <a:ext uri="{FF2B5EF4-FFF2-40B4-BE49-F238E27FC236}">
                <a16:creationId xmlns:a16="http://schemas.microsoft.com/office/drawing/2014/main" id="{F36089CA-89AE-D765-26B7-A4E06EAA56A7}"/>
              </a:ext>
            </a:extLst>
          </p:cNvPr>
          <p:cNvSpPr>
            <a:spLocks noGrp="1"/>
          </p:cNvSpPr>
          <p:nvPr>
            <p:ph type="sldNum" sz="quarter" idx="14"/>
          </p:nvPr>
        </p:nvSpPr>
        <p:spPr>
          <a:xfrm>
            <a:off x="693107" y="5991982"/>
            <a:ext cx="328690" cy="184126"/>
          </a:xfrm>
          <a:prstGeom prst="rect">
            <a:avLst/>
          </a:prstGeom>
        </p:spPr>
        <p:txBody>
          <a:bodyPr anchor="ctr"/>
          <a:lstStyle>
            <a:lvl1pPr algn="l">
              <a:defRPr sz="800">
                <a:solidFill>
                  <a:schemeClr val="bg1"/>
                </a:solidFill>
              </a:defRPr>
            </a:lvl1pPr>
          </a:lstStyle>
          <a:p>
            <a:fld id="{19BDA809-5331-1C46-836A-41C801806DA5}" type="slidenum">
              <a:rPr lang="en-US" smtClean="0"/>
              <a:pPr/>
              <a:t>‹#›</a:t>
            </a:fld>
            <a:endParaRPr lang="en-US"/>
          </a:p>
        </p:txBody>
      </p:sp>
    </p:spTree>
    <p:extLst>
      <p:ext uri="{BB962C8B-B14F-4D97-AF65-F5344CB8AC3E}">
        <p14:creationId xmlns:p14="http://schemas.microsoft.com/office/powerpoint/2010/main" val="213398990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9A1D52-BB2F-490B-A67B-1B401D2E019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BA8A74C-5645-4493-01D2-0FCD0BB3234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BFD8FFF-DC78-4F82-CA40-C3DC2991F0C0}"/>
              </a:ext>
            </a:extLst>
          </p:cNvPr>
          <p:cNvSpPr>
            <a:spLocks noGrp="1"/>
          </p:cNvSpPr>
          <p:nvPr>
            <p:ph type="dt" sz="half" idx="10"/>
          </p:nvPr>
        </p:nvSpPr>
        <p:spPr/>
        <p:txBody>
          <a:bodyPr/>
          <a:lstStyle/>
          <a:p>
            <a:fld id="{5201AF75-51F9-0440-B9DC-BF2DD1EBC18C}" type="datetimeFigureOut">
              <a:rPr lang="en-US" smtClean="0"/>
              <a:t>5/28/2026</a:t>
            </a:fld>
            <a:endParaRPr lang="en-US"/>
          </a:p>
        </p:txBody>
      </p:sp>
      <p:sp>
        <p:nvSpPr>
          <p:cNvPr id="5" name="Footer Placeholder 4">
            <a:extLst>
              <a:ext uri="{FF2B5EF4-FFF2-40B4-BE49-F238E27FC236}">
                <a16:creationId xmlns:a16="http://schemas.microsoft.com/office/drawing/2014/main" id="{427E54E4-1285-7BF2-AD79-5508E563FD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84C503-5A6A-C1FD-57A1-4093528EDB91}"/>
              </a:ext>
            </a:extLst>
          </p:cNvPr>
          <p:cNvSpPr>
            <a:spLocks noGrp="1"/>
          </p:cNvSpPr>
          <p:nvPr>
            <p:ph type="sldNum" sz="quarter" idx="12"/>
          </p:nvPr>
        </p:nvSpPr>
        <p:spPr/>
        <p:txBody>
          <a:bodyPr/>
          <a:lstStyle/>
          <a:p>
            <a:fld id="{2B3ECF83-FBD3-514C-9885-D968E1DFA827}" type="slidenum">
              <a:rPr lang="en-US" smtClean="0"/>
              <a:t>‹#›</a:t>
            </a:fld>
            <a:endParaRPr lang="en-US"/>
          </a:p>
        </p:txBody>
      </p:sp>
    </p:spTree>
    <p:extLst>
      <p:ext uri="{BB962C8B-B14F-4D97-AF65-F5344CB8AC3E}">
        <p14:creationId xmlns:p14="http://schemas.microsoft.com/office/powerpoint/2010/main" val="90922030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Data Table - Light">
    <p:spTree>
      <p:nvGrpSpPr>
        <p:cNvPr id="1" name=""/>
        <p:cNvGrpSpPr/>
        <p:nvPr/>
      </p:nvGrpSpPr>
      <p:grpSpPr>
        <a:xfrm>
          <a:off x="0" y="0"/>
          <a:ext cx="0" cy="0"/>
          <a:chOff x="0" y="0"/>
          <a:chExt cx="0" cy="0"/>
        </a:xfrm>
      </p:grpSpPr>
      <p:sp>
        <p:nvSpPr>
          <p:cNvPr id="4" name="Text Placeholder 5">
            <a:extLst>
              <a:ext uri="{FF2B5EF4-FFF2-40B4-BE49-F238E27FC236}">
                <a16:creationId xmlns:a16="http://schemas.microsoft.com/office/drawing/2014/main" id="{5DC66FAF-25EE-765D-49E3-B74D56F15493}"/>
              </a:ext>
            </a:extLst>
          </p:cNvPr>
          <p:cNvSpPr>
            <a:spLocks noGrp="1"/>
          </p:cNvSpPr>
          <p:nvPr>
            <p:ph type="body" sz="quarter" idx="12" hasCustomPrompt="1"/>
          </p:nvPr>
        </p:nvSpPr>
        <p:spPr>
          <a:xfrm>
            <a:off x="762001" y="1143000"/>
            <a:ext cx="3759895" cy="345989"/>
          </a:xfrm>
          <a:prstGeom prst="rect">
            <a:avLst/>
          </a:prstGeom>
        </p:spPr>
        <p:txBody>
          <a:bodyPr/>
          <a:lstStyle>
            <a:lvl1pPr marL="0" indent="0">
              <a:lnSpc>
                <a:spcPct val="100000"/>
              </a:lnSpc>
              <a:buNone/>
              <a:defRPr sz="1500" b="1" i="0" cap="all" baseline="0">
                <a:solidFill>
                  <a:schemeClr val="tx1"/>
                </a:solidFill>
                <a:latin typeface="Arial" panose="020B0604020202020204" pitchFamily="34" charset="0"/>
                <a:cs typeface="Arial" panose="020B0604020202020204" pitchFamily="34" charset="0"/>
              </a:defRPr>
            </a:lvl1pPr>
          </a:lstStyle>
          <a:p>
            <a:pPr lvl="0"/>
            <a:r>
              <a:rPr lang="en-US"/>
              <a:t>LOREM IPSUM dolor sit </a:t>
            </a:r>
            <a:r>
              <a:rPr lang="en-US" err="1"/>
              <a:t>amet</a:t>
            </a:r>
            <a:endParaRPr lang="en-US"/>
          </a:p>
        </p:txBody>
      </p:sp>
      <p:sp>
        <p:nvSpPr>
          <p:cNvPr id="22" name="Rectangle 21">
            <a:extLst>
              <a:ext uri="{FF2B5EF4-FFF2-40B4-BE49-F238E27FC236}">
                <a16:creationId xmlns:a16="http://schemas.microsoft.com/office/drawing/2014/main" id="{D5A8CED0-E950-2116-5C26-1A0D406D7264}"/>
              </a:ext>
            </a:extLst>
          </p:cNvPr>
          <p:cNvSpPr>
            <a:spLocks noGrp="1" noRot="1" noMove="1" noResize="1" noEditPoints="1" noAdjustHandles="1" noChangeArrowheads="1" noChangeShapeType="1"/>
          </p:cNvSpPr>
          <p:nvPr userDrawn="1"/>
        </p:nvSpPr>
        <p:spPr>
          <a:xfrm>
            <a:off x="762001" y="2495223"/>
            <a:ext cx="10667999" cy="2579045"/>
          </a:xfrm>
          <a:prstGeom prst="rect">
            <a:avLst/>
          </a:prstGeom>
          <a:solidFill>
            <a:srgbClr val="F5F5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A1D3E507-4168-D7C7-A01B-DEAD5019065E}"/>
              </a:ext>
            </a:extLst>
          </p:cNvPr>
          <p:cNvSpPr>
            <a:spLocks noGrp="1" noRot="1" noMove="1" noResize="1" noEditPoints="1" noAdjustHandles="1" noChangeArrowheads="1" noChangeShapeType="1"/>
          </p:cNvSpPr>
          <p:nvPr userDrawn="1"/>
        </p:nvSpPr>
        <p:spPr>
          <a:xfrm>
            <a:off x="762001" y="2149236"/>
            <a:ext cx="10667999" cy="345989"/>
          </a:xfrm>
          <a:prstGeom prst="rect">
            <a:avLst/>
          </a:prstGeom>
          <a:solidFill>
            <a:srgbClr val="D922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48AF21AB-63B1-718A-93AC-A1F1618A695D}"/>
              </a:ext>
            </a:extLst>
          </p:cNvPr>
          <p:cNvSpPr>
            <a:spLocks/>
          </p:cNvSpPr>
          <p:nvPr userDrawn="1"/>
        </p:nvSpPr>
        <p:spPr>
          <a:xfrm>
            <a:off x="1021795" y="3077039"/>
            <a:ext cx="10098237" cy="23695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 Placeholder 5">
            <a:extLst>
              <a:ext uri="{FF2B5EF4-FFF2-40B4-BE49-F238E27FC236}">
                <a16:creationId xmlns:a16="http://schemas.microsoft.com/office/drawing/2014/main" id="{6CB67E7C-ACA4-DC52-1808-73010F13FA6A}"/>
              </a:ext>
            </a:extLst>
          </p:cNvPr>
          <p:cNvSpPr>
            <a:spLocks noGrp="1"/>
          </p:cNvSpPr>
          <p:nvPr>
            <p:ph type="body" sz="quarter" idx="15" hasCustomPrompt="1"/>
          </p:nvPr>
        </p:nvSpPr>
        <p:spPr>
          <a:xfrm>
            <a:off x="1071968" y="3103002"/>
            <a:ext cx="2309248" cy="209874"/>
          </a:xfrm>
          <a:prstGeom prst="rect">
            <a:avLst/>
          </a:prstGeom>
        </p:spPr>
        <p:txBody>
          <a:bodyPr anchor="ctr"/>
          <a:lstStyle>
            <a:lvl1pPr marL="0" indent="0" fontAlgn="ctr">
              <a:lnSpc>
                <a:spcPct val="100000"/>
              </a:lnSpc>
              <a:spcBef>
                <a:spcPts val="200"/>
              </a:spcBef>
              <a:buFont typeface="Arial" panose="020B0604020202020204" pitchFamily="34" charset="0"/>
              <a:buNone/>
              <a:defRPr sz="800" b="1" cap="all" baseline="0">
                <a:solidFill>
                  <a:schemeClr val="tx1"/>
                </a:solidFill>
                <a:latin typeface="Arial" panose="020B0604020202020204" pitchFamily="34" charset="0"/>
                <a:cs typeface="Arial" panose="020B0604020202020204" pitchFamily="34" charset="0"/>
              </a:defRPr>
            </a:lvl1pPr>
          </a:lstStyle>
          <a:p>
            <a:pPr lvl="0"/>
            <a:r>
              <a:rPr lang="en-US"/>
              <a:t>LOREM IPSUM</a:t>
            </a:r>
          </a:p>
        </p:txBody>
      </p:sp>
      <p:sp>
        <p:nvSpPr>
          <p:cNvPr id="60" name="Text Placeholder 5">
            <a:extLst>
              <a:ext uri="{FF2B5EF4-FFF2-40B4-BE49-F238E27FC236}">
                <a16:creationId xmlns:a16="http://schemas.microsoft.com/office/drawing/2014/main" id="{24E9D307-01CE-78D4-A1CA-C847B1E50EAA}"/>
              </a:ext>
            </a:extLst>
          </p:cNvPr>
          <p:cNvSpPr>
            <a:spLocks noGrp="1"/>
          </p:cNvSpPr>
          <p:nvPr>
            <p:ph type="body" sz="quarter" idx="16" hasCustomPrompt="1"/>
          </p:nvPr>
        </p:nvSpPr>
        <p:spPr>
          <a:xfrm>
            <a:off x="4078640" y="3103002"/>
            <a:ext cx="1516249" cy="209874"/>
          </a:xfrm>
          <a:prstGeom prst="rect">
            <a:avLst/>
          </a:prstGeom>
        </p:spPr>
        <p:txBody>
          <a:bodyPr anchor="ctr"/>
          <a:lstStyle>
            <a:lvl1pPr marL="0" indent="0" algn="r" fontAlgn="ctr">
              <a:lnSpc>
                <a:spcPct val="100000"/>
              </a:lnSpc>
              <a:spcBef>
                <a:spcPts val="200"/>
              </a:spcBef>
              <a:buFont typeface="Arial" panose="020B0604020202020204" pitchFamily="34" charset="0"/>
              <a:buNone/>
              <a:defRPr sz="800" cap="all" baseline="0">
                <a:solidFill>
                  <a:schemeClr val="tx1"/>
                </a:solidFill>
                <a:latin typeface="Arial" panose="020B0604020202020204" pitchFamily="34" charset="0"/>
                <a:cs typeface="Arial" panose="020B0604020202020204" pitchFamily="34" charset="0"/>
              </a:defRPr>
            </a:lvl1pPr>
          </a:lstStyle>
          <a:p>
            <a:pPr lvl="0"/>
            <a:r>
              <a:rPr lang="en-US"/>
              <a:t>LOREM IPSUM</a:t>
            </a:r>
          </a:p>
        </p:txBody>
      </p:sp>
      <p:sp>
        <p:nvSpPr>
          <p:cNvPr id="61" name="Text Placeholder 5">
            <a:extLst>
              <a:ext uri="{FF2B5EF4-FFF2-40B4-BE49-F238E27FC236}">
                <a16:creationId xmlns:a16="http://schemas.microsoft.com/office/drawing/2014/main" id="{CC13066D-C968-B32C-A3DC-DE63FDE651BE}"/>
              </a:ext>
            </a:extLst>
          </p:cNvPr>
          <p:cNvSpPr>
            <a:spLocks noGrp="1"/>
          </p:cNvSpPr>
          <p:nvPr>
            <p:ph type="body" sz="quarter" idx="17" hasCustomPrompt="1"/>
          </p:nvPr>
        </p:nvSpPr>
        <p:spPr>
          <a:xfrm>
            <a:off x="5889356" y="3103002"/>
            <a:ext cx="1516249" cy="209874"/>
          </a:xfrm>
          <a:prstGeom prst="rect">
            <a:avLst/>
          </a:prstGeom>
        </p:spPr>
        <p:txBody>
          <a:bodyPr anchor="ctr"/>
          <a:lstStyle>
            <a:lvl1pPr marL="0" indent="0" algn="r" fontAlgn="ctr">
              <a:lnSpc>
                <a:spcPct val="100000"/>
              </a:lnSpc>
              <a:spcBef>
                <a:spcPts val="200"/>
              </a:spcBef>
              <a:buFont typeface="Arial" panose="020B0604020202020204" pitchFamily="34" charset="0"/>
              <a:buNone/>
              <a:defRPr sz="800" cap="all" baseline="0">
                <a:solidFill>
                  <a:schemeClr val="tx1"/>
                </a:solidFill>
                <a:latin typeface="Arial" panose="020B0604020202020204" pitchFamily="34" charset="0"/>
                <a:cs typeface="Arial" panose="020B0604020202020204" pitchFamily="34" charset="0"/>
              </a:defRPr>
            </a:lvl1pPr>
          </a:lstStyle>
          <a:p>
            <a:pPr lvl="0"/>
            <a:r>
              <a:rPr lang="en-US"/>
              <a:t>LOREM IPSUM</a:t>
            </a:r>
          </a:p>
        </p:txBody>
      </p:sp>
      <p:sp>
        <p:nvSpPr>
          <p:cNvPr id="63" name="Text Placeholder 5">
            <a:extLst>
              <a:ext uri="{FF2B5EF4-FFF2-40B4-BE49-F238E27FC236}">
                <a16:creationId xmlns:a16="http://schemas.microsoft.com/office/drawing/2014/main" id="{EF563D75-4B7F-9CDD-3DB1-608922CF059D}"/>
              </a:ext>
            </a:extLst>
          </p:cNvPr>
          <p:cNvSpPr>
            <a:spLocks noGrp="1"/>
          </p:cNvSpPr>
          <p:nvPr>
            <p:ph type="body" sz="quarter" idx="18" hasCustomPrompt="1"/>
          </p:nvPr>
        </p:nvSpPr>
        <p:spPr>
          <a:xfrm>
            <a:off x="7702658" y="3103002"/>
            <a:ext cx="1516249" cy="209874"/>
          </a:xfrm>
          <a:prstGeom prst="rect">
            <a:avLst/>
          </a:prstGeom>
        </p:spPr>
        <p:txBody>
          <a:bodyPr anchor="ctr"/>
          <a:lstStyle>
            <a:lvl1pPr marL="0" indent="0" algn="r" fontAlgn="ctr">
              <a:lnSpc>
                <a:spcPct val="100000"/>
              </a:lnSpc>
              <a:spcBef>
                <a:spcPts val="200"/>
              </a:spcBef>
              <a:buFont typeface="Arial" panose="020B0604020202020204" pitchFamily="34" charset="0"/>
              <a:buNone/>
              <a:defRPr sz="800" cap="all" baseline="0">
                <a:solidFill>
                  <a:schemeClr val="tx1"/>
                </a:solidFill>
                <a:latin typeface="Arial" panose="020B0604020202020204" pitchFamily="34" charset="0"/>
                <a:cs typeface="Arial" panose="020B0604020202020204" pitchFamily="34" charset="0"/>
              </a:defRPr>
            </a:lvl1pPr>
          </a:lstStyle>
          <a:p>
            <a:pPr lvl="0"/>
            <a:r>
              <a:rPr lang="en-US"/>
              <a:t>LOREM IPSUM</a:t>
            </a:r>
          </a:p>
        </p:txBody>
      </p:sp>
      <p:sp>
        <p:nvSpPr>
          <p:cNvPr id="64" name="Text Placeholder 5">
            <a:extLst>
              <a:ext uri="{FF2B5EF4-FFF2-40B4-BE49-F238E27FC236}">
                <a16:creationId xmlns:a16="http://schemas.microsoft.com/office/drawing/2014/main" id="{A32A304D-7439-EBF9-3026-E8FB1D8088F2}"/>
              </a:ext>
            </a:extLst>
          </p:cNvPr>
          <p:cNvSpPr>
            <a:spLocks noGrp="1"/>
          </p:cNvSpPr>
          <p:nvPr>
            <p:ph type="body" sz="quarter" idx="19" hasCustomPrompt="1"/>
          </p:nvPr>
        </p:nvSpPr>
        <p:spPr>
          <a:xfrm>
            <a:off x="9516155" y="3103002"/>
            <a:ext cx="1516249" cy="209874"/>
          </a:xfrm>
          <a:prstGeom prst="rect">
            <a:avLst/>
          </a:prstGeom>
        </p:spPr>
        <p:txBody>
          <a:bodyPr anchor="ctr"/>
          <a:lstStyle>
            <a:lvl1pPr marL="0" indent="0" algn="r" fontAlgn="ctr">
              <a:lnSpc>
                <a:spcPct val="100000"/>
              </a:lnSpc>
              <a:spcBef>
                <a:spcPts val="200"/>
              </a:spcBef>
              <a:buFont typeface="Arial" panose="020B0604020202020204" pitchFamily="34" charset="0"/>
              <a:buNone/>
              <a:defRPr sz="800" cap="all" baseline="0">
                <a:solidFill>
                  <a:schemeClr val="tx1"/>
                </a:solidFill>
                <a:latin typeface="Arial" panose="020B0604020202020204" pitchFamily="34" charset="0"/>
                <a:cs typeface="Arial" panose="020B0604020202020204" pitchFamily="34" charset="0"/>
              </a:defRPr>
            </a:lvl1pPr>
          </a:lstStyle>
          <a:p>
            <a:pPr lvl="0"/>
            <a:r>
              <a:rPr lang="en-US"/>
              <a:t>LOREM IPSUM</a:t>
            </a:r>
          </a:p>
        </p:txBody>
      </p:sp>
      <p:sp>
        <p:nvSpPr>
          <p:cNvPr id="65" name="Text Placeholder 5">
            <a:extLst>
              <a:ext uri="{FF2B5EF4-FFF2-40B4-BE49-F238E27FC236}">
                <a16:creationId xmlns:a16="http://schemas.microsoft.com/office/drawing/2014/main" id="{A6B4491E-F26A-EC43-C75B-CB25C1863101}"/>
              </a:ext>
            </a:extLst>
          </p:cNvPr>
          <p:cNvSpPr>
            <a:spLocks noGrp="1"/>
          </p:cNvSpPr>
          <p:nvPr>
            <p:ph type="body" sz="quarter" idx="20" hasCustomPrompt="1"/>
          </p:nvPr>
        </p:nvSpPr>
        <p:spPr>
          <a:xfrm>
            <a:off x="1071968" y="2731043"/>
            <a:ext cx="1631697" cy="209874"/>
          </a:xfrm>
          <a:prstGeom prst="rect">
            <a:avLst/>
          </a:prstGeom>
        </p:spPr>
        <p:txBody>
          <a:bodyPr anchor="ctr"/>
          <a:lstStyle>
            <a:lvl1pPr marL="0" indent="0" fontAlgn="ctr">
              <a:lnSpc>
                <a:spcPct val="100000"/>
              </a:lnSpc>
              <a:spcBef>
                <a:spcPts val="200"/>
              </a:spcBef>
              <a:buFont typeface="Arial" panose="020B0604020202020204" pitchFamily="34" charset="0"/>
              <a:buNone/>
              <a:defRPr sz="1000" b="1" cap="all" baseline="0">
                <a:solidFill>
                  <a:schemeClr val="tx1"/>
                </a:solidFill>
                <a:latin typeface="Arial" panose="020B0604020202020204" pitchFamily="34" charset="0"/>
                <a:cs typeface="Arial" panose="020B0604020202020204" pitchFamily="34" charset="0"/>
              </a:defRPr>
            </a:lvl1pPr>
          </a:lstStyle>
          <a:p>
            <a:pPr lvl="0"/>
            <a:r>
              <a:rPr lang="en-US"/>
              <a:t>Main Title</a:t>
            </a:r>
          </a:p>
        </p:txBody>
      </p:sp>
      <p:sp>
        <p:nvSpPr>
          <p:cNvPr id="66" name="Text Placeholder 5">
            <a:extLst>
              <a:ext uri="{FF2B5EF4-FFF2-40B4-BE49-F238E27FC236}">
                <a16:creationId xmlns:a16="http://schemas.microsoft.com/office/drawing/2014/main" id="{70B4422A-1D8A-65B3-5C58-9E7F84C1AF02}"/>
              </a:ext>
            </a:extLst>
          </p:cNvPr>
          <p:cNvSpPr>
            <a:spLocks noGrp="1"/>
          </p:cNvSpPr>
          <p:nvPr>
            <p:ph type="body" sz="quarter" idx="21" hasCustomPrompt="1"/>
          </p:nvPr>
        </p:nvSpPr>
        <p:spPr>
          <a:xfrm>
            <a:off x="4078640" y="2731043"/>
            <a:ext cx="1516249" cy="209874"/>
          </a:xfrm>
          <a:prstGeom prst="rect">
            <a:avLst/>
          </a:prstGeom>
        </p:spPr>
        <p:txBody>
          <a:bodyPr anchor="ctr"/>
          <a:lstStyle>
            <a:lvl1pPr marL="0" indent="0" algn="r" fontAlgn="ctr">
              <a:lnSpc>
                <a:spcPct val="100000"/>
              </a:lnSpc>
              <a:spcBef>
                <a:spcPts val="200"/>
              </a:spcBef>
              <a:buFont typeface="Arial" panose="020B0604020202020204" pitchFamily="34" charset="0"/>
              <a:buNone/>
              <a:defRPr sz="1000" b="1" cap="all" baseline="0">
                <a:solidFill>
                  <a:schemeClr val="tx1"/>
                </a:solidFill>
                <a:latin typeface="Arial" panose="020B0604020202020204" pitchFamily="34" charset="0"/>
                <a:cs typeface="Arial" panose="020B0604020202020204" pitchFamily="34" charset="0"/>
              </a:defRPr>
            </a:lvl1pPr>
          </a:lstStyle>
          <a:p>
            <a:pPr lvl="0"/>
            <a:r>
              <a:rPr lang="en-US"/>
              <a:t>title</a:t>
            </a:r>
          </a:p>
        </p:txBody>
      </p:sp>
      <p:sp>
        <p:nvSpPr>
          <p:cNvPr id="67" name="Text Placeholder 5">
            <a:extLst>
              <a:ext uri="{FF2B5EF4-FFF2-40B4-BE49-F238E27FC236}">
                <a16:creationId xmlns:a16="http://schemas.microsoft.com/office/drawing/2014/main" id="{B4ABB2E8-B83E-D3EE-9B70-1A881B0EF4A1}"/>
              </a:ext>
            </a:extLst>
          </p:cNvPr>
          <p:cNvSpPr>
            <a:spLocks noGrp="1"/>
          </p:cNvSpPr>
          <p:nvPr>
            <p:ph type="body" sz="quarter" idx="22" hasCustomPrompt="1"/>
          </p:nvPr>
        </p:nvSpPr>
        <p:spPr>
          <a:xfrm>
            <a:off x="5884192" y="2731043"/>
            <a:ext cx="1516249" cy="209874"/>
          </a:xfrm>
          <a:prstGeom prst="rect">
            <a:avLst/>
          </a:prstGeom>
        </p:spPr>
        <p:txBody>
          <a:bodyPr anchor="ctr"/>
          <a:lstStyle>
            <a:lvl1pPr marL="0" indent="0" algn="r" fontAlgn="ctr">
              <a:lnSpc>
                <a:spcPct val="100000"/>
              </a:lnSpc>
              <a:spcBef>
                <a:spcPts val="200"/>
              </a:spcBef>
              <a:buFont typeface="Arial" panose="020B0604020202020204" pitchFamily="34" charset="0"/>
              <a:buNone/>
              <a:defRPr sz="1000" b="1" cap="all" baseline="0">
                <a:solidFill>
                  <a:schemeClr val="tx1"/>
                </a:solidFill>
                <a:latin typeface="Arial" panose="020B0604020202020204" pitchFamily="34" charset="0"/>
                <a:cs typeface="Arial" panose="020B0604020202020204" pitchFamily="34" charset="0"/>
              </a:defRPr>
            </a:lvl1pPr>
          </a:lstStyle>
          <a:p>
            <a:r>
              <a:rPr lang="en-US"/>
              <a:t>title</a:t>
            </a:r>
          </a:p>
        </p:txBody>
      </p:sp>
      <p:sp>
        <p:nvSpPr>
          <p:cNvPr id="68" name="Text Placeholder 5">
            <a:extLst>
              <a:ext uri="{FF2B5EF4-FFF2-40B4-BE49-F238E27FC236}">
                <a16:creationId xmlns:a16="http://schemas.microsoft.com/office/drawing/2014/main" id="{90B063D7-3900-9D4D-FACD-C623AAFD9A41}"/>
              </a:ext>
            </a:extLst>
          </p:cNvPr>
          <p:cNvSpPr>
            <a:spLocks noGrp="1"/>
          </p:cNvSpPr>
          <p:nvPr>
            <p:ph type="body" sz="quarter" idx="23" hasCustomPrompt="1"/>
          </p:nvPr>
        </p:nvSpPr>
        <p:spPr>
          <a:xfrm>
            <a:off x="7689745" y="2731043"/>
            <a:ext cx="1516249" cy="209874"/>
          </a:xfrm>
          <a:prstGeom prst="rect">
            <a:avLst/>
          </a:prstGeom>
        </p:spPr>
        <p:txBody>
          <a:bodyPr anchor="ctr"/>
          <a:lstStyle>
            <a:lvl1pPr marL="0" indent="0" algn="r" fontAlgn="ctr">
              <a:lnSpc>
                <a:spcPct val="100000"/>
              </a:lnSpc>
              <a:spcBef>
                <a:spcPts val="200"/>
              </a:spcBef>
              <a:buFont typeface="Arial" panose="020B0604020202020204" pitchFamily="34" charset="0"/>
              <a:buNone/>
              <a:defRPr sz="1000" b="1" cap="all" baseline="0">
                <a:solidFill>
                  <a:schemeClr val="tx1"/>
                </a:solidFill>
                <a:latin typeface="Arial" panose="020B0604020202020204" pitchFamily="34" charset="0"/>
                <a:cs typeface="Arial" panose="020B0604020202020204" pitchFamily="34" charset="0"/>
              </a:defRPr>
            </a:lvl1pPr>
          </a:lstStyle>
          <a:p>
            <a:r>
              <a:rPr lang="en-US"/>
              <a:t>title</a:t>
            </a:r>
          </a:p>
        </p:txBody>
      </p:sp>
      <p:sp>
        <p:nvSpPr>
          <p:cNvPr id="69" name="Text Placeholder 5">
            <a:extLst>
              <a:ext uri="{FF2B5EF4-FFF2-40B4-BE49-F238E27FC236}">
                <a16:creationId xmlns:a16="http://schemas.microsoft.com/office/drawing/2014/main" id="{90D1BD55-53C0-8390-5672-E539C91339EE}"/>
              </a:ext>
            </a:extLst>
          </p:cNvPr>
          <p:cNvSpPr>
            <a:spLocks noGrp="1"/>
          </p:cNvSpPr>
          <p:nvPr>
            <p:ph type="body" sz="quarter" idx="24" hasCustomPrompt="1"/>
          </p:nvPr>
        </p:nvSpPr>
        <p:spPr>
          <a:xfrm>
            <a:off x="9510796" y="2731043"/>
            <a:ext cx="1516249" cy="209874"/>
          </a:xfrm>
          <a:prstGeom prst="rect">
            <a:avLst/>
          </a:prstGeom>
        </p:spPr>
        <p:txBody>
          <a:bodyPr anchor="ctr"/>
          <a:lstStyle>
            <a:lvl1pPr marL="0" indent="0" algn="r" fontAlgn="ctr">
              <a:lnSpc>
                <a:spcPct val="100000"/>
              </a:lnSpc>
              <a:spcBef>
                <a:spcPts val="200"/>
              </a:spcBef>
              <a:buFont typeface="Arial" panose="020B0604020202020204" pitchFamily="34" charset="0"/>
              <a:buNone/>
              <a:defRPr sz="1000" b="1" cap="all" baseline="0">
                <a:solidFill>
                  <a:schemeClr val="tx1"/>
                </a:solidFill>
                <a:latin typeface="Arial" panose="020B0604020202020204" pitchFamily="34" charset="0"/>
                <a:cs typeface="Arial" panose="020B0604020202020204" pitchFamily="34" charset="0"/>
              </a:defRPr>
            </a:lvl1pPr>
          </a:lstStyle>
          <a:p>
            <a:pPr lvl="0"/>
            <a:r>
              <a:rPr lang="en-US"/>
              <a:t>title</a:t>
            </a:r>
          </a:p>
        </p:txBody>
      </p:sp>
      <p:sp>
        <p:nvSpPr>
          <p:cNvPr id="95" name="Rectangle 94">
            <a:extLst>
              <a:ext uri="{FF2B5EF4-FFF2-40B4-BE49-F238E27FC236}">
                <a16:creationId xmlns:a16="http://schemas.microsoft.com/office/drawing/2014/main" id="{5EB8952F-1187-774D-FA31-6C4E8E9313BA}"/>
              </a:ext>
            </a:extLst>
          </p:cNvPr>
          <p:cNvSpPr>
            <a:spLocks/>
          </p:cNvSpPr>
          <p:nvPr userDrawn="1"/>
        </p:nvSpPr>
        <p:spPr>
          <a:xfrm>
            <a:off x="1021795" y="3418001"/>
            <a:ext cx="10098237" cy="23695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Text Placeholder 5">
            <a:extLst>
              <a:ext uri="{FF2B5EF4-FFF2-40B4-BE49-F238E27FC236}">
                <a16:creationId xmlns:a16="http://schemas.microsoft.com/office/drawing/2014/main" id="{755B22E0-1A04-6629-6A59-318946A68385}"/>
              </a:ext>
            </a:extLst>
          </p:cNvPr>
          <p:cNvSpPr>
            <a:spLocks noGrp="1"/>
          </p:cNvSpPr>
          <p:nvPr>
            <p:ph type="body" sz="quarter" idx="25" hasCustomPrompt="1"/>
          </p:nvPr>
        </p:nvSpPr>
        <p:spPr>
          <a:xfrm>
            <a:off x="1071968" y="3443964"/>
            <a:ext cx="2309248" cy="209874"/>
          </a:xfrm>
          <a:prstGeom prst="rect">
            <a:avLst/>
          </a:prstGeom>
        </p:spPr>
        <p:txBody>
          <a:bodyPr anchor="ctr"/>
          <a:lstStyle>
            <a:lvl1pPr marL="0" indent="0" fontAlgn="ctr">
              <a:lnSpc>
                <a:spcPct val="100000"/>
              </a:lnSpc>
              <a:spcBef>
                <a:spcPts val="200"/>
              </a:spcBef>
              <a:buFont typeface="Arial" panose="020B0604020202020204" pitchFamily="34" charset="0"/>
              <a:buNone/>
              <a:defRPr sz="800" b="1" cap="all" baseline="0">
                <a:solidFill>
                  <a:schemeClr val="tx1"/>
                </a:solidFill>
                <a:latin typeface="Arial" panose="020B0604020202020204" pitchFamily="34" charset="0"/>
                <a:cs typeface="Arial" panose="020B0604020202020204" pitchFamily="34" charset="0"/>
              </a:defRPr>
            </a:lvl1pPr>
          </a:lstStyle>
          <a:p>
            <a:pPr lvl="0"/>
            <a:r>
              <a:rPr lang="en-US"/>
              <a:t>LOREM IPSUM</a:t>
            </a:r>
          </a:p>
        </p:txBody>
      </p:sp>
      <p:sp>
        <p:nvSpPr>
          <p:cNvPr id="97" name="Text Placeholder 5">
            <a:extLst>
              <a:ext uri="{FF2B5EF4-FFF2-40B4-BE49-F238E27FC236}">
                <a16:creationId xmlns:a16="http://schemas.microsoft.com/office/drawing/2014/main" id="{BFF2AB9B-D1F1-714E-19CB-808ECC83F8BA}"/>
              </a:ext>
            </a:extLst>
          </p:cNvPr>
          <p:cNvSpPr>
            <a:spLocks noGrp="1"/>
          </p:cNvSpPr>
          <p:nvPr>
            <p:ph type="body" sz="quarter" idx="26" hasCustomPrompt="1"/>
          </p:nvPr>
        </p:nvSpPr>
        <p:spPr>
          <a:xfrm>
            <a:off x="4078640" y="3443964"/>
            <a:ext cx="1516249" cy="209874"/>
          </a:xfrm>
          <a:prstGeom prst="rect">
            <a:avLst/>
          </a:prstGeom>
        </p:spPr>
        <p:txBody>
          <a:bodyPr anchor="ctr"/>
          <a:lstStyle>
            <a:lvl1pPr marL="0" indent="0" algn="r" fontAlgn="ctr">
              <a:lnSpc>
                <a:spcPct val="100000"/>
              </a:lnSpc>
              <a:spcBef>
                <a:spcPts val="200"/>
              </a:spcBef>
              <a:buFont typeface="Arial" panose="020B0604020202020204" pitchFamily="34" charset="0"/>
              <a:buNone/>
              <a:defRPr sz="800" cap="all" baseline="0">
                <a:solidFill>
                  <a:schemeClr val="tx1"/>
                </a:solidFill>
                <a:latin typeface="Arial" panose="020B0604020202020204" pitchFamily="34" charset="0"/>
                <a:cs typeface="Arial" panose="020B0604020202020204" pitchFamily="34" charset="0"/>
              </a:defRPr>
            </a:lvl1pPr>
          </a:lstStyle>
          <a:p>
            <a:pPr lvl="0"/>
            <a:r>
              <a:rPr lang="en-US"/>
              <a:t>LOREM IPSUM</a:t>
            </a:r>
          </a:p>
        </p:txBody>
      </p:sp>
      <p:sp>
        <p:nvSpPr>
          <p:cNvPr id="98" name="Text Placeholder 5">
            <a:extLst>
              <a:ext uri="{FF2B5EF4-FFF2-40B4-BE49-F238E27FC236}">
                <a16:creationId xmlns:a16="http://schemas.microsoft.com/office/drawing/2014/main" id="{70D77AF0-61E5-3D48-3068-1E12871FDA43}"/>
              </a:ext>
            </a:extLst>
          </p:cNvPr>
          <p:cNvSpPr>
            <a:spLocks noGrp="1"/>
          </p:cNvSpPr>
          <p:nvPr>
            <p:ph type="body" sz="quarter" idx="27" hasCustomPrompt="1"/>
          </p:nvPr>
        </p:nvSpPr>
        <p:spPr>
          <a:xfrm>
            <a:off x="5889356" y="3443964"/>
            <a:ext cx="1516249" cy="209874"/>
          </a:xfrm>
          <a:prstGeom prst="rect">
            <a:avLst/>
          </a:prstGeom>
        </p:spPr>
        <p:txBody>
          <a:bodyPr anchor="ctr"/>
          <a:lstStyle>
            <a:lvl1pPr marL="0" indent="0" algn="r" fontAlgn="ctr">
              <a:lnSpc>
                <a:spcPct val="100000"/>
              </a:lnSpc>
              <a:spcBef>
                <a:spcPts val="200"/>
              </a:spcBef>
              <a:buFont typeface="Arial" panose="020B0604020202020204" pitchFamily="34" charset="0"/>
              <a:buNone/>
              <a:defRPr sz="800" cap="all" baseline="0">
                <a:solidFill>
                  <a:schemeClr val="tx1"/>
                </a:solidFill>
                <a:latin typeface="Arial" panose="020B0604020202020204" pitchFamily="34" charset="0"/>
                <a:cs typeface="Arial" panose="020B0604020202020204" pitchFamily="34" charset="0"/>
              </a:defRPr>
            </a:lvl1pPr>
          </a:lstStyle>
          <a:p>
            <a:pPr lvl="0"/>
            <a:r>
              <a:rPr lang="en-US"/>
              <a:t>LOREM IPSUM</a:t>
            </a:r>
          </a:p>
        </p:txBody>
      </p:sp>
      <p:sp>
        <p:nvSpPr>
          <p:cNvPr id="99" name="Text Placeholder 5">
            <a:extLst>
              <a:ext uri="{FF2B5EF4-FFF2-40B4-BE49-F238E27FC236}">
                <a16:creationId xmlns:a16="http://schemas.microsoft.com/office/drawing/2014/main" id="{266D9BF3-3695-8775-E667-EFB7DE2E02CF}"/>
              </a:ext>
            </a:extLst>
          </p:cNvPr>
          <p:cNvSpPr>
            <a:spLocks noGrp="1"/>
          </p:cNvSpPr>
          <p:nvPr>
            <p:ph type="body" sz="quarter" idx="28" hasCustomPrompt="1"/>
          </p:nvPr>
        </p:nvSpPr>
        <p:spPr>
          <a:xfrm>
            <a:off x="7702658" y="3443964"/>
            <a:ext cx="1516249" cy="209874"/>
          </a:xfrm>
          <a:prstGeom prst="rect">
            <a:avLst/>
          </a:prstGeom>
        </p:spPr>
        <p:txBody>
          <a:bodyPr anchor="ctr"/>
          <a:lstStyle>
            <a:lvl1pPr marL="0" indent="0" algn="r" fontAlgn="ctr">
              <a:lnSpc>
                <a:spcPct val="100000"/>
              </a:lnSpc>
              <a:spcBef>
                <a:spcPts val="200"/>
              </a:spcBef>
              <a:buFont typeface="Arial" panose="020B0604020202020204" pitchFamily="34" charset="0"/>
              <a:buNone/>
              <a:defRPr sz="800" cap="all" baseline="0">
                <a:solidFill>
                  <a:schemeClr val="tx1"/>
                </a:solidFill>
                <a:latin typeface="Arial" panose="020B0604020202020204" pitchFamily="34" charset="0"/>
                <a:cs typeface="Arial" panose="020B0604020202020204" pitchFamily="34" charset="0"/>
              </a:defRPr>
            </a:lvl1pPr>
          </a:lstStyle>
          <a:p>
            <a:pPr lvl="0"/>
            <a:r>
              <a:rPr lang="en-US"/>
              <a:t>LOREM IPSUM</a:t>
            </a:r>
          </a:p>
        </p:txBody>
      </p:sp>
      <p:sp>
        <p:nvSpPr>
          <p:cNvPr id="100" name="Text Placeholder 5">
            <a:extLst>
              <a:ext uri="{FF2B5EF4-FFF2-40B4-BE49-F238E27FC236}">
                <a16:creationId xmlns:a16="http://schemas.microsoft.com/office/drawing/2014/main" id="{53AB3116-866B-2836-CD6C-FEA8F03D71F8}"/>
              </a:ext>
            </a:extLst>
          </p:cNvPr>
          <p:cNvSpPr>
            <a:spLocks noGrp="1"/>
          </p:cNvSpPr>
          <p:nvPr>
            <p:ph type="body" sz="quarter" idx="29" hasCustomPrompt="1"/>
          </p:nvPr>
        </p:nvSpPr>
        <p:spPr>
          <a:xfrm>
            <a:off x="9516155" y="3443964"/>
            <a:ext cx="1516249" cy="209874"/>
          </a:xfrm>
          <a:prstGeom prst="rect">
            <a:avLst/>
          </a:prstGeom>
        </p:spPr>
        <p:txBody>
          <a:bodyPr anchor="ctr"/>
          <a:lstStyle>
            <a:lvl1pPr marL="0" indent="0" algn="r" fontAlgn="ctr">
              <a:lnSpc>
                <a:spcPct val="100000"/>
              </a:lnSpc>
              <a:spcBef>
                <a:spcPts val="200"/>
              </a:spcBef>
              <a:buFont typeface="Arial" panose="020B0604020202020204" pitchFamily="34" charset="0"/>
              <a:buNone/>
              <a:defRPr sz="800" cap="all" baseline="0">
                <a:solidFill>
                  <a:schemeClr val="tx1"/>
                </a:solidFill>
                <a:latin typeface="Arial" panose="020B0604020202020204" pitchFamily="34" charset="0"/>
                <a:cs typeface="Arial" panose="020B0604020202020204" pitchFamily="34" charset="0"/>
              </a:defRPr>
            </a:lvl1pPr>
          </a:lstStyle>
          <a:p>
            <a:pPr lvl="0"/>
            <a:r>
              <a:rPr lang="en-US"/>
              <a:t>LOREM IPSUM</a:t>
            </a:r>
          </a:p>
        </p:txBody>
      </p:sp>
      <p:sp>
        <p:nvSpPr>
          <p:cNvPr id="101" name="Rectangle 100">
            <a:extLst>
              <a:ext uri="{FF2B5EF4-FFF2-40B4-BE49-F238E27FC236}">
                <a16:creationId xmlns:a16="http://schemas.microsoft.com/office/drawing/2014/main" id="{AF9F21C3-7C10-AC66-7A89-443A7EF2DDA7}"/>
              </a:ext>
            </a:extLst>
          </p:cNvPr>
          <p:cNvSpPr>
            <a:spLocks/>
          </p:cNvSpPr>
          <p:nvPr userDrawn="1"/>
        </p:nvSpPr>
        <p:spPr>
          <a:xfrm>
            <a:off x="1021795" y="3758964"/>
            <a:ext cx="10098237" cy="23695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Text Placeholder 5">
            <a:extLst>
              <a:ext uri="{FF2B5EF4-FFF2-40B4-BE49-F238E27FC236}">
                <a16:creationId xmlns:a16="http://schemas.microsoft.com/office/drawing/2014/main" id="{CB0240FC-3C96-7137-0E01-E853004A7023}"/>
              </a:ext>
            </a:extLst>
          </p:cNvPr>
          <p:cNvSpPr>
            <a:spLocks noGrp="1"/>
          </p:cNvSpPr>
          <p:nvPr>
            <p:ph type="body" sz="quarter" idx="30" hasCustomPrompt="1"/>
          </p:nvPr>
        </p:nvSpPr>
        <p:spPr>
          <a:xfrm>
            <a:off x="1071968" y="3784927"/>
            <a:ext cx="2309248" cy="209874"/>
          </a:xfrm>
          <a:prstGeom prst="rect">
            <a:avLst/>
          </a:prstGeom>
        </p:spPr>
        <p:txBody>
          <a:bodyPr anchor="ctr"/>
          <a:lstStyle>
            <a:lvl1pPr marL="0" indent="0" fontAlgn="ctr">
              <a:lnSpc>
                <a:spcPct val="100000"/>
              </a:lnSpc>
              <a:spcBef>
                <a:spcPts val="200"/>
              </a:spcBef>
              <a:buFont typeface="Arial" panose="020B0604020202020204" pitchFamily="34" charset="0"/>
              <a:buNone/>
              <a:defRPr sz="800" b="1" cap="all" baseline="0">
                <a:solidFill>
                  <a:schemeClr val="tx1"/>
                </a:solidFill>
                <a:latin typeface="Arial" panose="020B0604020202020204" pitchFamily="34" charset="0"/>
                <a:cs typeface="Arial" panose="020B0604020202020204" pitchFamily="34" charset="0"/>
              </a:defRPr>
            </a:lvl1pPr>
          </a:lstStyle>
          <a:p>
            <a:pPr lvl="0"/>
            <a:r>
              <a:rPr lang="en-US"/>
              <a:t>LOREM IPSUM</a:t>
            </a:r>
          </a:p>
        </p:txBody>
      </p:sp>
      <p:sp>
        <p:nvSpPr>
          <p:cNvPr id="103" name="Text Placeholder 5">
            <a:extLst>
              <a:ext uri="{FF2B5EF4-FFF2-40B4-BE49-F238E27FC236}">
                <a16:creationId xmlns:a16="http://schemas.microsoft.com/office/drawing/2014/main" id="{3B0DF6AA-9ABF-6F35-077E-5F64BEE37FBB}"/>
              </a:ext>
            </a:extLst>
          </p:cNvPr>
          <p:cNvSpPr>
            <a:spLocks noGrp="1"/>
          </p:cNvSpPr>
          <p:nvPr>
            <p:ph type="body" sz="quarter" idx="31" hasCustomPrompt="1"/>
          </p:nvPr>
        </p:nvSpPr>
        <p:spPr>
          <a:xfrm>
            <a:off x="4078640" y="3784927"/>
            <a:ext cx="1516249" cy="209874"/>
          </a:xfrm>
          <a:prstGeom prst="rect">
            <a:avLst/>
          </a:prstGeom>
        </p:spPr>
        <p:txBody>
          <a:bodyPr anchor="ctr"/>
          <a:lstStyle>
            <a:lvl1pPr marL="0" indent="0" algn="r" fontAlgn="ctr">
              <a:lnSpc>
                <a:spcPct val="100000"/>
              </a:lnSpc>
              <a:spcBef>
                <a:spcPts val="200"/>
              </a:spcBef>
              <a:buFont typeface="Arial" panose="020B0604020202020204" pitchFamily="34" charset="0"/>
              <a:buNone/>
              <a:defRPr sz="800" cap="all" baseline="0">
                <a:solidFill>
                  <a:schemeClr val="tx1"/>
                </a:solidFill>
                <a:latin typeface="Arial" panose="020B0604020202020204" pitchFamily="34" charset="0"/>
                <a:cs typeface="Arial" panose="020B0604020202020204" pitchFamily="34" charset="0"/>
              </a:defRPr>
            </a:lvl1pPr>
          </a:lstStyle>
          <a:p>
            <a:pPr lvl="0"/>
            <a:r>
              <a:rPr lang="en-US"/>
              <a:t>LOREM IPSUM</a:t>
            </a:r>
          </a:p>
        </p:txBody>
      </p:sp>
      <p:sp>
        <p:nvSpPr>
          <p:cNvPr id="104" name="Text Placeholder 5">
            <a:extLst>
              <a:ext uri="{FF2B5EF4-FFF2-40B4-BE49-F238E27FC236}">
                <a16:creationId xmlns:a16="http://schemas.microsoft.com/office/drawing/2014/main" id="{E6A38794-630C-1B92-EE11-738A424B02F9}"/>
              </a:ext>
            </a:extLst>
          </p:cNvPr>
          <p:cNvSpPr>
            <a:spLocks noGrp="1"/>
          </p:cNvSpPr>
          <p:nvPr>
            <p:ph type="body" sz="quarter" idx="32" hasCustomPrompt="1"/>
          </p:nvPr>
        </p:nvSpPr>
        <p:spPr>
          <a:xfrm>
            <a:off x="5889356" y="3784927"/>
            <a:ext cx="1516249" cy="209874"/>
          </a:xfrm>
          <a:prstGeom prst="rect">
            <a:avLst/>
          </a:prstGeom>
        </p:spPr>
        <p:txBody>
          <a:bodyPr anchor="ctr"/>
          <a:lstStyle>
            <a:lvl1pPr marL="0" indent="0" algn="r" fontAlgn="ctr">
              <a:lnSpc>
                <a:spcPct val="100000"/>
              </a:lnSpc>
              <a:spcBef>
                <a:spcPts val="200"/>
              </a:spcBef>
              <a:buFont typeface="Arial" panose="020B0604020202020204" pitchFamily="34" charset="0"/>
              <a:buNone/>
              <a:defRPr sz="800" cap="all" baseline="0">
                <a:solidFill>
                  <a:schemeClr val="tx1"/>
                </a:solidFill>
                <a:latin typeface="Arial" panose="020B0604020202020204" pitchFamily="34" charset="0"/>
                <a:cs typeface="Arial" panose="020B0604020202020204" pitchFamily="34" charset="0"/>
              </a:defRPr>
            </a:lvl1pPr>
          </a:lstStyle>
          <a:p>
            <a:pPr lvl="0"/>
            <a:r>
              <a:rPr lang="en-US"/>
              <a:t>LOREM IPSUM</a:t>
            </a:r>
          </a:p>
        </p:txBody>
      </p:sp>
      <p:sp>
        <p:nvSpPr>
          <p:cNvPr id="105" name="Text Placeholder 5">
            <a:extLst>
              <a:ext uri="{FF2B5EF4-FFF2-40B4-BE49-F238E27FC236}">
                <a16:creationId xmlns:a16="http://schemas.microsoft.com/office/drawing/2014/main" id="{262306C9-0A0B-EDE4-BD6F-63D2B5F5A296}"/>
              </a:ext>
            </a:extLst>
          </p:cNvPr>
          <p:cNvSpPr>
            <a:spLocks noGrp="1"/>
          </p:cNvSpPr>
          <p:nvPr>
            <p:ph type="body" sz="quarter" idx="33" hasCustomPrompt="1"/>
          </p:nvPr>
        </p:nvSpPr>
        <p:spPr>
          <a:xfrm>
            <a:off x="7702658" y="3784927"/>
            <a:ext cx="1516249" cy="209874"/>
          </a:xfrm>
          <a:prstGeom prst="rect">
            <a:avLst/>
          </a:prstGeom>
        </p:spPr>
        <p:txBody>
          <a:bodyPr anchor="ctr"/>
          <a:lstStyle>
            <a:lvl1pPr marL="0" indent="0" algn="r" fontAlgn="ctr">
              <a:lnSpc>
                <a:spcPct val="100000"/>
              </a:lnSpc>
              <a:spcBef>
                <a:spcPts val="200"/>
              </a:spcBef>
              <a:buFont typeface="Arial" panose="020B0604020202020204" pitchFamily="34" charset="0"/>
              <a:buNone/>
              <a:defRPr sz="800" cap="all" baseline="0">
                <a:solidFill>
                  <a:schemeClr val="tx1"/>
                </a:solidFill>
                <a:latin typeface="Arial" panose="020B0604020202020204" pitchFamily="34" charset="0"/>
                <a:cs typeface="Arial" panose="020B0604020202020204" pitchFamily="34" charset="0"/>
              </a:defRPr>
            </a:lvl1pPr>
          </a:lstStyle>
          <a:p>
            <a:pPr lvl="0"/>
            <a:r>
              <a:rPr lang="en-US"/>
              <a:t>LOREM IPSUM</a:t>
            </a:r>
          </a:p>
        </p:txBody>
      </p:sp>
      <p:sp>
        <p:nvSpPr>
          <p:cNvPr id="106" name="Text Placeholder 5">
            <a:extLst>
              <a:ext uri="{FF2B5EF4-FFF2-40B4-BE49-F238E27FC236}">
                <a16:creationId xmlns:a16="http://schemas.microsoft.com/office/drawing/2014/main" id="{63E8A0EA-8471-1409-7E57-3F8A6F103139}"/>
              </a:ext>
            </a:extLst>
          </p:cNvPr>
          <p:cNvSpPr>
            <a:spLocks noGrp="1"/>
          </p:cNvSpPr>
          <p:nvPr>
            <p:ph type="body" sz="quarter" idx="34" hasCustomPrompt="1"/>
          </p:nvPr>
        </p:nvSpPr>
        <p:spPr>
          <a:xfrm>
            <a:off x="9516155" y="3784927"/>
            <a:ext cx="1516249" cy="209874"/>
          </a:xfrm>
          <a:prstGeom prst="rect">
            <a:avLst/>
          </a:prstGeom>
        </p:spPr>
        <p:txBody>
          <a:bodyPr anchor="ctr"/>
          <a:lstStyle>
            <a:lvl1pPr marL="0" indent="0" algn="r" fontAlgn="ctr">
              <a:lnSpc>
                <a:spcPct val="100000"/>
              </a:lnSpc>
              <a:spcBef>
                <a:spcPts val="200"/>
              </a:spcBef>
              <a:buFont typeface="Arial" panose="020B0604020202020204" pitchFamily="34" charset="0"/>
              <a:buNone/>
              <a:defRPr sz="800" cap="all" baseline="0">
                <a:solidFill>
                  <a:schemeClr val="tx1"/>
                </a:solidFill>
                <a:latin typeface="Arial" panose="020B0604020202020204" pitchFamily="34" charset="0"/>
                <a:cs typeface="Arial" panose="020B0604020202020204" pitchFamily="34" charset="0"/>
              </a:defRPr>
            </a:lvl1pPr>
          </a:lstStyle>
          <a:p>
            <a:pPr lvl="0"/>
            <a:r>
              <a:rPr lang="en-US"/>
              <a:t>LOREM IPSUM</a:t>
            </a:r>
          </a:p>
        </p:txBody>
      </p:sp>
      <p:sp>
        <p:nvSpPr>
          <p:cNvPr id="107" name="Rectangle 106">
            <a:extLst>
              <a:ext uri="{FF2B5EF4-FFF2-40B4-BE49-F238E27FC236}">
                <a16:creationId xmlns:a16="http://schemas.microsoft.com/office/drawing/2014/main" id="{E9811460-8C9F-130B-D99F-18CF941CD89B}"/>
              </a:ext>
            </a:extLst>
          </p:cNvPr>
          <p:cNvSpPr>
            <a:spLocks/>
          </p:cNvSpPr>
          <p:nvPr userDrawn="1"/>
        </p:nvSpPr>
        <p:spPr>
          <a:xfrm>
            <a:off x="1021795" y="4099926"/>
            <a:ext cx="10098237" cy="23695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Text Placeholder 5">
            <a:extLst>
              <a:ext uri="{FF2B5EF4-FFF2-40B4-BE49-F238E27FC236}">
                <a16:creationId xmlns:a16="http://schemas.microsoft.com/office/drawing/2014/main" id="{13BA67AE-EDE5-721C-FD5E-43EDC1F0E0DE}"/>
              </a:ext>
            </a:extLst>
          </p:cNvPr>
          <p:cNvSpPr>
            <a:spLocks noGrp="1"/>
          </p:cNvSpPr>
          <p:nvPr>
            <p:ph type="body" sz="quarter" idx="35" hasCustomPrompt="1"/>
          </p:nvPr>
        </p:nvSpPr>
        <p:spPr>
          <a:xfrm>
            <a:off x="1071968" y="4125889"/>
            <a:ext cx="2309248" cy="209874"/>
          </a:xfrm>
          <a:prstGeom prst="rect">
            <a:avLst/>
          </a:prstGeom>
        </p:spPr>
        <p:txBody>
          <a:bodyPr anchor="ctr"/>
          <a:lstStyle>
            <a:lvl1pPr marL="0" indent="0" fontAlgn="ctr">
              <a:lnSpc>
                <a:spcPct val="100000"/>
              </a:lnSpc>
              <a:spcBef>
                <a:spcPts val="200"/>
              </a:spcBef>
              <a:buFont typeface="Arial" panose="020B0604020202020204" pitchFamily="34" charset="0"/>
              <a:buNone/>
              <a:defRPr sz="800" b="1" cap="all" baseline="0">
                <a:solidFill>
                  <a:schemeClr val="tx1"/>
                </a:solidFill>
                <a:latin typeface="Arial" panose="020B0604020202020204" pitchFamily="34" charset="0"/>
                <a:cs typeface="Arial" panose="020B0604020202020204" pitchFamily="34" charset="0"/>
              </a:defRPr>
            </a:lvl1pPr>
          </a:lstStyle>
          <a:p>
            <a:pPr lvl="0"/>
            <a:r>
              <a:rPr lang="en-US"/>
              <a:t>LOREM IPSUM</a:t>
            </a:r>
          </a:p>
        </p:txBody>
      </p:sp>
      <p:sp>
        <p:nvSpPr>
          <p:cNvPr id="109" name="Text Placeholder 5">
            <a:extLst>
              <a:ext uri="{FF2B5EF4-FFF2-40B4-BE49-F238E27FC236}">
                <a16:creationId xmlns:a16="http://schemas.microsoft.com/office/drawing/2014/main" id="{C78629EC-9310-4BB5-3CED-6FBEA367A19E}"/>
              </a:ext>
            </a:extLst>
          </p:cNvPr>
          <p:cNvSpPr>
            <a:spLocks noGrp="1"/>
          </p:cNvSpPr>
          <p:nvPr>
            <p:ph type="body" sz="quarter" idx="36" hasCustomPrompt="1"/>
          </p:nvPr>
        </p:nvSpPr>
        <p:spPr>
          <a:xfrm>
            <a:off x="4078640" y="4125889"/>
            <a:ext cx="1516249" cy="209874"/>
          </a:xfrm>
          <a:prstGeom prst="rect">
            <a:avLst/>
          </a:prstGeom>
        </p:spPr>
        <p:txBody>
          <a:bodyPr anchor="ctr"/>
          <a:lstStyle>
            <a:lvl1pPr marL="0" indent="0" algn="r" fontAlgn="ctr">
              <a:lnSpc>
                <a:spcPct val="100000"/>
              </a:lnSpc>
              <a:spcBef>
                <a:spcPts val="200"/>
              </a:spcBef>
              <a:buFont typeface="Arial" panose="020B0604020202020204" pitchFamily="34" charset="0"/>
              <a:buNone/>
              <a:defRPr sz="800" cap="all" baseline="0">
                <a:solidFill>
                  <a:schemeClr val="tx1"/>
                </a:solidFill>
                <a:latin typeface="Arial" panose="020B0604020202020204" pitchFamily="34" charset="0"/>
                <a:cs typeface="Arial" panose="020B0604020202020204" pitchFamily="34" charset="0"/>
              </a:defRPr>
            </a:lvl1pPr>
          </a:lstStyle>
          <a:p>
            <a:pPr lvl="0"/>
            <a:r>
              <a:rPr lang="en-US"/>
              <a:t>LOREM IPSUM</a:t>
            </a:r>
          </a:p>
        </p:txBody>
      </p:sp>
      <p:sp>
        <p:nvSpPr>
          <p:cNvPr id="110" name="Text Placeholder 5">
            <a:extLst>
              <a:ext uri="{FF2B5EF4-FFF2-40B4-BE49-F238E27FC236}">
                <a16:creationId xmlns:a16="http://schemas.microsoft.com/office/drawing/2014/main" id="{9E14A8C5-05CB-E6F5-662E-A54322D8FB70}"/>
              </a:ext>
            </a:extLst>
          </p:cNvPr>
          <p:cNvSpPr>
            <a:spLocks noGrp="1"/>
          </p:cNvSpPr>
          <p:nvPr>
            <p:ph type="body" sz="quarter" idx="37" hasCustomPrompt="1"/>
          </p:nvPr>
        </p:nvSpPr>
        <p:spPr>
          <a:xfrm>
            <a:off x="5889356" y="4125889"/>
            <a:ext cx="1516249" cy="209874"/>
          </a:xfrm>
          <a:prstGeom prst="rect">
            <a:avLst/>
          </a:prstGeom>
        </p:spPr>
        <p:txBody>
          <a:bodyPr anchor="ctr"/>
          <a:lstStyle>
            <a:lvl1pPr marL="0" indent="0" algn="r" fontAlgn="ctr">
              <a:lnSpc>
                <a:spcPct val="100000"/>
              </a:lnSpc>
              <a:spcBef>
                <a:spcPts val="200"/>
              </a:spcBef>
              <a:buFont typeface="Arial" panose="020B0604020202020204" pitchFamily="34" charset="0"/>
              <a:buNone/>
              <a:defRPr sz="800" cap="all" baseline="0">
                <a:solidFill>
                  <a:schemeClr val="tx1"/>
                </a:solidFill>
                <a:latin typeface="Arial" panose="020B0604020202020204" pitchFamily="34" charset="0"/>
                <a:cs typeface="Arial" panose="020B0604020202020204" pitchFamily="34" charset="0"/>
              </a:defRPr>
            </a:lvl1pPr>
          </a:lstStyle>
          <a:p>
            <a:pPr lvl="0"/>
            <a:r>
              <a:rPr lang="en-US"/>
              <a:t>LOREM IPSUM</a:t>
            </a:r>
          </a:p>
        </p:txBody>
      </p:sp>
      <p:sp>
        <p:nvSpPr>
          <p:cNvPr id="111" name="Text Placeholder 5">
            <a:extLst>
              <a:ext uri="{FF2B5EF4-FFF2-40B4-BE49-F238E27FC236}">
                <a16:creationId xmlns:a16="http://schemas.microsoft.com/office/drawing/2014/main" id="{B8304FC9-7CC0-B66E-88AE-4982AA1C0AC4}"/>
              </a:ext>
            </a:extLst>
          </p:cNvPr>
          <p:cNvSpPr>
            <a:spLocks noGrp="1"/>
          </p:cNvSpPr>
          <p:nvPr>
            <p:ph type="body" sz="quarter" idx="38" hasCustomPrompt="1"/>
          </p:nvPr>
        </p:nvSpPr>
        <p:spPr>
          <a:xfrm>
            <a:off x="7702658" y="4125889"/>
            <a:ext cx="1516249" cy="209874"/>
          </a:xfrm>
          <a:prstGeom prst="rect">
            <a:avLst/>
          </a:prstGeom>
        </p:spPr>
        <p:txBody>
          <a:bodyPr anchor="ctr"/>
          <a:lstStyle>
            <a:lvl1pPr marL="0" indent="0" algn="r" fontAlgn="ctr">
              <a:lnSpc>
                <a:spcPct val="100000"/>
              </a:lnSpc>
              <a:spcBef>
                <a:spcPts val="200"/>
              </a:spcBef>
              <a:buFont typeface="Arial" panose="020B0604020202020204" pitchFamily="34" charset="0"/>
              <a:buNone/>
              <a:defRPr sz="800" cap="all" baseline="0">
                <a:solidFill>
                  <a:schemeClr val="tx1"/>
                </a:solidFill>
                <a:latin typeface="Arial" panose="020B0604020202020204" pitchFamily="34" charset="0"/>
                <a:cs typeface="Arial" panose="020B0604020202020204" pitchFamily="34" charset="0"/>
              </a:defRPr>
            </a:lvl1pPr>
          </a:lstStyle>
          <a:p>
            <a:pPr lvl="0"/>
            <a:r>
              <a:rPr lang="en-US"/>
              <a:t>LOREM IPSUM</a:t>
            </a:r>
          </a:p>
        </p:txBody>
      </p:sp>
      <p:sp>
        <p:nvSpPr>
          <p:cNvPr id="112" name="Text Placeholder 5">
            <a:extLst>
              <a:ext uri="{FF2B5EF4-FFF2-40B4-BE49-F238E27FC236}">
                <a16:creationId xmlns:a16="http://schemas.microsoft.com/office/drawing/2014/main" id="{15C15FB6-583B-BBA0-4DEC-9A55C3754505}"/>
              </a:ext>
            </a:extLst>
          </p:cNvPr>
          <p:cNvSpPr>
            <a:spLocks noGrp="1"/>
          </p:cNvSpPr>
          <p:nvPr>
            <p:ph type="body" sz="quarter" idx="39" hasCustomPrompt="1"/>
          </p:nvPr>
        </p:nvSpPr>
        <p:spPr>
          <a:xfrm>
            <a:off x="9516155" y="4125889"/>
            <a:ext cx="1516249" cy="209874"/>
          </a:xfrm>
          <a:prstGeom prst="rect">
            <a:avLst/>
          </a:prstGeom>
        </p:spPr>
        <p:txBody>
          <a:bodyPr anchor="ctr"/>
          <a:lstStyle>
            <a:lvl1pPr marL="0" indent="0" algn="r" fontAlgn="ctr">
              <a:lnSpc>
                <a:spcPct val="100000"/>
              </a:lnSpc>
              <a:spcBef>
                <a:spcPts val="200"/>
              </a:spcBef>
              <a:buFont typeface="Arial" panose="020B0604020202020204" pitchFamily="34" charset="0"/>
              <a:buNone/>
              <a:defRPr sz="800" cap="all" baseline="0">
                <a:solidFill>
                  <a:schemeClr val="tx1"/>
                </a:solidFill>
                <a:latin typeface="Arial" panose="020B0604020202020204" pitchFamily="34" charset="0"/>
                <a:cs typeface="Arial" panose="020B0604020202020204" pitchFamily="34" charset="0"/>
              </a:defRPr>
            </a:lvl1pPr>
          </a:lstStyle>
          <a:p>
            <a:pPr lvl="0"/>
            <a:r>
              <a:rPr lang="en-US"/>
              <a:t>LOREM IPSUM</a:t>
            </a:r>
          </a:p>
        </p:txBody>
      </p:sp>
      <p:sp>
        <p:nvSpPr>
          <p:cNvPr id="113" name="Rectangle 112">
            <a:extLst>
              <a:ext uri="{FF2B5EF4-FFF2-40B4-BE49-F238E27FC236}">
                <a16:creationId xmlns:a16="http://schemas.microsoft.com/office/drawing/2014/main" id="{6F4A259C-EDCF-E72C-C938-9CD7C6FD158A}"/>
              </a:ext>
            </a:extLst>
          </p:cNvPr>
          <p:cNvSpPr>
            <a:spLocks/>
          </p:cNvSpPr>
          <p:nvPr userDrawn="1"/>
        </p:nvSpPr>
        <p:spPr>
          <a:xfrm>
            <a:off x="1021795" y="4440889"/>
            <a:ext cx="10098237" cy="23695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Text Placeholder 5">
            <a:extLst>
              <a:ext uri="{FF2B5EF4-FFF2-40B4-BE49-F238E27FC236}">
                <a16:creationId xmlns:a16="http://schemas.microsoft.com/office/drawing/2014/main" id="{61E61D96-F5E6-261F-D1A3-2FBAA756A932}"/>
              </a:ext>
            </a:extLst>
          </p:cNvPr>
          <p:cNvSpPr>
            <a:spLocks noGrp="1"/>
          </p:cNvSpPr>
          <p:nvPr>
            <p:ph type="body" sz="quarter" idx="40" hasCustomPrompt="1"/>
          </p:nvPr>
        </p:nvSpPr>
        <p:spPr>
          <a:xfrm>
            <a:off x="1071968" y="4466852"/>
            <a:ext cx="2309248" cy="209874"/>
          </a:xfrm>
          <a:prstGeom prst="rect">
            <a:avLst/>
          </a:prstGeom>
        </p:spPr>
        <p:txBody>
          <a:bodyPr anchor="ctr"/>
          <a:lstStyle>
            <a:lvl1pPr marL="0" indent="0" fontAlgn="ctr">
              <a:lnSpc>
                <a:spcPct val="100000"/>
              </a:lnSpc>
              <a:spcBef>
                <a:spcPts val="200"/>
              </a:spcBef>
              <a:buFont typeface="Arial" panose="020B0604020202020204" pitchFamily="34" charset="0"/>
              <a:buNone/>
              <a:defRPr sz="800" b="1" cap="all" baseline="0">
                <a:solidFill>
                  <a:schemeClr val="tx1"/>
                </a:solidFill>
                <a:latin typeface="Arial" panose="020B0604020202020204" pitchFamily="34" charset="0"/>
                <a:cs typeface="Arial" panose="020B0604020202020204" pitchFamily="34" charset="0"/>
              </a:defRPr>
            </a:lvl1pPr>
          </a:lstStyle>
          <a:p>
            <a:pPr lvl="0"/>
            <a:r>
              <a:rPr lang="en-US"/>
              <a:t>LOREM IPSUM</a:t>
            </a:r>
          </a:p>
        </p:txBody>
      </p:sp>
      <p:sp>
        <p:nvSpPr>
          <p:cNvPr id="115" name="Text Placeholder 5">
            <a:extLst>
              <a:ext uri="{FF2B5EF4-FFF2-40B4-BE49-F238E27FC236}">
                <a16:creationId xmlns:a16="http://schemas.microsoft.com/office/drawing/2014/main" id="{456C3757-39CB-2D15-B1C0-EAEBEC487485}"/>
              </a:ext>
            </a:extLst>
          </p:cNvPr>
          <p:cNvSpPr>
            <a:spLocks noGrp="1"/>
          </p:cNvSpPr>
          <p:nvPr>
            <p:ph type="body" sz="quarter" idx="41" hasCustomPrompt="1"/>
          </p:nvPr>
        </p:nvSpPr>
        <p:spPr>
          <a:xfrm>
            <a:off x="4078640" y="4466852"/>
            <a:ext cx="1516249" cy="209874"/>
          </a:xfrm>
          <a:prstGeom prst="rect">
            <a:avLst/>
          </a:prstGeom>
        </p:spPr>
        <p:txBody>
          <a:bodyPr anchor="ctr"/>
          <a:lstStyle>
            <a:lvl1pPr marL="0" indent="0" algn="r" fontAlgn="ctr">
              <a:lnSpc>
                <a:spcPct val="100000"/>
              </a:lnSpc>
              <a:spcBef>
                <a:spcPts val="200"/>
              </a:spcBef>
              <a:buFont typeface="Arial" panose="020B0604020202020204" pitchFamily="34" charset="0"/>
              <a:buNone/>
              <a:defRPr sz="800" cap="all" baseline="0">
                <a:solidFill>
                  <a:schemeClr val="tx1"/>
                </a:solidFill>
                <a:latin typeface="Arial" panose="020B0604020202020204" pitchFamily="34" charset="0"/>
                <a:cs typeface="Arial" panose="020B0604020202020204" pitchFamily="34" charset="0"/>
              </a:defRPr>
            </a:lvl1pPr>
          </a:lstStyle>
          <a:p>
            <a:pPr lvl="0"/>
            <a:r>
              <a:rPr lang="en-US"/>
              <a:t>LOREM IPSUM</a:t>
            </a:r>
          </a:p>
        </p:txBody>
      </p:sp>
      <p:sp>
        <p:nvSpPr>
          <p:cNvPr id="116" name="Text Placeholder 5">
            <a:extLst>
              <a:ext uri="{FF2B5EF4-FFF2-40B4-BE49-F238E27FC236}">
                <a16:creationId xmlns:a16="http://schemas.microsoft.com/office/drawing/2014/main" id="{2769C745-A8A6-1584-ED8E-E1A1A372A689}"/>
              </a:ext>
            </a:extLst>
          </p:cNvPr>
          <p:cNvSpPr>
            <a:spLocks noGrp="1"/>
          </p:cNvSpPr>
          <p:nvPr>
            <p:ph type="body" sz="quarter" idx="42" hasCustomPrompt="1"/>
          </p:nvPr>
        </p:nvSpPr>
        <p:spPr>
          <a:xfrm>
            <a:off x="5889356" y="4466852"/>
            <a:ext cx="1516249" cy="209874"/>
          </a:xfrm>
          <a:prstGeom prst="rect">
            <a:avLst/>
          </a:prstGeom>
        </p:spPr>
        <p:txBody>
          <a:bodyPr anchor="ctr"/>
          <a:lstStyle>
            <a:lvl1pPr marL="0" indent="0" algn="r" fontAlgn="ctr">
              <a:lnSpc>
                <a:spcPct val="100000"/>
              </a:lnSpc>
              <a:spcBef>
                <a:spcPts val="200"/>
              </a:spcBef>
              <a:buFont typeface="Arial" panose="020B0604020202020204" pitchFamily="34" charset="0"/>
              <a:buNone/>
              <a:defRPr sz="800" cap="all" baseline="0">
                <a:solidFill>
                  <a:schemeClr val="tx1"/>
                </a:solidFill>
                <a:latin typeface="Arial" panose="020B0604020202020204" pitchFamily="34" charset="0"/>
                <a:cs typeface="Arial" panose="020B0604020202020204" pitchFamily="34" charset="0"/>
              </a:defRPr>
            </a:lvl1pPr>
          </a:lstStyle>
          <a:p>
            <a:pPr lvl="0"/>
            <a:r>
              <a:rPr lang="en-US"/>
              <a:t>LOREM IPSUM</a:t>
            </a:r>
          </a:p>
        </p:txBody>
      </p:sp>
      <p:sp>
        <p:nvSpPr>
          <p:cNvPr id="117" name="Text Placeholder 5">
            <a:extLst>
              <a:ext uri="{FF2B5EF4-FFF2-40B4-BE49-F238E27FC236}">
                <a16:creationId xmlns:a16="http://schemas.microsoft.com/office/drawing/2014/main" id="{1ACE4192-D274-6E48-56DC-BE37D1D8799A}"/>
              </a:ext>
            </a:extLst>
          </p:cNvPr>
          <p:cNvSpPr>
            <a:spLocks noGrp="1"/>
          </p:cNvSpPr>
          <p:nvPr>
            <p:ph type="body" sz="quarter" idx="43" hasCustomPrompt="1"/>
          </p:nvPr>
        </p:nvSpPr>
        <p:spPr>
          <a:xfrm>
            <a:off x="7702658" y="4466852"/>
            <a:ext cx="1516249" cy="209874"/>
          </a:xfrm>
          <a:prstGeom prst="rect">
            <a:avLst/>
          </a:prstGeom>
        </p:spPr>
        <p:txBody>
          <a:bodyPr anchor="ctr"/>
          <a:lstStyle>
            <a:lvl1pPr marL="0" indent="0" algn="r" fontAlgn="ctr">
              <a:lnSpc>
                <a:spcPct val="100000"/>
              </a:lnSpc>
              <a:spcBef>
                <a:spcPts val="200"/>
              </a:spcBef>
              <a:buFont typeface="Arial" panose="020B0604020202020204" pitchFamily="34" charset="0"/>
              <a:buNone/>
              <a:defRPr sz="800" cap="all" baseline="0">
                <a:solidFill>
                  <a:schemeClr val="tx1"/>
                </a:solidFill>
                <a:latin typeface="Arial" panose="020B0604020202020204" pitchFamily="34" charset="0"/>
                <a:cs typeface="Arial" panose="020B0604020202020204" pitchFamily="34" charset="0"/>
              </a:defRPr>
            </a:lvl1pPr>
          </a:lstStyle>
          <a:p>
            <a:pPr lvl="0"/>
            <a:r>
              <a:rPr lang="en-US"/>
              <a:t>LOREM IPSUM</a:t>
            </a:r>
          </a:p>
        </p:txBody>
      </p:sp>
      <p:sp>
        <p:nvSpPr>
          <p:cNvPr id="118" name="Text Placeholder 5">
            <a:extLst>
              <a:ext uri="{FF2B5EF4-FFF2-40B4-BE49-F238E27FC236}">
                <a16:creationId xmlns:a16="http://schemas.microsoft.com/office/drawing/2014/main" id="{3C45228F-26D3-94A9-4B43-799E377AAE69}"/>
              </a:ext>
            </a:extLst>
          </p:cNvPr>
          <p:cNvSpPr>
            <a:spLocks noGrp="1"/>
          </p:cNvSpPr>
          <p:nvPr>
            <p:ph type="body" sz="quarter" idx="44" hasCustomPrompt="1"/>
          </p:nvPr>
        </p:nvSpPr>
        <p:spPr>
          <a:xfrm>
            <a:off x="9516155" y="4466852"/>
            <a:ext cx="1516249" cy="209874"/>
          </a:xfrm>
          <a:prstGeom prst="rect">
            <a:avLst/>
          </a:prstGeom>
        </p:spPr>
        <p:txBody>
          <a:bodyPr anchor="ctr"/>
          <a:lstStyle>
            <a:lvl1pPr marL="0" indent="0" algn="r" fontAlgn="ctr">
              <a:lnSpc>
                <a:spcPct val="100000"/>
              </a:lnSpc>
              <a:spcBef>
                <a:spcPts val="200"/>
              </a:spcBef>
              <a:buFont typeface="Arial" panose="020B0604020202020204" pitchFamily="34" charset="0"/>
              <a:buNone/>
              <a:defRPr sz="800" cap="all" baseline="0">
                <a:solidFill>
                  <a:schemeClr val="tx1"/>
                </a:solidFill>
                <a:latin typeface="Arial" panose="020B0604020202020204" pitchFamily="34" charset="0"/>
                <a:cs typeface="Arial" panose="020B0604020202020204" pitchFamily="34" charset="0"/>
              </a:defRPr>
            </a:lvl1pPr>
          </a:lstStyle>
          <a:p>
            <a:pPr lvl="0"/>
            <a:r>
              <a:rPr lang="en-US"/>
              <a:t>LOREM IPSUM</a:t>
            </a:r>
          </a:p>
        </p:txBody>
      </p:sp>
      <p:sp>
        <p:nvSpPr>
          <p:cNvPr id="3" name="Slide Number Placeholder 5">
            <a:extLst>
              <a:ext uri="{FF2B5EF4-FFF2-40B4-BE49-F238E27FC236}">
                <a16:creationId xmlns:a16="http://schemas.microsoft.com/office/drawing/2014/main" id="{B0895643-E400-74CC-091C-64D2F0ABCB70}"/>
              </a:ext>
            </a:extLst>
          </p:cNvPr>
          <p:cNvSpPr>
            <a:spLocks noGrp="1"/>
          </p:cNvSpPr>
          <p:nvPr>
            <p:ph type="sldNum" sz="quarter" idx="14"/>
          </p:nvPr>
        </p:nvSpPr>
        <p:spPr>
          <a:xfrm>
            <a:off x="693107" y="5991982"/>
            <a:ext cx="328690" cy="184126"/>
          </a:xfrm>
          <a:prstGeom prst="rect">
            <a:avLst/>
          </a:prstGeom>
        </p:spPr>
        <p:txBody>
          <a:bodyPr anchor="ctr"/>
          <a:lstStyle>
            <a:lvl1pPr algn="l">
              <a:defRPr sz="800"/>
            </a:lvl1pPr>
          </a:lstStyle>
          <a:p>
            <a:fld id="{19BDA809-5331-1C46-836A-41C801806DA5}" type="slidenum">
              <a:rPr lang="en-US" smtClean="0"/>
              <a:pPr/>
              <a:t>‹#›</a:t>
            </a:fld>
            <a:endParaRPr lang="en-US"/>
          </a:p>
        </p:txBody>
      </p:sp>
      <p:pic>
        <p:nvPicPr>
          <p:cNvPr id="5" name="Graphic 4">
            <a:extLst>
              <a:ext uri="{FF2B5EF4-FFF2-40B4-BE49-F238E27FC236}">
                <a16:creationId xmlns:a16="http://schemas.microsoft.com/office/drawing/2014/main" id="{038AC10A-592D-9F9B-0A50-2E55B3514747}"/>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021797" y="5988087"/>
            <a:ext cx="1681861" cy="184126"/>
          </a:xfrm>
          <a:prstGeom prst="rect">
            <a:avLst/>
          </a:prstGeom>
        </p:spPr>
      </p:pic>
      <p:pic>
        <p:nvPicPr>
          <p:cNvPr id="8" name="Graphic 7">
            <a:extLst>
              <a:ext uri="{FF2B5EF4-FFF2-40B4-BE49-F238E27FC236}">
                <a16:creationId xmlns:a16="http://schemas.microsoft.com/office/drawing/2014/main" id="{4790CE29-689B-EBAD-76ED-5798EC54716D}"/>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rot="5400000">
            <a:off x="9948650" y="4614650"/>
            <a:ext cx="1127804" cy="3358896"/>
          </a:xfrm>
          <a:prstGeom prst="rect">
            <a:avLst/>
          </a:prstGeom>
        </p:spPr>
      </p:pic>
    </p:spTree>
    <p:extLst>
      <p:ext uri="{BB962C8B-B14F-4D97-AF65-F5344CB8AC3E}">
        <p14:creationId xmlns:p14="http://schemas.microsoft.com/office/powerpoint/2010/main" val="22020237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marL="321469" indent="-321469">
              <a:buClr>
                <a:schemeClr val="accent1"/>
              </a:buClr>
              <a:buFont typeface="Wingdings" panose="05000000000000000000" pitchFamily="2" charset="2"/>
              <a:buChar char="§"/>
              <a:defRPr/>
            </a:lvl1pPr>
            <a:lvl2pPr marL="696516" indent="-267891">
              <a:buClr>
                <a:schemeClr val="bg2"/>
              </a:buClr>
              <a:buFont typeface="Arial" panose="020B0604020202020204" pitchFamily="34" charset="0"/>
              <a:buChar char="•"/>
              <a:defRPr/>
            </a:lvl2pPr>
            <a:lvl3pPr>
              <a:buClr>
                <a:schemeClr val="accent1"/>
              </a:buClr>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5/28/2026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9988444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02891" y="4131469"/>
            <a:ext cx="9715500" cy="1276945"/>
          </a:xfrm>
        </p:spPr>
        <p:txBody>
          <a:bodyPr anchor="t"/>
          <a:lstStyle>
            <a:lvl1pPr algn="l">
              <a:defRPr sz="3750" b="1" cap="all"/>
            </a:lvl1pPr>
          </a:lstStyle>
          <a:p>
            <a:r>
              <a:rPr lang="en-US"/>
              <a:t>Click to edit Master title style</a:t>
            </a:r>
          </a:p>
        </p:txBody>
      </p:sp>
      <p:sp>
        <p:nvSpPr>
          <p:cNvPr id="3" name="Text Placeholder 2"/>
          <p:cNvSpPr>
            <a:spLocks noGrp="1"/>
          </p:cNvSpPr>
          <p:nvPr>
            <p:ph type="body" idx="1"/>
          </p:nvPr>
        </p:nvSpPr>
        <p:spPr>
          <a:xfrm>
            <a:off x="902891" y="2725044"/>
            <a:ext cx="9715500" cy="1406425"/>
          </a:xfrm>
        </p:spPr>
        <p:txBody>
          <a:bodyPr anchor="b"/>
          <a:lstStyle>
            <a:lvl1pPr marL="0" indent="0">
              <a:buNone/>
              <a:defRPr sz="1875">
                <a:solidFill>
                  <a:schemeClr val="tx1">
                    <a:tint val="75000"/>
                  </a:schemeClr>
                </a:solidFill>
              </a:defRPr>
            </a:lvl1pPr>
            <a:lvl2pPr marL="428625" indent="0">
              <a:buNone/>
              <a:defRPr sz="1688">
                <a:solidFill>
                  <a:schemeClr val="tx1">
                    <a:tint val="75000"/>
                  </a:schemeClr>
                </a:solidFill>
              </a:defRPr>
            </a:lvl2pPr>
            <a:lvl3pPr marL="857250" indent="0">
              <a:buNone/>
              <a:defRPr sz="1500">
                <a:solidFill>
                  <a:schemeClr val="tx1">
                    <a:tint val="75000"/>
                  </a:schemeClr>
                </a:solidFill>
              </a:defRPr>
            </a:lvl3pPr>
            <a:lvl4pPr marL="1285875" indent="0">
              <a:buNone/>
              <a:defRPr sz="1313">
                <a:solidFill>
                  <a:schemeClr val="tx1">
                    <a:tint val="75000"/>
                  </a:schemeClr>
                </a:solidFill>
              </a:defRPr>
            </a:lvl4pPr>
            <a:lvl5pPr marL="1714500" indent="0">
              <a:buNone/>
              <a:defRPr sz="1313">
                <a:solidFill>
                  <a:schemeClr val="tx1">
                    <a:tint val="75000"/>
                  </a:schemeClr>
                </a:solidFill>
              </a:defRPr>
            </a:lvl5pPr>
            <a:lvl6pPr marL="2143125" indent="0">
              <a:buNone/>
              <a:defRPr sz="1313">
                <a:solidFill>
                  <a:schemeClr val="tx1">
                    <a:tint val="75000"/>
                  </a:schemeClr>
                </a:solidFill>
              </a:defRPr>
            </a:lvl6pPr>
            <a:lvl7pPr marL="2571750" indent="0">
              <a:buNone/>
              <a:defRPr sz="1313">
                <a:solidFill>
                  <a:schemeClr val="tx1">
                    <a:tint val="75000"/>
                  </a:schemeClr>
                </a:solidFill>
              </a:defRPr>
            </a:lvl7pPr>
            <a:lvl8pPr marL="3000375" indent="0">
              <a:buNone/>
              <a:defRPr sz="1313">
                <a:solidFill>
                  <a:schemeClr val="tx1">
                    <a:tint val="75000"/>
                  </a:schemeClr>
                </a:solidFill>
              </a:defRPr>
            </a:lvl8pPr>
            <a:lvl9pPr marL="3429000" indent="0">
              <a:buNone/>
              <a:defRPr sz="131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5/28/2026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40764824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71500" y="1500188"/>
            <a:ext cx="5048250" cy="4243090"/>
          </a:xfrm>
        </p:spPr>
        <p:txBody>
          <a:bodyPr/>
          <a:lstStyle>
            <a:lvl1pPr>
              <a:defRPr sz="2625"/>
            </a:lvl1pPr>
            <a:lvl2pPr>
              <a:defRPr sz="2250"/>
            </a:lvl2pPr>
            <a:lvl3pPr>
              <a:defRPr sz="1875"/>
            </a:lvl3pPr>
            <a:lvl4pPr>
              <a:defRPr sz="1688"/>
            </a:lvl4pPr>
            <a:lvl5pPr>
              <a:defRPr sz="1688"/>
            </a:lvl5pPr>
            <a:lvl6pPr>
              <a:defRPr sz="1688"/>
            </a:lvl6pPr>
            <a:lvl7pPr>
              <a:defRPr sz="1688"/>
            </a:lvl7pPr>
            <a:lvl8pPr>
              <a:defRPr sz="1688"/>
            </a:lvl8pPr>
            <a:lvl9pPr>
              <a:defRPr sz="16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810250" y="1500188"/>
            <a:ext cx="5048250" cy="4243090"/>
          </a:xfrm>
        </p:spPr>
        <p:txBody>
          <a:bodyPr/>
          <a:lstStyle>
            <a:lvl1pPr>
              <a:defRPr sz="2625"/>
            </a:lvl1pPr>
            <a:lvl2pPr>
              <a:defRPr sz="2250"/>
            </a:lvl2pPr>
            <a:lvl3pPr>
              <a:defRPr sz="1875"/>
            </a:lvl3pPr>
            <a:lvl4pPr>
              <a:defRPr sz="1688"/>
            </a:lvl4pPr>
            <a:lvl5pPr>
              <a:defRPr sz="1688"/>
            </a:lvl5pPr>
            <a:lvl6pPr>
              <a:defRPr sz="1688"/>
            </a:lvl6pPr>
            <a:lvl7pPr>
              <a:defRPr sz="1688"/>
            </a:lvl7pPr>
            <a:lvl8pPr>
              <a:defRPr sz="1688"/>
            </a:lvl8pPr>
            <a:lvl9pPr>
              <a:defRPr sz="16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BCAD085-E8A6-8845-BD4E-CB4CCA059FC4}" type="datetimeFigureOut">
              <a:rPr lang="en-US" smtClean="0"/>
              <a:t>5/28/2026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9954701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71500" y="1439168"/>
            <a:ext cx="5050235" cy="599777"/>
          </a:xfrm>
        </p:spPr>
        <p:txBody>
          <a:bodyPr anchor="b"/>
          <a:lstStyle>
            <a:lvl1pPr marL="0" indent="0">
              <a:buNone/>
              <a:defRPr sz="2250" b="1"/>
            </a:lvl1pPr>
            <a:lvl2pPr marL="428625" indent="0">
              <a:buNone/>
              <a:defRPr sz="1875" b="1"/>
            </a:lvl2pPr>
            <a:lvl3pPr marL="857250" indent="0">
              <a:buNone/>
              <a:defRPr sz="1688" b="1"/>
            </a:lvl3pPr>
            <a:lvl4pPr marL="1285875" indent="0">
              <a:buNone/>
              <a:defRPr sz="1500" b="1"/>
            </a:lvl4pPr>
            <a:lvl5pPr marL="1714500" indent="0">
              <a:buNone/>
              <a:defRPr sz="1500" b="1"/>
            </a:lvl5pPr>
            <a:lvl6pPr marL="2143125" indent="0">
              <a:buNone/>
              <a:defRPr sz="1500" b="1"/>
            </a:lvl6pPr>
            <a:lvl7pPr marL="2571750" indent="0">
              <a:buNone/>
              <a:defRPr sz="1500" b="1"/>
            </a:lvl7pPr>
            <a:lvl8pPr marL="3000375" indent="0">
              <a:buNone/>
              <a:defRPr sz="1500" b="1"/>
            </a:lvl8pPr>
            <a:lvl9pPr marL="3429000" indent="0">
              <a:buNone/>
              <a:defRPr sz="1500" b="1"/>
            </a:lvl9pPr>
          </a:lstStyle>
          <a:p>
            <a:pPr lvl="0"/>
            <a:r>
              <a:rPr lang="en-US"/>
              <a:t>Click to edit Master text styles</a:t>
            </a:r>
          </a:p>
        </p:txBody>
      </p:sp>
      <p:sp>
        <p:nvSpPr>
          <p:cNvPr id="4" name="Content Placeholder 3"/>
          <p:cNvSpPr>
            <a:spLocks noGrp="1"/>
          </p:cNvSpPr>
          <p:nvPr>
            <p:ph sz="half" idx="2"/>
          </p:nvPr>
        </p:nvSpPr>
        <p:spPr>
          <a:xfrm>
            <a:off x="571500" y="2038945"/>
            <a:ext cx="5050235" cy="3704333"/>
          </a:xfrm>
        </p:spPr>
        <p:txBody>
          <a:bodyPr/>
          <a:lstStyle>
            <a:lvl1pPr>
              <a:defRPr sz="2250"/>
            </a:lvl1pPr>
            <a:lvl2pPr>
              <a:defRPr sz="1875"/>
            </a:lvl2pPr>
            <a:lvl3pPr>
              <a:defRPr sz="1688"/>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806282" y="1439168"/>
            <a:ext cx="5052219" cy="599777"/>
          </a:xfrm>
        </p:spPr>
        <p:txBody>
          <a:bodyPr anchor="b"/>
          <a:lstStyle>
            <a:lvl1pPr marL="0" indent="0">
              <a:buNone/>
              <a:defRPr sz="2250" b="1"/>
            </a:lvl1pPr>
            <a:lvl2pPr marL="428625" indent="0">
              <a:buNone/>
              <a:defRPr sz="1875" b="1"/>
            </a:lvl2pPr>
            <a:lvl3pPr marL="857250" indent="0">
              <a:buNone/>
              <a:defRPr sz="1688" b="1"/>
            </a:lvl3pPr>
            <a:lvl4pPr marL="1285875" indent="0">
              <a:buNone/>
              <a:defRPr sz="1500" b="1"/>
            </a:lvl4pPr>
            <a:lvl5pPr marL="1714500" indent="0">
              <a:buNone/>
              <a:defRPr sz="1500" b="1"/>
            </a:lvl5pPr>
            <a:lvl6pPr marL="2143125" indent="0">
              <a:buNone/>
              <a:defRPr sz="1500" b="1"/>
            </a:lvl6pPr>
            <a:lvl7pPr marL="2571750" indent="0">
              <a:buNone/>
              <a:defRPr sz="1500" b="1"/>
            </a:lvl7pPr>
            <a:lvl8pPr marL="3000375" indent="0">
              <a:buNone/>
              <a:defRPr sz="1500" b="1"/>
            </a:lvl8pPr>
            <a:lvl9pPr marL="3429000" indent="0">
              <a:buNone/>
              <a:defRPr sz="1500" b="1"/>
            </a:lvl9pPr>
          </a:lstStyle>
          <a:p>
            <a:pPr lvl="0"/>
            <a:r>
              <a:rPr lang="en-US"/>
              <a:t>Click to edit Master text styles</a:t>
            </a:r>
          </a:p>
        </p:txBody>
      </p:sp>
      <p:sp>
        <p:nvSpPr>
          <p:cNvPr id="6" name="Content Placeholder 5"/>
          <p:cNvSpPr>
            <a:spLocks noGrp="1"/>
          </p:cNvSpPr>
          <p:nvPr>
            <p:ph sz="quarter" idx="4"/>
          </p:nvPr>
        </p:nvSpPr>
        <p:spPr>
          <a:xfrm>
            <a:off x="5806282" y="2038945"/>
            <a:ext cx="5052219" cy="3704333"/>
          </a:xfrm>
        </p:spPr>
        <p:txBody>
          <a:bodyPr/>
          <a:lstStyle>
            <a:lvl1pPr>
              <a:defRPr sz="2250"/>
            </a:lvl1pPr>
            <a:lvl2pPr>
              <a:defRPr sz="1875"/>
            </a:lvl2pPr>
            <a:lvl3pPr>
              <a:defRPr sz="1688"/>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BCAD085-E8A6-8845-BD4E-CB4CCA059FC4}" type="datetimeFigureOut">
              <a:rPr lang="en-US" smtClean="0"/>
              <a:t>5/28/2026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649780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BCAD085-E8A6-8845-BD4E-CB4CCA059FC4}" type="datetimeFigureOut">
              <a:rPr lang="en-US" smtClean="0"/>
              <a:t>5/28/2026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5973330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5/28/2026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4870622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71501" y="255984"/>
            <a:ext cx="3760391" cy="1089422"/>
          </a:xfrm>
        </p:spPr>
        <p:txBody>
          <a:bodyPr anchor="b"/>
          <a:lstStyle>
            <a:lvl1pPr algn="l">
              <a:defRPr sz="1875" b="1"/>
            </a:lvl1pPr>
          </a:lstStyle>
          <a:p>
            <a:r>
              <a:rPr lang="en-US"/>
              <a:t>Click to edit Master title style</a:t>
            </a:r>
          </a:p>
        </p:txBody>
      </p:sp>
      <p:sp>
        <p:nvSpPr>
          <p:cNvPr id="3" name="Content Placeholder 2"/>
          <p:cNvSpPr>
            <a:spLocks noGrp="1"/>
          </p:cNvSpPr>
          <p:nvPr>
            <p:ph idx="1"/>
          </p:nvPr>
        </p:nvSpPr>
        <p:spPr>
          <a:xfrm>
            <a:off x="4468812" y="255985"/>
            <a:ext cx="6389688" cy="5487293"/>
          </a:xfrm>
        </p:spPr>
        <p:txBody>
          <a:bodyPr/>
          <a:lstStyle>
            <a:lvl1pPr>
              <a:defRPr sz="3000"/>
            </a:lvl1pPr>
            <a:lvl2pPr>
              <a:defRPr sz="2625"/>
            </a:lvl2pPr>
            <a:lvl3pPr>
              <a:defRPr sz="2250"/>
            </a:lvl3pPr>
            <a:lvl4pPr>
              <a:defRPr sz="1875"/>
            </a:lvl4pPr>
            <a:lvl5pPr>
              <a:defRPr sz="1875"/>
            </a:lvl5pPr>
            <a:lvl6pPr>
              <a:defRPr sz="1875"/>
            </a:lvl6pPr>
            <a:lvl7pPr>
              <a:defRPr sz="1875"/>
            </a:lvl7pPr>
            <a:lvl8pPr>
              <a:defRPr sz="1875"/>
            </a:lvl8pPr>
            <a:lvl9pPr>
              <a:defRPr sz="187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71501" y="1345406"/>
            <a:ext cx="3760391" cy="4397872"/>
          </a:xfrm>
        </p:spPr>
        <p:txBody>
          <a:bodyPr/>
          <a:lstStyle>
            <a:lvl1pPr marL="0" indent="0">
              <a:buNone/>
              <a:defRPr sz="1313"/>
            </a:lvl1pPr>
            <a:lvl2pPr marL="428625" indent="0">
              <a:buNone/>
              <a:defRPr sz="1125"/>
            </a:lvl2pPr>
            <a:lvl3pPr marL="857250" indent="0">
              <a:buNone/>
              <a:defRPr sz="938"/>
            </a:lvl3pPr>
            <a:lvl4pPr marL="1285875" indent="0">
              <a:buNone/>
              <a:defRPr sz="844"/>
            </a:lvl4pPr>
            <a:lvl5pPr marL="1714500" indent="0">
              <a:buNone/>
              <a:defRPr sz="844"/>
            </a:lvl5pPr>
            <a:lvl6pPr marL="2143125" indent="0">
              <a:buNone/>
              <a:defRPr sz="844"/>
            </a:lvl6pPr>
            <a:lvl7pPr marL="2571750" indent="0">
              <a:buNone/>
              <a:defRPr sz="844"/>
            </a:lvl7pPr>
            <a:lvl8pPr marL="3000375" indent="0">
              <a:buNone/>
              <a:defRPr sz="844"/>
            </a:lvl8pPr>
            <a:lvl9pPr marL="3429000" indent="0">
              <a:buNone/>
              <a:defRPr sz="844"/>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5/28/2026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9181318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marL="321469" indent="-321469">
              <a:buClr>
                <a:schemeClr val="accent1"/>
              </a:buClr>
              <a:buFont typeface="Wingdings" panose="05000000000000000000" pitchFamily="2" charset="2"/>
              <a:buChar char="§"/>
              <a:defRPr/>
            </a:lvl1pPr>
            <a:lvl2pPr marL="696516" indent="-267891">
              <a:buClr>
                <a:schemeClr val="bg2"/>
              </a:buClr>
              <a:buFont typeface="Arial" panose="020B0604020202020204" pitchFamily="34" charset="0"/>
              <a:buChar char="•"/>
              <a:defRPr/>
            </a:lvl2pPr>
            <a:lvl3pPr>
              <a:buClr>
                <a:schemeClr val="accent1"/>
              </a:buClr>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5/28/2026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8313546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40360" y="4500562"/>
            <a:ext cx="6858000" cy="531317"/>
          </a:xfrm>
        </p:spPr>
        <p:txBody>
          <a:bodyPr anchor="b"/>
          <a:lstStyle>
            <a:lvl1pPr algn="l">
              <a:defRPr sz="1875" b="1"/>
            </a:lvl1pPr>
          </a:lstStyle>
          <a:p>
            <a:r>
              <a:rPr lang="en-US"/>
              <a:t>Click to edit Master title style</a:t>
            </a:r>
          </a:p>
        </p:txBody>
      </p:sp>
      <p:sp>
        <p:nvSpPr>
          <p:cNvPr id="3" name="Picture Placeholder 2"/>
          <p:cNvSpPr>
            <a:spLocks noGrp="1"/>
          </p:cNvSpPr>
          <p:nvPr>
            <p:ph type="pic" idx="1"/>
          </p:nvPr>
        </p:nvSpPr>
        <p:spPr>
          <a:xfrm>
            <a:off x="2240360" y="574477"/>
            <a:ext cx="6858000" cy="3857625"/>
          </a:xfrm>
        </p:spPr>
        <p:txBody>
          <a:bodyPr/>
          <a:lstStyle>
            <a:lvl1pPr marL="0" indent="0">
              <a:buNone/>
              <a:defRPr sz="3000"/>
            </a:lvl1pPr>
            <a:lvl2pPr marL="428625" indent="0">
              <a:buNone/>
              <a:defRPr sz="2625"/>
            </a:lvl2pPr>
            <a:lvl3pPr marL="857250" indent="0">
              <a:buNone/>
              <a:defRPr sz="2250"/>
            </a:lvl3pPr>
            <a:lvl4pPr marL="1285875" indent="0">
              <a:buNone/>
              <a:defRPr sz="1875"/>
            </a:lvl4pPr>
            <a:lvl5pPr marL="1714500" indent="0">
              <a:buNone/>
              <a:defRPr sz="1875"/>
            </a:lvl5pPr>
            <a:lvl6pPr marL="2143125" indent="0">
              <a:buNone/>
              <a:defRPr sz="1875"/>
            </a:lvl6pPr>
            <a:lvl7pPr marL="2571750" indent="0">
              <a:buNone/>
              <a:defRPr sz="1875"/>
            </a:lvl7pPr>
            <a:lvl8pPr marL="3000375" indent="0">
              <a:buNone/>
              <a:defRPr sz="1875"/>
            </a:lvl8pPr>
            <a:lvl9pPr marL="3429000" indent="0">
              <a:buNone/>
              <a:defRPr sz="1875"/>
            </a:lvl9pPr>
          </a:lstStyle>
          <a:p>
            <a:r>
              <a:rPr lang="en-US"/>
              <a:t>Click icon to add picture</a:t>
            </a:r>
          </a:p>
        </p:txBody>
      </p:sp>
      <p:sp>
        <p:nvSpPr>
          <p:cNvPr id="4" name="Text Placeholder 3"/>
          <p:cNvSpPr>
            <a:spLocks noGrp="1"/>
          </p:cNvSpPr>
          <p:nvPr>
            <p:ph type="body" sz="half" idx="2"/>
          </p:nvPr>
        </p:nvSpPr>
        <p:spPr>
          <a:xfrm>
            <a:off x="2240360" y="5031879"/>
            <a:ext cx="6858000" cy="754558"/>
          </a:xfrm>
        </p:spPr>
        <p:txBody>
          <a:bodyPr/>
          <a:lstStyle>
            <a:lvl1pPr marL="0" indent="0">
              <a:buNone/>
              <a:defRPr sz="1313"/>
            </a:lvl1pPr>
            <a:lvl2pPr marL="428625" indent="0">
              <a:buNone/>
              <a:defRPr sz="1125"/>
            </a:lvl2pPr>
            <a:lvl3pPr marL="857250" indent="0">
              <a:buNone/>
              <a:defRPr sz="938"/>
            </a:lvl3pPr>
            <a:lvl4pPr marL="1285875" indent="0">
              <a:buNone/>
              <a:defRPr sz="844"/>
            </a:lvl4pPr>
            <a:lvl5pPr marL="1714500" indent="0">
              <a:buNone/>
              <a:defRPr sz="844"/>
            </a:lvl5pPr>
            <a:lvl6pPr marL="2143125" indent="0">
              <a:buNone/>
              <a:defRPr sz="844"/>
            </a:lvl6pPr>
            <a:lvl7pPr marL="2571750" indent="0">
              <a:buNone/>
              <a:defRPr sz="844"/>
            </a:lvl7pPr>
            <a:lvl8pPr marL="3000375" indent="0">
              <a:buNone/>
              <a:defRPr sz="844"/>
            </a:lvl8pPr>
            <a:lvl9pPr marL="3429000" indent="0">
              <a:buNone/>
              <a:defRPr sz="844"/>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5/28/2026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600820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5/28/2026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3918241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286750" y="257473"/>
            <a:ext cx="2571750" cy="548580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71500" y="257473"/>
            <a:ext cx="7524750" cy="548580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5/28/2026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72971656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815975" y="2234263"/>
            <a:ext cx="3524641" cy="3757881"/>
          </a:xfrm>
          <a:prstGeom prst="rect">
            <a:avLst/>
          </a:prstGeom>
        </p:spPr>
        <p:txBody>
          <a:bodyPr/>
          <a:lstStyle/>
          <a:p>
            <a:endParaRPr lang="en-US"/>
          </a:p>
        </p:txBody>
      </p:sp>
    </p:spTree>
    <p:extLst>
      <p:ext uri="{BB962C8B-B14F-4D97-AF65-F5344CB8AC3E}">
        <p14:creationId xmlns:p14="http://schemas.microsoft.com/office/powerpoint/2010/main" val="105665657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57250" y="1997274"/>
            <a:ext cx="9715500" cy="1378148"/>
          </a:xfrm>
        </p:spPr>
        <p:txBody>
          <a:bodyPr/>
          <a:lstStyle/>
          <a:p>
            <a:r>
              <a:rPr lang="en-US"/>
              <a:t>Click to edit Master title style</a:t>
            </a:r>
          </a:p>
        </p:txBody>
      </p:sp>
      <p:sp>
        <p:nvSpPr>
          <p:cNvPr id="3" name="Subtitle 2"/>
          <p:cNvSpPr>
            <a:spLocks noGrp="1"/>
          </p:cNvSpPr>
          <p:nvPr>
            <p:ph type="subTitle" idx="1"/>
          </p:nvPr>
        </p:nvSpPr>
        <p:spPr>
          <a:xfrm>
            <a:off x="1714500" y="3643312"/>
            <a:ext cx="8001000" cy="1643063"/>
          </a:xfrm>
        </p:spPr>
        <p:txBody>
          <a:bodyPr/>
          <a:lstStyle>
            <a:lvl1pPr marL="0" indent="0" algn="ctr">
              <a:buNone/>
              <a:defRPr>
                <a:solidFill>
                  <a:schemeClr val="tx1">
                    <a:tint val="75000"/>
                  </a:schemeClr>
                </a:solidFill>
              </a:defRPr>
            </a:lvl1pPr>
            <a:lvl2pPr marL="428625" indent="0" algn="ctr">
              <a:buNone/>
              <a:defRPr>
                <a:solidFill>
                  <a:schemeClr val="tx1">
                    <a:tint val="75000"/>
                  </a:schemeClr>
                </a:solidFill>
              </a:defRPr>
            </a:lvl2pPr>
            <a:lvl3pPr marL="857250" indent="0" algn="ctr">
              <a:buNone/>
              <a:defRPr>
                <a:solidFill>
                  <a:schemeClr val="tx1">
                    <a:tint val="75000"/>
                  </a:schemeClr>
                </a:solidFill>
              </a:defRPr>
            </a:lvl3pPr>
            <a:lvl4pPr marL="1285875" indent="0" algn="ctr">
              <a:buNone/>
              <a:defRPr>
                <a:solidFill>
                  <a:schemeClr val="tx1">
                    <a:tint val="75000"/>
                  </a:schemeClr>
                </a:solidFill>
              </a:defRPr>
            </a:lvl4pPr>
            <a:lvl5pPr marL="1714500" indent="0" algn="ctr">
              <a:buNone/>
              <a:defRPr>
                <a:solidFill>
                  <a:schemeClr val="tx1">
                    <a:tint val="75000"/>
                  </a:schemeClr>
                </a:solidFill>
              </a:defRPr>
            </a:lvl5pPr>
            <a:lvl6pPr marL="2143125" indent="0" algn="ctr">
              <a:buNone/>
              <a:defRPr>
                <a:solidFill>
                  <a:schemeClr val="tx1">
                    <a:tint val="75000"/>
                  </a:schemeClr>
                </a:solidFill>
              </a:defRPr>
            </a:lvl6pPr>
            <a:lvl7pPr marL="2571750" indent="0" algn="ctr">
              <a:buNone/>
              <a:defRPr>
                <a:solidFill>
                  <a:schemeClr val="tx1">
                    <a:tint val="75000"/>
                  </a:schemeClr>
                </a:solidFill>
              </a:defRPr>
            </a:lvl7pPr>
            <a:lvl8pPr marL="3000375" indent="0" algn="ctr">
              <a:buNone/>
              <a:defRPr>
                <a:solidFill>
                  <a:schemeClr val="tx1">
                    <a:tint val="75000"/>
                  </a:schemeClr>
                </a:solidFill>
              </a:defRPr>
            </a:lvl8pPr>
            <a:lvl9pPr marL="34290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BCAD085-E8A6-8845-BD4E-CB4CCA059FC4}" type="datetimeFigureOut">
              <a:rPr lang="en-US" smtClean="0"/>
              <a:t>5/28/2026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3682250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marL="321469" indent="-321469">
              <a:buClr>
                <a:schemeClr val="accent1"/>
              </a:buClr>
              <a:buFont typeface="Wingdings" panose="05000000000000000000" pitchFamily="2" charset="2"/>
              <a:buChar char="§"/>
              <a:defRPr/>
            </a:lvl1pPr>
            <a:lvl2pPr marL="696516" indent="-267891">
              <a:buClr>
                <a:schemeClr val="bg2"/>
              </a:buClr>
              <a:buFont typeface="Arial" panose="020B0604020202020204" pitchFamily="34" charset="0"/>
              <a:buChar char="•"/>
              <a:defRPr/>
            </a:lvl2pPr>
            <a:lvl3pPr>
              <a:buClr>
                <a:schemeClr val="accent1"/>
              </a:buClr>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5/28/2026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99884441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02891" y="4131469"/>
            <a:ext cx="9715500" cy="1276945"/>
          </a:xfrm>
        </p:spPr>
        <p:txBody>
          <a:bodyPr anchor="t"/>
          <a:lstStyle>
            <a:lvl1pPr algn="l">
              <a:defRPr sz="3750" b="1" cap="all"/>
            </a:lvl1pPr>
          </a:lstStyle>
          <a:p>
            <a:r>
              <a:rPr lang="en-US"/>
              <a:t>Click to edit Master title style</a:t>
            </a:r>
          </a:p>
        </p:txBody>
      </p:sp>
      <p:sp>
        <p:nvSpPr>
          <p:cNvPr id="3" name="Text Placeholder 2"/>
          <p:cNvSpPr>
            <a:spLocks noGrp="1"/>
          </p:cNvSpPr>
          <p:nvPr>
            <p:ph type="body" idx="1"/>
          </p:nvPr>
        </p:nvSpPr>
        <p:spPr>
          <a:xfrm>
            <a:off x="902891" y="2725044"/>
            <a:ext cx="9715500" cy="1406425"/>
          </a:xfrm>
        </p:spPr>
        <p:txBody>
          <a:bodyPr anchor="b"/>
          <a:lstStyle>
            <a:lvl1pPr marL="0" indent="0">
              <a:buNone/>
              <a:defRPr sz="1875">
                <a:solidFill>
                  <a:schemeClr val="tx1">
                    <a:tint val="75000"/>
                  </a:schemeClr>
                </a:solidFill>
              </a:defRPr>
            </a:lvl1pPr>
            <a:lvl2pPr marL="428625" indent="0">
              <a:buNone/>
              <a:defRPr sz="1688">
                <a:solidFill>
                  <a:schemeClr val="tx1">
                    <a:tint val="75000"/>
                  </a:schemeClr>
                </a:solidFill>
              </a:defRPr>
            </a:lvl2pPr>
            <a:lvl3pPr marL="857250" indent="0">
              <a:buNone/>
              <a:defRPr sz="1500">
                <a:solidFill>
                  <a:schemeClr val="tx1">
                    <a:tint val="75000"/>
                  </a:schemeClr>
                </a:solidFill>
              </a:defRPr>
            </a:lvl3pPr>
            <a:lvl4pPr marL="1285875" indent="0">
              <a:buNone/>
              <a:defRPr sz="1313">
                <a:solidFill>
                  <a:schemeClr val="tx1">
                    <a:tint val="75000"/>
                  </a:schemeClr>
                </a:solidFill>
              </a:defRPr>
            </a:lvl4pPr>
            <a:lvl5pPr marL="1714500" indent="0">
              <a:buNone/>
              <a:defRPr sz="1313">
                <a:solidFill>
                  <a:schemeClr val="tx1">
                    <a:tint val="75000"/>
                  </a:schemeClr>
                </a:solidFill>
              </a:defRPr>
            </a:lvl5pPr>
            <a:lvl6pPr marL="2143125" indent="0">
              <a:buNone/>
              <a:defRPr sz="1313">
                <a:solidFill>
                  <a:schemeClr val="tx1">
                    <a:tint val="75000"/>
                  </a:schemeClr>
                </a:solidFill>
              </a:defRPr>
            </a:lvl6pPr>
            <a:lvl7pPr marL="2571750" indent="0">
              <a:buNone/>
              <a:defRPr sz="1313">
                <a:solidFill>
                  <a:schemeClr val="tx1">
                    <a:tint val="75000"/>
                  </a:schemeClr>
                </a:solidFill>
              </a:defRPr>
            </a:lvl7pPr>
            <a:lvl8pPr marL="3000375" indent="0">
              <a:buNone/>
              <a:defRPr sz="1313">
                <a:solidFill>
                  <a:schemeClr val="tx1">
                    <a:tint val="75000"/>
                  </a:schemeClr>
                </a:solidFill>
              </a:defRPr>
            </a:lvl8pPr>
            <a:lvl9pPr marL="3429000" indent="0">
              <a:buNone/>
              <a:defRPr sz="131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5/28/2026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407648247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71500" y="1500188"/>
            <a:ext cx="5048250" cy="4243090"/>
          </a:xfrm>
        </p:spPr>
        <p:txBody>
          <a:bodyPr/>
          <a:lstStyle>
            <a:lvl1pPr>
              <a:defRPr sz="2625"/>
            </a:lvl1pPr>
            <a:lvl2pPr>
              <a:defRPr sz="2250"/>
            </a:lvl2pPr>
            <a:lvl3pPr>
              <a:defRPr sz="1875"/>
            </a:lvl3pPr>
            <a:lvl4pPr>
              <a:defRPr sz="1688"/>
            </a:lvl4pPr>
            <a:lvl5pPr>
              <a:defRPr sz="1688"/>
            </a:lvl5pPr>
            <a:lvl6pPr>
              <a:defRPr sz="1688"/>
            </a:lvl6pPr>
            <a:lvl7pPr>
              <a:defRPr sz="1688"/>
            </a:lvl7pPr>
            <a:lvl8pPr>
              <a:defRPr sz="1688"/>
            </a:lvl8pPr>
            <a:lvl9pPr>
              <a:defRPr sz="16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810250" y="1500188"/>
            <a:ext cx="5048250" cy="4243090"/>
          </a:xfrm>
        </p:spPr>
        <p:txBody>
          <a:bodyPr/>
          <a:lstStyle>
            <a:lvl1pPr>
              <a:defRPr sz="2625"/>
            </a:lvl1pPr>
            <a:lvl2pPr>
              <a:defRPr sz="2250"/>
            </a:lvl2pPr>
            <a:lvl3pPr>
              <a:defRPr sz="1875"/>
            </a:lvl3pPr>
            <a:lvl4pPr>
              <a:defRPr sz="1688"/>
            </a:lvl4pPr>
            <a:lvl5pPr>
              <a:defRPr sz="1688"/>
            </a:lvl5pPr>
            <a:lvl6pPr>
              <a:defRPr sz="1688"/>
            </a:lvl6pPr>
            <a:lvl7pPr>
              <a:defRPr sz="1688"/>
            </a:lvl7pPr>
            <a:lvl8pPr>
              <a:defRPr sz="1688"/>
            </a:lvl8pPr>
            <a:lvl9pPr>
              <a:defRPr sz="16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BCAD085-E8A6-8845-BD4E-CB4CCA059FC4}" type="datetimeFigureOut">
              <a:rPr lang="en-US" smtClean="0"/>
              <a:t>5/28/2026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99547011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71500" y="1439168"/>
            <a:ext cx="5050235" cy="599777"/>
          </a:xfrm>
        </p:spPr>
        <p:txBody>
          <a:bodyPr anchor="b"/>
          <a:lstStyle>
            <a:lvl1pPr marL="0" indent="0">
              <a:buNone/>
              <a:defRPr sz="2250" b="1"/>
            </a:lvl1pPr>
            <a:lvl2pPr marL="428625" indent="0">
              <a:buNone/>
              <a:defRPr sz="1875" b="1"/>
            </a:lvl2pPr>
            <a:lvl3pPr marL="857250" indent="0">
              <a:buNone/>
              <a:defRPr sz="1688" b="1"/>
            </a:lvl3pPr>
            <a:lvl4pPr marL="1285875" indent="0">
              <a:buNone/>
              <a:defRPr sz="1500" b="1"/>
            </a:lvl4pPr>
            <a:lvl5pPr marL="1714500" indent="0">
              <a:buNone/>
              <a:defRPr sz="1500" b="1"/>
            </a:lvl5pPr>
            <a:lvl6pPr marL="2143125" indent="0">
              <a:buNone/>
              <a:defRPr sz="1500" b="1"/>
            </a:lvl6pPr>
            <a:lvl7pPr marL="2571750" indent="0">
              <a:buNone/>
              <a:defRPr sz="1500" b="1"/>
            </a:lvl7pPr>
            <a:lvl8pPr marL="3000375" indent="0">
              <a:buNone/>
              <a:defRPr sz="1500" b="1"/>
            </a:lvl8pPr>
            <a:lvl9pPr marL="3429000" indent="0">
              <a:buNone/>
              <a:defRPr sz="1500" b="1"/>
            </a:lvl9pPr>
          </a:lstStyle>
          <a:p>
            <a:pPr lvl="0"/>
            <a:r>
              <a:rPr lang="en-US"/>
              <a:t>Click to edit Master text styles</a:t>
            </a:r>
          </a:p>
        </p:txBody>
      </p:sp>
      <p:sp>
        <p:nvSpPr>
          <p:cNvPr id="4" name="Content Placeholder 3"/>
          <p:cNvSpPr>
            <a:spLocks noGrp="1"/>
          </p:cNvSpPr>
          <p:nvPr>
            <p:ph sz="half" idx="2"/>
          </p:nvPr>
        </p:nvSpPr>
        <p:spPr>
          <a:xfrm>
            <a:off x="571500" y="2038945"/>
            <a:ext cx="5050235" cy="3704333"/>
          </a:xfrm>
        </p:spPr>
        <p:txBody>
          <a:bodyPr/>
          <a:lstStyle>
            <a:lvl1pPr>
              <a:defRPr sz="2250"/>
            </a:lvl1pPr>
            <a:lvl2pPr>
              <a:defRPr sz="1875"/>
            </a:lvl2pPr>
            <a:lvl3pPr>
              <a:defRPr sz="1688"/>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806282" y="1439168"/>
            <a:ext cx="5052219" cy="599777"/>
          </a:xfrm>
        </p:spPr>
        <p:txBody>
          <a:bodyPr anchor="b"/>
          <a:lstStyle>
            <a:lvl1pPr marL="0" indent="0">
              <a:buNone/>
              <a:defRPr sz="2250" b="1"/>
            </a:lvl1pPr>
            <a:lvl2pPr marL="428625" indent="0">
              <a:buNone/>
              <a:defRPr sz="1875" b="1"/>
            </a:lvl2pPr>
            <a:lvl3pPr marL="857250" indent="0">
              <a:buNone/>
              <a:defRPr sz="1688" b="1"/>
            </a:lvl3pPr>
            <a:lvl4pPr marL="1285875" indent="0">
              <a:buNone/>
              <a:defRPr sz="1500" b="1"/>
            </a:lvl4pPr>
            <a:lvl5pPr marL="1714500" indent="0">
              <a:buNone/>
              <a:defRPr sz="1500" b="1"/>
            </a:lvl5pPr>
            <a:lvl6pPr marL="2143125" indent="0">
              <a:buNone/>
              <a:defRPr sz="1500" b="1"/>
            </a:lvl6pPr>
            <a:lvl7pPr marL="2571750" indent="0">
              <a:buNone/>
              <a:defRPr sz="1500" b="1"/>
            </a:lvl7pPr>
            <a:lvl8pPr marL="3000375" indent="0">
              <a:buNone/>
              <a:defRPr sz="1500" b="1"/>
            </a:lvl8pPr>
            <a:lvl9pPr marL="3429000" indent="0">
              <a:buNone/>
              <a:defRPr sz="1500" b="1"/>
            </a:lvl9pPr>
          </a:lstStyle>
          <a:p>
            <a:pPr lvl="0"/>
            <a:r>
              <a:rPr lang="en-US"/>
              <a:t>Click to edit Master text styles</a:t>
            </a:r>
          </a:p>
        </p:txBody>
      </p:sp>
      <p:sp>
        <p:nvSpPr>
          <p:cNvPr id="6" name="Content Placeholder 5"/>
          <p:cNvSpPr>
            <a:spLocks noGrp="1"/>
          </p:cNvSpPr>
          <p:nvPr>
            <p:ph sz="quarter" idx="4"/>
          </p:nvPr>
        </p:nvSpPr>
        <p:spPr>
          <a:xfrm>
            <a:off x="5806282" y="2038945"/>
            <a:ext cx="5052219" cy="3704333"/>
          </a:xfrm>
        </p:spPr>
        <p:txBody>
          <a:bodyPr/>
          <a:lstStyle>
            <a:lvl1pPr>
              <a:defRPr sz="2250"/>
            </a:lvl1pPr>
            <a:lvl2pPr>
              <a:defRPr sz="1875"/>
            </a:lvl2pPr>
            <a:lvl3pPr>
              <a:defRPr sz="1688"/>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BCAD085-E8A6-8845-BD4E-CB4CCA059FC4}" type="datetimeFigureOut">
              <a:rPr lang="en-US" smtClean="0"/>
              <a:t>5/28/2026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649780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BCAD085-E8A6-8845-BD4E-CB4CCA059FC4}" type="datetimeFigureOut">
              <a:rPr lang="en-US" smtClean="0"/>
              <a:t>5/28/2026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5973330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02891" y="4131469"/>
            <a:ext cx="9715500" cy="1276945"/>
          </a:xfrm>
        </p:spPr>
        <p:txBody>
          <a:bodyPr anchor="t"/>
          <a:lstStyle>
            <a:lvl1pPr algn="l">
              <a:defRPr sz="3750" b="1" cap="all"/>
            </a:lvl1pPr>
          </a:lstStyle>
          <a:p>
            <a:r>
              <a:rPr lang="en-US"/>
              <a:t>Click to edit Master title style</a:t>
            </a:r>
          </a:p>
        </p:txBody>
      </p:sp>
      <p:sp>
        <p:nvSpPr>
          <p:cNvPr id="3" name="Text Placeholder 2"/>
          <p:cNvSpPr>
            <a:spLocks noGrp="1"/>
          </p:cNvSpPr>
          <p:nvPr>
            <p:ph type="body" idx="1"/>
          </p:nvPr>
        </p:nvSpPr>
        <p:spPr>
          <a:xfrm>
            <a:off x="902891" y="2725044"/>
            <a:ext cx="9715500" cy="1406425"/>
          </a:xfrm>
        </p:spPr>
        <p:txBody>
          <a:bodyPr anchor="b"/>
          <a:lstStyle>
            <a:lvl1pPr marL="0" indent="0">
              <a:buNone/>
              <a:defRPr sz="1875">
                <a:solidFill>
                  <a:schemeClr val="tx1">
                    <a:tint val="75000"/>
                  </a:schemeClr>
                </a:solidFill>
              </a:defRPr>
            </a:lvl1pPr>
            <a:lvl2pPr marL="428625" indent="0">
              <a:buNone/>
              <a:defRPr sz="1688">
                <a:solidFill>
                  <a:schemeClr val="tx1">
                    <a:tint val="75000"/>
                  </a:schemeClr>
                </a:solidFill>
              </a:defRPr>
            </a:lvl2pPr>
            <a:lvl3pPr marL="857250" indent="0">
              <a:buNone/>
              <a:defRPr sz="1500">
                <a:solidFill>
                  <a:schemeClr val="tx1">
                    <a:tint val="75000"/>
                  </a:schemeClr>
                </a:solidFill>
              </a:defRPr>
            </a:lvl3pPr>
            <a:lvl4pPr marL="1285875" indent="0">
              <a:buNone/>
              <a:defRPr sz="1313">
                <a:solidFill>
                  <a:schemeClr val="tx1">
                    <a:tint val="75000"/>
                  </a:schemeClr>
                </a:solidFill>
              </a:defRPr>
            </a:lvl4pPr>
            <a:lvl5pPr marL="1714500" indent="0">
              <a:buNone/>
              <a:defRPr sz="1313">
                <a:solidFill>
                  <a:schemeClr val="tx1">
                    <a:tint val="75000"/>
                  </a:schemeClr>
                </a:solidFill>
              </a:defRPr>
            </a:lvl5pPr>
            <a:lvl6pPr marL="2143125" indent="0">
              <a:buNone/>
              <a:defRPr sz="1313">
                <a:solidFill>
                  <a:schemeClr val="tx1">
                    <a:tint val="75000"/>
                  </a:schemeClr>
                </a:solidFill>
              </a:defRPr>
            </a:lvl6pPr>
            <a:lvl7pPr marL="2571750" indent="0">
              <a:buNone/>
              <a:defRPr sz="1313">
                <a:solidFill>
                  <a:schemeClr val="tx1">
                    <a:tint val="75000"/>
                  </a:schemeClr>
                </a:solidFill>
              </a:defRPr>
            </a:lvl7pPr>
            <a:lvl8pPr marL="3000375" indent="0">
              <a:buNone/>
              <a:defRPr sz="1313">
                <a:solidFill>
                  <a:schemeClr val="tx1">
                    <a:tint val="75000"/>
                  </a:schemeClr>
                </a:solidFill>
              </a:defRPr>
            </a:lvl8pPr>
            <a:lvl9pPr marL="3429000" indent="0">
              <a:buNone/>
              <a:defRPr sz="131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5/28/2026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6063011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5/28/2026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48706223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71501" y="255984"/>
            <a:ext cx="3760391" cy="1089422"/>
          </a:xfrm>
        </p:spPr>
        <p:txBody>
          <a:bodyPr anchor="b"/>
          <a:lstStyle>
            <a:lvl1pPr algn="l">
              <a:defRPr sz="1875" b="1"/>
            </a:lvl1pPr>
          </a:lstStyle>
          <a:p>
            <a:r>
              <a:rPr lang="en-US"/>
              <a:t>Click to edit Master title style</a:t>
            </a:r>
          </a:p>
        </p:txBody>
      </p:sp>
      <p:sp>
        <p:nvSpPr>
          <p:cNvPr id="3" name="Content Placeholder 2"/>
          <p:cNvSpPr>
            <a:spLocks noGrp="1"/>
          </p:cNvSpPr>
          <p:nvPr>
            <p:ph idx="1"/>
          </p:nvPr>
        </p:nvSpPr>
        <p:spPr>
          <a:xfrm>
            <a:off x="4468812" y="255985"/>
            <a:ext cx="6389688" cy="5487293"/>
          </a:xfrm>
        </p:spPr>
        <p:txBody>
          <a:bodyPr/>
          <a:lstStyle>
            <a:lvl1pPr>
              <a:defRPr sz="3000"/>
            </a:lvl1pPr>
            <a:lvl2pPr>
              <a:defRPr sz="2625"/>
            </a:lvl2pPr>
            <a:lvl3pPr>
              <a:defRPr sz="2250"/>
            </a:lvl3pPr>
            <a:lvl4pPr>
              <a:defRPr sz="1875"/>
            </a:lvl4pPr>
            <a:lvl5pPr>
              <a:defRPr sz="1875"/>
            </a:lvl5pPr>
            <a:lvl6pPr>
              <a:defRPr sz="1875"/>
            </a:lvl6pPr>
            <a:lvl7pPr>
              <a:defRPr sz="1875"/>
            </a:lvl7pPr>
            <a:lvl8pPr>
              <a:defRPr sz="1875"/>
            </a:lvl8pPr>
            <a:lvl9pPr>
              <a:defRPr sz="187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71501" y="1345406"/>
            <a:ext cx="3760391" cy="4397872"/>
          </a:xfrm>
        </p:spPr>
        <p:txBody>
          <a:bodyPr/>
          <a:lstStyle>
            <a:lvl1pPr marL="0" indent="0">
              <a:buNone/>
              <a:defRPr sz="1313"/>
            </a:lvl1pPr>
            <a:lvl2pPr marL="428625" indent="0">
              <a:buNone/>
              <a:defRPr sz="1125"/>
            </a:lvl2pPr>
            <a:lvl3pPr marL="857250" indent="0">
              <a:buNone/>
              <a:defRPr sz="938"/>
            </a:lvl3pPr>
            <a:lvl4pPr marL="1285875" indent="0">
              <a:buNone/>
              <a:defRPr sz="844"/>
            </a:lvl4pPr>
            <a:lvl5pPr marL="1714500" indent="0">
              <a:buNone/>
              <a:defRPr sz="844"/>
            </a:lvl5pPr>
            <a:lvl6pPr marL="2143125" indent="0">
              <a:buNone/>
              <a:defRPr sz="844"/>
            </a:lvl6pPr>
            <a:lvl7pPr marL="2571750" indent="0">
              <a:buNone/>
              <a:defRPr sz="844"/>
            </a:lvl7pPr>
            <a:lvl8pPr marL="3000375" indent="0">
              <a:buNone/>
              <a:defRPr sz="844"/>
            </a:lvl8pPr>
            <a:lvl9pPr marL="3429000" indent="0">
              <a:buNone/>
              <a:defRPr sz="844"/>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5/28/2026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91813180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40360" y="4500562"/>
            <a:ext cx="6858000" cy="531317"/>
          </a:xfrm>
        </p:spPr>
        <p:txBody>
          <a:bodyPr anchor="b"/>
          <a:lstStyle>
            <a:lvl1pPr algn="l">
              <a:defRPr sz="1875" b="1"/>
            </a:lvl1pPr>
          </a:lstStyle>
          <a:p>
            <a:r>
              <a:rPr lang="en-US"/>
              <a:t>Click to edit Master title style</a:t>
            </a:r>
          </a:p>
        </p:txBody>
      </p:sp>
      <p:sp>
        <p:nvSpPr>
          <p:cNvPr id="3" name="Picture Placeholder 2"/>
          <p:cNvSpPr>
            <a:spLocks noGrp="1"/>
          </p:cNvSpPr>
          <p:nvPr>
            <p:ph type="pic" idx="1"/>
          </p:nvPr>
        </p:nvSpPr>
        <p:spPr>
          <a:xfrm>
            <a:off x="2240360" y="574477"/>
            <a:ext cx="6858000" cy="3857625"/>
          </a:xfrm>
        </p:spPr>
        <p:txBody>
          <a:bodyPr/>
          <a:lstStyle>
            <a:lvl1pPr marL="0" indent="0">
              <a:buNone/>
              <a:defRPr sz="3000"/>
            </a:lvl1pPr>
            <a:lvl2pPr marL="428625" indent="0">
              <a:buNone/>
              <a:defRPr sz="2625"/>
            </a:lvl2pPr>
            <a:lvl3pPr marL="857250" indent="0">
              <a:buNone/>
              <a:defRPr sz="2250"/>
            </a:lvl3pPr>
            <a:lvl4pPr marL="1285875" indent="0">
              <a:buNone/>
              <a:defRPr sz="1875"/>
            </a:lvl4pPr>
            <a:lvl5pPr marL="1714500" indent="0">
              <a:buNone/>
              <a:defRPr sz="1875"/>
            </a:lvl5pPr>
            <a:lvl6pPr marL="2143125" indent="0">
              <a:buNone/>
              <a:defRPr sz="1875"/>
            </a:lvl6pPr>
            <a:lvl7pPr marL="2571750" indent="0">
              <a:buNone/>
              <a:defRPr sz="1875"/>
            </a:lvl7pPr>
            <a:lvl8pPr marL="3000375" indent="0">
              <a:buNone/>
              <a:defRPr sz="1875"/>
            </a:lvl8pPr>
            <a:lvl9pPr marL="3429000" indent="0">
              <a:buNone/>
              <a:defRPr sz="1875"/>
            </a:lvl9pPr>
          </a:lstStyle>
          <a:p>
            <a:r>
              <a:rPr lang="en-US"/>
              <a:t>Click icon to add picture</a:t>
            </a:r>
          </a:p>
        </p:txBody>
      </p:sp>
      <p:sp>
        <p:nvSpPr>
          <p:cNvPr id="4" name="Text Placeholder 3"/>
          <p:cNvSpPr>
            <a:spLocks noGrp="1"/>
          </p:cNvSpPr>
          <p:nvPr>
            <p:ph type="body" sz="half" idx="2"/>
          </p:nvPr>
        </p:nvSpPr>
        <p:spPr>
          <a:xfrm>
            <a:off x="2240360" y="5031879"/>
            <a:ext cx="6858000" cy="754558"/>
          </a:xfrm>
        </p:spPr>
        <p:txBody>
          <a:bodyPr/>
          <a:lstStyle>
            <a:lvl1pPr marL="0" indent="0">
              <a:buNone/>
              <a:defRPr sz="1313"/>
            </a:lvl1pPr>
            <a:lvl2pPr marL="428625" indent="0">
              <a:buNone/>
              <a:defRPr sz="1125"/>
            </a:lvl2pPr>
            <a:lvl3pPr marL="857250" indent="0">
              <a:buNone/>
              <a:defRPr sz="938"/>
            </a:lvl3pPr>
            <a:lvl4pPr marL="1285875" indent="0">
              <a:buNone/>
              <a:defRPr sz="844"/>
            </a:lvl4pPr>
            <a:lvl5pPr marL="1714500" indent="0">
              <a:buNone/>
              <a:defRPr sz="844"/>
            </a:lvl5pPr>
            <a:lvl6pPr marL="2143125" indent="0">
              <a:buNone/>
              <a:defRPr sz="844"/>
            </a:lvl6pPr>
            <a:lvl7pPr marL="2571750" indent="0">
              <a:buNone/>
              <a:defRPr sz="844"/>
            </a:lvl7pPr>
            <a:lvl8pPr marL="3000375" indent="0">
              <a:buNone/>
              <a:defRPr sz="844"/>
            </a:lvl8pPr>
            <a:lvl9pPr marL="3429000" indent="0">
              <a:buNone/>
              <a:defRPr sz="844"/>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5/28/2026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6008202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1_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5/28/2026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39182412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1_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286750" y="257473"/>
            <a:ext cx="2571750" cy="548580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71500" y="257473"/>
            <a:ext cx="7524750" cy="548580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5/28/2026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72971656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815975" y="2234263"/>
            <a:ext cx="3524641" cy="3757881"/>
          </a:xfrm>
          <a:prstGeom prst="rect">
            <a:avLst/>
          </a:prstGeom>
        </p:spPr>
        <p:txBody>
          <a:bodyPr/>
          <a:lstStyle/>
          <a:p>
            <a:endParaRPr lang="en-US"/>
          </a:p>
        </p:txBody>
      </p:sp>
    </p:spTree>
    <p:extLst>
      <p:ext uri="{BB962C8B-B14F-4D97-AF65-F5344CB8AC3E}">
        <p14:creationId xmlns:p14="http://schemas.microsoft.com/office/powerpoint/2010/main" val="105665657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57250" y="1997274"/>
            <a:ext cx="9715500" cy="1378148"/>
          </a:xfrm>
        </p:spPr>
        <p:txBody>
          <a:bodyPr/>
          <a:lstStyle/>
          <a:p>
            <a:r>
              <a:rPr lang="en-US"/>
              <a:t>Click to edit Master title style</a:t>
            </a:r>
          </a:p>
        </p:txBody>
      </p:sp>
      <p:sp>
        <p:nvSpPr>
          <p:cNvPr id="3" name="Subtitle 2"/>
          <p:cNvSpPr>
            <a:spLocks noGrp="1"/>
          </p:cNvSpPr>
          <p:nvPr>
            <p:ph type="subTitle" idx="1"/>
          </p:nvPr>
        </p:nvSpPr>
        <p:spPr>
          <a:xfrm>
            <a:off x="1714500" y="3643312"/>
            <a:ext cx="8001000" cy="1643063"/>
          </a:xfrm>
        </p:spPr>
        <p:txBody>
          <a:bodyPr/>
          <a:lstStyle>
            <a:lvl1pPr marL="0" indent="0" algn="ctr">
              <a:buNone/>
              <a:defRPr>
                <a:solidFill>
                  <a:schemeClr val="tx1">
                    <a:tint val="75000"/>
                  </a:schemeClr>
                </a:solidFill>
              </a:defRPr>
            </a:lvl1pPr>
            <a:lvl2pPr marL="428625" indent="0" algn="ctr">
              <a:buNone/>
              <a:defRPr>
                <a:solidFill>
                  <a:schemeClr val="tx1">
                    <a:tint val="75000"/>
                  </a:schemeClr>
                </a:solidFill>
              </a:defRPr>
            </a:lvl2pPr>
            <a:lvl3pPr marL="857250" indent="0" algn="ctr">
              <a:buNone/>
              <a:defRPr>
                <a:solidFill>
                  <a:schemeClr val="tx1">
                    <a:tint val="75000"/>
                  </a:schemeClr>
                </a:solidFill>
              </a:defRPr>
            </a:lvl3pPr>
            <a:lvl4pPr marL="1285875" indent="0" algn="ctr">
              <a:buNone/>
              <a:defRPr>
                <a:solidFill>
                  <a:schemeClr val="tx1">
                    <a:tint val="75000"/>
                  </a:schemeClr>
                </a:solidFill>
              </a:defRPr>
            </a:lvl4pPr>
            <a:lvl5pPr marL="1714500" indent="0" algn="ctr">
              <a:buNone/>
              <a:defRPr>
                <a:solidFill>
                  <a:schemeClr val="tx1">
                    <a:tint val="75000"/>
                  </a:schemeClr>
                </a:solidFill>
              </a:defRPr>
            </a:lvl5pPr>
            <a:lvl6pPr marL="2143125" indent="0" algn="ctr">
              <a:buNone/>
              <a:defRPr>
                <a:solidFill>
                  <a:schemeClr val="tx1">
                    <a:tint val="75000"/>
                  </a:schemeClr>
                </a:solidFill>
              </a:defRPr>
            </a:lvl6pPr>
            <a:lvl7pPr marL="2571750" indent="0" algn="ctr">
              <a:buNone/>
              <a:defRPr>
                <a:solidFill>
                  <a:schemeClr val="tx1">
                    <a:tint val="75000"/>
                  </a:schemeClr>
                </a:solidFill>
              </a:defRPr>
            </a:lvl7pPr>
            <a:lvl8pPr marL="3000375" indent="0" algn="ctr">
              <a:buNone/>
              <a:defRPr>
                <a:solidFill>
                  <a:schemeClr val="tx1">
                    <a:tint val="75000"/>
                  </a:schemeClr>
                </a:solidFill>
              </a:defRPr>
            </a:lvl8pPr>
            <a:lvl9pPr marL="34290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BCAD085-E8A6-8845-BD4E-CB4CCA059FC4}" type="datetimeFigureOut">
              <a:rPr lang="en-US" smtClean="0"/>
              <a:t>5/28/2026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36822506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marL="321469" indent="-321469">
              <a:buClr>
                <a:schemeClr val="accent1"/>
              </a:buClr>
              <a:buFont typeface="Wingdings" panose="05000000000000000000" pitchFamily="2" charset="2"/>
              <a:buChar char="§"/>
              <a:defRPr/>
            </a:lvl1pPr>
            <a:lvl2pPr marL="696516" indent="-267891">
              <a:buClr>
                <a:schemeClr val="bg2"/>
              </a:buClr>
              <a:buFont typeface="Arial" panose="020B0604020202020204" pitchFamily="34" charset="0"/>
              <a:buChar char="•"/>
              <a:defRPr/>
            </a:lvl2pPr>
            <a:lvl3pPr>
              <a:buClr>
                <a:schemeClr val="accent1"/>
              </a:buClr>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5/28/2026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99884441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02891" y="4131469"/>
            <a:ext cx="9715500" cy="1276945"/>
          </a:xfrm>
        </p:spPr>
        <p:txBody>
          <a:bodyPr anchor="t"/>
          <a:lstStyle>
            <a:lvl1pPr algn="l">
              <a:defRPr sz="3750" b="1" cap="all"/>
            </a:lvl1pPr>
          </a:lstStyle>
          <a:p>
            <a:r>
              <a:rPr lang="en-US"/>
              <a:t>Click to edit Master title style</a:t>
            </a:r>
          </a:p>
        </p:txBody>
      </p:sp>
      <p:sp>
        <p:nvSpPr>
          <p:cNvPr id="3" name="Text Placeholder 2"/>
          <p:cNvSpPr>
            <a:spLocks noGrp="1"/>
          </p:cNvSpPr>
          <p:nvPr>
            <p:ph type="body" idx="1"/>
          </p:nvPr>
        </p:nvSpPr>
        <p:spPr>
          <a:xfrm>
            <a:off x="902891" y="2725044"/>
            <a:ext cx="9715500" cy="1406425"/>
          </a:xfrm>
        </p:spPr>
        <p:txBody>
          <a:bodyPr anchor="b"/>
          <a:lstStyle>
            <a:lvl1pPr marL="0" indent="0">
              <a:buNone/>
              <a:defRPr sz="1875">
                <a:solidFill>
                  <a:schemeClr val="tx1">
                    <a:tint val="75000"/>
                  </a:schemeClr>
                </a:solidFill>
              </a:defRPr>
            </a:lvl1pPr>
            <a:lvl2pPr marL="428625" indent="0">
              <a:buNone/>
              <a:defRPr sz="1688">
                <a:solidFill>
                  <a:schemeClr val="tx1">
                    <a:tint val="75000"/>
                  </a:schemeClr>
                </a:solidFill>
              </a:defRPr>
            </a:lvl2pPr>
            <a:lvl3pPr marL="857250" indent="0">
              <a:buNone/>
              <a:defRPr sz="1500">
                <a:solidFill>
                  <a:schemeClr val="tx1">
                    <a:tint val="75000"/>
                  </a:schemeClr>
                </a:solidFill>
              </a:defRPr>
            </a:lvl3pPr>
            <a:lvl4pPr marL="1285875" indent="0">
              <a:buNone/>
              <a:defRPr sz="1313">
                <a:solidFill>
                  <a:schemeClr val="tx1">
                    <a:tint val="75000"/>
                  </a:schemeClr>
                </a:solidFill>
              </a:defRPr>
            </a:lvl4pPr>
            <a:lvl5pPr marL="1714500" indent="0">
              <a:buNone/>
              <a:defRPr sz="1313">
                <a:solidFill>
                  <a:schemeClr val="tx1">
                    <a:tint val="75000"/>
                  </a:schemeClr>
                </a:solidFill>
              </a:defRPr>
            </a:lvl5pPr>
            <a:lvl6pPr marL="2143125" indent="0">
              <a:buNone/>
              <a:defRPr sz="1313">
                <a:solidFill>
                  <a:schemeClr val="tx1">
                    <a:tint val="75000"/>
                  </a:schemeClr>
                </a:solidFill>
              </a:defRPr>
            </a:lvl6pPr>
            <a:lvl7pPr marL="2571750" indent="0">
              <a:buNone/>
              <a:defRPr sz="1313">
                <a:solidFill>
                  <a:schemeClr val="tx1">
                    <a:tint val="75000"/>
                  </a:schemeClr>
                </a:solidFill>
              </a:defRPr>
            </a:lvl7pPr>
            <a:lvl8pPr marL="3000375" indent="0">
              <a:buNone/>
              <a:defRPr sz="1313">
                <a:solidFill>
                  <a:schemeClr val="tx1">
                    <a:tint val="75000"/>
                  </a:schemeClr>
                </a:solidFill>
              </a:defRPr>
            </a:lvl8pPr>
            <a:lvl9pPr marL="3429000" indent="0">
              <a:buNone/>
              <a:defRPr sz="131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5/28/2026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407648247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71500" y="1500188"/>
            <a:ext cx="5048250" cy="4243090"/>
          </a:xfrm>
        </p:spPr>
        <p:txBody>
          <a:bodyPr/>
          <a:lstStyle>
            <a:lvl1pPr>
              <a:defRPr sz="2625"/>
            </a:lvl1pPr>
            <a:lvl2pPr>
              <a:defRPr sz="2250"/>
            </a:lvl2pPr>
            <a:lvl3pPr>
              <a:defRPr sz="1875"/>
            </a:lvl3pPr>
            <a:lvl4pPr>
              <a:defRPr sz="1688"/>
            </a:lvl4pPr>
            <a:lvl5pPr>
              <a:defRPr sz="1688"/>
            </a:lvl5pPr>
            <a:lvl6pPr>
              <a:defRPr sz="1688"/>
            </a:lvl6pPr>
            <a:lvl7pPr>
              <a:defRPr sz="1688"/>
            </a:lvl7pPr>
            <a:lvl8pPr>
              <a:defRPr sz="1688"/>
            </a:lvl8pPr>
            <a:lvl9pPr>
              <a:defRPr sz="16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810250" y="1500188"/>
            <a:ext cx="5048250" cy="4243090"/>
          </a:xfrm>
        </p:spPr>
        <p:txBody>
          <a:bodyPr/>
          <a:lstStyle>
            <a:lvl1pPr>
              <a:defRPr sz="2625"/>
            </a:lvl1pPr>
            <a:lvl2pPr>
              <a:defRPr sz="2250"/>
            </a:lvl2pPr>
            <a:lvl3pPr>
              <a:defRPr sz="1875"/>
            </a:lvl3pPr>
            <a:lvl4pPr>
              <a:defRPr sz="1688"/>
            </a:lvl4pPr>
            <a:lvl5pPr>
              <a:defRPr sz="1688"/>
            </a:lvl5pPr>
            <a:lvl6pPr>
              <a:defRPr sz="1688"/>
            </a:lvl6pPr>
            <a:lvl7pPr>
              <a:defRPr sz="1688"/>
            </a:lvl7pPr>
            <a:lvl8pPr>
              <a:defRPr sz="1688"/>
            </a:lvl8pPr>
            <a:lvl9pPr>
              <a:defRPr sz="16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BCAD085-E8A6-8845-BD4E-CB4CCA059FC4}" type="datetimeFigureOut">
              <a:rPr lang="en-US" smtClean="0"/>
              <a:t>5/28/2026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9954701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71500" y="1500188"/>
            <a:ext cx="5048250" cy="4243090"/>
          </a:xfrm>
        </p:spPr>
        <p:txBody>
          <a:bodyPr/>
          <a:lstStyle>
            <a:lvl1pPr>
              <a:defRPr sz="2625"/>
            </a:lvl1pPr>
            <a:lvl2pPr>
              <a:defRPr sz="2250"/>
            </a:lvl2pPr>
            <a:lvl3pPr>
              <a:defRPr sz="1875"/>
            </a:lvl3pPr>
            <a:lvl4pPr>
              <a:defRPr sz="1688"/>
            </a:lvl4pPr>
            <a:lvl5pPr>
              <a:defRPr sz="1688"/>
            </a:lvl5pPr>
            <a:lvl6pPr>
              <a:defRPr sz="1688"/>
            </a:lvl6pPr>
            <a:lvl7pPr>
              <a:defRPr sz="1688"/>
            </a:lvl7pPr>
            <a:lvl8pPr>
              <a:defRPr sz="1688"/>
            </a:lvl8pPr>
            <a:lvl9pPr>
              <a:defRPr sz="16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810250" y="1500188"/>
            <a:ext cx="5048250" cy="4243090"/>
          </a:xfrm>
        </p:spPr>
        <p:txBody>
          <a:bodyPr/>
          <a:lstStyle>
            <a:lvl1pPr>
              <a:defRPr sz="2625"/>
            </a:lvl1pPr>
            <a:lvl2pPr>
              <a:defRPr sz="2250"/>
            </a:lvl2pPr>
            <a:lvl3pPr>
              <a:defRPr sz="1875"/>
            </a:lvl3pPr>
            <a:lvl4pPr>
              <a:defRPr sz="1688"/>
            </a:lvl4pPr>
            <a:lvl5pPr>
              <a:defRPr sz="1688"/>
            </a:lvl5pPr>
            <a:lvl6pPr>
              <a:defRPr sz="1688"/>
            </a:lvl6pPr>
            <a:lvl7pPr>
              <a:defRPr sz="1688"/>
            </a:lvl7pPr>
            <a:lvl8pPr>
              <a:defRPr sz="1688"/>
            </a:lvl8pPr>
            <a:lvl9pPr>
              <a:defRPr sz="16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BCAD085-E8A6-8845-BD4E-CB4CCA059FC4}" type="datetimeFigureOut">
              <a:rPr lang="en-US" smtClean="0"/>
              <a:t>5/28/2026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6146601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71500" y="1439168"/>
            <a:ext cx="5050235" cy="599777"/>
          </a:xfrm>
        </p:spPr>
        <p:txBody>
          <a:bodyPr anchor="b"/>
          <a:lstStyle>
            <a:lvl1pPr marL="0" indent="0">
              <a:buNone/>
              <a:defRPr sz="2250" b="1"/>
            </a:lvl1pPr>
            <a:lvl2pPr marL="428625" indent="0">
              <a:buNone/>
              <a:defRPr sz="1875" b="1"/>
            </a:lvl2pPr>
            <a:lvl3pPr marL="857250" indent="0">
              <a:buNone/>
              <a:defRPr sz="1688" b="1"/>
            </a:lvl3pPr>
            <a:lvl4pPr marL="1285875" indent="0">
              <a:buNone/>
              <a:defRPr sz="1500" b="1"/>
            </a:lvl4pPr>
            <a:lvl5pPr marL="1714500" indent="0">
              <a:buNone/>
              <a:defRPr sz="1500" b="1"/>
            </a:lvl5pPr>
            <a:lvl6pPr marL="2143125" indent="0">
              <a:buNone/>
              <a:defRPr sz="1500" b="1"/>
            </a:lvl6pPr>
            <a:lvl7pPr marL="2571750" indent="0">
              <a:buNone/>
              <a:defRPr sz="1500" b="1"/>
            </a:lvl7pPr>
            <a:lvl8pPr marL="3000375" indent="0">
              <a:buNone/>
              <a:defRPr sz="1500" b="1"/>
            </a:lvl8pPr>
            <a:lvl9pPr marL="3429000" indent="0">
              <a:buNone/>
              <a:defRPr sz="1500" b="1"/>
            </a:lvl9pPr>
          </a:lstStyle>
          <a:p>
            <a:pPr lvl="0"/>
            <a:r>
              <a:rPr lang="en-US"/>
              <a:t>Click to edit Master text styles</a:t>
            </a:r>
          </a:p>
        </p:txBody>
      </p:sp>
      <p:sp>
        <p:nvSpPr>
          <p:cNvPr id="4" name="Content Placeholder 3"/>
          <p:cNvSpPr>
            <a:spLocks noGrp="1"/>
          </p:cNvSpPr>
          <p:nvPr>
            <p:ph sz="half" idx="2"/>
          </p:nvPr>
        </p:nvSpPr>
        <p:spPr>
          <a:xfrm>
            <a:off x="571500" y="2038945"/>
            <a:ext cx="5050235" cy="3704333"/>
          </a:xfrm>
        </p:spPr>
        <p:txBody>
          <a:bodyPr/>
          <a:lstStyle>
            <a:lvl1pPr>
              <a:defRPr sz="2250"/>
            </a:lvl1pPr>
            <a:lvl2pPr>
              <a:defRPr sz="1875"/>
            </a:lvl2pPr>
            <a:lvl3pPr>
              <a:defRPr sz="1688"/>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806282" y="1439168"/>
            <a:ext cx="5052219" cy="599777"/>
          </a:xfrm>
        </p:spPr>
        <p:txBody>
          <a:bodyPr anchor="b"/>
          <a:lstStyle>
            <a:lvl1pPr marL="0" indent="0">
              <a:buNone/>
              <a:defRPr sz="2250" b="1"/>
            </a:lvl1pPr>
            <a:lvl2pPr marL="428625" indent="0">
              <a:buNone/>
              <a:defRPr sz="1875" b="1"/>
            </a:lvl2pPr>
            <a:lvl3pPr marL="857250" indent="0">
              <a:buNone/>
              <a:defRPr sz="1688" b="1"/>
            </a:lvl3pPr>
            <a:lvl4pPr marL="1285875" indent="0">
              <a:buNone/>
              <a:defRPr sz="1500" b="1"/>
            </a:lvl4pPr>
            <a:lvl5pPr marL="1714500" indent="0">
              <a:buNone/>
              <a:defRPr sz="1500" b="1"/>
            </a:lvl5pPr>
            <a:lvl6pPr marL="2143125" indent="0">
              <a:buNone/>
              <a:defRPr sz="1500" b="1"/>
            </a:lvl6pPr>
            <a:lvl7pPr marL="2571750" indent="0">
              <a:buNone/>
              <a:defRPr sz="1500" b="1"/>
            </a:lvl7pPr>
            <a:lvl8pPr marL="3000375" indent="0">
              <a:buNone/>
              <a:defRPr sz="1500" b="1"/>
            </a:lvl8pPr>
            <a:lvl9pPr marL="3429000" indent="0">
              <a:buNone/>
              <a:defRPr sz="1500" b="1"/>
            </a:lvl9pPr>
          </a:lstStyle>
          <a:p>
            <a:pPr lvl="0"/>
            <a:r>
              <a:rPr lang="en-US"/>
              <a:t>Click to edit Master text styles</a:t>
            </a:r>
          </a:p>
        </p:txBody>
      </p:sp>
      <p:sp>
        <p:nvSpPr>
          <p:cNvPr id="6" name="Content Placeholder 5"/>
          <p:cNvSpPr>
            <a:spLocks noGrp="1"/>
          </p:cNvSpPr>
          <p:nvPr>
            <p:ph sz="quarter" idx="4"/>
          </p:nvPr>
        </p:nvSpPr>
        <p:spPr>
          <a:xfrm>
            <a:off x="5806282" y="2038945"/>
            <a:ext cx="5052219" cy="3704333"/>
          </a:xfrm>
        </p:spPr>
        <p:txBody>
          <a:bodyPr/>
          <a:lstStyle>
            <a:lvl1pPr>
              <a:defRPr sz="2250"/>
            </a:lvl1pPr>
            <a:lvl2pPr>
              <a:defRPr sz="1875"/>
            </a:lvl2pPr>
            <a:lvl3pPr>
              <a:defRPr sz="1688"/>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BCAD085-E8A6-8845-BD4E-CB4CCA059FC4}" type="datetimeFigureOut">
              <a:rPr lang="en-US" smtClean="0"/>
              <a:t>5/28/2026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6497804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BCAD085-E8A6-8845-BD4E-CB4CCA059FC4}" type="datetimeFigureOut">
              <a:rPr lang="en-US" smtClean="0"/>
              <a:t>5/28/2026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59733301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5/28/2026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48706223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71501" y="255984"/>
            <a:ext cx="3760391" cy="1089422"/>
          </a:xfrm>
        </p:spPr>
        <p:txBody>
          <a:bodyPr anchor="b"/>
          <a:lstStyle>
            <a:lvl1pPr algn="l">
              <a:defRPr sz="1875" b="1"/>
            </a:lvl1pPr>
          </a:lstStyle>
          <a:p>
            <a:r>
              <a:rPr lang="en-US"/>
              <a:t>Click to edit Master title style</a:t>
            </a:r>
          </a:p>
        </p:txBody>
      </p:sp>
      <p:sp>
        <p:nvSpPr>
          <p:cNvPr id="3" name="Content Placeholder 2"/>
          <p:cNvSpPr>
            <a:spLocks noGrp="1"/>
          </p:cNvSpPr>
          <p:nvPr>
            <p:ph idx="1"/>
          </p:nvPr>
        </p:nvSpPr>
        <p:spPr>
          <a:xfrm>
            <a:off x="4468812" y="255985"/>
            <a:ext cx="6389688" cy="5487293"/>
          </a:xfrm>
        </p:spPr>
        <p:txBody>
          <a:bodyPr/>
          <a:lstStyle>
            <a:lvl1pPr>
              <a:defRPr sz="3000"/>
            </a:lvl1pPr>
            <a:lvl2pPr>
              <a:defRPr sz="2625"/>
            </a:lvl2pPr>
            <a:lvl3pPr>
              <a:defRPr sz="2250"/>
            </a:lvl3pPr>
            <a:lvl4pPr>
              <a:defRPr sz="1875"/>
            </a:lvl4pPr>
            <a:lvl5pPr>
              <a:defRPr sz="1875"/>
            </a:lvl5pPr>
            <a:lvl6pPr>
              <a:defRPr sz="1875"/>
            </a:lvl6pPr>
            <a:lvl7pPr>
              <a:defRPr sz="1875"/>
            </a:lvl7pPr>
            <a:lvl8pPr>
              <a:defRPr sz="1875"/>
            </a:lvl8pPr>
            <a:lvl9pPr>
              <a:defRPr sz="187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71501" y="1345406"/>
            <a:ext cx="3760391" cy="4397872"/>
          </a:xfrm>
        </p:spPr>
        <p:txBody>
          <a:bodyPr/>
          <a:lstStyle>
            <a:lvl1pPr marL="0" indent="0">
              <a:buNone/>
              <a:defRPr sz="1313"/>
            </a:lvl1pPr>
            <a:lvl2pPr marL="428625" indent="0">
              <a:buNone/>
              <a:defRPr sz="1125"/>
            </a:lvl2pPr>
            <a:lvl3pPr marL="857250" indent="0">
              <a:buNone/>
              <a:defRPr sz="938"/>
            </a:lvl3pPr>
            <a:lvl4pPr marL="1285875" indent="0">
              <a:buNone/>
              <a:defRPr sz="844"/>
            </a:lvl4pPr>
            <a:lvl5pPr marL="1714500" indent="0">
              <a:buNone/>
              <a:defRPr sz="844"/>
            </a:lvl5pPr>
            <a:lvl6pPr marL="2143125" indent="0">
              <a:buNone/>
              <a:defRPr sz="844"/>
            </a:lvl6pPr>
            <a:lvl7pPr marL="2571750" indent="0">
              <a:buNone/>
              <a:defRPr sz="844"/>
            </a:lvl7pPr>
            <a:lvl8pPr marL="3000375" indent="0">
              <a:buNone/>
              <a:defRPr sz="844"/>
            </a:lvl8pPr>
            <a:lvl9pPr marL="3429000" indent="0">
              <a:buNone/>
              <a:defRPr sz="844"/>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5/28/2026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91813180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40360" y="4500562"/>
            <a:ext cx="6858000" cy="531317"/>
          </a:xfrm>
        </p:spPr>
        <p:txBody>
          <a:bodyPr anchor="b"/>
          <a:lstStyle>
            <a:lvl1pPr algn="l">
              <a:defRPr sz="1875" b="1"/>
            </a:lvl1pPr>
          </a:lstStyle>
          <a:p>
            <a:r>
              <a:rPr lang="en-US"/>
              <a:t>Click to edit Master title style</a:t>
            </a:r>
          </a:p>
        </p:txBody>
      </p:sp>
      <p:sp>
        <p:nvSpPr>
          <p:cNvPr id="3" name="Picture Placeholder 2"/>
          <p:cNvSpPr>
            <a:spLocks noGrp="1"/>
          </p:cNvSpPr>
          <p:nvPr>
            <p:ph type="pic" idx="1"/>
          </p:nvPr>
        </p:nvSpPr>
        <p:spPr>
          <a:xfrm>
            <a:off x="2240360" y="574477"/>
            <a:ext cx="6858000" cy="3857625"/>
          </a:xfrm>
        </p:spPr>
        <p:txBody>
          <a:bodyPr/>
          <a:lstStyle>
            <a:lvl1pPr marL="0" indent="0">
              <a:buNone/>
              <a:defRPr sz="3000"/>
            </a:lvl1pPr>
            <a:lvl2pPr marL="428625" indent="0">
              <a:buNone/>
              <a:defRPr sz="2625"/>
            </a:lvl2pPr>
            <a:lvl3pPr marL="857250" indent="0">
              <a:buNone/>
              <a:defRPr sz="2250"/>
            </a:lvl3pPr>
            <a:lvl4pPr marL="1285875" indent="0">
              <a:buNone/>
              <a:defRPr sz="1875"/>
            </a:lvl4pPr>
            <a:lvl5pPr marL="1714500" indent="0">
              <a:buNone/>
              <a:defRPr sz="1875"/>
            </a:lvl5pPr>
            <a:lvl6pPr marL="2143125" indent="0">
              <a:buNone/>
              <a:defRPr sz="1875"/>
            </a:lvl6pPr>
            <a:lvl7pPr marL="2571750" indent="0">
              <a:buNone/>
              <a:defRPr sz="1875"/>
            </a:lvl7pPr>
            <a:lvl8pPr marL="3000375" indent="0">
              <a:buNone/>
              <a:defRPr sz="1875"/>
            </a:lvl8pPr>
            <a:lvl9pPr marL="3429000" indent="0">
              <a:buNone/>
              <a:defRPr sz="1875"/>
            </a:lvl9pPr>
          </a:lstStyle>
          <a:p>
            <a:r>
              <a:rPr lang="en-US"/>
              <a:t>Click icon to add picture</a:t>
            </a:r>
          </a:p>
        </p:txBody>
      </p:sp>
      <p:sp>
        <p:nvSpPr>
          <p:cNvPr id="4" name="Text Placeholder 3"/>
          <p:cNvSpPr>
            <a:spLocks noGrp="1"/>
          </p:cNvSpPr>
          <p:nvPr>
            <p:ph type="body" sz="half" idx="2"/>
          </p:nvPr>
        </p:nvSpPr>
        <p:spPr>
          <a:xfrm>
            <a:off x="2240360" y="5031879"/>
            <a:ext cx="6858000" cy="754558"/>
          </a:xfrm>
        </p:spPr>
        <p:txBody>
          <a:bodyPr/>
          <a:lstStyle>
            <a:lvl1pPr marL="0" indent="0">
              <a:buNone/>
              <a:defRPr sz="1313"/>
            </a:lvl1pPr>
            <a:lvl2pPr marL="428625" indent="0">
              <a:buNone/>
              <a:defRPr sz="1125"/>
            </a:lvl2pPr>
            <a:lvl3pPr marL="857250" indent="0">
              <a:buNone/>
              <a:defRPr sz="938"/>
            </a:lvl3pPr>
            <a:lvl4pPr marL="1285875" indent="0">
              <a:buNone/>
              <a:defRPr sz="844"/>
            </a:lvl4pPr>
            <a:lvl5pPr marL="1714500" indent="0">
              <a:buNone/>
              <a:defRPr sz="844"/>
            </a:lvl5pPr>
            <a:lvl6pPr marL="2143125" indent="0">
              <a:buNone/>
              <a:defRPr sz="844"/>
            </a:lvl6pPr>
            <a:lvl7pPr marL="2571750" indent="0">
              <a:buNone/>
              <a:defRPr sz="844"/>
            </a:lvl7pPr>
            <a:lvl8pPr marL="3000375" indent="0">
              <a:buNone/>
              <a:defRPr sz="844"/>
            </a:lvl8pPr>
            <a:lvl9pPr marL="3429000" indent="0">
              <a:buNone/>
              <a:defRPr sz="844"/>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5/28/2026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6008202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1_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5/28/2026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39182412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1_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286750" y="257473"/>
            <a:ext cx="2571750" cy="548580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71500" y="257473"/>
            <a:ext cx="7524750" cy="548580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5/28/2026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72971656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815975" y="2234263"/>
            <a:ext cx="3524641" cy="3757881"/>
          </a:xfrm>
          <a:prstGeom prst="rect">
            <a:avLst/>
          </a:prstGeom>
        </p:spPr>
        <p:txBody>
          <a:bodyPr/>
          <a:lstStyle/>
          <a:p>
            <a:endParaRPr lang="en-US"/>
          </a:p>
        </p:txBody>
      </p:sp>
    </p:spTree>
    <p:extLst>
      <p:ext uri="{BB962C8B-B14F-4D97-AF65-F5344CB8AC3E}">
        <p14:creationId xmlns:p14="http://schemas.microsoft.com/office/powerpoint/2010/main" val="105665657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57250" y="1997274"/>
            <a:ext cx="9715500" cy="1378148"/>
          </a:xfrm>
        </p:spPr>
        <p:txBody>
          <a:bodyPr/>
          <a:lstStyle/>
          <a:p>
            <a:r>
              <a:rPr lang="en-US"/>
              <a:t>Click to edit Master title style</a:t>
            </a:r>
          </a:p>
        </p:txBody>
      </p:sp>
      <p:sp>
        <p:nvSpPr>
          <p:cNvPr id="3" name="Subtitle 2"/>
          <p:cNvSpPr>
            <a:spLocks noGrp="1"/>
          </p:cNvSpPr>
          <p:nvPr>
            <p:ph type="subTitle" idx="1"/>
          </p:nvPr>
        </p:nvSpPr>
        <p:spPr>
          <a:xfrm>
            <a:off x="1714500" y="3643312"/>
            <a:ext cx="8001000" cy="1643063"/>
          </a:xfrm>
        </p:spPr>
        <p:txBody>
          <a:bodyPr/>
          <a:lstStyle>
            <a:lvl1pPr marL="0" indent="0" algn="ctr">
              <a:buNone/>
              <a:defRPr>
                <a:solidFill>
                  <a:schemeClr val="tx1">
                    <a:tint val="75000"/>
                  </a:schemeClr>
                </a:solidFill>
              </a:defRPr>
            </a:lvl1pPr>
            <a:lvl2pPr marL="428625" indent="0" algn="ctr">
              <a:buNone/>
              <a:defRPr>
                <a:solidFill>
                  <a:schemeClr val="tx1">
                    <a:tint val="75000"/>
                  </a:schemeClr>
                </a:solidFill>
              </a:defRPr>
            </a:lvl2pPr>
            <a:lvl3pPr marL="857250" indent="0" algn="ctr">
              <a:buNone/>
              <a:defRPr>
                <a:solidFill>
                  <a:schemeClr val="tx1">
                    <a:tint val="75000"/>
                  </a:schemeClr>
                </a:solidFill>
              </a:defRPr>
            </a:lvl3pPr>
            <a:lvl4pPr marL="1285875" indent="0" algn="ctr">
              <a:buNone/>
              <a:defRPr>
                <a:solidFill>
                  <a:schemeClr val="tx1">
                    <a:tint val="75000"/>
                  </a:schemeClr>
                </a:solidFill>
              </a:defRPr>
            </a:lvl4pPr>
            <a:lvl5pPr marL="1714500" indent="0" algn="ctr">
              <a:buNone/>
              <a:defRPr>
                <a:solidFill>
                  <a:schemeClr val="tx1">
                    <a:tint val="75000"/>
                  </a:schemeClr>
                </a:solidFill>
              </a:defRPr>
            </a:lvl5pPr>
            <a:lvl6pPr marL="2143125" indent="0" algn="ctr">
              <a:buNone/>
              <a:defRPr>
                <a:solidFill>
                  <a:schemeClr val="tx1">
                    <a:tint val="75000"/>
                  </a:schemeClr>
                </a:solidFill>
              </a:defRPr>
            </a:lvl6pPr>
            <a:lvl7pPr marL="2571750" indent="0" algn="ctr">
              <a:buNone/>
              <a:defRPr>
                <a:solidFill>
                  <a:schemeClr val="tx1">
                    <a:tint val="75000"/>
                  </a:schemeClr>
                </a:solidFill>
              </a:defRPr>
            </a:lvl7pPr>
            <a:lvl8pPr marL="3000375" indent="0" algn="ctr">
              <a:buNone/>
              <a:defRPr>
                <a:solidFill>
                  <a:schemeClr val="tx1">
                    <a:tint val="75000"/>
                  </a:schemeClr>
                </a:solidFill>
              </a:defRPr>
            </a:lvl8pPr>
            <a:lvl9pPr marL="34290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BCAD085-E8A6-8845-BD4E-CB4CCA059FC4}" type="datetimeFigureOut">
              <a:rPr lang="en-US" smtClean="0"/>
              <a:t>5/28/2026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36822506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marL="321469" indent="-321469">
              <a:buClr>
                <a:schemeClr val="accent1"/>
              </a:buClr>
              <a:buFont typeface="Wingdings" panose="05000000000000000000" pitchFamily="2" charset="2"/>
              <a:buChar char="§"/>
              <a:defRPr/>
            </a:lvl1pPr>
            <a:lvl2pPr marL="696516" indent="-267891">
              <a:buClr>
                <a:schemeClr val="bg2"/>
              </a:buClr>
              <a:buFont typeface="Arial" panose="020B0604020202020204" pitchFamily="34" charset="0"/>
              <a:buChar char="•"/>
              <a:defRPr/>
            </a:lvl2pPr>
            <a:lvl3pPr>
              <a:buClr>
                <a:schemeClr val="accent1"/>
              </a:buClr>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5/28/2026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9988444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71500" y="1439168"/>
            <a:ext cx="5050235" cy="599777"/>
          </a:xfrm>
        </p:spPr>
        <p:txBody>
          <a:bodyPr anchor="b"/>
          <a:lstStyle>
            <a:lvl1pPr marL="0" indent="0">
              <a:buNone/>
              <a:defRPr sz="2250" b="1"/>
            </a:lvl1pPr>
            <a:lvl2pPr marL="428625" indent="0">
              <a:buNone/>
              <a:defRPr sz="1875" b="1"/>
            </a:lvl2pPr>
            <a:lvl3pPr marL="857250" indent="0">
              <a:buNone/>
              <a:defRPr sz="1688" b="1"/>
            </a:lvl3pPr>
            <a:lvl4pPr marL="1285875" indent="0">
              <a:buNone/>
              <a:defRPr sz="1500" b="1"/>
            </a:lvl4pPr>
            <a:lvl5pPr marL="1714500" indent="0">
              <a:buNone/>
              <a:defRPr sz="1500" b="1"/>
            </a:lvl5pPr>
            <a:lvl6pPr marL="2143125" indent="0">
              <a:buNone/>
              <a:defRPr sz="1500" b="1"/>
            </a:lvl6pPr>
            <a:lvl7pPr marL="2571750" indent="0">
              <a:buNone/>
              <a:defRPr sz="1500" b="1"/>
            </a:lvl7pPr>
            <a:lvl8pPr marL="3000375" indent="0">
              <a:buNone/>
              <a:defRPr sz="1500" b="1"/>
            </a:lvl8pPr>
            <a:lvl9pPr marL="3429000" indent="0">
              <a:buNone/>
              <a:defRPr sz="1500" b="1"/>
            </a:lvl9pPr>
          </a:lstStyle>
          <a:p>
            <a:pPr lvl="0"/>
            <a:r>
              <a:rPr lang="en-US"/>
              <a:t>Click to edit Master text styles</a:t>
            </a:r>
          </a:p>
        </p:txBody>
      </p:sp>
      <p:sp>
        <p:nvSpPr>
          <p:cNvPr id="4" name="Content Placeholder 3"/>
          <p:cNvSpPr>
            <a:spLocks noGrp="1"/>
          </p:cNvSpPr>
          <p:nvPr>
            <p:ph sz="half" idx="2"/>
          </p:nvPr>
        </p:nvSpPr>
        <p:spPr>
          <a:xfrm>
            <a:off x="571500" y="2038945"/>
            <a:ext cx="5050235" cy="3704333"/>
          </a:xfrm>
        </p:spPr>
        <p:txBody>
          <a:bodyPr/>
          <a:lstStyle>
            <a:lvl1pPr>
              <a:defRPr sz="2250"/>
            </a:lvl1pPr>
            <a:lvl2pPr>
              <a:defRPr sz="1875"/>
            </a:lvl2pPr>
            <a:lvl3pPr>
              <a:defRPr sz="1688"/>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806282" y="1439168"/>
            <a:ext cx="5052219" cy="599777"/>
          </a:xfrm>
        </p:spPr>
        <p:txBody>
          <a:bodyPr anchor="b"/>
          <a:lstStyle>
            <a:lvl1pPr marL="0" indent="0">
              <a:buNone/>
              <a:defRPr sz="2250" b="1"/>
            </a:lvl1pPr>
            <a:lvl2pPr marL="428625" indent="0">
              <a:buNone/>
              <a:defRPr sz="1875" b="1"/>
            </a:lvl2pPr>
            <a:lvl3pPr marL="857250" indent="0">
              <a:buNone/>
              <a:defRPr sz="1688" b="1"/>
            </a:lvl3pPr>
            <a:lvl4pPr marL="1285875" indent="0">
              <a:buNone/>
              <a:defRPr sz="1500" b="1"/>
            </a:lvl4pPr>
            <a:lvl5pPr marL="1714500" indent="0">
              <a:buNone/>
              <a:defRPr sz="1500" b="1"/>
            </a:lvl5pPr>
            <a:lvl6pPr marL="2143125" indent="0">
              <a:buNone/>
              <a:defRPr sz="1500" b="1"/>
            </a:lvl6pPr>
            <a:lvl7pPr marL="2571750" indent="0">
              <a:buNone/>
              <a:defRPr sz="1500" b="1"/>
            </a:lvl7pPr>
            <a:lvl8pPr marL="3000375" indent="0">
              <a:buNone/>
              <a:defRPr sz="1500" b="1"/>
            </a:lvl8pPr>
            <a:lvl9pPr marL="3429000" indent="0">
              <a:buNone/>
              <a:defRPr sz="1500" b="1"/>
            </a:lvl9pPr>
          </a:lstStyle>
          <a:p>
            <a:pPr lvl="0"/>
            <a:r>
              <a:rPr lang="en-US"/>
              <a:t>Click to edit Master text styles</a:t>
            </a:r>
          </a:p>
        </p:txBody>
      </p:sp>
      <p:sp>
        <p:nvSpPr>
          <p:cNvPr id="6" name="Content Placeholder 5"/>
          <p:cNvSpPr>
            <a:spLocks noGrp="1"/>
          </p:cNvSpPr>
          <p:nvPr>
            <p:ph sz="quarter" idx="4"/>
          </p:nvPr>
        </p:nvSpPr>
        <p:spPr>
          <a:xfrm>
            <a:off x="5806282" y="2038945"/>
            <a:ext cx="5052219" cy="3704333"/>
          </a:xfrm>
        </p:spPr>
        <p:txBody>
          <a:bodyPr/>
          <a:lstStyle>
            <a:lvl1pPr>
              <a:defRPr sz="2250"/>
            </a:lvl1pPr>
            <a:lvl2pPr>
              <a:defRPr sz="1875"/>
            </a:lvl2pPr>
            <a:lvl3pPr>
              <a:defRPr sz="1688"/>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BCAD085-E8A6-8845-BD4E-CB4CCA059FC4}" type="datetimeFigureOut">
              <a:rPr lang="en-US" smtClean="0"/>
              <a:t>5/28/2026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16103967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02891" y="4131469"/>
            <a:ext cx="9715500" cy="1276945"/>
          </a:xfrm>
        </p:spPr>
        <p:txBody>
          <a:bodyPr anchor="t"/>
          <a:lstStyle>
            <a:lvl1pPr algn="l">
              <a:defRPr sz="3750" b="1" cap="all"/>
            </a:lvl1pPr>
          </a:lstStyle>
          <a:p>
            <a:r>
              <a:rPr lang="en-US"/>
              <a:t>Click to edit Master title style</a:t>
            </a:r>
          </a:p>
        </p:txBody>
      </p:sp>
      <p:sp>
        <p:nvSpPr>
          <p:cNvPr id="3" name="Text Placeholder 2"/>
          <p:cNvSpPr>
            <a:spLocks noGrp="1"/>
          </p:cNvSpPr>
          <p:nvPr>
            <p:ph type="body" idx="1"/>
          </p:nvPr>
        </p:nvSpPr>
        <p:spPr>
          <a:xfrm>
            <a:off x="902891" y="2725044"/>
            <a:ext cx="9715500" cy="1406425"/>
          </a:xfrm>
        </p:spPr>
        <p:txBody>
          <a:bodyPr anchor="b"/>
          <a:lstStyle>
            <a:lvl1pPr marL="0" indent="0">
              <a:buNone/>
              <a:defRPr sz="1875">
                <a:solidFill>
                  <a:schemeClr val="tx1">
                    <a:tint val="75000"/>
                  </a:schemeClr>
                </a:solidFill>
              </a:defRPr>
            </a:lvl1pPr>
            <a:lvl2pPr marL="428625" indent="0">
              <a:buNone/>
              <a:defRPr sz="1688">
                <a:solidFill>
                  <a:schemeClr val="tx1">
                    <a:tint val="75000"/>
                  </a:schemeClr>
                </a:solidFill>
              </a:defRPr>
            </a:lvl2pPr>
            <a:lvl3pPr marL="857250" indent="0">
              <a:buNone/>
              <a:defRPr sz="1500">
                <a:solidFill>
                  <a:schemeClr val="tx1">
                    <a:tint val="75000"/>
                  </a:schemeClr>
                </a:solidFill>
              </a:defRPr>
            </a:lvl3pPr>
            <a:lvl4pPr marL="1285875" indent="0">
              <a:buNone/>
              <a:defRPr sz="1313">
                <a:solidFill>
                  <a:schemeClr val="tx1">
                    <a:tint val="75000"/>
                  </a:schemeClr>
                </a:solidFill>
              </a:defRPr>
            </a:lvl4pPr>
            <a:lvl5pPr marL="1714500" indent="0">
              <a:buNone/>
              <a:defRPr sz="1313">
                <a:solidFill>
                  <a:schemeClr val="tx1">
                    <a:tint val="75000"/>
                  </a:schemeClr>
                </a:solidFill>
              </a:defRPr>
            </a:lvl5pPr>
            <a:lvl6pPr marL="2143125" indent="0">
              <a:buNone/>
              <a:defRPr sz="1313">
                <a:solidFill>
                  <a:schemeClr val="tx1">
                    <a:tint val="75000"/>
                  </a:schemeClr>
                </a:solidFill>
              </a:defRPr>
            </a:lvl6pPr>
            <a:lvl7pPr marL="2571750" indent="0">
              <a:buNone/>
              <a:defRPr sz="1313">
                <a:solidFill>
                  <a:schemeClr val="tx1">
                    <a:tint val="75000"/>
                  </a:schemeClr>
                </a:solidFill>
              </a:defRPr>
            </a:lvl7pPr>
            <a:lvl8pPr marL="3000375" indent="0">
              <a:buNone/>
              <a:defRPr sz="1313">
                <a:solidFill>
                  <a:schemeClr val="tx1">
                    <a:tint val="75000"/>
                  </a:schemeClr>
                </a:solidFill>
              </a:defRPr>
            </a:lvl8pPr>
            <a:lvl9pPr marL="3429000" indent="0">
              <a:buNone/>
              <a:defRPr sz="131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5/28/2026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407648247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71500" y="1500188"/>
            <a:ext cx="5048250" cy="4243090"/>
          </a:xfrm>
        </p:spPr>
        <p:txBody>
          <a:bodyPr/>
          <a:lstStyle>
            <a:lvl1pPr>
              <a:defRPr sz="2625"/>
            </a:lvl1pPr>
            <a:lvl2pPr>
              <a:defRPr sz="2250"/>
            </a:lvl2pPr>
            <a:lvl3pPr>
              <a:defRPr sz="1875"/>
            </a:lvl3pPr>
            <a:lvl4pPr>
              <a:defRPr sz="1688"/>
            </a:lvl4pPr>
            <a:lvl5pPr>
              <a:defRPr sz="1688"/>
            </a:lvl5pPr>
            <a:lvl6pPr>
              <a:defRPr sz="1688"/>
            </a:lvl6pPr>
            <a:lvl7pPr>
              <a:defRPr sz="1688"/>
            </a:lvl7pPr>
            <a:lvl8pPr>
              <a:defRPr sz="1688"/>
            </a:lvl8pPr>
            <a:lvl9pPr>
              <a:defRPr sz="16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810250" y="1500188"/>
            <a:ext cx="5048250" cy="4243090"/>
          </a:xfrm>
        </p:spPr>
        <p:txBody>
          <a:bodyPr/>
          <a:lstStyle>
            <a:lvl1pPr>
              <a:defRPr sz="2625"/>
            </a:lvl1pPr>
            <a:lvl2pPr>
              <a:defRPr sz="2250"/>
            </a:lvl2pPr>
            <a:lvl3pPr>
              <a:defRPr sz="1875"/>
            </a:lvl3pPr>
            <a:lvl4pPr>
              <a:defRPr sz="1688"/>
            </a:lvl4pPr>
            <a:lvl5pPr>
              <a:defRPr sz="1688"/>
            </a:lvl5pPr>
            <a:lvl6pPr>
              <a:defRPr sz="1688"/>
            </a:lvl6pPr>
            <a:lvl7pPr>
              <a:defRPr sz="1688"/>
            </a:lvl7pPr>
            <a:lvl8pPr>
              <a:defRPr sz="1688"/>
            </a:lvl8pPr>
            <a:lvl9pPr>
              <a:defRPr sz="16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BCAD085-E8A6-8845-BD4E-CB4CCA059FC4}" type="datetimeFigureOut">
              <a:rPr lang="en-US" smtClean="0"/>
              <a:t>5/28/2026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99547011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71500" y="1439168"/>
            <a:ext cx="5050235" cy="599777"/>
          </a:xfrm>
        </p:spPr>
        <p:txBody>
          <a:bodyPr anchor="b"/>
          <a:lstStyle>
            <a:lvl1pPr marL="0" indent="0">
              <a:buNone/>
              <a:defRPr sz="2250" b="1"/>
            </a:lvl1pPr>
            <a:lvl2pPr marL="428625" indent="0">
              <a:buNone/>
              <a:defRPr sz="1875" b="1"/>
            </a:lvl2pPr>
            <a:lvl3pPr marL="857250" indent="0">
              <a:buNone/>
              <a:defRPr sz="1688" b="1"/>
            </a:lvl3pPr>
            <a:lvl4pPr marL="1285875" indent="0">
              <a:buNone/>
              <a:defRPr sz="1500" b="1"/>
            </a:lvl4pPr>
            <a:lvl5pPr marL="1714500" indent="0">
              <a:buNone/>
              <a:defRPr sz="1500" b="1"/>
            </a:lvl5pPr>
            <a:lvl6pPr marL="2143125" indent="0">
              <a:buNone/>
              <a:defRPr sz="1500" b="1"/>
            </a:lvl6pPr>
            <a:lvl7pPr marL="2571750" indent="0">
              <a:buNone/>
              <a:defRPr sz="1500" b="1"/>
            </a:lvl7pPr>
            <a:lvl8pPr marL="3000375" indent="0">
              <a:buNone/>
              <a:defRPr sz="1500" b="1"/>
            </a:lvl8pPr>
            <a:lvl9pPr marL="3429000" indent="0">
              <a:buNone/>
              <a:defRPr sz="1500" b="1"/>
            </a:lvl9pPr>
          </a:lstStyle>
          <a:p>
            <a:pPr lvl="0"/>
            <a:r>
              <a:rPr lang="en-US"/>
              <a:t>Click to edit Master text styles</a:t>
            </a:r>
          </a:p>
        </p:txBody>
      </p:sp>
      <p:sp>
        <p:nvSpPr>
          <p:cNvPr id="4" name="Content Placeholder 3"/>
          <p:cNvSpPr>
            <a:spLocks noGrp="1"/>
          </p:cNvSpPr>
          <p:nvPr>
            <p:ph sz="half" idx="2"/>
          </p:nvPr>
        </p:nvSpPr>
        <p:spPr>
          <a:xfrm>
            <a:off x="571500" y="2038945"/>
            <a:ext cx="5050235" cy="3704333"/>
          </a:xfrm>
        </p:spPr>
        <p:txBody>
          <a:bodyPr/>
          <a:lstStyle>
            <a:lvl1pPr>
              <a:defRPr sz="2250"/>
            </a:lvl1pPr>
            <a:lvl2pPr>
              <a:defRPr sz="1875"/>
            </a:lvl2pPr>
            <a:lvl3pPr>
              <a:defRPr sz="1688"/>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806282" y="1439168"/>
            <a:ext cx="5052219" cy="599777"/>
          </a:xfrm>
        </p:spPr>
        <p:txBody>
          <a:bodyPr anchor="b"/>
          <a:lstStyle>
            <a:lvl1pPr marL="0" indent="0">
              <a:buNone/>
              <a:defRPr sz="2250" b="1"/>
            </a:lvl1pPr>
            <a:lvl2pPr marL="428625" indent="0">
              <a:buNone/>
              <a:defRPr sz="1875" b="1"/>
            </a:lvl2pPr>
            <a:lvl3pPr marL="857250" indent="0">
              <a:buNone/>
              <a:defRPr sz="1688" b="1"/>
            </a:lvl3pPr>
            <a:lvl4pPr marL="1285875" indent="0">
              <a:buNone/>
              <a:defRPr sz="1500" b="1"/>
            </a:lvl4pPr>
            <a:lvl5pPr marL="1714500" indent="0">
              <a:buNone/>
              <a:defRPr sz="1500" b="1"/>
            </a:lvl5pPr>
            <a:lvl6pPr marL="2143125" indent="0">
              <a:buNone/>
              <a:defRPr sz="1500" b="1"/>
            </a:lvl6pPr>
            <a:lvl7pPr marL="2571750" indent="0">
              <a:buNone/>
              <a:defRPr sz="1500" b="1"/>
            </a:lvl7pPr>
            <a:lvl8pPr marL="3000375" indent="0">
              <a:buNone/>
              <a:defRPr sz="1500" b="1"/>
            </a:lvl8pPr>
            <a:lvl9pPr marL="3429000" indent="0">
              <a:buNone/>
              <a:defRPr sz="1500" b="1"/>
            </a:lvl9pPr>
          </a:lstStyle>
          <a:p>
            <a:pPr lvl="0"/>
            <a:r>
              <a:rPr lang="en-US"/>
              <a:t>Click to edit Master text styles</a:t>
            </a:r>
          </a:p>
        </p:txBody>
      </p:sp>
      <p:sp>
        <p:nvSpPr>
          <p:cNvPr id="6" name="Content Placeholder 5"/>
          <p:cNvSpPr>
            <a:spLocks noGrp="1"/>
          </p:cNvSpPr>
          <p:nvPr>
            <p:ph sz="quarter" idx="4"/>
          </p:nvPr>
        </p:nvSpPr>
        <p:spPr>
          <a:xfrm>
            <a:off x="5806282" y="2038945"/>
            <a:ext cx="5052219" cy="3704333"/>
          </a:xfrm>
        </p:spPr>
        <p:txBody>
          <a:bodyPr/>
          <a:lstStyle>
            <a:lvl1pPr>
              <a:defRPr sz="2250"/>
            </a:lvl1pPr>
            <a:lvl2pPr>
              <a:defRPr sz="1875"/>
            </a:lvl2pPr>
            <a:lvl3pPr>
              <a:defRPr sz="1688"/>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BCAD085-E8A6-8845-BD4E-CB4CCA059FC4}" type="datetimeFigureOut">
              <a:rPr lang="en-US" smtClean="0"/>
              <a:t>5/28/2026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6497804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BCAD085-E8A6-8845-BD4E-CB4CCA059FC4}" type="datetimeFigureOut">
              <a:rPr lang="en-US" smtClean="0"/>
              <a:t>5/28/2026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59733301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5/28/2026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48706223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71501" y="255984"/>
            <a:ext cx="3760391" cy="1089422"/>
          </a:xfrm>
        </p:spPr>
        <p:txBody>
          <a:bodyPr anchor="b"/>
          <a:lstStyle>
            <a:lvl1pPr algn="l">
              <a:defRPr sz="1875" b="1"/>
            </a:lvl1pPr>
          </a:lstStyle>
          <a:p>
            <a:r>
              <a:rPr lang="en-US"/>
              <a:t>Click to edit Master title style</a:t>
            </a:r>
          </a:p>
        </p:txBody>
      </p:sp>
      <p:sp>
        <p:nvSpPr>
          <p:cNvPr id="3" name="Content Placeholder 2"/>
          <p:cNvSpPr>
            <a:spLocks noGrp="1"/>
          </p:cNvSpPr>
          <p:nvPr>
            <p:ph idx="1"/>
          </p:nvPr>
        </p:nvSpPr>
        <p:spPr>
          <a:xfrm>
            <a:off x="4468812" y="255985"/>
            <a:ext cx="6389688" cy="5487293"/>
          </a:xfrm>
        </p:spPr>
        <p:txBody>
          <a:bodyPr/>
          <a:lstStyle>
            <a:lvl1pPr>
              <a:defRPr sz="3000"/>
            </a:lvl1pPr>
            <a:lvl2pPr>
              <a:defRPr sz="2625"/>
            </a:lvl2pPr>
            <a:lvl3pPr>
              <a:defRPr sz="2250"/>
            </a:lvl3pPr>
            <a:lvl4pPr>
              <a:defRPr sz="1875"/>
            </a:lvl4pPr>
            <a:lvl5pPr>
              <a:defRPr sz="1875"/>
            </a:lvl5pPr>
            <a:lvl6pPr>
              <a:defRPr sz="1875"/>
            </a:lvl6pPr>
            <a:lvl7pPr>
              <a:defRPr sz="1875"/>
            </a:lvl7pPr>
            <a:lvl8pPr>
              <a:defRPr sz="1875"/>
            </a:lvl8pPr>
            <a:lvl9pPr>
              <a:defRPr sz="187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71501" y="1345406"/>
            <a:ext cx="3760391" cy="4397872"/>
          </a:xfrm>
        </p:spPr>
        <p:txBody>
          <a:bodyPr/>
          <a:lstStyle>
            <a:lvl1pPr marL="0" indent="0">
              <a:buNone/>
              <a:defRPr sz="1313"/>
            </a:lvl1pPr>
            <a:lvl2pPr marL="428625" indent="0">
              <a:buNone/>
              <a:defRPr sz="1125"/>
            </a:lvl2pPr>
            <a:lvl3pPr marL="857250" indent="0">
              <a:buNone/>
              <a:defRPr sz="938"/>
            </a:lvl3pPr>
            <a:lvl4pPr marL="1285875" indent="0">
              <a:buNone/>
              <a:defRPr sz="844"/>
            </a:lvl4pPr>
            <a:lvl5pPr marL="1714500" indent="0">
              <a:buNone/>
              <a:defRPr sz="844"/>
            </a:lvl5pPr>
            <a:lvl6pPr marL="2143125" indent="0">
              <a:buNone/>
              <a:defRPr sz="844"/>
            </a:lvl6pPr>
            <a:lvl7pPr marL="2571750" indent="0">
              <a:buNone/>
              <a:defRPr sz="844"/>
            </a:lvl7pPr>
            <a:lvl8pPr marL="3000375" indent="0">
              <a:buNone/>
              <a:defRPr sz="844"/>
            </a:lvl8pPr>
            <a:lvl9pPr marL="3429000" indent="0">
              <a:buNone/>
              <a:defRPr sz="844"/>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5/28/2026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91813180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40360" y="4500562"/>
            <a:ext cx="6858000" cy="531317"/>
          </a:xfrm>
        </p:spPr>
        <p:txBody>
          <a:bodyPr anchor="b"/>
          <a:lstStyle>
            <a:lvl1pPr algn="l">
              <a:defRPr sz="1875" b="1"/>
            </a:lvl1pPr>
          </a:lstStyle>
          <a:p>
            <a:r>
              <a:rPr lang="en-US"/>
              <a:t>Click to edit Master title style</a:t>
            </a:r>
          </a:p>
        </p:txBody>
      </p:sp>
      <p:sp>
        <p:nvSpPr>
          <p:cNvPr id="3" name="Picture Placeholder 2"/>
          <p:cNvSpPr>
            <a:spLocks noGrp="1"/>
          </p:cNvSpPr>
          <p:nvPr>
            <p:ph type="pic" idx="1"/>
          </p:nvPr>
        </p:nvSpPr>
        <p:spPr>
          <a:xfrm>
            <a:off x="2240360" y="574477"/>
            <a:ext cx="6858000" cy="3857625"/>
          </a:xfrm>
        </p:spPr>
        <p:txBody>
          <a:bodyPr/>
          <a:lstStyle>
            <a:lvl1pPr marL="0" indent="0">
              <a:buNone/>
              <a:defRPr sz="3000"/>
            </a:lvl1pPr>
            <a:lvl2pPr marL="428625" indent="0">
              <a:buNone/>
              <a:defRPr sz="2625"/>
            </a:lvl2pPr>
            <a:lvl3pPr marL="857250" indent="0">
              <a:buNone/>
              <a:defRPr sz="2250"/>
            </a:lvl3pPr>
            <a:lvl4pPr marL="1285875" indent="0">
              <a:buNone/>
              <a:defRPr sz="1875"/>
            </a:lvl4pPr>
            <a:lvl5pPr marL="1714500" indent="0">
              <a:buNone/>
              <a:defRPr sz="1875"/>
            </a:lvl5pPr>
            <a:lvl6pPr marL="2143125" indent="0">
              <a:buNone/>
              <a:defRPr sz="1875"/>
            </a:lvl6pPr>
            <a:lvl7pPr marL="2571750" indent="0">
              <a:buNone/>
              <a:defRPr sz="1875"/>
            </a:lvl7pPr>
            <a:lvl8pPr marL="3000375" indent="0">
              <a:buNone/>
              <a:defRPr sz="1875"/>
            </a:lvl8pPr>
            <a:lvl9pPr marL="3429000" indent="0">
              <a:buNone/>
              <a:defRPr sz="1875"/>
            </a:lvl9pPr>
          </a:lstStyle>
          <a:p>
            <a:r>
              <a:rPr lang="en-US"/>
              <a:t>Click icon to add picture</a:t>
            </a:r>
          </a:p>
        </p:txBody>
      </p:sp>
      <p:sp>
        <p:nvSpPr>
          <p:cNvPr id="4" name="Text Placeholder 3"/>
          <p:cNvSpPr>
            <a:spLocks noGrp="1"/>
          </p:cNvSpPr>
          <p:nvPr>
            <p:ph type="body" sz="half" idx="2"/>
          </p:nvPr>
        </p:nvSpPr>
        <p:spPr>
          <a:xfrm>
            <a:off x="2240360" y="5031879"/>
            <a:ext cx="6858000" cy="754558"/>
          </a:xfrm>
        </p:spPr>
        <p:txBody>
          <a:bodyPr/>
          <a:lstStyle>
            <a:lvl1pPr marL="0" indent="0">
              <a:buNone/>
              <a:defRPr sz="1313"/>
            </a:lvl1pPr>
            <a:lvl2pPr marL="428625" indent="0">
              <a:buNone/>
              <a:defRPr sz="1125"/>
            </a:lvl2pPr>
            <a:lvl3pPr marL="857250" indent="0">
              <a:buNone/>
              <a:defRPr sz="938"/>
            </a:lvl3pPr>
            <a:lvl4pPr marL="1285875" indent="0">
              <a:buNone/>
              <a:defRPr sz="844"/>
            </a:lvl4pPr>
            <a:lvl5pPr marL="1714500" indent="0">
              <a:buNone/>
              <a:defRPr sz="844"/>
            </a:lvl5pPr>
            <a:lvl6pPr marL="2143125" indent="0">
              <a:buNone/>
              <a:defRPr sz="844"/>
            </a:lvl6pPr>
            <a:lvl7pPr marL="2571750" indent="0">
              <a:buNone/>
              <a:defRPr sz="844"/>
            </a:lvl7pPr>
            <a:lvl8pPr marL="3000375" indent="0">
              <a:buNone/>
              <a:defRPr sz="844"/>
            </a:lvl8pPr>
            <a:lvl9pPr marL="3429000" indent="0">
              <a:buNone/>
              <a:defRPr sz="844"/>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5/28/2026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6008202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1_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5/28/2026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39182412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1_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286750" y="257473"/>
            <a:ext cx="2571750" cy="548580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71500" y="257473"/>
            <a:ext cx="7524750" cy="548580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5/28/2026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72971656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815975" y="2234263"/>
            <a:ext cx="3524641" cy="3757881"/>
          </a:xfrm>
          <a:prstGeom prst="rect">
            <a:avLst/>
          </a:prstGeom>
        </p:spPr>
        <p:txBody>
          <a:bodyPr/>
          <a:lstStyle/>
          <a:p>
            <a:endParaRPr lang="en-US"/>
          </a:p>
        </p:txBody>
      </p:sp>
    </p:spTree>
    <p:extLst>
      <p:ext uri="{BB962C8B-B14F-4D97-AF65-F5344CB8AC3E}">
        <p14:creationId xmlns:p14="http://schemas.microsoft.com/office/powerpoint/2010/main" val="10566565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BCAD085-E8A6-8845-BD4E-CB4CCA059FC4}" type="datetimeFigureOut">
              <a:rPr lang="en-US" smtClean="0"/>
              <a:t>5/28/2026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407064624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57250" y="1997274"/>
            <a:ext cx="9715500" cy="1378148"/>
          </a:xfrm>
        </p:spPr>
        <p:txBody>
          <a:bodyPr/>
          <a:lstStyle/>
          <a:p>
            <a:r>
              <a:rPr lang="en-US"/>
              <a:t>Click to edit Master title style</a:t>
            </a:r>
          </a:p>
        </p:txBody>
      </p:sp>
      <p:sp>
        <p:nvSpPr>
          <p:cNvPr id="3" name="Subtitle 2"/>
          <p:cNvSpPr>
            <a:spLocks noGrp="1"/>
          </p:cNvSpPr>
          <p:nvPr>
            <p:ph type="subTitle" idx="1"/>
          </p:nvPr>
        </p:nvSpPr>
        <p:spPr>
          <a:xfrm>
            <a:off x="1714500" y="3643312"/>
            <a:ext cx="8001000" cy="1643063"/>
          </a:xfrm>
        </p:spPr>
        <p:txBody>
          <a:bodyPr/>
          <a:lstStyle>
            <a:lvl1pPr marL="0" indent="0" algn="ctr">
              <a:buNone/>
              <a:defRPr>
                <a:solidFill>
                  <a:schemeClr val="tx1">
                    <a:tint val="75000"/>
                  </a:schemeClr>
                </a:solidFill>
              </a:defRPr>
            </a:lvl1pPr>
            <a:lvl2pPr marL="428625" indent="0" algn="ctr">
              <a:buNone/>
              <a:defRPr>
                <a:solidFill>
                  <a:schemeClr val="tx1">
                    <a:tint val="75000"/>
                  </a:schemeClr>
                </a:solidFill>
              </a:defRPr>
            </a:lvl2pPr>
            <a:lvl3pPr marL="857250" indent="0" algn="ctr">
              <a:buNone/>
              <a:defRPr>
                <a:solidFill>
                  <a:schemeClr val="tx1">
                    <a:tint val="75000"/>
                  </a:schemeClr>
                </a:solidFill>
              </a:defRPr>
            </a:lvl3pPr>
            <a:lvl4pPr marL="1285875" indent="0" algn="ctr">
              <a:buNone/>
              <a:defRPr>
                <a:solidFill>
                  <a:schemeClr val="tx1">
                    <a:tint val="75000"/>
                  </a:schemeClr>
                </a:solidFill>
              </a:defRPr>
            </a:lvl4pPr>
            <a:lvl5pPr marL="1714500" indent="0" algn="ctr">
              <a:buNone/>
              <a:defRPr>
                <a:solidFill>
                  <a:schemeClr val="tx1">
                    <a:tint val="75000"/>
                  </a:schemeClr>
                </a:solidFill>
              </a:defRPr>
            </a:lvl5pPr>
            <a:lvl6pPr marL="2143125" indent="0" algn="ctr">
              <a:buNone/>
              <a:defRPr>
                <a:solidFill>
                  <a:schemeClr val="tx1">
                    <a:tint val="75000"/>
                  </a:schemeClr>
                </a:solidFill>
              </a:defRPr>
            </a:lvl6pPr>
            <a:lvl7pPr marL="2571750" indent="0" algn="ctr">
              <a:buNone/>
              <a:defRPr>
                <a:solidFill>
                  <a:schemeClr val="tx1">
                    <a:tint val="75000"/>
                  </a:schemeClr>
                </a:solidFill>
              </a:defRPr>
            </a:lvl7pPr>
            <a:lvl8pPr marL="3000375" indent="0" algn="ctr">
              <a:buNone/>
              <a:defRPr>
                <a:solidFill>
                  <a:schemeClr val="tx1">
                    <a:tint val="75000"/>
                  </a:schemeClr>
                </a:solidFill>
              </a:defRPr>
            </a:lvl8pPr>
            <a:lvl9pPr marL="34290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BCAD085-E8A6-8845-BD4E-CB4CCA059FC4}" type="datetimeFigureOut">
              <a:rPr lang="en-US" smtClean="0"/>
              <a:t>5/28/2026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36822506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marL="321469" indent="-321469">
              <a:buClr>
                <a:schemeClr val="accent1"/>
              </a:buClr>
              <a:buFont typeface="Wingdings" panose="05000000000000000000" pitchFamily="2" charset="2"/>
              <a:buChar char="§"/>
              <a:defRPr/>
            </a:lvl1pPr>
            <a:lvl2pPr marL="696516" indent="-267891">
              <a:buClr>
                <a:schemeClr val="bg2"/>
              </a:buClr>
              <a:buFont typeface="Arial" panose="020B0604020202020204" pitchFamily="34" charset="0"/>
              <a:buChar char="•"/>
              <a:defRPr/>
            </a:lvl2pPr>
            <a:lvl3pPr>
              <a:buClr>
                <a:schemeClr val="accent1"/>
              </a:buClr>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5/28/2026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99884441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02891" y="4131469"/>
            <a:ext cx="9715500" cy="1276945"/>
          </a:xfrm>
        </p:spPr>
        <p:txBody>
          <a:bodyPr anchor="t"/>
          <a:lstStyle>
            <a:lvl1pPr algn="l">
              <a:defRPr sz="3750" b="1" cap="all"/>
            </a:lvl1pPr>
          </a:lstStyle>
          <a:p>
            <a:r>
              <a:rPr lang="en-US"/>
              <a:t>Click to edit Master title style</a:t>
            </a:r>
          </a:p>
        </p:txBody>
      </p:sp>
      <p:sp>
        <p:nvSpPr>
          <p:cNvPr id="3" name="Text Placeholder 2"/>
          <p:cNvSpPr>
            <a:spLocks noGrp="1"/>
          </p:cNvSpPr>
          <p:nvPr>
            <p:ph type="body" idx="1"/>
          </p:nvPr>
        </p:nvSpPr>
        <p:spPr>
          <a:xfrm>
            <a:off x="902891" y="2725044"/>
            <a:ext cx="9715500" cy="1406425"/>
          </a:xfrm>
        </p:spPr>
        <p:txBody>
          <a:bodyPr anchor="b"/>
          <a:lstStyle>
            <a:lvl1pPr marL="0" indent="0">
              <a:buNone/>
              <a:defRPr sz="1875">
                <a:solidFill>
                  <a:schemeClr val="tx1">
                    <a:tint val="75000"/>
                  </a:schemeClr>
                </a:solidFill>
              </a:defRPr>
            </a:lvl1pPr>
            <a:lvl2pPr marL="428625" indent="0">
              <a:buNone/>
              <a:defRPr sz="1688">
                <a:solidFill>
                  <a:schemeClr val="tx1">
                    <a:tint val="75000"/>
                  </a:schemeClr>
                </a:solidFill>
              </a:defRPr>
            </a:lvl2pPr>
            <a:lvl3pPr marL="857250" indent="0">
              <a:buNone/>
              <a:defRPr sz="1500">
                <a:solidFill>
                  <a:schemeClr val="tx1">
                    <a:tint val="75000"/>
                  </a:schemeClr>
                </a:solidFill>
              </a:defRPr>
            </a:lvl3pPr>
            <a:lvl4pPr marL="1285875" indent="0">
              <a:buNone/>
              <a:defRPr sz="1313">
                <a:solidFill>
                  <a:schemeClr val="tx1">
                    <a:tint val="75000"/>
                  </a:schemeClr>
                </a:solidFill>
              </a:defRPr>
            </a:lvl4pPr>
            <a:lvl5pPr marL="1714500" indent="0">
              <a:buNone/>
              <a:defRPr sz="1313">
                <a:solidFill>
                  <a:schemeClr val="tx1">
                    <a:tint val="75000"/>
                  </a:schemeClr>
                </a:solidFill>
              </a:defRPr>
            </a:lvl5pPr>
            <a:lvl6pPr marL="2143125" indent="0">
              <a:buNone/>
              <a:defRPr sz="1313">
                <a:solidFill>
                  <a:schemeClr val="tx1">
                    <a:tint val="75000"/>
                  </a:schemeClr>
                </a:solidFill>
              </a:defRPr>
            </a:lvl6pPr>
            <a:lvl7pPr marL="2571750" indent="0">
              <a:buNone/>
              <a:defRPr sz="1313">
                <a:solidFill>
                  <a:schemeClr val="tx1">
                    <a:tint val="75000"/>
                  </a:schemeClr>
                </a:solidFill>
              </a:defRPr>
            </a:lvl7pPr>
            <a:lvl8pPr marL="3000375" indent="0">
              <a:buNone/>
              <a:defRPr sz="1313">
                <a:solidFill>
                  <a:schemeClr val="tx1">
                    <a:tint val="75000"/>
                  </a:schemeClr>
                </a:solidFill>
              </a:defRPr>
            </a:lvl8pPr>
            <a:lvl9pPr marL="3429000" indent="0">
              <a:buNone/>
              <a:defRPr sz="131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5/28/2026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407648247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71500" y="1500188"/>
            <a:ext cx="5048250" cy="4243090"/>
          </a:xfrm>
        </p:spPr>
        <p:txBody>
          <a:bodyPr/>
          <a:lstStyle>
            <a:lvl1pPr>
              <a:defRPr sz="2625"/>
            </a:lvl1pPr>
            <a:lvl2pPr>
              <a:defRPr sz="2250"/>
            </a:lvl2pPr>
            <a:lvl3pPr>
              <a:defRPr sz="1875"/>
            </a:lvl3pPr>
            <a:lvl4pPr>
              <a:defRPr sz="1688"/>
            </a:lvl4pPr>
            <a:lvl5pPr>
              <a:defRPr sz="1688"/>
            </a:lvl5pPr>
            <a:lvl6pPr>
              <a:defRPr sz="1688"/>
            </a:lvl6pPr>
            <a:lvl7pPr>
              <a:defRPr sz="1688"/>
            </a:lvl7pPr>
            <a:lvl8pPr>
              <a:defRPr sz="1688"/>
            </a:lvl8pPr>
            <a:lvl9pPr>
              <a:defRPr sz="16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810250" y="1500188"/>
            <a:ext cx="5048250" cy="4243090"/>
          </a:xfrm>
        </p:spPr>
        <p:txBody>
          <a:bodyPr/>
          <a:lstStyle>
            <a:lvl1pPr>
              <a:defRPr sz="2625"/>
            </a:lvl1pPr>
            <a:lvl2pPr>
              <a:defRPr sz="2250"/>
            </a:lvl2pPr>
            <a:lvl3pPr>
              <a:defRPr sz="1875"/>
            </a:lvl3pPr>
            <a:lvl4pPr>
              <a:defRPr sz="1688"/>
            </a:lvl4pPr>
            <a:lvl5pPr>
              <a:defRPr sz="1688"/>
            </a:lvl5pPr>
            <a:lvl6pPr>
              <a:defRPr sz="1688"/>
            </a:lvl6pPr>
            <a:lvl7pPr>
              <a:defRPr sz="1688"/>
            </a:lvl7pPr>
            <a:lvl8pPr>
              <a:defRPr sz="1688"/>
            </a:lvl8pPr>
            <a:lvl9pPr>
              <a:defRPr sz="16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BCAD085-E8A6-8845-BD4E-CB4CCA059FC4}" type="datetimeFigureOut">
              <a:rPr lang="en-US" smtClean="0"/>
              <a:t>5/28/2026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99547011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71500" y="1439168"/>
            <a:ext cx="5050235" cy="599777"/>
          </a:xfrm>
        </p:spPr>
        <p:txBody>
          <a:bodyPr anchor="b"/>
          <a:lstStyle>
            <a:lvl1pPr marL="0" indent="0">
              <a:buNone/>
              <a:defRPr sz="2250" b="1"/>
            </a:lvl1pPr>
            <a:lvl2pPr marL="428625" indent="0">
              <a:buNone/>
              <a:defRPr sz="1875" b="1"/>
            </a:lvl2pPr>
            <a:lvl3pPr marL="857250" indent="0">
              <a:buNone/>
              <a:defRPr sz="1688" b="1"/>
            </a:lvl3pPr>
            <a:lvl4pPr marL="1285875" indent="0">
              <a:buNone/>
              <a:defRPr sz="1500" b="1"/>
            </a:lvl4pPr>
            <a:lvl5pPr marL="1714500" indent="0">
              <a:buNone/>
              <a:defRPr sz="1500" b="1"/>
            </a:lvl5pPr>
            <a:lvl6pPr marL="2143125" indent="0">
              <a:buNone/>
              <a:defRPr sz="1500" b="1"/>
            </a:lvl6pPr>
            <a:lvl7pPr marL="2571750" indent="0">
              <a:buNone/>
              <a:defRPr sz="1500" b="1"/>
            </a:lvl7pPr>
            <a:lvl8pPr marL="3000375" indent="0">
              <a:buNone/>
              <a:defRPr sz="1500" b="1"/>
            </a:lvl8pPr>
            <a:lvl9pPr marL="3429000" indent="0">
              <a:buNone/>
              <a:defRPr sz="1500" b="1"/>
            </a:lvl9pPr>
          </a:lstStyle>
          <a:p>
            <a:pPr lvl="0"/>
            <a:r>
              <a:rPr lang="en-US"/>
              <a:t>Click to edit Master text styles</a:t>
            </a:r>
          </a:p>
        </p:txBody>
      </p:sp>
      <p:sp>
        <p:nvSpPr>
          <p:cNvPr id="4" name="Content Placeholder 3"/>
          <p:cNvSpPr>
            <a:spLocks noGrp="1"/>
          </p:cNvSpPr>
          <p:nvPr>
            <p:ph sz="half" idx="2"/>
          </p:nvPr>
        </p:nvSpPr>
        <p:spPr>
          <a:xfrm>
            <a:off x="571500" y="2038945"/>
            <a:ext cx="5050235" cy="3704333"/>
          </a:xfrm>
        </p:spPr>
        <p:txBody>
          <a:bodyPr/>
          <a:lstStyle>
            <a:lvl1pPr>
              <a:defRPr sz="2250"/>
            </a:lvl1pPr>
            <a:lvl2pPr>
              <a:defRPr sz="1875"/>
            </a:lvl2pPr>
            <a:lvl3pPr>
              <a:defRPr sz="1688"/>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806282" y="1439168"/>
            <a:ext cx="5052219" cy="599777"/>
          </a:xfrm>
        </p:spPr>
        <p:txBody>
          <a:bodyPr anchor="b"/>
          <a:lstStyle>
            <a:lvl1pPr marL="0" indent="0">
              <a:buNone/>
              <a:defRPr sz="2250" b="1"/>
            </a:lvl1pPr>
            <a:lvl2pPr marL="428625" indent="0">
              <a:buNone/>
              <a:defRPr sz="1875" b="1"/>
            </a:lvl2pPr>
            <a:lvl3pPr marL="857250" indent="0">
              <a:buNone/>
              <a:defRPr sz="1688" b="1"/>
            </a:lvl3pPr>
            <a:lvl4pPr marL="1285875" indent="0">
              <a:buNone/>
              <a:defRPr sz="1500" b="1"/>
            </a:lvl4pPr>
            <a:lvl5pPr marL="1714500" indent="0">
              <a:buNone/>
              <a:defRPr sz="1500" b="1"/>
            </a:lvl5pPr>
            <a:lvl6pPr marL="2143125" indent="0">
              <a:buNone/>
              <a:defRPr sz="1500" b="1"/>
            </a:lvl6pPr>
            <a:lvl7pPr marL="2571750" indent="0">
              <a:buNone/>
              <a:defRPr sz="1500" b="1"/>
            </a:lvl7pPr>
            <a:lvl8pPr marL="3000375" indent="0">
              <a:buNone/>
              <a:defRPr sz="1500" b="1"/>
            </a:lvl8pPr>
            <a:lvl9pPr marL="3429000" indent="0">
              <a:buNone/>
              <a:defRPr sz="1500" b="1"/>
            </a:lvl9pPr>
          </a:lstStyle>
          <a:p>
            <a:pPr lvl="0"/>
            <a:r>
              <a:rPr lang="en-US"/>
              <a:t>Click to edit Master text styles</a:t>
            </a:r>
          </a:p>
        </p:txBody>
      </p:sp>
      <p:sp>
        <p:nvSpPr>
          <p:cNvPr id="6" name="Content Placeholder 5"/>
          <p:cNvSpPr>
            <a:spLocks noGrp="1"/>
          </p:cNvSpPr>
          <p:nvPr>
            <p:ph sz="quarter" idx="4"/>
          </p:nvPr>
        </p:nvSpPr>
        <p:spPr>
          <a:xfrm>
            <a:off x="5806282" y="2038945"/>
            <a:ext cx="5052219" cy="3704333"/>
          </a:xfrm>
        </p:spPr>
        <p:txBody>
          <a:bodyPr/>
          <a:lstStyle>
            <a:lvl1pPr>
              <a:defRPr sz="2250"/>
            </a:lvl1pPr>
            <a:lvl2pPr>
              <a:defRPr sz="1875"/>
            </a:lvl2pPr>
            <a:lvl3pPr>
              <a:defRPr sz="1688"/>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BCAD085-E8A6-8845-BD4E-CB4CCA059FC4}" type="datetimeFigureOut">
              <a:rPr lang="en-US" smtClean="0"/>
              <a:t>5/28/2026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6497804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BCAD085-E8A6-8845-BD4E-CB4CCA059FC4}" type="datetimeFigureOut">
              <a:rPr lang="en-US" smtClean="0"/>
              <a:t>5/28/2026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59733301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5/28/2026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48706223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71501" y="255984"/>
            <a:ext cx="3760391" cy="1089422"/>
          </a:xfrm>
        </p:spPr>
        <p:txBody>
          <a:bodyPr anchor="b"/>
          <a:lstStyle>
            <a:lvl1pPr algn="l">
              <a:defRPr sz="1875" b="1"/>
            </a:lvl1pPr>
          </a:lstStyle>
          <a:p>
            <a:r>
              <a:rPr lang="en-US"/>
              <a:t>Click to edit Master title style</a:t>
            </a:r>
          </a:p>
        </p:txBody>
      </p:sp>
      <p:sp>
        <p:nvSpPr>
          <p:cNvPr id="3" name="Content Placeholder 2"/>
          <p:cNvSpPr>
            <a:spLocks noGrp="1"/>
          </p:cNvSpPr>
          <p:nvPr>
            <p:ph idx="1"/>
          </p:nvPr>
        </p:nvSpPr>
        <p:spPr>
          <a:xfrm>
            <a:off x="4468812" y="255985"/>
            <a:ext cx="6389688" cy="5487293"/>
          </a:xfrm>
        </p:spPr>
        <p:txBody>
          <a:bodyPr/>
          <a:lstStyle>
            <a:lvl1pPr>
              <a:defRPr sz="3000"/>
            </a:lvl1pPr>
            <a:lvl2pPr>
              <a:defRPr sz="2625"/>
            </a:lvl2pPr>
            <a:lvl3pPr>
              <a:defRPr sz="2250"/>
            </a:lvl3pPr>
            <a:lvl4pPr>
              <a:defRPr sz="1875"/>
            </a:lvl4pPr>
            <a:lvl5pPr>
              <a:defRPr sz="1875"/>
            </a:lvl5pPr>
            <a:lvl6pPr>
              <a:defRPr sz="1875"/>
            </a:lvl6pPr>
            <a:lvl7pPr>
              <a:defRPr sz="1875"/>
            </a:lvl7pPr>
            <a:lvl8pPr>
              <a:defRPr sz="1875"/>
            </a:lvl8pPr>
            <a:lvl9pPr>
              <a:defRPr sz="187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71501" y="1345406"/>
            <a:ext cx="3760391" cy="4397872"/>
          </a:xfrm>
        </p:spPr>
        <p:txBody>
          <a:bodyPr/>
          <a:lstStyle>
            <a:lvl1pPr marL="0" indent="0">
              <a:buNone/>
              <a:defRPr sz="1313"/>
            </a:lvl1pPr>
            <a:lvl2pPr marL="428625" indent="0">
              <a:buNone/>
              <a:defRPr sz="1125"/>
            </a:lvl2pPr>
            <a:lvl3pPr marL="857250" indent="0">
              <a:buNone/>
              <a:defRPr sz="938"/>
            </a:lvl3pPr>
            <a:lvl4pPr marL="1285875" indent="0">
              <a:buNone/>
              <a:defRPr sz="844"/>
            </a:lvl4pPr>
            <a:lvl5pPr marL="1714500" indent="0">
              <a:buNone/>
              <a:defRPr sz="844"/>
            </a:lvl5pPr>
            <a:lvl6pPr marL="2143125" indent="0">
              <a:buNone/>
              <a:defRPr sz="844"/>
            </a:lvl6pPr>
            <a:lvl7pPr marL="2571750" indent="0">
              <a:buNone/>
              <a:defRPr sz="844"/>
            </a:lvl7pPr>
            <a:lvl8pPr marL="3000375" indent="0">
              <a:buNone/>
              <a:defRPr sz="844"/>
            </a:lvl8pPr>
            <a:lvl9pPr marL="3429000" indent="0">
              <a:buNone/>
              <a:defRPr sz="844"/>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5/28/2026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91813180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40360" y="4500562"/>
            <a:ext cx="6858000" cy="531317"/>
          </a:xfrm>
        </p:spPr>
        <p:txBody>
          <a:bodyPr anchor="b"/>
          <a:lstStyle>
            <a:lvl1pPr algn="l">
              <a:defRPr sz="1875" b="1"/>
            </a:lvl1pPr>
          </a:lstStyle>
          <a:p>
            <a:r>
              <a:rPr lang="en-US"/>
              <a:t>Click to edit Master title style</a:t>
            </a:r>
          </a:p>
        </p:txBody>
      </p:sp>
      <p:sp>
        <p:nvSpPr>
          <p:cNvPr id="3" name="Picture Placeholder 2"/>
          <p:cNvSpPr>
            <a:spLocks noGrp="1"/>
          </p:cNvSpPr>
          <p:nvPr>
            <p:ph type="pic" idx="1"/>
          </p:nvPr>
        </p:nvSpPr>
        <p:spPr>
          <a:xfrm>
            <a:off x="2240360" y="574477"/>
            <a:ext cx="6858000" cy="3857625"/>
          </a:xfrm>
        </p:spPr>
        <p:txBody>
          <a:bodyPr/>
          <a:lstStyle>
            <a:lvl1pPr marL="0" indent="0">
              <a:buNone/>
              <a:defRPr sz="3000"/>
            </a:lvl1pPr>
            <a:lvl2pPr marL="428625" indent="0">
              <a:buNone/>
              <a:defRPr sz="2625"/>
            </a:lvl2pPr>
            <a:lvl3pPr marL="857250" indent="0">
              <a:buNone/>
              <a:defRPr sz="2250"/>
            </a:lvl3pPr>
            <a:lvl4pPr marL="1285875" indent="0">
              <a:buNone/>
              <a:defRPr sz="1875"/>
            </a:lvl4pPr>
            <a:lvl5pPr marL="1714500" indent="0">
              <a:buNone/>
              <a:defRPr sz="1875"/>
            </a:lvl5pPr>
            <a:lvl6pPr marL="2143125" indent="0">
              <a:buNone/>
              <a:defRPr sz="1875"/>
            </a:lvl6pPr>
            <a:lvl7pPr marL="2571750" indent="0">
              <a:buNone/>
              <a:defRPr sz="1875"/>
            </a:lvl7pPr>
            <a:lvl8pPr marL="3000375" indent="0">
              <a:buNone/>
              <a:defRPr sz="1875"/>
            </a:lvl8pPr>
            <a:lvl9pPr marL="3429000" indent="0">
              <a:buNone/>
              <a:defRPr sz="1875"/>
            </a:lvl9pPr>
          </a:lstStyle>
          <a:p>
            <a:r>
              <a:rPr lang="en-US"/>
              <a:t>Click icon to add picture</a:t>
            </a:r>
          </a:p>
        </p:txBody>
      </p:sp>
      <p:sp>
        <p:nvSpPr>
          <p:cNvPr id="4" name="Text Placeholder 3"/>
          <p:cNvSpPr>
            <a:spLocks noGrp="1"/>
          </p:cNvSpPr>
          <p:nvPr>
            <p:ph type="body" sz="half" idx="2"/>
          </p:nvPr>
        </p:nvSpPr>
        <p:spPr>
          <a:xfrm>
            <a:off x="2240360" y="5031879"/>
            <a:ext cx="6858000" cy="754558"/>
          </a:xfrm>
        </p:spPr>
        <p:txBody>
          <a:bodyPr/>
          <a:lstStyle>
            <a:lvl1pPr marL="0" indent="0">
              <a:buNone/>
              <a:defRPr sz="1313"/>
            </a:lvl1pPr>
            <a:lvl2pPr marL="428625" indent="0">
              <a:buNone/>
              <a:defRPr sz="1125"/>
            </a:lvl2pPr>
            <a:lvl3pPr marL="857250" indent="0">
              <a:buNone/>
              <a:defRPr sz="938"/>
            </a:lvl3pPr>
            <a:lvl4pPr marL="1285875" indent="0">
              <a:buNone/>
              <a:defRPr sz="844"/>
            </a:lvl4pPr>
            <a:lvl5pPr marL="1714500" indent="0">
              <a:buNone/>
              <a:defRPr sz="844"/>
            </a:lvl5pPr>
            <a:lvl6pPr marL="2143125" indent="0">
              <a:buNone/>
              <a:defRPr sz="844"/>
            </a:lvl6pPr>
            <a:lvl7pPr marL="2571750" indent="0">
              <a:buNone/>
              <a:defRPr sz="844"/>
            </a:lvl7pPr>
            <a:lvl8pPr marL="3000375" indent="0">
              <a:buNone/>
              <a:defRPr sz="844"/>
            </a:lvl8pPr>
            <a:lvl9pPr marL="3429000" indent="0">
              <a:buNone/>
              <a:defRPr sz="844"/>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5/28/2026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6008202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1_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5/28/2026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3918241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5/28/2026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41826447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1_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286750" y="257473"/>
            <a:ext cx="2571750" cy="548580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71500" y="257473"/>
            <a:ext cx="7524750" cy="548580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5/28/2026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72971656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815975" y="2234263"/>
            <a:ext cx="3524641" cy="3757881"/>
          </a:xfrm>
          <a:prstGeom prst="rect">
            <a:avLst/>
          </a:prstGeom>
        </p:spPr>
        <p:txBody>
          <a:bodyPr/>
          <a:lstStyle/>
          <a:p>
            <a:endParaRPr lang="en-US"/>
          </a:p>
        </p:txBody>
      </p:sp>
    </p:spTree>
    <p:extLst>
      <p:ext uri="{BB962C8B-B14F-4D97-AF65-F5344CB8AC3E}">
        <p14:creationId xmlns:p14="http://schemas.microsoft.com/office/powerpoint/2010/main" val="105665657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57250" y="1997274"/>
            <a:ext cx="9715500" cy="1378148"/>
          </a:xfrm>
        </p:spPr>
        <p:txBody>
          <a:bodyPr/>
          <a:lstStyle/>
          <a:p>
            <a:r>
              <a:rPr lang="en-US"/>
              <a:t>Click to edit Master title style</a:t>
            </a:r>
          </a:p>
        </p:txBody>
      </p:sp>
      <p:sp>
        <p:nvSpPr>
          <p:cNvPr id="3" name="Subtitle 2"/>
          <p:cNvSpPr>
            <a:spLocks noGrp="1"/>
          </p:cNvSpPr>
          <p:nvPr>
            <p:ph type="subTitle" idx="1"/>
          </p:nvPr>
        </p:nvSpPr>
        <p:spPr>
          <a:xfrm>
            <a:off x="1714500" y="3643312"/>
            <a:ext cx="8001000" cy="1643063"/>
          </a:xfrm>
        </p:spPr>
        <p:txBody>
          <a:bodyPr/>
          <a:lstStyle>
            <a:lvl1pPr marL="0" indent="0" algn="ctr">
              <a:buNone/>
              <a:defRPr>
                <a:solidFill>
                  <a:schemeClr val="tx1">
                    <a:tint val="75000"/>
                  </a:schemeClr>
                </a:solidFill>
              </a:defRPr>
            </a:lvl1pPr>
            <a:lvl2pPr marL="428625" indent="0" algn="ctr">
              <a:buNone/>
              <a:defRPr>
                <a:solidFill>
                  <a:schemeClr val="tx1">
                    <a:tint val="75000"/>
                  </a:schemeClr>
                </a:solidFill>
              </a:defRPr>
            </a:lvl2pPr>
            <a:lvl3pPr marL="857250" indent="0" algn="ctr">
              <a:buNone/>
              <a:defRPr>
                <a:solidFill>
                  <a:schemeClr val="tx1">
                    <a:tint val="75000"/>
                  </a:schemeClr>
                </a:solidFill>
              </a:defRPr>
            </a:lvl3pPr>
            <a:lvl4pPr marL="1285875" indent="0" algn="ctr">
              <a:buNone/>
              <a:defRPr>
                <a:solidFill>
                  <a:schemeClr val="tx1">
                    <a:tint val="75000"/>
                  </a:schemeClr>
                </a:solidFill>
              </a:defRPr>
            </a:lvl4pPr>
            <a:lvl5pPr marL="1714500" indent="0" algn="ctr">
              <a:buNone/>
              <a:defRPr>
                <a:solidFill>
                  <a:schemeClr val="tx1">
                    <a:tint val="75000"/>
                  </a:schemeClr>
                </a:solidFill>
              </a:defRPr>
            </a:lvl5pPr>
            <a:lvl6pPr marL="2143125" indent="0" algn="ctr">
              <a:buNone/>
              <a:defRPr>
                <a:solidFill>
                  <a:schemeClr val="tx1">
                    <a:tint val="75000"/>
                  </a:schemeClr>
                </a:solidFill>
              </a:defRPr>
            </a:lvl6pPr>
            <a:lvl7pPr marL="2571750" indent="0" algn="ctr">
              <a:buNone/>
              <a:defRPr>
                <a:solidFill>
                  <a:schemeClr val="tx1">
                    <a:tint val="75000"/>
                  </a:schemeClr>
                </a:solidFill>
              </a:defRPr>
            </a:lvl7pPr>
            <a:lvl8pPr marL="3000375" indent="0" algn="ctr">
              <a:buNone/>
              <a:defRPr>
                <a:solidFill>
                  <a:schemeClr val="tx1">
                    <a:tint val="75000"/>
                  </a:schemeClr>
                </a:solidFill>
              </a:defRPr>
            </a:lvl8pPr>
            <a:lvl9pPr marL="34290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B5DA017-7A2B-40EA-9820-DC272DF39FD8}" type="datetimeFigureOut">
              <a:rPr lang="en-US" smtClean="0"/>
              <a:t>5/28/2026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C89794-6798-49DF-A7DF-8012F5B8CFB6}" type="slidenum">
              <a:rPr lang="en-US" smtClean="0"/>
              <a:t>‹#›</a:t>
            </a:fld>
            <a:endParaRPr lang="en-US"/>
          </a:p>
        </p:txBody>
      </p:sp>
    </p:spTree>
    <p:extLst>
      <p:ext uri="{BB962C8B-B14F-4D97-AF65-F5344CB8AC3E}">
        <p14:creationId xmlns:p14="http://schemas.microsoft.com/office/powerpoint/2010/main" val="3267847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marL="321469" indent="-321469">
              <a:buClr>
                <a:schemeClr val="accent1"/>
              </a:buClr>
              <a:buFont typeface="Wingdings" panose="05000000000000000000" pitchFamily="2" charset="2"/>
              <a:buChar char="§"/>
              <a:defRPr/>
            </a:lvl1pPr>
            <a:lvl2pPr marL="696516" indent="-267891">
              <a:buClr>
                <a:schemeClr val="bg2"/>
              </a:buClr>
              <a:buFont typeface="Arial" panose="020B0604020202020204" pitchFamily="34" charset="0"/>
              <a:buChar char="•"/>
              <a:defRPr/>
            </a:lvl2pPr>
            <a:lvl3pPr>
              <a:buClr>
                <a:schemeClr val="accent1"/>
              </a:buClr>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B5DA017-7A2B-40EA-9820-DC272DF39FD8}" type="datetimeFigureOut">
              <a:rPr lang="en-US" smtClean="0"/>
              <a:t>5/28/2026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C89794-6798-49DF-A7DF-8012F5B8CFB6}" type="slidenum">
              <a:rPr lang="en-US" smtClean="0"/>
              <a:t>‹#›</a:t>
            </a:fld>
            <a:endParaRPr lang="en-US"/>
          </a:p>
        </p:txBody>
      </p:sp>
    </p:spTree>
    <p:extLst>
      <p:ext uri="{BB962C8B-B14F-4D97-AF65-F5344CB8AC3E}">
        <p14:creationId xmlns:p14="http://schemas.microsoft.com/office/powerpoint/2010/main" val="3475367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02891" y="4131469"/>
            <a:ext cx="9715500" cy="1276945"/>
          </a:xfrm>
        </p:spPr>
        <p:txBody>
          <a:bodyPr anchor="t"/>
          <a:lstStyle>
            <a:lvl1pPr algn="l">
              <a:defRPr sz="3750" b="1" cap="all"/>
            </a:lvl1pPr>
          </a:lstStyle>
          <a:p>
            <a:r>
              <a:rPr lang="en-US"/>
              <a:t>Click to edit Master title style</a:t>
            </a:r>
          </a:p>
        </p:txBody>
      </p:sp>
      <p:sp>
        <p:nvSpPr>
          <p:cNvPr id="3" name="Text Placeholder 2"/>
          <p:cNvSpPr>
            <a:spLocks noGrp="1"/>
          </p:cNvSpPr>
          <p:nvPr>
            <p:ph type="body" idx="1"/>
          </p:nvPr>
        </p:nvSpPr>
        <p:spPr>
          <a:xfrm>
            <a:off x="902891" y="2725044"/>
            <a:ext cx="9715500" cy="1406425"/>
          </a:xfrm>
        </p:spPr>
        <p:txBody>
          <a:bodyPr anchor="b"/>
          <a:lstStyle>
            <a:lvl1pPr marL="0" indent="0">
              <a:buNone/>
              <a:defRPr sz="1875">
                <a:solidFill>
                  <a:schemeClr val="tx1">
                    <a:tint val="75000"/>
                  </a:schemeClr>
                </a:solidFill>
              </a:defRPr>
            </a:lvl1pPr>
            <a:lvl2pPr marL="428625" indent="0">
              <a:buNone/>
              <a:defRPr sz="1688">
                <a:solidFill>
                  <a:schemeClr val="tx1">
                    <a:tint val="75000"/>
                  </a:schemeClr>
                </a:solidFill>
              </a:defRPr>
            </a:lvl2pPr>
            <a:lvl3pPr marL="857250" indent="0">
              <a:buNone/>
              <a:defRPr sz="1500">
                <a:solidFill>
                  <a:schemeClr val="tx1">
                    <a:tint val="75000"/>
                  </a:schemeClr>
                </a:solidFill>
              </a:defRPr>
            </a:lvl3pPr>
            <a:lvl4pPr marL="1285875" indent="0">
              <a:buNone/>
              <a:defRPr sz="1313">
                <a:solidFill>
                  <a:schemeClr val="tx1">
                    <a:tint val="75000"/>
                  </a:schemeClr>
                </a:solidFill>
              </a:defRPr>
            </a:lvl4pPr>
            <a:lvl5pPr marL="1714500" indent="0">
              <a:buNone/>
              <a:defRPr sz="1313">
                <a:solidFill>
                  <a:schemeClr val="tx1">
                    <a:tint val="75000"/>
                  </a:schemeClr>
                </a:solidFill>
              </a:defRPr>
            </a:lvl5pPr>
            <a:lvl6pPr marL="2143125" indent="0">
              <a:buNone/>
              <a:defRPr sz="1313">
                <a:solidFill>
                  <a:schemeClr val="tx1">
                    <a:tint val="75000"/>
                  </a:schemeClr>
                </a:solidFill>
              </a:defRPr>
            </a:lvl6pPr>
            <a:lvl7pPr marL="2571750" indent="0">
              <a:buNone/>
              <a:defRPr sz="1313">
                <a:solidFill>
                  <a:schemeClr val="tx1">
                    <a:tint val="75000"/>
                  </a:schemeClr>
                </a:solidFill>
              </a:defRPr>
            </a:lvl7pPr>
            <a:lvl8pPr marL="3000375" indent="0">
              <a:buNone/>
              <a:defRPr sz="1313">
                <a:solidFill>
                  <a:schemeClr val="tx1">
                    <a:tint val="75000"/>
                  </a:schemeClr>
                </a:solidFill>
              </a:defRPr>
            </a:lvl8pPr>
            <a:lvl9pPr marL="3429000" indent="0">
              <a:buNone/>
              <a:defRPr sz="131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B5DA017-7A2B-40EA-9820-DC272DF39FD8}" type="datetimeFigureOut">
              <a:rPr lang="en-US" smtClean="0"/>
              <a:t>5/28/2026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C89794-6798-49DF-A7DF-8012F5B8CFB6}" type="slidenum">
              <a:rPr lang="en-US" smtClean="0"/>
              <a:t>‹#›</a:t>
            </a:fld>
            <a:endParaRPr lang="en-US"/>
          </a:p>
        </p:txBody>
      </p:sp>
    </p:spTree>
    <p:extLst>
      <p:ext uri="{BB962C8B-B14F-4D97-AF65-F5344CB8AC3E}">
        <p14:creationId xmlns:p14="http://schemas.microsoft.com/office/powerpoint/2010/main" val="3025095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71500" y="1500188"/>
            <a:ext cx="5048250" cy="4243090"/>
          </a:xfrm>
        </p:spPr>
        <p:txBody>
          <a:bodyPr/>
          <a:lstStyle>
            <a:lvl1pPr>
              <a:defRPr sz="2625"/>
            </a:lvl1pPr>
            <a:lvl2pPr>
              <a:defRPr sz="2250"/>
            </a:lvl2pPr>
            <a:lvl3pPr>
              <a:defRPr sz="1875"/>
            </a:lvl3pPr>
            <a:lvl4pPr>
              <a:defRPr sz="1688"/>
            </a:lvl4pPr>
            <a:lvl5pPr>
              <a:defRPr sz="1688"/>
            </a:lvl5pPr>
            <a:lvl6pPr>
              <a:defRPr sz="1688"/>
            </a:lvl6pPr>
            <a:lvl7pPr>
              <a:defRPr sz="1688"/>
            </a:lvl7pPr>
            <a:lvl8pPr>
              <a:defRPr sz="1688"/>
            </a:lvl8pPr>
            <a:lvl9pPr>
              <a:defRPr sz="16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810250" y="1500188"/>
            <a:ext cx="5048250" cy="4243090"/>
          </a:xfrm>
        </p:spPr>
        <p:txBody>
          <a:bodyPr/>
          <a:lstStyle>
            <a:lvl1pPr>
              <a:defRPr sz="2625"/>
            </a:lvl1pPr>
            <a:lvl2pPr>
              <a:defRPr sz="2250"/>
            </a:lvl2pPr>
            <a:lvl3pPr>
              <a:defRPr sz="1875"/>
            </a:lvl3pPr>
            <a:lvl4pPr>
              <a:defRPr sz="1688"/>
            </a:lvl4pPr>
            <a:lvl5pPr>
              <a:defRPr sz="1688"/>
            </a:lvl5pPr>
            <a:lvl6pPr>
              <a:defRPr sz="1688"/>
            </a:lvl6pPr>
            <a:lvl7pPr>
              <a:defRPr sz="1688"/>
            </a:lvl7pPr>
            <a:lvl8pPr>
              <a:defRPr sz="1688"/>
            </a:lvl8pPr>
            <a:lvl9pPr>
              <a:defRPr sz="16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B5DA017-7A2B-40EA-9820-DC272DF39FD8}" type="datetimeFigureOut">
              <a:rPr lang="en-US" smtClean="0"/>
              <a:t>5/28/2026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C89794-6798-49DF-A7DF-8012F5B8CFB6}" type="slidenum">
              <a:rPr lang="en-US" smtClean="0"/>
              <a:t>‹#›</a:t>
            </a:fld>
            <a:endParaRPr lang="en-US"/>
          </a:p>
        </p:txBody>
      </p:sp>
    </p:spTree>
    <p:extLst>
      <p:ext uri="{BB962C8B-B14F-4D97-AF65-F5344CB8AC3E}">
        <p14:creationId xmlns:p14="http://schemas.microsoft.com/office/powerpoint/2010/main" val="2578751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71500" y="1439168"/>
            <a:ext cx="5050235" cy="599777"/>
          </a:xfrm>
        </p:spPr>
        <p:txBody>
          <a:bodyPr anchor="b"/>
          <a:lstStyle>
            <a:lvl1pPr marL="0" indent="0">
              <a:buNone/>
              <a:defRPr sz="2250" b="1"/>
            </a:lvl1pPr>
            <a:lvl2pPr marL="428625" indent="0">
              <a:buNone/>
              <a:defRPr sz="1875" b="1"/>
            </a:lvl2pPr>
            <a:lvl3pPr marL="857250" indent="0">
              <a:buNone/>
              <a:defRPr sz="1688" b="1"/>
            </a:lvl3pPr>
            <a:lvl4pPr marL="1285875" indent="0">
              <a:buNone/>
              <a:defRPr sz="1500" b="1"/>
            </a:lvl4pPr>
            <a:lvl5pPr marL="1714500" indent="0">
              <a:buNone/>
              <a:defRPr sz="1500" b="1"/>
            </a:lvl5pPr>
            <a:lvl6pPr marL="2143125" indent="0">
              <a:buNone/>
              <a:defRPr sz="1500" b="1"/>
            </a:lvl6pPr>
            <a:lvl7pPr marL="2571750" indent="0">
              <a:buNone/>
              <a:defRPr sz="1500" b="1"/>
            </a:lvl7pPr>
            <a:lvl8pPr marL="3000375" indent="0">
              <a:buNone/>
              <a:defRPr sz="1500" b="1"/>
            </a:lvl8pPr>
            <a:lvl9pPr marL="3429000" indent="0">
              <a:buNone/>
              <a:defRPr sz="1500" b="1"/>
            </a:lvl9pPr>
          </a:lstStyle>
          <a:p>
            <a:pPr lvl="0"/>
            <a:r>
              <a:rPr lang="en-US"/>
              <a:t>Click to edit Master text styles</a:t>
            </a:r>
          </a:p>
        </p:txBody>
      </p:sp>
      <p:sp>
        <p:nvSpPr>
          <p:cNvPr id="4" name="Content Placeholder 3"/>
          <p:cNvSpPr>
            <a:spLocks noGrp="1"/>
          </p:cNvSpPr>
          <p:nvPr>
            <p:ph sz="half" idx="2"/>
          </p:nvPr>
        </p:nvSpPr>
        <p:spPr>
          <a:xfrm>
            <a:off x="571500" y="2038945"/>
            <a:ext cx="5050235" cy="3704333"/>
          </a:xfrm>
        </p:spPr>
        <p:txBody>
          <a:bodyPr/>
          <a:lstStyle>
            <a:lvl1pPr>
              <a:defRPr sz="2250"/>
            </a:lvl1pPr>
            <a:lvl2pPr>
              <a:defRPr sz="1875"/>
            </a:lvl2pPr>
            <a:lvl3pPr>
              <a:defRPr sz="1688"/>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806282" y="1439168"/>
            <a:ext cx="5052219" cy="599777"/>
          </a:xfrm>
        </p:spPr>
        <p:txBody>
          <a:bodyPr anchor="b"/>
          <a:lstStyle>
            <a:lvl1pPr marL="0" indent="0">
              <a:buNone/>
              <a:defRPr sz="2250" b="1"/>
            </a:lvl1pPr>
            <a:lvl2pPr marL="428625" indent="0">
              <a:buNone/>
              <a:defRPr sz="1875" b="1"/>
            </a:lvl2pPr>
            <a:lvl3pPr marL="857250" indent="0">
              <a:buNone/>
              <a:defRPr sz="1688" b="1"/>
            </a:lvl3pPr>
            <a:lvl4pPr marL="1285875" indent="0">
              <a:buNone/>
              <a:defRPr sz="1500" b="1"/>
            </a:lvl4pPr>
            <a:lvl5pPr marL="1714500" indent="0">
              <a:buNone/>
              <a:defRPr sz="1500" b="1"/>
            </a:lvl5pPr>
            <a:lvl6pPr marL="2143125" indent="0">
              <a:buNone/>
              <a:defRPr sz="1500" b="1"/>
            </a:lvl6pPr>
            <a:lvl7pPr marL="2571750" indent="0">
              <a:buNone/>
              <a:defRPr sz="1500" b="1"/>
            </a:lvl7pPr>
            <a:lvl8pPr marL="3000375" indent="0">
              <a:buNone/>
              <a:defRPr sz="1500" b="1"/>
            </a:lvl8pPr>
            <a:lvl9pPr marL="3429000" indent="0">
              <a:buNone/>
              <a:defRPr sz="1500" b="1"/>
            </a:lvl9pPr>
          </a:lstStyle>
          <a:p>
            <a:pPr lvl="0"/>
            <a:r>
              <a:rPr lang="en-US"/>
              <a:t>Click to edit Master text styles</a:t>
            </a:r>
          </a:p>
        </p:txBody>
      </p:sp>
      <p:sp>
        <p:nvSpPr>
          <p:cNvPr id="6" name="Content Placeholder 5"/>
          <p:cNvSpPr>
            <a:spLocks noGrp="1"/>
          </p:cNvSpPr>
          <p:nvPr>
            <p:ph sz="quarter" idx="4"/>
          </p:nvPr>
        </p:nvSpPr>
        <p:spPr>
          <a:xfrm>
            <a:off x="5806282" y="2038945"/>
            <a:ext cx="5052219" cy="3704333"/>
          </a:xfrm>
        </p:spPr>
        <p:txBody>
          <a:bodyPr/>
          <a:lstStyle>
            <a:lvl1pPr>
              <a:defRPr sz="2250"/>
            </a:lvl1pPr>
            <a:lvl2pPr>
              <a:defRPr sz="1875"/>
            </a:lvl2pPr>
            <a:lvl3pPr>
              <a:defRPr sz="1688"/>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B5DA017-7A2B-40EA-9820-DC272DF39FD8}" type="datetimeFigureOut">
              <a:rPr lang="en-US" smtClean="0"/>
              <a:t>5/28/2026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6C89794-6798-49DF-A7DF-8012F5B8CFB6}" type="slidenum">
              <a:rPr lang="en-US" smtClean="0"/>
              <a:t>‹#›</a:t>
            </a:fld>
            <a:endParaRPr lang="en-US"/>
          </a:p>
        </p:txBody>
      </p:sp>
    </p:spTree>
    <p:extLst>
      <p:ext uri="{BB962C8B-B14F-4D97-AF65-F5344CB8AC3E}">
        <p14:creationId xmlns:p14="http://schemas.microsoft.com/office/powerpoint/2010/main" val="2862343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B5DA017-7A2B-40EA-9820-DC272DF39FD8}" type="datetimeFigureOut">
              <a:rPr lang="en-US" smtClean="0"/>
              <a:t>5/28/2026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C89794-6798-49DF-A7DF-8012F5B8CFB6}" type="slidenum">
              <a:rPr lang="en-US" smtClean="0"/>
              <a:t>‹#›</a:t>
            </a:fld>
            <a:endParaRPr lang="en-US"/>
          </a:p>
        </p:txBody>
      </p:sp>
    </p:spTree>
    <p:extLst>
      <p:ext uri="{BB962C8B-B14F-4D97-AF65-F5344CB8AC3E}">
        <p14:creationId xmlns:p14="http://schemas.microsoft.com/office/powerpoint/2010/main" val="3736424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5DA017-7A2B-40EA-9820-DC272DF39FD8}" type="datetimeFigureOut">
              <a:rPr lang="en-US" smtClean="0"/>
              <a:t>5/28/2026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6C89794-6798-49DF-A7DF-8012F5B8CFB6}" type="slidenum">
              <a:rPr lang="en-US" smtClean="0"/>
              <a:t>‹#›</a:t>
            </a:fld>
            <a:endParaRPr lang="en-US"/>
          </a:p>
        </p:txBody>
      </p:sp>
    </p:spTree>
    <p:extLst>
      <p:ext uri="{BB962C8B-B14F-4D97-AF65-F5344CB8AC3E}">
        <p14:creationId xmlns:p14="http://schemas.microsoft.com/office/powerpoint/2010/main" val="3049918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71501" y="255984"/>
            <a:ext cx="3760391" cy="1089422"/>
          </a:xfrm>
        </p:spPr>
        <p:txBody>
          <a:bodyPr anchor="b"/>
          <a:lstStyle>
            <a:lvl1pPr algn="l">
              <a:defRPr sz="1875" b="1"/>
            </a:lvl1pPr>
          </a:lstStyle>
          <a:p>
            <a:r>
              <a:rPr lang="en-US"/>
              <a:t>Click to edit Master title style</a:t>
            </a:r>
          </a:p>
        </p:txBody>
      </p:sp>
      <p:sp>
        <p:nvSpPr>
          <p:cNvPr id="3" name="Content Placeholder 2"/>
          <p:cNvSpPr>
            <a:spLocks noGrp="1"/>
          </p:cNvSpPr>
          <p:nvPr>
            <p:ph idx="1"/>
          </p:nvPr>
        </p:nvSpPr>
        <p:spPr>
          <a:xfrm>
            <a:off x="4468812" y="255985"/>
            <a:ext cx="6389688" cy="5487293"/>
          </a:xfrm>
        </p:spPr>
        <p:txBody>
          <a:bodyPr/>
          <a:lstStyle>
            <a:lvl1pPr>
              <a:defRPr sz="3000"/>
            </a:lvl1pPr>
            <a:lvl2pPr>
              <a:defRPr sz="2625"/>
            </a:lvl2pPr>
            <a:lvl3pPr>
              <a:defRPr sz="2250"/>
            </a:lvl3pPr>
            <a:lvl4pPr>
              <a:defRPr sz="1875"/>
            </a:lvl4pPr>
            <a:lvl5pPr>
              <a:defRPr sz="1875"/>
            </a:lvl5pPr>
            <a:lvl6pPr>
              <a:defRPr sz="1875"/>
            </a:lvl6pPr>
            <a:lvl7pPr>
              <a:defRPr sz="1875"/>
            </a:lvl7pPr>
            <a:lvl8pPr>
              <a:defRPr sz="1875"/>
            </a:lvl8pPr>
            <a:lvl9pPr>
              <a:defRPr sz="187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71501" y="1345406"/>
            <a:ext cx="3760391" cy="4397872"/>
          </a:xfrm>
        </p:spPr>
        <p:txBody>
          <a:bodyPr/>
          <a:lstStyle>
            <a:lvl1pPr marL="0" indent="0">
              <a:buNone/>
              <a:defRPr sz="1313"/>
            </a:lvl1pPr>
            <a:lvl2pPr marL="428625" indent="0">
              <a:buNone/>
              <a:defRPr sz="1125"/>
            </a:lvl2pPr>
            <a:lvl3pPr marL="857250" indent="0">
              <a:buNone/>
              <a:defRPr sz="938"/>
            </a:lvl3pPr>
            <a:lvl4pPr marL="1285875" indent="0">
              <a:buNone/>
              <a:defRPr sz="844"/>
            </a:lvl4pPr>
            <a:lvl5pPr marL="1714500" indent="0">
              <a:buNone/>
              <a:defRPr sz="844"/>
            </a:lvl5pPr>
            <a:lvl6pPr marL="2143125" indent="0">
              <a:buNone/>
              <a:defRPr sz="844"/>
            </a:lvl6pPr>
            <a:lvl7pPr marL="2571750" indent="0">
              <a:buNone/>
              <a:defRPr sz="844"/>
            </a:lvl7pPr>
            <a:lvl8pPr marL="3000375" indent="0">
              <a:buNone/>
              <a:defRPr sz="844"/>
            </a:lvl8pPr>
            <a:lvl9pPr marL="3429000" indent="0">
              <a:buNone/>
              <a:defRPr sz="844"/>
            </a:lvl9pPr>
          </a:lstStyle>
          <a:p>
            <a:pPr lvl="0"/>
            <a:r>
              <a:rPr lang="en-US"/>
              <a:t>Click to edit Master text styles</a:t>
            </a:r>
          </a:p>
        </p:txBody>
      </p:sp>
      <p:sp>
        <p:nvSpPr>
          <p:cNvPr id="5" name="Date Placeholder 4"/>
          <p:cNvSpPr>
            <a:spLocks noGrp="1"/>
          </p:cNvSpPr>
          <p:nvPr>
            <p:ph type="dt" sz="half" idx="10"/>
          </p:nvPr>
        </p:nvSpPr>
        <p:spPr/>
        <p:txBody>
          <a:bodyPr/>
          <a:lstStyle/>
          <a:p>
            <a:fld id="{3B5DA017-7A2B-40EA-9820-DC272DF39FD8}" type="datetimeFigureOut">
              <a:rPr lang="en-US" smtClean="0"/>
              <a:t>5/28/2026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C89794-6798-49DF-A7DF-8012F5B8CFB6}" type="slidenum">
              <a:rPr lang="en-US" smtClean="0"/>
              <a:t>‹#›</a:t>
            </a:fld>
            <a:endParaRPr lang="en-US"/>
          </a:p>
        </p:txBody>
      </p:sp>
    </p:spTree>
    <p:extLst>
      <p:ext uri="{BB962C8B-B14F-4D97-AF65-F5344CB8AC3E}">
        <p14:creationId xmlns:p14="http://schemas.microsoft.com/office/powerpoint/2010/main" val="3377221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71501" y="255984"/>
            <a:ext cx="3760391" cy="1089422"/>
          </a:xfrm>
        </p:spPr>
        <p:txBody>
          <a:bodyPr anchor="b"/>
          <a:lstStyle>
            <a:lvl1pPr algn="l">
              <a:defRPr sz="1875" b="1"/>
            </a:lvl1pPr>
          </a:lstStyle>
          <a:p>
            <a:r>
              <a:rPr lang="en-US"/>
              <a:t>Click to edit Master title style</a:t>
            </a:r>
          </a:p>
        </p:txBody>
      </p:sp>
      <p:sp>
        <p:nvSpPr>
          <p:cNvPr id="3" name="Content Placeholder 2"/>
          <p:cNvSpPr>
            <a:spLocks noGrp="1"/>
          </p:cNvSpPr>
          <p:nvPr>
            <p:ph idx="1"/>
          </p:nvPr>
        </p:nvSpPr>
        <p:spPr>
          <a:xfrm>
            <a:off x="4468812" y="255985"/>
            <a:ext cx="6389688" cy="5487293"/>
          </a:xfrm>
        </p:spPr>
        <p:txBody>
          <a:bodyPr/>
          <a:lstStyle>
            <a:lvl1pPr>
              <a:defRPr sz="3000"/>
            </a:lvl1pPr>
            <a:lvl2pPr>
              <a:defRPr sz="2625"/>
            </a:lvl2pPr>
            <a:lvl3pPr>
              <a:defRPr sz="2250"/>
            </a:lvl3pPr>
            <a:lvl4pPr>
              <a:defRPr sz="1875"/>
            </a:lvl4pPr>
            <a:lvl5pPr>
              <a:defRPr sz="1875"/>
            </a:lvl5pPr>
            <a:lvl6pPr>
              <a:defRPr sz="1875"/>
            </a:lvl6pPr>
            <a:lvl7pPr>
              <a:defRPr sz="1875"/>
            </a:lvl7pPr>
            <a:lvl8pPr>
              <a:defRPr sz="1875"/>
            </a:lvl8pPr>
            <a:lvl9pPr>
              <a:defRPr sz="187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71501" y="1345406"/>
            <a:ext cx="3760391" cy="4397872"/>
          </a:xfrm>
        </p:spPr>
        <p:txBody>
          <a:bodyPr/>
          <a:lstStyle>
            <a:lvl1pPr marL="0" indent="0">
              <a:buNone/>
              <a:defRPr sz="1313"/>
            </a:lvl1pPr>
            <a:lvl2pPr marL="428625" indent="0">
              <a:buNone/>
              <a:defRPr sz="1125"/>
            </a:lvl2pPr>
            <a:lvl3pPr marL="857250" indent="0">
              <a:buNone/>
              <a:defRPr sz="938"/>
            </a:lvl3pPr>
            <a:lvl4pPr marL="1285875" indent="0">
              <a:buNone/>
              <a:defRPr sz="844"/>
            </a:lvl4pPr>
            <a:lvl5pPr marL="1714500" indent="0">
              <a:buNone/>
              <a:defRPr sz="844"/>
            </a:lvl5pPr>
            <a:lvl6pPr marL="2143125" indent="0">
              <a:buNone/>
              <a:defRPr sz="844"/>
            </a:lvl6pPr>
            <a:lvl7pPr marL="2571750" indent="0">
              <a:buNone/>
              <a:defRPr sz="844"/>
            </a:lvl7pPr>
            <a:lvl8pPr marL="3000375" indent="0">
              <a:buNone/>
              <a:defRPr sz="844"/>
            </a:lvl8pPr>
            <a:lvl9pPr marL="3429000" indent="0">
              <a:buNone/>
              <a:defRPr sz="844"/>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5/28/2026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07771087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40360" y="4500562"/>
            <a:ext cx="6858000" cy="531317"/>
          </a:xfrm>
        </p:spPr>
        <p:txBody>
          <a:bodyPr anchor="b"/>
          <a:lstStyle>
            <a:lvl1pPr algn="l">
              <a:defRPr sz="1875" b="1"/>
            </a:lvl1pPr>
          </a:lstStyle>
          <a:p>
            <a:r>
              <a:rPr lang="en-US"/>
              <a:t>Click to edit Master title style</a:t>
            </a:r>
          </a:p>
        </p:txBody>
      </p:sp>
      <p:sp>
        <p:nvSpPr>
          <p:cNvPr id="3" name="Picture Placeholder 2"/>
          <p:cNvSpPr>
            <a:spLocks noGrp="1"/>
          </p:cNvSpPr>
          <p:nvPr>
            <p:ph type="pic" idx="1"/>
          </p:nvPr>
        </p:nvSpPr>
        <p:spPr>
          <a:xfrm>
            <a:off x="2240360" y="574477"/>
            <a:ext cx="6858000" cy="3857625"/>
          </a:xfrm>
        </p:spPr>
        <p:txBody>
          <a:bodyPr/>
          <a:lstStyle>
            <a:lvl1pPr marL="0" indent="0">
              <a:buNone/>
              <a:defRPr sz="3000"/>
            </a:lvl1pPr>
            <a:lvl2pPr marL="428625" indent="0">
              <a:buNone/>
              <a:defRPr sz="2625"/>
            </a:lvl2pPr>
            <a:lvl3pPr marL="857250" indent="0">
              <a:buNone/>
              <a:defRPr sz="2250"/>
            </a:lvl3pPr>
            <a:lvl4pPr marL="1285875" indent="0">
              <a:buNone/>
              <a:defRPr sz="1875"/>
            </a:lvl4pPr>
            <a:lvl5pPr marL="1714500" indent="0">
              <a:buNone/>
              <a:defRPr sz="1875"/>
            </a:lvl5pPr>
            <a:lvl6pPr marL="2143125" indent="0">
              <a:buNone/>
              <a:defRPr sz="1875"/>
            </a:lvl6pPr>
            <a:lvl7pPr marL="2571750" indent="0">
              <a:buNone/>
              <a:defRPr sz="1875"/>
            </a:lvl7pPr>
            <a:lvl8pPr marL="3000375" indent="0">
              <a:buNone/>
              <a:defRPr sz="1875"/>
            </a:lvl8pPr>
            <a:lvl9pPr marL="3429000" indent="0">
              <a:buNone/>
              <a:defRPr sz="1875"/>
            </a:lvl9pPr>
          </a:lstStyle>
          <a:p>
            <a:r>
              <a:rPr lang="en-US"/>
              <a:t>Click icon to add picture</a:t>
            </a:r>
          </a:p>
        </p:txBody>
      </p:sp>
      <p:sp>
        <p:nvSpPr>
          <p:cNvPr id="4" name="Text Placeholder 3"/>
          <p:cNvSpPr>
            <a:spLocks noGrp="1"/>
          </p:cNvSpPr>
          <p:nvPr>
            <p:ph type="body" sz="half" idx="2"/>
          </p:nvPr>
        </p:nvSpPr>
        <p:spPr>
          <a:xfrm>
            <a:off x="2240360" y="5031879"/>
            <a:ext cx="6858000" cy="754558"/>
          </a:xfrm>
        </p:spPr>
        <p:txBody>
          <a:bodyPr/>
          <a:lstStyle>
            <a:lvl1pPr marL="0" indent="0">
              <a:buNone/>
              <a:defRPr sz="1313"/>
            </a:lvl1pPr>
            <a:lvl2pPr marL="428625" indent="0">
              <a:buNone/>
              <a:defRPr sz="1125"/>
            </a:lvl2pPr>
            <a:lvl3pPr marL="857250" indent="0">
              <a:buNone/>
              <a:defRPr sz="938"/>
            </a:lvl3pPr>
            <a:lvl4pPr marL="1285875" indent="0">
              <a:buNone/>
              <a:defRPr sz="844"/>
            </a:lvl4pPr>
            <a:lvl5pPr marL="1714500" indent="0">
              <a:buNone/>
              <a:defRPr sz="844"/>
            </a:lvl5pPr>
            <a:lvl6pPr marL="2143125" indent="0">
              <a:buNone/>
              <a:defRPr sz="844"/>
            </a:lvl6pPr>
            <a:lvl7pPr marL="2571750" indent="0">
              <a:buNone/>
              <a:defRPr sz="844"/>
            </a:lvl7pPr>
            <a:lvl8pPr marL="3000375" indent="0">
              <a:buNone/>
              <a:defRPr sz="844"/>
            </a:lvl8pPr>
            <a:lvl9pPr marL="3429000" indent="0">
              <a:buNone/>
              <a:defRPr sz="844"/>
            </a:lvl9pPr>
          </a:lstStyle>
          <a:p>
            <a:pPr lvl="0"/>
            <a:r>
              <a:rPr lang="en-US"/>
              <a:t>Click to edit Master text styles</a:t>
            </a:r>
          </a:p>
        </p:txBody>
      </p:sp>
      <p:sp>
        <p:nvSpPr>
          <p:cNvPr id="5" name="Date Placeholder 4"/>
          <p:cNvSpPr>
            <a:spLocks noGrp="1"/>
          </p:cNvSpPr>
          <p:nvPr>
            <p:ph type="dt" sz="half" idx="10"/>
          </p:nvPr>
        </p:nvSpPr>
        <p:spPr/>
        <p:txBody>
          <a:bodyPr/>
          <a:lstStyle/>
          <a:p>
            <a:fld id="{3B5DA017-7A2B-40EA-9820-DC272DF39FD8}" type="datetimeFigureOut">
              <a:rPr lang="en-US" smtClean="0"/>
              <a:t>5/28/2026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C89794-6798-49DF-A7DF-8012F5B8CFB6}" type="slidenum">
              <a:rPr lang="en-US" smtClean="0"/>
              <a:t>‹#›</a:t>
            </a:fld>
            <a:endParaRPr lang="en-US"/>
          </a:p>
        </p:txBody>
      </p:sp>
    </p:spTree>
    <p:extLst>
      <p:ext uri="{BB962C8B-B14F-4D97-AF65-F5344CB8AC3E}">
        <p14:creationId xmlns:p14="http://schemas.microsoft.com/office/powerpoint/2010/main" val="208520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B5DA017-7A2B-40EA-9820-DC272DF39FD8}" type="datetimeFigureOut">
              <a:rPr lang="en-US" smtClean="0"/>
              <a:t>5/28/2026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C89794-6798-49DF-A7DF-8012F5B8CFB6}" type="slidenum">
              <a:rPr lang="en-US" smtClean="0"/>
              <a:t>‹#›</a:t>
            </a:fld>
            <a:endParaRPr lang="en-US"/>
          </a:p>
        </p:txBody>
      </p:sp>
    </p:spTree>
    <p:extLst>
      <p:ext uri="{BB962C8B-B14F-4D97-AF65-F5344CB8AC3E}">
        <p14:creationId xmlns:p14="http://schemas.microsoft.com/office/powerpoint/2010/main" val="2244544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286750" y="257473"/>
            <a:ext cx="2571750" cy="548580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71500" y="257473"/>
            <a:ext cx="7524750" cy="548580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B5DA017-7A2B-40EA-9820-DC272DF39FD8}" type="datetimeFigureOut">
              <a:rPr lang="en-US" smtClean="0"/>
              <a:t>5/28/2026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C89794-6798-49DF-A7DF-8012F5B8CFB6}" type="slidenum">
              <a:rPr lang="en-US" smtClean="0"/>
              <a:t>‹#›</a:t>
            </a:fld>
            <a:endParaRPr lang="en-US"/>
          </a:p>
        </p:txBody>
      </p:sp>
    </p:spTree>
    <p:extLst>
      <p:ext uri="{BB962C8B-B14F-4D97-AF65-F5344CB8AC3E}">
        <p14:creationId xmlns:p14="http://schemas.microsoft.com/office/powerpoint/2010/main" val="1976665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7A463DA9-97CD-4DA9-AF63-751D5C9A5E21}"/>
              </a:ext>
            </a:extLst>
          </p:cNvPr>
          <p:cNvSpPr>
            <a:spLocks noGrp="1"/>
          </p:cNvSpPr>
          <p:nvPr>
            <p:ph type="pic" sz="quarter" idx="10"/>
          </p:nvPr>
        </p:nvSpPr>
        <p:spPr>
          <a:xfrm>
            <a:off x="1416050" y="1340769"/>
            <a:ext cx="7213600" cy="4176462"/>
          </a:xfrm>
          <a:prstGeom prst="rect">
            <a:avLst/>
          </a:prstGeom>
        </p:spPr>
        <p:txBody>
          <a:bodyPr/>
          <a:lstStyle/>
          <a:p>
            <a:endParaRPr lang="en-US"/>
          </a:p>
        </p:txBody>
      </p:sp>
    </p:spTree>
    <p:extLst>
      <p:ext uri="{BB962C8B-B14F-4D97-AF65-F5344CB8AC3E}">
        <p14:creationId xmlns:p14="http://schemas.microsoft.com/office/powerpoint/2010/main" val="216672654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38_Custom Layout">
    <p:spTree>
      <p:nvGrpSpPr>
        <p:cNvPr id="1" name=""/>
        <p:cNvGrpSpPr/>
        <p:nvPr/>
      </p:nvGrpSpPr>
      <p:grpSpPr>
        <a:xfrm>
          <a:off x="0" y="0"/>
          <a:ext cx="0" cy="0"/>
          <a:chOff x="0" y="0"/>
          <a:chExt cx="0" cy="0"/>
        </a:xfrm>
      </p:grpSpPr>
      <p:sp>
        <p:nvSpPr>
          <p:cNvPr id="3" name="Picture Placeholder 3">
            <a:extLst>
              <a:ext uri="{FF2B5EF4-FFF2-40B4-BE49-F238E27FC236}">
                <a16:creationId xmlns:a16="http://schemas.microsoft.com/office/drawing/2014/main" id="{6901C788-635A-4622-851B-C3F44B4BAE17}"/>
              </a:ext>
            </a:extLst>
          </p:cNvPr>
          <p:cNvSpPr>
            <a:spLocks noGrp="1"/>
          </p:cNvSpPr>
          <p:nvPr>
            <p:ph type="pic" sz="quarter" idx="10"/>
          </p:nvPr>
        </p:nvSpPr>
        <p:spPr>
          <a:xfrm>
            <a:off x="1416050" y="1340769"/>
            <a:ext cx="7213600" cy="4176462"/>
          </a:xfrm>
          <a:prstGeom prst="rect">
            <a:avLst/>
          </a:prstGeom>
        </p:spPr>
        <p:txBody>
          <a:bodyPr/>
          <a:lstStyle/>
          <a:p>
            <a:endParaRPr lang="en-US"/>
          </a:p>
        </p:txBody>
      </p:sp>
    </p:spTree>
    <p:extLst>
      <p:ext uri="{BB962C8B-B14F-4D97-AF65-F5344CB8AC3E}">
        <p14:creationId xmlns:p14="http://schemas.microsoft.com/office/powerpoint/2010/main" val="237340295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DAA35348-1BEA-4D60-A8F0-9BB5A0967A04}"/>
              </a:ext>
            </a:extLst>
          </p:cNvPr>
          <p:cNvSpPr>
            <a:spLocks noGrp="1"/>
          </p:cNvSpPr>
          <p:nvPr>
            <p:ph type="pic" sz="quarter" idx="10"/>
          </p:nvPr>
        </p:nvSpPr>
        <p:spPr>
          <a:xfrm>
            <a:off x="1055688" y="620688"/>
            <a:ext cx="4104208" cy="5616624"/>
          </a:xfrm>
          <a:prstGeom prst="rect">
            <a:avLst/>
          </a:prstGeom>
        </p:spPr>
        <p:txBody>
          <a:bodyPr/>
          <a:lstStyle/>
          <a:p>
            <a:endParaRPr lang="en-US"/>
          </a:p>
        </p:txBody>
      </p:sp>
    </p:spTree>
    <p:extLst>
      <p:ext uri="{BB962C8B-B14F-4D97-AF65-F5344CB8AC3E}">
        <p14:creationId xmlns:p14="http://schemas.microsoft.com/office/powerpoint/2010/main" val="126026846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815975" y="2234263"/>
            <a:ext cx="3524641" cy="3757881"/>
          </a:xfrm>
          <a:prstGeom prst="rect">
            <a:avLst/>
          </a:prstGeom>
        </p:spPr>
        <p:txBody>
          <a:bodyPr/>
          <a:lstStyle/>
          <a:p>
            <a:endParaRPr lang="en-US"/>
          </a:p>
        </p:txBody>
      </p:sp>
    </p:spTree>
    <p:extLst>
      <p:ext uri="{BB962C8B-B14F-4D97-AF65-F5344CB8AC3E}">
        <p14:creationId xmlns:p14="http://schemas.microsoft.com/office/powerpoint/2010/main" val="150887204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5C24CE0C-A5D6-4DED-8207-FFA9E15A8949}"/>
              </a:ext>
            </a:extLst>
          </p:cNvPr>
          <p:cNvSpPr>
            <a:spLocks noGrp="1"/>
          </p:cNvSpPr>
          <p:nvPr>
            <p:ph type="pic" sz="quarter" idx="10"/>
          </p:nvPr>
        </p:nvSpPr>
        <p:spPr>
          <a:xfrm>
            <a:off x="0" y="2997200"/>
            <a:ext cx="5159375" cy="3860800"/>
          </a:xfrm>
          <a:prstGeom prst="rect">
            <a:avLst/>
          </a:prstGeom>
        </p:spPr>
        <p:txBody>
          <a:bodyPr/>
          <a:lstStyle/>
          <a:p>
            <a:endParaRPr lang="en-US"/>
          </a:p>
        </p:txBody>
      </p:sp>
    </p:spTree>
    <p:extLst>
      <p:ext uri="{BB962C8B-B14F-4D97-AF65-F5344CB8AC3E}">
        <p14:creationId xmlns:p14="http://schemas.microsoft.com/office/powerpoint/2010/main" val="374931557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70F7D288-1146-4854-8C83-C00232A93DD9}"/>
              </a:ext>
            </a:extLst>
          </p:cNvPr>
          <p:cNvSpPr>
            <a:spLocks noGrp="1"/>
          </p:cNvSpPr>
          <p:nvPr>
            <p:ph type="pic" sz="quarter" idx="10"/>
          </p:nvPr>
        </p:nvSpPr>
        <p:spPr>
          <a:xfrm>
            <a:off x="7032625" y="0"/>
            <a:ext cx="3743325" cy="4365625"/>
          </a:xfrm>
          <a:prstGeom prst="rect">
            <a:avLst/>
          </a:prstGeom>
        </p:spPr>
        <p:txBody>
          <a:bodyPr/>
          <a:lstStyle/>
          <a:p>
            <a:endParaRPr lang="en-US"/>
          </a:p>
        </p:txBody>
      </p:sp>
      <p:sp>
        <p:nvSpPr>
          <p:cNvPr id="8" name="Picture Placeholder 7">
            <a:extLst>
              <a:ext uri="{FF2B5EF4-FFF2-40B4-BE49-F238E27FC236}">
                <a16:creationId xmlns:a16="http://schemas.microsoft.com/office/drawing/2014/main" id="{57BCF4E8-4AB6-4308-BC15-B90C0B8692D4}"/>
              </a:ext>
            </a:extLst>
          </p:cNvPr>
          <p:cNvSpPr>
            <a:spLocks noGrp="1"/>
          </p:cNvSpPr>
          <p:nvPr>
            <p:ph type="pic" sz="quarter" idx="11"/>
          </p:nvPr>
        </p:nvSpPr>
        <p:spPr>
          <a:xfrm>
            <a:off x="7032625" y="4581525"/>
            <a:ext cx="3743895" cy="2276475"/>
          </a:xfrm>
          <a:prstGeom prst="rect">
            <a:avLst/>
          </a:prstGeom>
        </p:spPr>
        <p:txBody>
          <a:bodyPr/>
          <a:lstStyle/>
          <a:p>
            <a:endParaRPr lang="en-US"/>
          </a:p>
        </p:txBody>
      </p:sp>
    </p:spTree>
    <p:extLst>
      <p:ext uri="{BB962C8B-B14F-4D97-AF65-F5344CB8AC3E}">
        <p14:creationId xmlns:p14="http://schemas.microsoft.com/office/powerpoint/2010/main" val="345268418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17096146-7451-4181-A88C-46E72C1FDF9E}"/>
              </a:ext>
            </a:extLst>
          </p:cNvPr>
          <p:cNvSpPr>
            <a:spLocks noGrp="1"/>
          </p:cNvSpPr>
          <p:nvPr>
            <p:ph type="pic" sz="quarter" idx="10"/>
          </p:nvPr>
        </p:nvSpPr>
        <p:spPr>
          <a:xfrm>
            <a:off x="8904288" y="0"/>
            <a:ext cx="3287712" cy="3432175"/>
          </a:xfrm>
          <a:prstGeom prst="rect">
            <a:avLst/>
          </a:prstGeom>
        </p:spPr>
        <p:txBody>
          <a:bodyPr/>
          <a:lstStyle/>
          <a:p>
            <a:endParaRPr lang="en-US"/>
          </a:p>
        </p:txBody>
      </p:sp>
      <p:sp>
        <p:nvSpPr>
          <p:cNvPr id="8" name="Picture Placeholder 7">
            <a:extLst>
              <a:ext uri="{FF2B5EF4-FFF2-40B4-BE49-F238E27FC236}">
                <a16:creationId xmlns:a16="http://schemas.microsoft.com/office/drawing/2014/main" id="{7F8D0F49-540D-4A43-B81B-D3808291595A}"/>
              </a:ext>
            </a:extLst>
          </p:cNvPr>
          <p:cNvSpPr>
            <a:spLocks noGrp="1"/>
          </p:cNvSpPr>
          <p:nvPr>
            <p:ph type="pic" sz="quarter" idx="11"/>
          </p:nvPr>
        </p:nvSpPr>
        <p:spPr>
          <a:xfrm>
            <a:off x="8904288" y="3425825"/>
            <a:ext cx="3287712" cy="3432175"/>
          </a:xfrm>
          <a:prstGeom prst="rect">
            <a:avLst/>
          </a:prstGeom>
        </p:spPr>
        <p:txBody>
          <a:bodyPr/>
          <a:lstStyle/>
          <a:p>
            <a:endParaRPr lang="en-US"/>
          </a:p>
        </p:txBody>
      </p:sp>
    </p:spTree>
    <p:extLst>
      <p:ext uri="{BB962C8B-B14F-4D97-AF65-F5344CB8AC3E}">
        <p14:creationId xmlns:p14="http://schemas.microsoft.com/office/powerpoint/2010/main" val="13837462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40360" y="4500562"/>
            <a:ext cx="6858000" cy="531317"/>
          </a:xfrm>
        </p:spPr>
        <p:txBody>
          <a:bodyPr anchor="b"/>
          <a:lstStyle>
            <a:lvl1pPr algn="l">
              <a:defRPr sz="1875" b="1"/>
            </a:lvl1pPr>
          </a:lstStyle>
          <a:p>
            <a:r>
              <a:rPr lang="en-US"/>
              <a:t>Click to edit Master title style</a:t>
            </a:r>
          </a:p>
        </p:txBody>
      </p:sp>
      <p:sp>
        <p:nvSpPr>
          <p:cNvPr id="3" name="Picture Placeholder 2"/>
          <p:cNvSpPr>
            <a:spLocks noGrp="1"/>
          </p:cNvSpPr>
          <p:nvPr>
            <p:ph type="pic" idx="1"/>
          </p:nvPr>
        </p:nvSpPr>
        <p:spPr>
          <a:xfrm>
            <a:off x="2240360" y="574477"/>
            <a:ext cx="6858000" cy="3857625"/>
          </a:xfrm>
        </p:spPr>
        <p:txBody>
          <a:bodyPr/>
          <a:lstStyle>
            <a:lvl1pPr marL="0" indent="0">
              <a:buNone/>
              <a:defRPr sz="3000"/>
            </a:lvl1pPr>
            <a:lvl2pPr marL="428625" indent="0">
              <a:buNone/>
              <a:defRPr sz="2625"/>
            </a:lvl2pPr>
            <a:lvl3pPr marL="857250" indent="0">
              <a:buNone/>
              <a:defRPr sz="2250"/>
            </a:lvl3pPr>
            <a:lvl4pPr marL="1285875" indent="0">
              <a:buNone/>
              <a:defRPr sz="1875"/>
            </a:lvl4pPr>
            <a:lvl5pPr marL="1714500" indent="0">
              <a:buNone/>
              <a:defRPr sz="1875"/>
            </a:lvl5pPr>
            <a:lvl6pPr marL="2143125" indent="0">
              <a:buNone/>
              <a:defRPr sz="1875"/>
            </a:lvl6pPr>
            <a:lvl7pPr marL="2571750" indent="0">
              <a:buNone/>
              <a:defRPr sz="1875"/>
            </a:lvl7pPr>
            <a:lvl8pPr marL="3000375" indent="0">
              <a:buNone/>
              <a:defRPr sz="1875"/>
            </a:lvl8pPr>
            <a:lvl9pPr marL="3429000" indent="0">
              <a:buNone/>
              <a:defRPr sz="1875"/>
            </a:lvl9pPr>
          </a:lstStyle>
          <a:p>
            <a:r>
              <a:rPr lang="en-US"/>
              <a:t>Click icon to add picture</a:t>
            </a:r>
          </a:p>
        </p:txBody>
      </p:sp>
      <p:sp>
        <p:nvSpPr>
          <p:cNvPr id="4" name="Text Placeholder 3"/>
          <p:cNvSpPr>
            <a:spLocks noGrp="1"/>
          </p:cNvSpPr>
          <p:nvPr>
            <p:ph type="body" sz="half" idx="2"/>
          </p:nvPr>
        </p:nvSpPr>
        <p:spPr>
          <a:xfrm>
            <a:off x="2240360" y="5031879"/>
            <a:ext cx="6858000" cy="754558"/>
          </a:xfrm>
        </p:spPr>
        <p:txBody>
          <a:bodyPr/>
          <a:lstStyle>
            <a:lvl1pPr marL="0" indent="0">
              <a:buNone/>
              <a:defRPr sz="1313"/>
            </a:lvl1pPr>
            <a:lvl2pPr marL="428625" indent="0">
              <a:buNone/>
              <a:defRPr sz="1125"/>
            </a:lvl2pPr>
            <a:lvl3pPr marL="857250" indent="0">
              <a:buNone/>
              <a:defRPr sz="938"/>
            </a:lvl3pPr>
            <a:lvl4pPr marL="1285875" indent="0">
              <a:buNone/>
              <a:defRPr sz="844"/>
            </a:lvl4pPr>
            <a:lvl5pPr marL="1714500" indent="0">
              <a:buNone/>
              <a:defRPr sz="844"/>
            </a:lvl5pPr>
            <a:lvl6pPr marL="2143125" indent="0">
              <a:buNone/>
              <a:defRPr sz="844"/>
            </a:lvl6pPr>
            <a:lvl7pPr marL="2571750" indent="0">
              <a:buNone/>
              <a:defRPr sz="844"/>
            </a:lvl7pPr>
            <a:lvl8pPr marL="3000375" indent="0">
              <a:buNone/>
              <a:defRPr sz="844"/>
            </a:lvl8pPr>
            <a:lvl9pPr marL="3429000" indent="0">
              <a:buNone/>
              <a:defRPr sz="844"/>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5/28/2026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7267096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1D6B004F-86CD-480F-9A5F-83B14DAC2759}"/>
              </a:ext>
            </a:extLst>
          </p:cNvPr>
          <p:cNvSpPr>
            <a:spLocks noGrp="1"/>
          </p:cNvSpPr>
          <p:nvPr>
            <p:ph type="pic" sz="quarter" idx="10"/>
          </p:nvPr>
        </p:nvSpPr>
        <p:spPr>
          <a:xfrm>
            <a:off x="7032625" y="620713"/>
            <a:ext cx="5159375" cy="5616575"/>
          </a:xfrm>
          <a:prstGeom prst="rect">
            <a:avLst/>
          </a:prstGeom>
        </p:spPr>
        <p:txBody>
          <a:bodyPr/>
          <a:lstStyle/>
          <a:p>
            <a:endParaRPr lang="en-US"/>
          </a:p>
        </p:txBody>
      </p:sp>
    </p:spTree>
    <p:extLst>
      <p:ext uri="{BB962C8B-B14F-4D97-AF65-F5344CB8AC3E}">
        <p14:creationId xmlns:p14="http://schemas.microsoft.com/office/powerpoint/2010/main" val="383561316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E8D5FE4B-6DB7-453A-B6D4-20AB4927D400}"/>
              </a:ext>
            </a:extLst>
          </p:cNvPr>
          <p:cNvSpPr>
            <a:spLocks noGrp="1"/>
          </p:cNvSpPr>
          <p:nvPr>
            <p:ph type="pic" sz="quarter" idx="10"/>
          </p:nvPr>
        </p:nvSpPr>
        <p:spPr>
          <a:xfrm>
            <a:off x="7962900" y="1204913"/>
            <a:ext cx="2843213" cy="4867275"/>
          </a:xfrm>
          <a:prstGeom prst="rect">
            <a:avLst/>
          </a:prstGeom>
        </p:spPr>
        <p:txBody>
          <a:bodyPr/>
          <a:lstStyle/>
          <a:p>
            <a:endParaRPr lang="en-US"/>
          </a:p>
        </p:txBody>
      </p:sp>
    </p:spTree>
    <p:extLst>
      <p:ext uri="{BB962C8B-B14F-4D97-AF65-F5344CB8AC3E}">
        <p14:creationId xmlns:p14="http://schemas.microsoft.com/office/powerpoint/2010/main" val="94558084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4223792" y="842020"/>
            <a:ext cx="3744416" cy="5177780"/>
          </a:xfrm>
          <a:prstGeom prst="rect">
            <a:avLst/>
          </a:prstGeom>
        </p:spPr>
        <p:txBody>
          <a:bodyPr/>
          <a:lstStyle/>
          <a:p>
            <a:endParaRPr lang="en-US"/>
          </a:p>
        </p:txBody>
      </p:sp>
    </p:spTree>
    <p:extLst>
      <p:ext uri="{BB962C8B-B14F-4D97-AF65-F5344CB8AC3E}">
        <p14:creationId xmlns:p14="http://schemas.microsoft.com/office/powerpoint/2010/main" val="119365802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39_Custom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E866E40F-C97F-4CE7-A959-5D2078CF2BAD}"/>
              </a:ext>
            </a:extLst>
          </p:cNvPr>
          <p:cNvSpPr>
            <a:spLocks noGrp="1"/>
          </p:cNvSpPr>
          <p:nvPr>
            <p:ph type="pic" sz="quarter" idx="10"/>
          </p:nvPr>
        </p:nvSpPr>
        <p:spPr>
          <a:xfrm>
            <a:off x="781050" y="4833938"/>
            <a:ext cx="922338" cy="1403350"/>
          </a:xfrm>
          <a:prstGeom prst="rect">
            <a:avLst/>
          </a:prstGeom>
        </p:spPr>
        <p:txBody>
          <a:bodyPr/>
          <a:lstStyle/>
          <a:p>
            <a:endParaRPr lang="en-US"/>
          </a:p>
        </p:txBody>
      </p:sp>
      <p:sp>
        <p:nvSpPr>
          <p:cNvPr id="9" name="Picture Placeholder 8">
            <a:extLst>
              <a:ext uri="{FF2B5EF4-FFF2-40B4-BE49-F238E27FC236}">
                <a16:creationId xmlns:a16="http://schemas.microsoft.com/office/drawing/2014/main" id="{518C4EA4-6C9E-4B31-9FC2-499651258DAC}"/>
              </a:ext>
            </a:extLst>
          </p:cNvPr>
          <p:cNvSpPr>
            <a:spLocks noGrp="1"/>
          </p:cNvSpPr>
          <p:nvPr>
            <p:ph type="pic" sz="quarter" idx="11"/>
          </p:nvPr>
        </p:nvSpPr>
        <p:spPr>
          <a:xfrm>
            <a:off x="3802063" y="4833938"/>
            <a:ext cx="1628775" cy="1403350"/>
          </a:xfrm>
          <a:prstGeom prst="rect">
            <a:avLst/>
          </a:prstGeom>
        </p:spPr>
        <p:txBody>
          <a:bodyPr/>
          <a:lstStyle/>
          <a:p>
            <a:endParaRPr lang="en-US"/>
          </a:p>
        </p:txBody>
      </p:sp>
      <p:sp>
        <p:nvSpPr>
          <p:cNvPr id="11" name="Picture Placeholder 10">
            <a:extLst>
              <a:ext uri="{FF2B5EF4-FFF2-40B4-BE49-F238E27FC236}">
                <a16:creationId xmlns:a16="http://schemas.microsoft.com/office/drawing/2014/main" id="{AC491F8A-32B0-4F44-B67C-B03FC8B54332}"/>
              </a:ext>
            </a:extLst>
          </p:cNvPr>
          <p:cNvSpPr>
            <a:spLocks noGrp="1"/>
          </p:cNvSpPr>
          <p:nvPr>
            <p:ph type="pic" sz="quarter" idx="12"/>
          </p:nvPr>
        </p:nvSpPr>
        <p:spPr>
          <a:xfrm>
            <a:off x="6824663" y="5516563"/>
            <a:ext cx="1628775" cy="720725"/>
          </a:xfrm>
          <a:prstGeom prst="rect">
            <a:avLst/>
          </a:prstGeom>
        </p:spPr>
        <p:txBody>
          <a:bodyPr/>
          <a:lstStyle/>
          <a:p>
            <a:endParaRPr lang="en-US"/>
          </a:p>
        </p:txBody>
      </p:sp>
    </p:spTree>
    <p:extLst>
      <p:ext uri="{BB962C8B-B14F-4D97-AF65-F5344CB8AC3E}">
        <p14:creationId xmlns:p14="http://schemas.microsoft.com/office/powerpoint/2010/main" val="30877583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785439" y="2124210"/>
            <a:ext cx="2002512" cy="4091589"/>
          </a:xfrm>
          <a:prstGeom prst="rect">
            <a:avLst/>
          </a:prstGeom>
        </p:spPr>
        <p:txBody>
          <a:bodyPr/>
          <a:lstStyle/>
          <a:p>
            <a:endParaRPr lang="en-US"/>
          </a:p>
        </p:txBody>
      </p:sp>
    </p:spTree>
    <p:extLst>
      <p:ext uri="{BB962C8B-B14F-4D97-AF65-F5344CB8AC3E}">
        <p14:creationId xmlns:p14="http://schemas.microsoft.com/office/powerpoint/2010/main" val="109740936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36C0EAC2-EE03-4448-94AD-7D4B51F89605}"/>
              </a:ext>
            </a:extLst>
          </p:cNvPr>
          <p:cNvSpPr>
            <a:spLocks noGrp="1"/>
          </p:cNvSpPr>
          <p:nvPr>
            <p:ph type="pic" sz="quarter" idx="10"/>
          </p:nvPr>
        </p:nvSpPr>
        <p:spPr>
          <a:xfrm>
            <a:off x="809625" y="2492375"/>
            <a:ext cx="2066925" cy="2808288"/>
          </a:xfrm>
          <a:prstGeom prst="rect">
            <a:avLst/>
          </a:prstGeom>
        </p:spPr>
        <p:txBody>
          <a:bodyPr/>
          <a:lstStyle/>
          <a:p>
            <a:endParaRPr lang="en-US"/>
          </a:p>
        </p:txBody>
      </p:sp>
    </p:spTree>
    <p:extLst>
      <p:ext uri="{BB962C8B-B14F-4D97-AF65-F5344CB8AC3E}">
        <p14:creationId xmlns:p14="http://schemas.microsoft.com/office/powerpoint/2010/main" val="413246343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D939B655-F102-4A29-9330-1FB4E7463496}"/>
              </a:ext>
            </a:extLst>
          </p:cNvPr>
          <p:cNvSpPr>
            <a:spLocks noGrp="1"/>
          </p:cNvSpPr>
          <p:nvPr>
            <p:ph type="pic" sz="quarter" idx="10"/>
          </p:nvPr>
        </p:nvSpPr>
        <p:spPr>
          <a:xfrm>
            <a:off x="6096000" y="0"/>
            <a:ext cx="6096000" cy="6858000"/>
          </a:xfrm>
          <a:prstGeom prst="rect">
            <a:avLst/>
          </a:prstGeom>
        </p:spPr>
        <p:txBody>
          <a:bodyPr/>
          <a:lstStyle/>
          <a:p>
            <a:endParaRPr lang="en-US"/>
          </a:p>
        </p:txBody>
      </p:sp>
    </p:spTree>
    <p:extLst>
      <p:ext uri="{BB962C8B-B14F-4D97-AF65-F5344CB8AC3E}">
        <p14:creationId xmlns:p14="http://schemas.microsoft.com/office/powerpoint/2010/main" val="193534562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376D7E2F-9C27-413C-8CD1-DA0B76CC6A37}"/>
              </a:ext>
            </a:extLst>
          </p:cNvPr>
          <p:cNvSpPr>
            <a:spLocks noGrp="1"/>
          </p:cNvSpPr>
          <p:nvPr>
            <p:ph type="pic" sz="quarter" idx="10"/>
          </p:nvPr>
        </p:nvSpPr>
        <p:spPr>
          <a:xfrm>
            <a:off x="7023100" y="1700213"/>
            <a:ext cx="2816225" cy="5157787"/>
          </a:xfrm>
          <a:prstGeom prst="rect">
            <a:avLst/>
          </a:prstGeom>
        </p:spPr>
        <p:txBody>
          <a:bodyPr/>
          <a:lstStyle/>
          <a:p>
            <a:endParaRPr lang="en-US"/>
          </a:p>
        </p:txBody>
      </p:sp>
    </p:spTree>
    <p:extLst>
      <p:ext uri="{BB962C8B-B14F-4D97-AF65-F5344CB8AC3E}">
        <p14:creationId xmlns:p14="http://schemas.microsoft.com/office/powerpoint/2010/main" val="416010788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CEC12A65-A6A3-44CD-B66C-6BC25299DBA8}"/>
              </a:ext>
            </a:extLst>
          </p:cNvPr>
          <p:cNvSpPr>
            <a:spLocks noGrp="1"/>
          </p:cNvSpPr>
          <p:nvPr>
            <p:ph type="pic" sz="quarter" idx="10"/>
          </p:nvPr>
        </p:nvSpPr>
        <p:spPr>
          <a:xfrm>
            <a:off x="2124075" y="1762125"/>
            <a:ext cx="3971925" cy="1738313"/>
          </a:xfrm>
          <a:prstGeom prst="rect">
            <a:avLst/>
          </a:prstGeom>
        </p:spPr>
        <p:txBody>
          <a:bodyPr/>
          <a:lstStyle/>
          <a:p>
            <a:endParaRPr lang="en-US"/>
          </a:p>
        </p:txBody>
      </p:sp>
      <p:sp>
        <p:nvSpPr>
          <p:cNvPr id="9" name="Picture Placeholder 8">
            <a:extLst>
              <a:ext uri="{FF2B5EF4-FFF2-40B4-BE49-F238E27FC236}">
                <a16:creationId xmlns:a16="http://schemas.microsoft.com/office/drawing/2014/main" id="{7D85A439-075F-4BB3-B791-F7BCEA90B173}"/>
              </a:ext>
            </a:extLst>
          </p:cNvPr>
          <p:cNvSpPr>
            <a:spLocks noGrp="1"/>
          </p:cNvSpPr>
          <p:nvPr>
            <p:ph type="pic" sz="quarter" idx="11"/>
          </p:nvPr>
        </p:nvSpPr>
        <p:spPr>
          <a:xfrm>
            <a:off x="6096000" y="3490913"/>
            <a:ext cx="3971925" cy="1738312"/>
          </a:xfrm>
          <a:prstGeom prst="rect">
            <a:avLst/>
          </a:prstGeom>
        </p:spPr>
        <p:txBody>
          <a:bodyPr/>
          <a:lstStyle/>
          <a:p>
            <a:endParaRPr lang="en-US"/>
          </a:p>
        </p:txBody>
      </p:sp>
    </p:spTree>
    <p:extLst>
      <p:ext uri="{BB962C8B-B14F-4D97-AF65-F5344CB8AC3E}">
        <p14:creationId xmlns:p14="http://schemas.microsoft.com/office/powerpoint/2010/main" val="423999674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1871713" y="1935956"/>
            <a:ext cx="2255887" cy="4074728"/>
          </a:xfrm>
          <a:prstGeom prst="round2SameRect">
            <a:avLst>
              <a:gd name="adj1" fmla="val 7237"/>
              <a:gd name="adj2" fmla="val 0"/>
            </a:avLst>
          </a:prstGeom>
        </p:spPr>
        <p:txBody>
          <a:bodyPr/>
          <a:lstStyle/>
          <a:p>
            <a:endParaRPr lang="en-US"/>
          </a:p>
        </p:txBody>
      </p:sp>
    </p:spTree>
    <p:extLst>
      <p:ext uri="{BB962C8B-B14F-4D97-AF65-F5344CB8AC3E}">
        <p14:creationId xmlns:p14="http://schemas.microsoft.com/office/powerpoint/2010/main" val="39835554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9" Type="http://schemas.openxmlformats.org/officeDocument/2006/relationships/slideLayout" Target="../slideLayouts/slideLayout50.xml"/><Relationship Id="rId21" Type="http://schemas.openxmlformats.org/officeDocument/2006/relationships/slideLayout" Target="../slideLayouts/slideLayout32.xml"/><Relationship Id="rId34" Type="http://schemas.openxmlformats.org/officeDocument/2006/relationships/slideLayout" Target="../slideLayouts/slideLayout45.xml"/><Relationship Id="rId42" Type="http://schemas.openxmlformats.org/officeDocument/2006/relationships/slideLayout" Target="../slideLayouts/slideLayout53.xml"/><Relationship Id="rId47" Type="http://schemas.openxmlformats.org/officeDocument/2006/relationships/slideLayout" Target="../slideLayouts/slideLayout58.xml"/><Relationship Id="rId50" Type="http://schemas.openxmlformats.org/officeDocument/2006/relationships/slideLayout" Target="../slideLayouts/slideLayout61.xml"/><Relationship Id="rId55" Type="http://schemas.openxmlformats.org/officeDocument/2006/relationships/slideLayout" Target="../slideLayouts/slideLayout66.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9" Type="http://schemas.openxmlformats.org/officeDocument/2006/relationships/slideLayout" Target="../slideLayouts/slideLayout40.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37" Type="http://schemas.openxmlformats.org/officeDocument/2006/relationships/slideLayout" Target="../slideLayouts/slideLayout48.xml"/><Relationship Id="rId40" Type="http://schemas.openxmlformats.org/officeDocument/2006/relationships/slideLayout" Target="../slideLayouts/slideLayout51.xml"/><Relationship Id="rId45" Type="http://schemas.openxmlformats.org/officeDocument/2006/relationships/slideLayout" Target="../slideLayouts/slideLayout56.xml"/><Relationship Id="rId53" Type="http://schemas.openxmlformats.org/officeDocument/2006/relationships/slideLayout" Target="../slideLayouts/slideLayout64.xml"/><Relationship Id="rId58" Type="http://schemas.openxmlformats.org/officeDocument/2006/relationships/slideLayout" Target="../slideLayouts/slideLayout69.xml"/><Relationship Id="rId5" Type="http://schemas.openxmlformats.org/officeDocument/2006/relationships/slideLayout" Target="../slideLayouts/slideLayout16.xml"/><Relationship Id="rId61" Type="http://schemas.openxmlformats.org/officeDocument/2006/relationships/theme" Target="../theme/theme2.xml"/><Relationship Id="rId19" Type="http://schemas.openxmlformats.org/officeDocument/2006/relationships/slideLayout" Target="../slideLayouts/slideLayout3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slideLayout" Target="../slideLayouts/slideLayout46.xml"/><Relationship Id="rId43" Type="http://schemas.openxmlformats.org/officeDocument/2006/relationships/slideLayout" Target="../slideLayouts/slideLayout54.xml"/><Relationship Id="rId48" Type="http://schemas.openxmlformats.org/officeDocument/2006/relationships/slideLayout" Target="../slideLayouts/slideLayout59.xml"/><Relationship Id="rId56" Type="http://schemas.openxmlformats.org/officeDocument/2006/relationships/slideLayout" Target="../slideLayouts/slideLayout67.xml"/><Relationship Id="rId8" Type="http://schemas.openxmlformats.org/officeDocument/2006/relationships/slideLayout" Target="../slideLayouts/slideLayout19.xml"/><Relationship Id="rId51" Type="http://schemas.openxmlformats.org/officeDocument/2006/relationships/slideLayout" Target="../slideLayouts/slideLayout62.xml"/><Relationship Id="rId3" Type="http://schemas.openxmlformats.org/officeDocument/2006/relationships/slideLayout" Target="../slideLayouts/slideLayout14.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38" Type="http://schemas.openxmlformats.org/officeDocument/2006/relationships/slideLayout" Target="../slideLayouts/slideLayout49.xml"/><Relationship Id="rId46" Type="http://schemas.openxmlformats.org/officeDocument/2006/relationships/slideLayout" Target="../slideLayouts/slideLayout57.xml"/><Relationship Id="rId59" Type="http://schemas.openxmlformats.org/officeDocument/2006/relationships/slideLayout" Target="../slideLayouts/slideLayout70.xml"/><Relationship Id="rId20" Type="http://schemas.openxmlformats.org/officeDocument/2006/relationships/slideLayout" Target="../slideLayouts/slideLayout31.xml"/><Relationship Id="rId41" Type="http://schemas.openxmlformats.org/officeDocument/2006/relationships/slideLayout" Target="../slideLayouts/slideLayout52.xml"/><Relationship Id="rId54" Type="http://schemas.openxmlformats.org/officeDocument/2006/relationships/slideLayout" Target="../slideLayouts/slideLayout65.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slideLayout" Target="../slideLayouts/slideLayout47.xml"/><Relationship Id="rId49" Type="http://schemas.openxmlformats.org/officeDocument/2006/relationships/slideLayout" Target="../slideLayouts/slideLayout60.xml"/><Relationship Id="rId57" Type="http://schemas.openxmlformats.org/officeDocument/2006/relationships/slideLayout" Target="../slideLayouts/slideLayout68.xml"/><Relationship Id="rId10" Type="http://schemas.openxmlformats.org/officeDocument/2006/relationships/slideLayout" Target="../slideLayouts/slideLayout21.xml"/><Relationship Id="rId31" Type="http://schemas.openxmlformats.org/officeDocument/2006/relationships/slideLayout" Target="../slideLayouts/slideLayout42.xml"/><Relationship Id="rId44" Type="http://schemas.openxmlformats.org/officeDocument/2006/relationships/slideLayout" Target="../slideLayouts/slideLayout55.xml"/><Relationship Id="rId52" Type="http://schemas.openxmlformats.org/officeDocument/2006/relationships/slideLayout" Target="../slideLayouts/slideLayout63.xml"/><Relationship Id="rId60" Type="http://schemas.openxmlformats.org/officeDocument/2006/relationships/slideLayout" Target="../slideLayouts/slideLayout7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79.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theme" Target="../theme/theme3.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95.xml"/><Relationship Id="rId18" Type="http://schemas.openxmlformats.org/officeDocument/2006/relationships/slideLayout" Target="../slideLayouts/slideLayout100.xml"/><Relationship Id="rId26" Type="http://schemas.openxmlformats.org/officeDocument/2006/relationships/slideLayout" Target="../slideLayouts/slideLayout108.xml"/><Relationship Id="rId39" Type="http://schemas.openxmlformats.org/officeDocument/2006/relationships/slideLayout" Target="../slideLayouts/slideLayout121.xml"/><Relationship Id="rId21" Type="http://schemas.openxmlformats.org/officeDocument/2006/relationships/slideLayout" Target="../slideLayouts/slideLayout103.xml"/><Relationship Id="rId34" Type="http://schemas.openxmlformats.org/officeDocument/2006/relationships/slideLayout" Target="../slideLayouts/slideLayout116.xml"/><Relationship Id="rId42" Type="http://schemas.openxmlformats.org/officeDocument/2006/relationships/slideLayout" Target="../slideLayouts/slideLayout124.xml"/><Relationship Id="rId47" Type="http://schemas.openxmlformats.org/officeDocument/2006/relationships/theme" Target="../theme/theme4.xml"/><Relationship Id="rId7" Type="http://schemas.openxmlformats.org/officeDocument/2006/relationships/slideLayout" Target="../slideLayouts/slideLayout89.xml"/><Relationship Id="rId2" Type="http://schemas.openxmlformats.org/officeDocument/2006/relationships/slideLayout" Target="../slideLayouts/slideLayout84.xml"/><Relationship Id="rId16" Type="http://schemas.openxmlformats.org/officeDocument/2006/relationships/slideLayout" Target="../slideLayouts/slideLayout98.xml"/><Relationship Id="rId29" Type="http://schemas.openxmlformats.org/officeDocument/2006/relationships/slideLayout" Target="../slideLayouts/slideLayout111.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24" Type="http://schemas.openxmlformats.org/officeDocument/2006/relationships/slideLayout" Target="../slideLayouts/slideLayout106.xml"/><Relationship Id="rId32" Type="http://schemas.openxmlformats.org/officeDocument/2006/relationships/slideLayout" Target="../slideLayouts/slideLayout114.xml"/><Relationship Id="rId37" Type="http://schemas.openxmlformats.org/officeDocument/2006/relationships/slideLayout" Target="../slideLayouts/slideLayout119.xml"/><Relationship Id="rId40" Type="http://schemas.openxmlformats.org/officeDocument/2006/relationships/slideLayout" Target="../slideLayouts/slideLayout122.xml"/><Relationship Id="rId45" Type="http://schemas.openxmlformats.org/officeDocument/2006/relationships/slideLayout" Target="../slideLayouts/slideLayout127.xml"/><Relationship Id="rId5" Type="http://schemas.openxmlformats.org/officeDocument/2006/relationships/slideLayout" Target="../slideLayouts/slideLayout87.xml"/><Relationship Id="rId15" Type="http://schemas.openxmlformats.org/officeDocument/2006/relationships/slideLayout" Target="../slideLayouts/slideLayout97.xml"/><Relationship Id="rId23" Type="http://schemas.openxmlformats.org/officeDocument/2006/relationships/slideLayout" Target="../slideLayouts/slideLayout105.xml"/><Relationship Id="rId28" Type="http://schemas.openxmlformats.org/officeDocument/2006/relationships/slideLayout" Target="../slideLayouts/slideLayout110.xml"/><Relationship Id="rId36" Type="http://schemas.openxmlformats.org/officeDocument/2006/relationships/slideLayout" Target="../slideLayouts/slideLayout118.xml"/><Relationship Id="rId10" Type="http://schemas.openxmlformats.org/officeDocument/2006/relationships/slideLayout" Target="../slideLayouts/slideLayout92.xml"/><Relationship Id="rId19" Type="http://schemas.openxmlformats.org/officeDocument/2006/relationships/slideLayout" Target="../slideLayouts/slideLayout101.xml"/><Relationship Id="rId31" Type="http://schemas.openxmlformats.org/officeDocument/2006/relationships/slideLayout" Target="../slideLayouts/slideLayout113.xml"/><Relationship Id="rId44" Type="http://schemas.openxmlformats.org/officeDocument/2006/relationships/slideLayout" Target="../slideLayouts/slideLayout126.xml"/><Relationship Id="rId4" Type="http://schemas.openxmlformats.org/officeDocument/2006/relationships/slideLayout" Target="../slideLayouts/slideLayout86.xml"/><Relationship Id="rId9" Type="http://schemas.openxmlformats.org/officeDocument/2006/relationships/slideLayout" Target="../slideLayouts/slideLayout91.xml"/><Relationship Id="rId14" Type="http://schemas.openxmlformats.org/officeDocument/2006/relationships/slideLayout" Target="../slideLayouts/slideLayout96.xml"/><Relationship Id="rId22" Type="http://schemas.openxmlformats.org/officeDocument/2006/relationships/slideLayout" Target="../slideLayouts/slideLayout104.xml"/><Relationship Id="rId27" Type="http://schemas.openxmlformats.org/officeDocument/2006/relationships/slideLayout" Target="../slideLayouts/slideLayout109.xml"/><Relationship Id="rId30" Type="http://schemas.openxmlformats.org/officeDocument/2006/relationships/slideLayout" Target="../slideLayouts/slideLayout112.xml"/><Relationship Id="rId35" Type="http://schemas.openxmlformats.org/officeDocument/2006/relationships/slideLayout" Target="../slideLayouts/slideLayout117.xml"/><Relationship Id="rId43" Type="http://schemas.openxmlformats.org/officeDocument/2006/relationships/slideLayout" Target="../slideLayouts/slideLayout125.xml"/><Relationship Id="rId8" Type="http://schemas.openxmlformats.org/officeDocument/2006/relationships/slideLayout" Target="../slideLayouts/slideLayout90.xml"/><Relationship Id="rId3" Type="http://schemas.openxmlformats.org/officeDocument/2006/relationships/slideLayout" Target="../slideLayouts/slideLayout85.xml"/><Relationship Id="rId12" Type="http://schemas.openxmlformats.org/officeDocument/2006/relationships/slideLayout" Target="../slideLayouts/slideLayout94.xml"/><Relationship Id="rId17" Type="http://schemas.openxmlformats.org/officeDocument/2006/relationships/slideLayout" Target="../slideLayouts/slideLayout99.xml"/><Relationship Id="rId25" Type="http://schemas.openxmlformats.org/officeDocument/2006/relationships/slideLayout" Target="../slideLayouts/slideLayout107.xml"/><Relationship Id="rId33" Type="http://schemas.openxmlformats.org/officeDocument/2006/relationships/slideLayout" Target="../slideLayouts/slideLayout115.xml"/><Relationship Id="rId38" Type="http://schemas.openxmlformats.org/officeDocument/2006/relationships/slideLayout" Target="../slideLayouts/slideLayout120.xml"/><Relationship Id="rId46" Type="http://schemas.openxmlformats.org/officeDocument/2006/relationships/slideLayout" Target="../slideLayouts/slideLayout128.xml"/><Relationship Id="rId20" Type="http://schemas.openxmlformats.org/officeDocument/2006/relationships/slideLayout" Target="../slideLayouts/slideLayout102.xml"/><Relationship Id="rId41" Type="http://schemas.openxmlformats.org/officeDocument/2006/relationships/slideLayout" Target="../slideLayouts/slideLayout12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71500" y="257473"/>
            <a:ext cx="10287000" cy="1071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571500" y="1500188"/>
            <a:ext cx="10287000" cy="424309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571500" y="5959078"/>
            <a:ext cx="2667000" cy="342305"/>
          </a:xfrm>
          <a:prstGeom prst="rect">
            <a:avLst/>
          </a:prstGeom>
        </p:spPr>
        <p:txBody>
          <a:bodyPr vert="horz" lIns="91440" tIns="45720" rIns="91440" bIns="45720" rtlCol="0" anchor="ctr"/>
          <a:lstStyle>
            <a:lvl1pPr algn="l">
              <a:defRPr sz="1125">
                <a:solidFill>
                  <a:schemeClr val="tx1">
                    <a:tint val="75000"/>
                  </a:schemeClr>
                </a:solidFill>
              </a:defRPr>
            </a:lvl1pPr>
          </a:lstStyle>
          <a:p>
            <a:fld id="{5BCAD085-E8A6-8845-BD4E-CB4CCA059FC4}" type="datetimeFigureOut">
              <a:rPr lang="en-US" smtClean="0"/>
              <a:t>5/28/2026</a:t>
            </a:fld>
            <a:endParaRPr lang="en-US"/>
          </a:p>
        </p:txBody>
      </p:sp>
      <p:sp>
        <p:nvSpPr>
          <p:cNvPr id="5" name="Footer Placeholder 4"/>
          <p:cNvSpPr>
            <a:spLocks noGrp="1"/>
          </p:cNvSpPr>
          <p:nvPr>
            <p:ph type="ftr" sz="quarter" idx="3"/>
          </p:nvPr>
        </p:nvSpPr>
        <p:spPr>
          <a:xfrm>
            <a:off x="3905250" y="5959078"/>
            <a:ext cx="3619500" cy="342305"/>
          </a:xfrm>
          <a:prstGeom prst="rect">
            <a:avLst/>
          </a:prstGeom>
        </p:spPr>
        <p:txBody>
          <a:bodyPr vert="horz" lIns="91440" tIns="45720" rIns="91440" bIns="45720" rtlCol="0" anchor="ctr"/>
          <a:lstStyle>
            <a:lvl1pPr algn="ctr">
              <a:defRPr sz="1125">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191500" y="5959078"/>
            <a:ext cx="2667000" cy="342305"/>
          </a:xfrm>
          <a:prstGeom prst="rect">
            <a:avLst/>
          </a:prstGeom>
        </p:spPr>
        <p:txBody>
          <a:bodyPr vert="horz" lIns="91440" tIns="45720" rIns="91440" bIns="45720" rtlCol="0" anchor="ctr"/>
          <a:lstStyle>
            <a:lvl1pPr algn="r">
              <a:defRPr sz="1125">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361737036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857250" rtl="0" eaLnBrk="1" latinLnBrk="0" hangingPunct="1">
        <a:spcBef>
          <a:spcPct val="0"/>
        </a:spcBef>
        <a:buNone/>
        <a:defRPr sz="4125" kern="1200">
          <a:solidFill>
            <a:schemeClr val="tx1"/>
          </a:solidFill>
          <a:latin typeface="+mj-lt"/>
          <a:ea typeface="+mj-ea"/>
          <a:cs typeface="+mj-cs"/>
        </a:defRPr>
      </a:lvl1pPr>
    </p:titleStyle>
    <p:bodyStyle>
      <a:lvl1pPr marL="321469" indent="-321469" algn="l" defTabSz="857250" rtl="0" eaLnBrk="1" latinLnBrk="0" hangingPunct="1">
        <a:spcBef>
          <a:spcPct val="20000"/>
        </a:spcBef>
        <a:buClr>
          <a:schemeClr val="accent1"/>
        </a:buClr>
        <a:buFont typeface="Wingdings" panose="05000000000000000000" pitchFamily="2" charset="2"/>
        <a:buChar char="§"/>
        <a:defRPr sz="3000" kern="1200">
          <a:solidFill>
            <a:schemeClr val="tx1"/>
          </a:solidFill>
          <a:latin typeface="+mn-lt"/>
          <a:ea typeface="+mn-ea"/>
          <a:cs typeface="+mn-cs"/>
        </a:defRPr>
      </a:lvl1pPr>
      <a:lvl2pPr marL="696516" indent="-267891" algn="l" defTabSz="857250" rtl="0" eaLnBrk="1" latinLnBrk="0" hangingPunct="1">
        <a:spcBef>
          <a:spcPct val="20000"/>
        </a:spcBef>
        <a:buClr>
          <a:schemeClr val="bg2"/>
        </a:buClr>
        <a:buFont typeface="Arial" panose="020B0604020202020204" pitchFamily="34" charset="0"/>
        <a:buChar char="•"/>
        <a:defRPr sz="2625" kern="1200">
          <a:solidFill>
            <a:schemeClr val="tx1"/>
          </a:solidFill>
          <a:latin typeface="+mn-lt"/>
          <a:ea typeface="+mn-ea"/>
          <a:cs typeface="+mn-cs"/>
        </a:defRPr>
      </a:lvl2pPr>
      <a:lvl3pPr marL="1071563" indent="-214313" algn="l" defTabSz="857250" rtl="0" eaLnBrk="1" latinLnBrk="0" hangingPunct="1">
        <a:spcBef>
          <a:spcPct val="20000"/>
        </a:spcBef>
        <a:buClr>
          <a:schemeClr val="accent1"/>
        </a:buClr>
        <a:buFont typeface="Arial" pitchFamily="34" charset="0"/>
        <a:buChar char="•"/>
        <a:defRPr sz="2250" kern="1200">
          <a:solidFill>
            <a:schemeClr val="tx1"/>
          </a:solidFill>
          <a:latin typeface="+mn-lt"/>
          <a:ea typeface="+mn-ea"/>
          <a:cs typeface="+mn-cs"/>
        </a:defRPr>
      </a:lvl3pPr>
      <a:lvl4pPr marL="1500188"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4pPr>
      <a:lvl5pPr marL="1928813"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5pPr>
      <a:lvl6pPr marL="2357438"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6pPr>
      <a:lvl7pPr marL="2786063"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7pPr>
      <a:lvl8pPr marL="3214688"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8pPr>
      <a:lvl9pPr marL="3643313"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9pPr>
    </p:bodyStyle>
    <p:otherStyle>
      <a:defPPr>
        <a:defRPr lang="en-US"/>
      </a:defPPr>
      <a:lvl1pPr marL="0" algn="l" defTabSz="857250" rtl="0" eaLnBrk="1" latinLnBrk="0" hangingPunct="1">
        <a:defRPr sz="1688" kern="1200">
          <a:solidFill>
            <a:schemeClr val="tx1"/>
          </a:solidFill>
          <a:latin typeface="+mn-lt"/>
          <a:ea typeface="+mn-ea"/>
          <a:cs typeface="+mn-cs"/>
        </a:defRPr>
      </a:lvl1pPr>
      <a:lvl2pPr marL="428625" algn="l" defTabSz="857250" rtl="0" eaLnBrk="1" latinLnBrk="0" hangingPunct="1">
        <a:defRPr sz="1688" kern="1200">
          <a:solidFill>
            <a:schemeClr val="tx1"/>
          </a:solidFill>
          <a:latin typeface="+mn-lt"/>
          <a:ea typeface="+mn-ea"/>
          <a:cs typeface="+mn-cs"/>
        </a:defRPr>
      </a:lvl2pPr>
      <a:lvl3pPr marL="857250" algn="l" defTabSz="857250" rtl="0" eaLnBrk="1" latinLnBrk="0" hangingPunct="1">
        <a:defRPr sz="1688" kern="1200">
          <a:solidFill>
            <a:schemeClr val="tx1"/>
          </a:solidFill>
          <a:latin typeface="+mn-lt"/>
          <a:ea typeface="+mn-ea"/>
          <a:cs typeface="+mn-cs"/>
        </a:defRPr>
      </a:lvl3pPr>
      <a:lvl4pPr marL="1285875" algn="l" defTabSz="857250" rtl="0" eaLnBrk="1" latinLnBrk="0" hangingPunct="1">
        <a:defRPr sz="1688" kern="1200">
          <a:solidFill>
            <a:schemeClr val="tx1"/>
          </a:solidFill>
          <a:latin typeface="+mn-lt"/>
          <a:ea typeface="+mn-ea"/>
          <a:cs typeface="+mn-cs"/>
        </a:defRPr>
      </a:lvl4pPr>
      <a:lvl5pPr marL="1714500" algn="l" defTabSz="857250" rtl="0" eaLnBrk="1" latinLnBrk="0" hangingPunct="1">
        <a:defRPr sz="1688" kern="1200">
          <a:solidFill>
            <a:schemeClr val="tx1"/>
          </a:solidFill>
          <a:latin typeface="+mn-lt"/>
          <a:ea typeface="+mn-ea"/>
          <a:cs typeface="+mn-cs"/>
        </a:defRPr>
      </a:lvl5pPr>
      <a:lvl6pPr marL="2143125" algn="l" defTabSz="857250" rtl="0" eaLnBrk="1" latinLnBrk="0" hangingPunct="1">
        <a:defRPr sz="1688" kern="1200">
          <a:solidFill>
            <a:schemeClr val="tx1"/>
          </a:solidFill>
          <a:latin typeface="+mn-lt"/>
          <a:ea typeface="+mn-ea"/>
          <a:cs typeface="+mn-cs"/>
        </a:defRPr>
      </a:lvl6pPr>
      <a:lvl7pPr marL="2571750" algn="l" defTabSz="857250" rtl="0" eaLnBrk="1" latinLnBrk="0" hangingPunct="1">
        <a:defRPr sz="1688" kern="1200">
          <a:solidFill>
            <a:schemeClr val="tx1"/>
          </a:solidFill>
          <a:latin typeface="+mn-lt"/>
          <a:ea typeface="+mn-ea"/>
          <a:cs typeface="+mn-cs"/>
        </a:defRPr>
      </a:lvl7pPr>
      <a:lvl8pPr marL="3000375" algn="l" defTabSz="857250" rtl="0" eaLnBrk="1" latinLnBrk="0" hangingPunct="1">
        <a:defRPr sz="1688" kern="1200">
          <a:solidFill>
            <a:schemeClr val="tx1"/>
          </a:solidFill>
          <a:latin typeface="+mn-lt"/>
          <a:ea typeface="+mn-ea"/>
          <a:cs typeface="+mn-cs"/>
        </a:defRPr>
      </a:lvl8pPr>
      <a:lvl9pPr marL="3429000" algn="l" defTabSz="857250" rtl="0" eaLnBrk="1" latinLnBrk="0" hangingPunct="1">
        <a:defRPr sz="1688"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71500" y="257473"/>
            <a:ext cx="10287000" cy="1071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571500" y="1500188"/>
            <a:ext cx="10287000" cy="424309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571500" y="5959078"/>
            <a:ext cx="2667000" cy="342305"/>
          </a:xfrm>
          <a:prstGeom prst="rect">
            <a:avLst/>
          </a:prstGeom>
        </p:spPr>
        <p:txBody>
          <a:bodyPr vert="horz" lIns="91440" tIns="45720" rIns="91440" bIns="45720" rtlCol="0" anchor="ctr"/>
          <a:lstStyle>
            <a:lvl1pPr algn="l">
              <a:defRPr sz="1125">
                <a:solidFill>
                  <a:schemeClr val="tx1">
                    <a:tint val="75000"/>
                  </a:schemeClr>
                </a:solidFill>
              </a:defRPr>
            </a:lvl1pPr>
          </a:lstStyle>
          <a:p>
            <a:fld id="{5BCAD085-E8A6-8845-BD4E-CB4CCA059FC4}" type="datetimeFigureOut">
              <a:rPr lang="en-US" smtClean="0"/>
              <a:t>5/28/2026</a:t>
            </a:fld>
            <a:endParaRPr lang="en-US"/>
          </a:p>
        </p:txBody>
      </p:sp>
      <p:sp>
        <p:nvSpPr>
          <p:cNvPr id="5" name="Footer Placeholder 4"/>
          <p:cNvSpPr>
            <a:spLocks noGrp="1"/>
          </p:cNvSpPr>
          <p:nvPr>
            <p:ph type="ftr" sz="quarter" idx="3"/>
          </p:nvPr>
        </p:nvSpPr>
        <p:spPr>
          <a:xfrm>
            <a:off x="3905250" y="5959078"/>
            <a:ext cx="3619500" cy="342305"/>
          </a:xfrm>
          <a:prstGeom prst="rect">
            <a:avLst/>
          </a:prstGeom>
        </p:spPr>
        <p:txBody>
          <a:bodyPr vert="horz" lIns="91440" tIns="45720" rIns="91440" bIns="45720" rtlCol="0" anchor="ctr"/>
          <a:lstStyle>
            <a:lvl1pPr algn="ctr">
              <a:defRPr sz="1125">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191500" y="5959078"/>
            <a:ext cx="2667000" cy="342305"/>
          </a:xfrm>
          <a:prstGeom prst="rect">
            <a:avLst/>
          </a:prstGeom>
        </p:spPr>
        <p:txBody>
          <a:bodyPr vert="horz" lIns="91440" tIns="45720" rIns="91440" bIns="45720" rtlCol="0" anchor="ctr"/>
          <a:lstStyle>
            <a:lvl1pPr algn="r">
              <a:defRPr sz="1125">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146473185"/>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57" r:id="rId12"/>
    <p:sldLayoutId id="2147483771" r:id="rId13"/>
    <p:sldLayoutId id="2147483772" r:id="rId14"/>
    <p:sldLayoutId id="2147483773" r:id="rId15"/>
    <p:sldLayoutId id="2147483774" r:id="rId16"/>
    <p:sldLayoutId id="2147483775" r:id="rId17"/>
    <p:sldLayoutId id="2147483776" r:id="rId18"/>
    <p:sldLayoutId id="2147483777" r:id="rId19"/>
    <p:sldLayoutId id="2147483778" r:id="rId20"/>
    <p:sldLayoutId id="2147483779" r:id="rId21"/>
    <p:sldLayoutId id="2147483780" r:id="rId22"/>
    <p:sldLayoutId id="2147483781" r:id="rId23"/>
    <p:sldLayoutId id="2147483782" r:id="rId24"/>
    <p:sldLayoutId id="2147483793" r:id="rId25"/>
    <p:sldLayoutId id="2147483783" r:id="rId26"/>
    <p:sldLayoutId id="2147483785" r:id="rId27"/>
    <p:sldLayoutId id="2147483787" r:id="rId28"/>
    <p:sldLayoutId id="2147483789" r:id="rId29"/>
    <p:sldLayoutId id="2147483791" r:id="rId30"/>
    <p:sldLayoutId id="2147483792" r:id="rId31"/>
    <p:sldLayoutId id="2147483794" r:id="rId32"/>
    <p:sldLayoutId id="2147483784" r:id="rId33"/>
    <p:sldLayoutId id="2147483786" r:id="rId34"/>
    <p:sldLayoutId id="2147483788" r:id="rId35"/>
    <p:sldLayoutId id="2147483790" r:id="rId36"/>
    <p:sldLayoutId id="2147483864" r:id="rId37"/>
    <p:sldLayoutId id="2147483865" r:id="rId38"/>
    <p:sldLayoutId id="2147483866" r:id="rId39"/>
    <p:sldLayoutId id="2147483867" r:id="rId40"/>
    <p:sldLayoutId id="2147483868" r:id="rId41"/>
    <p:sldLayoutId id="2147483869" r:id="rId42"/>
    <p:sldLayoutId id="2147483870" r:id="rId43"/>
    <p:sldLayoutId id="2147483871" r:id="rId44"/>
    <p:sldLayoutId id="2147483872" r:id="rId45"/>
    <p:sldLayoutId id="2147483873" r:id="rId46"/>
    <p:sldLayoutId id="2147483874" r:id="rId47"/>
    <p:sldLayoutId id="2147483875" r:id="rId48"/>
    <p:sldLayoutId id="2147483862" r:id="rId49"/>
    <p:sldLayoutId id="2147483876" r:id="rId50"/>
    <p:sldLayoutId id="2147483854" r:id="rId51"/>
    <p:sldLayoutId id="2147483856" r:id="rId52"/>
    <p:sldLayoutId id="2147483858" r:id="rId53"/>
    <p:sldLayoutId id="2147483860" r:id="rId54"/>
    <p:sldLayoutId id="2147483861" r:id="rId55"/>
    <p:sldLayoutId id="2147483863" r:id="rId56"/>
    <p:sldLayoutId id="2147483877" r:id="rId57"/>
    <p:sldLayoutId id="2147483855" r:id="rId58"/>
    <p:sldLayoutId id="2147483857" r:id="rId59"/>
    <p:sldLayoutId id="2147483859" r:id="rId60"/>
  </p:sldLayoutIdLst>
  <p:txStyles>
    <p:titleStyle>
      <a:lvl1pPr algn="ctr" defTabSz="857250" rtl="0" eaLnBrk="1" latinLnBrk="0" hangingPunct="1">
        <a:spcBef>
          <a:spcPct val="0"/>
        </a:spcBef>
        <a:buNone/>
        <a:defRPr sz="4125" kern="1200">
          <a:solidFill>
            <a:schemeClr val="tx1"/>
          </a:solidFill>
          <a:latin typeface="+mj-lt"/>
          <a:ea typeface="+mj-ea"/>
          <a:cs typeface="+mj-cs"/>
        </a:defRPr>
      </a:lvl1pPr>
    </p:titleStyle>
    <p:bodyStyle>
      <a:lvl1pPr marL="321469" indent="-321469" algn="l" defTabSz="857250" rtl="0" eaLnBrk="1" latinLnBrk="0" hangingPunct="1">
        <a:spcBef>
          <a:spcPct val="20000"/>
        </a:spcBef>
        <a:buClr>
          <a:schemeClr val="accent1"/>
        </a:buClr>
        <a:buFont typeface="Wingdings" panose="05000000000000000000" pitchFamily="2" charset="2"/>
        <a:buChar char="§"/>
        <a:defRPr sz="3000" kern="1200">
          <a:solidFill>
            <a:schemeClr val="tx1"/>
          </a:solidFill>
          <a:latin typeface="+mn-lt"/>
          <a:ea typeface="+mn-ea"/>
          <a:cs typeface="+mn-cs"/>
        </a:defRPr>
      </a:lvl1pPr>
      <a:lvl2pPr marL="696516" indent="-267891" algn="l" defTabSz="857250" rtl="0" eaLnBrk="1" latinLnBrk="0" hangingPunct="1">
        <a:spcBef>
          <a:spcPct val="20000"/>
        </a:spcBef>
        <a:buClr>
          <a:schemeClr val="bg2"/>
        </a:buClr>
        <a:buFont typeface="Arial" panose="020B0604020202020204" pitchFamily="34" charset="0"/>
        <a:buChar char="•"/>
        <a:defRPr sz="2625" kern="1200">
          <a:solidFill>
            <a:schemeClr val="tx1"/>
          </a:solidFill>
          <a:latin typeface="+mn-lt"/>
          <a:ea typeface="+mn-ea"/>
          <a:cs typeface="+mn-cs"/>
        </a:defRPr>
      </a:lvl2pPr>
      <a:lvl3pPr marL="1071563" indent="-214313" algn="l" defTabSz="857250" rtl="0" eaLnBrk="1" latinLnBrk="0" hangingPunct="1">
        <a:spcBef>
          <a:spcPct val="20000"/>
        </a:spcBef>
        <a:buClr>
          <a:schemeClr val="accent1"/>
        </a:buClr>
        <a:buFont typeface="Arial" pitchFamily="34" charset="0"/>
        <a:buChar char="•"/>
        <a:defRPr sz="2250" kern="1200">
          <a:solidFill>
            <a:schemeClr val="tx1"/>
          </a:solidFill>
          <a:latin typeface="+mn-lt"/>
          <a:ea typeface="+mn-ea"/>
          <a:cs typeface="+mn-cs"/>
        </a:defRPr>
      </a:lvl3pPr>
      <a:lvl4pPr marL="1500188"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4pPr>
      <a:lvl5pPr marL="1928813"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5pPr>
      <a:lvl6pPr marL="2357438"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6pPr>
      <a:lvl7pPr marL="2786063"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7pPr>
      <a:lvl8pPr marL="3214688"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8pPr>
      <a:lvl9pPr marL="3643313"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9pPr>
    </p:bodyStyle>
    <p:otherStyle>
      <a:defPPr>
        <a:defRPr lang="en-US"/>
      </a:defPPr>
      <a:lvl1pPr marL="0" algn="l" defTabSz="857250" rtl="0" eaLnBrk="1" latinLnBrk="0" hangingPunct="1">
        <a:defRPr sz="1688" kern="1200">
          <a:solidFill>
            <a:schemeClr val="tx1"/>
          </a:solidFill>
          <a:latin typeface="+mn-lt"/>
          <a:ea typeface="+mn-ea"/>
          <a:cs typeface="+mn-cs"/>
        </a:defRPr>
      </a:lvl1pPr>
      <a:lvl2pPr marL="428625" algn="l" defTabSz="857250" rtl="0" eaLnBrk="1" latinLnBrk="0" hangingPunct="1">
        <a:defRPr sz="1688" kern="1200">
          <a:solidFill>
            <a:schemeClr val="tx1"/>
          </a:solidFill>
          <a:latin typeface="+mn-lt"/>
          <a:ea typeface="+mn-ea"/>
          <a:cs typeface="+mn-cs"/>
        </a:defRPr>
      </a:lvl2pPr>
      <a:lvl3pPr marL="857250" algn="l" defTabSz="857250" rtl="0" eaLnBrk="1" latinLnBrk="0" hangingPunct="1">
        <a:defRPr sz="1688" kern="1200">
          <a:solidFill>
            <a:schemeClr val="tx1"/>
          </a:solidFill>
          <a:latin typeface="+mn-lt"/>
          <a:ea typeface="+mn-ea"/>
          <a:cs typeface="+mn-cs"/>
        </a:defRPr>
      </a:lvl3pPr>
      <a:lvl4pPr marL="1285875" algn="l" defTabSz="857250" rtl="0" eaLnBrk="1" latinLnBrk="0" hangingPunct="1">
        <a:defRPr sz="1688" kern="1200">
          <a:solidFill>
            <a:schemeClr val="tx1"/>
          </a:solidFill>
          <a:latin typeface="+mn-lt"/>
          <a:ea typeface="+mn-ea"/>
          <a:cs typeface="+mn-cs"/>
        </a:defRPr>
      </a:lvl4pPr>
      <a:lvl5pPr marL="1714500" algn="l" defTabSz="857250" rtl="0" eaLnBrk="1" latinLnBrk="0" hangingPunct="1">
        <a:defRPr sz="1688" kern="1200">
          <a:solidFill>
            <a:schemeClr val="tx1"/>
          </a:solidFill>
          <a:latin typeface="+mn-lt"/>
          <a:ea typeface="+mn-ea"/>
          <a:cs typeface="+mn-cs"/>
        </a:defRPr>
      </a:lvl5pPr>
      <a:lvl6pPr marL="2143125" algn="l" defTabSz="857250" rtl="0" eaLnBrk="1" latinLnBrk="0" hangingPunct="1">
        <a:defRPr sz="1688" kern="1200">
          <a:solidFill>
            <a:schemeClr val="tx1"/>
          </a:solidFill>
          <a:latin typeface="+mn-lt"/>
          <a:ea typeface="+mn-ea"/>
          <a:cs typeface="+mn-cs"/>
        </a:defRPr>
      </a:lvl6pPr>
      <a:lvl7pPr marL="2571750" algn="l" defTabSz="857250" rtl="0" eaLnBrk="1" latinLnBrk="0" hangingPunct="1">
        <a:defRPr sz="1688" kern="1200">
          <a:solidFill>
            <a:schemeClr val="tx1"/>
          </a:solidFill>
          <a:latin typeface="+mn-lt"/>
          <a:ea typeface="+mn-ea"/>
          <a:cs typeface="+mn-cs"/>
        </a:defRPr>
      </a:lvl7pPr>
      <a:lvl8pPr marL="3000375" algn="l" defTabSz="857250" rtl="0" eaLnBrk="1" latinLnBrk="0" hangingPunct="1">
        <a:defRPr sz="1688" kern="1200">
          <a:solidFill>
            <a:schemeClr val="tx1"/>
          </a:solidFill>
          <a:latin typeface="+mn-lt"/>
          <a:ea typeface="+mn-ea"/>
          <a:cs typeface="+mn-cs"/>
        </a:defRPr>
      </a:lvl8pPr>
      <a:lvl9pPr marL="3429000" algn="l" defTabSz="857250" rtl="0" eaLnBrk="1" latinLnBrk="0" hangingPunct="1">
        <a:defRPr sz="1688"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71500" y="257473"/>
            <a:ext cx="10287000" cy="1071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571500" y="1500188"/>
            <a:ext cx="10287000" cy="424309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571500" y="5959078"/>
            <a:ext cx="2667000" cy="342305"/>
          </a:xfrm>
          <a:prstGeom prst="rect">
            <a:avLst/>
          </a:prstGeom>
        </p:spPr>
        <p:txBody>
          <a:bodyPr vert="horz" lIns="91440" tIns="45720" rIns="91440" bIns="45720" rtlCol="0" anchor="ctr"/>
          <a:lstStyle>
            <a:lvl1pPr algn="l">
              <a:defRPr sz="1125">
                <a:solidFill>
                  <a:schemeClr val="tx1">
                    <a:tint val="75000"/>
                  </a:schemeClr>
                </a:solidFill>
              </a:defRPr>
            </a:lvl1pPr>
          </a:lstStyle>
          <a:p>
            <a:fld id="{BDE491D1-8C98-3E4B-9AE7-F2D057E2A896}" type="datetimeFigureOut">
              <a:rPr lang="en-US" smtClean="0"/>
              <a:t>5/28/2026</a:t>
            </a:fld>
            <a:endParaRPr lang="en-US"/>
          </a:p>
        </p:txBody>
      </p:sp>
      <p:sp>
        <p:nvSpPr>
          <p:cNvPr id="5" name="Footer Placeholder 4"/>
          <p:cNvSpPr>
            <a:spLocks noGrp="1"/>
          </p:cNvSpPr>
          <p:nvPr>
            <p:ph type="ftr" sz="quarter" idx="3"/>
          </p:nvPr>
        </p:nvSpPr>
        <p:spPr>
          <a:xfrm>
            <a:off x="3905250" y="5959078"/>
            <a:ext cx="3619500" cy="342305"/>
          </a:xfrm>
          <a:prstGeom prst="rect">
            <a:avLst/>
          </a:prstGeom>
        </p:spPr>
        <p:txBody>
          <a:bodyPr vert="horz" lIns="91440" tIns="45720" rIns="91440" bIns="45720" rtlCol="0" anchor="ctr"/>
          <a:lstStyle>
            <a:lvl1pPr algn="ctr">
              <a:defRPr sz="1125">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191500" y="5959078"/>
            <a:ext cx="2667000" cy="342305"/>
          </a:xfrm>
          <a:prstGeom prst="rect">
            <a:avLst/>
          </a:prstGeom>
        </p:spPr>
        <p:txBody>
          <a:bodyPr vert="horz" lIns="91440" tIns="45720" rIns="91440" bIns="45720" rtlCol="0" anchor="ctr"/>
          <a:lstStyle>
            <a:lvl1pPr algn="r">
              <a:defRPr sz="1125">
                <a:solidFill>
                  <a:schemeClr val="tx1">
                    <a:tint val="75000"/>
                  </a:schemeClr>
                </a:solidFill>
              </a:defRPr>
            </a:lvl1pPr>
          </a:lstStyle>
          <a:p>
            <a:fld id="{A7CC34A5-3CBB-BD42-A286-42919285B7A1}" type="slidenum">
              <a:rPr lang="en-US" smtClean="0"/>
              <a:t>‹#›</a:t>
            </a:fld>
            <a:endParaRPr lang="en-US"/>
          </a:p>
        </p:txBody>
      </p:sp>
    </p:spTree>
    <p:extLst>
      <p:ext uri="{BB962C8B-B14F-4D97-AF65-F5344CB8AC3E}">
        <p14:creationId xmlns:p14="http://schemas.microsoft.com/office/powerpoint/2010/main" val="726609747"/>
      </p:ext>
    </p:extLst>
  </p:cSld>
  <p:clrMap bg1="lt1" tx1="dk1" bg2="lt2" tx2="dk2" accent1="accent1" accent2="accent2" accent3="accent3" accent4="accent4" accent5="accent5" accent6="accent6" hlink="hlink" folHlink="folHlink"/>
  <p:sldLayoutIdLst>
    <p:sldLayoutId id="2147483796" r:id="rId1"/>
    <p:sldLayoutId id="2147483797" r:id="rId2"/>
    <p:sldLayoutId id="2147483798" r:id="rId3"/>
    <p:sldLayoutId id="2147483799" r:id="rId4"/>
    <p:sldLayoutId id="2147483800" r:id="rId5"/>
    <p:sldLayoutId id="2147483801" r:id="rId6"/>
    <p:sldLayoutId id="2147483802" r:id="rId7"/>
    <p:sldLayoutId id="2147483803" r:id="rId8"/>
    <p:sldLayoutId id="2147483804" r:id="rId9"/>
    <p:sldLayoutId id="2147483805" r:id="rId10"/>
    <p:sldLayoutId id="2147483806"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857250" rtl="0" eaLnBrk="1" latinLnBrk="0" hangingPunct="1">
        <a:spcBef>
          <a:spcPct val="0"/>
        </a:spcBef>
        <a:buNone/>
        <a:defRPr sz="4125" kern="1200">
          <a:solidFill>
            <a:schemeClr val="tx1"/>
          </a:solidFill>
          <a:latin typeface="+mj-lt"/>
          <a:ea typeface="+mj-ea"/>
          <a:cs typeface="+mj-cs"/>
        </a:defRPr>
      </a:lvl1pPr>
    </p:titleStyle>
    <p:bodyStyle>
      <a:lvl1pPr marL="321469" indent="-321469" algn="l" defTabSz="857250" rtl="0" eaLnBrk="1" latinLnBrk="0" hangingPunct="1">
        <a:spcBef>
          <a:spcPct val="20000"/>
        </a:spcBef>
        <a:buClr>
          <a:schemeClr val="accent1"/>
        </a:buClr>
        <a:buFont typeface="Wingdings" panose="05000000000000000000" pitchFamily="2" charset="2"/>
        <a:buChar char="§"/>
        <a:defRPr sz="3000" kern="1200">
          <a:solidFill>
            <a:schemeClr val="tx1"/>
          </a:solidFill>
          <a:latin typeface="+mn-lt"/>
          <a:ea typeface="+mn-ea"/>
          <a:cs typeface="+mn-cs"/>
        </a:defRPr>
      </a:lvl1pPr>
      <a:lvl2pPr marL="696516" indent="-267891" algn="l" defTabSz="857250" rtl="0" eaLnBrk="1" latinLnBrk="0" hangingPunct="1">
        <a:spcBef>
          <a:spcPct val="20000"/>
        </a:spcBef>
        <a:buClr>
          <a:schemeClr val="bg2"/>
        </a:buClr>
        <a:buFont typeface="Arial" panose="020B0604020202020204" pitchFamily="34" charset="0"/>
        <a:buChar char="•"/>
        <a:defRPr sz="2625" kern="1200">
          <a:solidFill>
            <a:schemeClr val="tx1"/>
          </a:solidFill>
          <a:latin typeface="+mn-lt"/>
          <a:ea typeface="+mn-ea"/>
          <a:cs typeface="+mn-cs"/>
        </a:defRPr>
      </a:lvl2pPr>
      <a:lvl3pPr marL="1071563" indent="-214313" algn="l" defTabSz="857250" rtl="0" eaLnBrk="1" latinLnBrk="0" hangingPunct="1">
        <a:spcBef>
          <a:spcPct val="20000"/>
        </a:spcBef>
        <a:buClr>
          <a:schemeClr val="accent1"/>
        </a:buClr>
        <a:buFont typeface="Arial" pitchFamily="34" charset="0"/>
        <a:buChar char="•"/>
        <a:defRPr sz="2250" kern="1200">
          <a:solidFill>
            <a:schemeClr val="tx1"/>
          </a:solidFill>
          <a:latin typeface="+mn-lt"/>
          <a:ea typeface="+mn-ea"/>
          <a:cs typeface="+mn-cs"/>
        </a:defRPr>
      </a:lvl3pPr>
      <a:lvl4pPr marL="1500188"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4pPr>
      <a:lvl5pPr marL="1928813"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5pPr>
      <a:lvl6pPr marL="2357438"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6pPr>
      <a:lvl7pPr marL="2786063"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7pPr>
      <a:lvl8pPr marL="3214688"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8pPr>
      <a:lvl9pPr marL="3643313"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9pPr>
    </p:bodyStyle>
    <p:otherStyle>
      <a:defPPr>
        <a:defRPr lang="en-US"/>
      </a:defPPr>
      <a:lvl1pPr marL="0" algn="l" defTabSz="857250" rtl="0" eaLnBrk="1" latinLnBrk="0" hangingPunct="1">
        <a:defRPr sz="1688" kern="1200">
          <a:solidFill>
            <a:schemeClr val="tx1"/>
          </a:solidFill>
          <a:latin typeface="+mn-lt"/>
          <a:ea typeface="+mn-ea"/>
          <a:cs typeface="+mn-cs"/>
        </a:defRPr>
      </a:lvl1pPr>
      <a:lvl2pPr marL="428625" algn="l" defTabSz="857250" rtl="0" eaLnBrk="1" latinLnBrk="0" hangingPunct="1">
        <a:defRPr sz="1688" kern="1200">
          <a:solidFill>
            <a:schemeClr val="tx1"/>
          </a:solidFill>
          <a:latin typeface="+mn-lt"/>
          <a:ea typeface="+mn-ea"/>
          <a:cs typeface="+mn-cs"/>
        </a:defRPr>
      </a:lvl2pPr>
      <a:lvl3pPr marL="857250" algn="l" defTabSz="857250" rtl="0" eaLnBrk="1" latinLnBrk="0" hangingPunct="1">
        <a:defRPr sz="1688" kern="1200">
          <a:solidFill>
            <a:schemeClr val="tx1"/>
          </a:solidFill>
          <a:latin typeface="+mn-lt"/>
          <a:ea typeface="+mn-ea"/>
          <a:cs typeface="+mn-cs"/>
        </a:defRPr>
      </a:lvl3pPr>
      <a:lvl4pPr marL="1285875" algn="l" defTabSz="857250" rtl="0" eaLnBrk="1" latinLnBrk="0" hangingPunct="1">
        <a:defRPr sz="1688" kern="1200">
          <a:solidFill>
            <a:schemeClr val="tx1"/>
          </a:solidFill>
          <a:latin typeface="+mn-lt"/>
          <a:ea typeface="+mn-ea"/>
          <a:cs typeface="+mn-cs"/>
        </a:defRPr>
      </a:lvl4pPr>
      <a:lvl5pPr marL="1714500" algn="l" defTabSz="857250" rtl="0" eaLnBrk="1" latinLnBrk="0" hangingPunct="1">
        <a:defRPr sz="1688" kern="1200">
          <a:solidFill>
            <a:schemeClr val="tx1"/>
          </a:solidFill>
          <a:latin typeface="+mn-lt"/>
          <a:ea typeface="+mn-ea"/>
          <a:cs typeface="+mn-cs"/>
        </a:defRPr>
      </a:lvl5pPr>
      <a:lvl6pPr marL="2143125" algn="l" defTabSz="857250" rtl="0" eaLnBrk="1" latinLnBrk="0" hangingPunct="1">
        <a:defRPr sz="1688" kern="1200">
          <a:solidFill>
            <a:schemeClr val="tx1"/>
          </a:solidFill>
          <a:latin typeface="+mn-lt"/>
          <a:ea typeface="+mn-ea"/>
          <a:cs typeface="+mn-cs"/>
        </a:defRPr>
      </a:lvl6pPr>
      <a:lvl7pPr marL="2571750" algn="l" defTabSz="857250" rtl="0" eaLnBrk="1" latinLnBrk="0" hangingPunct="1">
        <a:defRPr sz="1688" kern="1200">
          <a:solidFill>
            <a:schemeClr val="tx1"/>
          </a:solidFill>
          <a:latin typeface="+mn-lt"/>
          <a:ea typeface="+mn-ea"/>
          <a:cs typeface="+mn-cs"/>
        </a:defRPr>
      </a:lvl7pPr>
      <a:lvl8pPr marL="3000375" algn="l" defTabSz="857250" rtl="0" eaLnBrk="1" latinLnBrk="0" hangingPunct="1">
        <a:defRPr sz="1688" kern="1200">
          <a:solidFill>
            <a:schemeClr val="tx1"/>
          </a:solidFill>
          <a:latin typeface="+mn-lt"/>
          <a:ea typeface="+mn-ea"/>
          <a:cs typeface="+mn-cs"/>
        </a:defRPr>
      </a:lvl8pPr>
      <a:lvl9pPr marL="3429000" algn="l" defTabSz="857250" rtl="0" eaLnBrk="1" latinLnBrk="0" hangingPunct="1">
        <a:defRPr sz="1688"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0675144"/>
      </p:ext>
    </p:extLst>
  </p:cSld>
  <p:clrMap bg1="lt1" tx1="dk1" bg2="lt2" tx2="dk2" accent1="accent1" accent2="accent2" accent3="accent3" accent4="accent4" accent5="accent5" accent6="accent6" hlink="hlink" folHlink="folHlink"/>
  <p:sldLayoutIdLst>
    <p:sldLayoutId id="2147483808" r:id="rId1"/>
    <p:sldLayoutId id="2147483809" r:id="rId2"/>
    <p:sldLayoutId id="2147483810" r:id="rId3"/>
    <p:sldLayoutId id="2147483811" r:id="rId4"/>
    <p:sldLayoutId id="2147483812" r:id="rId5"/>
    <p:sldLayoutId id="2147483813" r:id="rId6"/>
    <p:sldLayoutId id="2147483814" r:id="rId7"/>
    <p:sldLayoutId id="2147483815" r:id="rId8"/>
    <p:sldLayoutId id="2147483816" r:id="rId9"/>
    <p:sldLayoutId id="2147483817" r:id="rId10"/>
    <p:sldLayoutId id="2147483818" r:id="rId11"/>
    <p:sldLayoutId id="2147483819" r:id="rId12"/>
    <p:sldLayoutId id="2147483820" r:id="rId13"/>
    <p:sldLayoutId id="2147483821" r:id="rId14"/>
    <p:sldLayoutId id="2147483822" r:id="rId15"/>
    <p:sldLayoutId id="2147483823" r:id="rId16"/>
    <p:sldLayoutId id="2147483824" r:id="rId17"/>
    <p:sldLayoutId id="2147483825" r:id="rId18"/>
    <p:sldLayoutId id="2147483826" r:id="rId19"/>
    <p:sldLayoutId id="2147483827" r:id="rId20"/>
    <p:sldLayoutId id="2147483828" r:id="rId21"/>
    <p:sldLayoutId id="2147483829" r:id="rId22"/>
    <p:sldLayoutId id="2147483830" r:id="rId23"/>
    <p:sldLayoutId id="2147483831" r:id="rId24"/>
    <p:sldLayoutId id="2147483832" r:id="rId25"/>
    <p:sldLayoutId id="2147483833" r:id="rId26"/>
    <p:sldLayoutId id="2147483834" r:id="rId27"/>
    <p:sldLayoutId id="2147483835" r:id="rId28"/>
    <p:sldLayoutId id="2147483836" r:id="rId29"/>
    <p:sldLayoutId id="2147483837" r:id="rId30"/>
    <p:sldLayoutId id="2147483838" r:id="rId31"/>
    <p:sldLayoutId id="2147483839" r:id="rId32"/>
    <p:sldLayoutId id="2147483840" r:id="rId33"/>
    <p:sldLayoutId id="2147483841" r:id="rId34"/>
    <p:sldLayoutId id="2147483842" r:id="rId35"/>
    <p:sldLayoutId id="2147483843" r:id="rId36"/>
    <p:sldLayoutId id="2147483844" r:id="rId37"/>
    <p:sldLayoutId id="2147483845" r:id="rId38"/>
    <p:sldLayoutId id="2147483846" r:id="rId39"/>
    <p:sldLayoutId id="2147483847" r:id="rId40"/>
    <p:sldLayoutId id="2147483848" r:id="rId41"/>
    <p:sldLayoutId id="2147483849" r:id="rId42"/>
    <p:sldLayoutId id="2147483850" r:id="rId43"/>
    <p:sldLayoutId id="2147483851" r:id="rId44"/>
    <p:sldLayoutId id="2147483852" r:id="rId45"/>
    <p:sldLayoutId id="2147483853" r:id="rId4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13.xml"/><Relationship Id="rId5" Type="http://schemas.openxmlformats.org/officeDocument/2006/relationships/image" Target="../media/image23.png"/><Relationship Id="rId4" Type="http://schemas.openxmlformats.org/officeDocument/2006/relationships/image" Target="../media/image22.gif"/></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13.xml"/><Relationship Id="rId5" Type="http://schemas.openxmlformats.org/officeDocument/2006/relationships/image" Target="../media/image25.png"/><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8" Type="http://schemas.openxmlformats.org/officeDocument/2006/relationships/hyperlink" Target="https://www.depts.ttu.edu/parentrelations/family-weekend/index.php" TargetMode="External"/><Relationship Id="rId3" Type="http://schemas.openxmlformats.org/officeDocument/2006/relationships/image" Target="../media/image11.png"/><Relationship Id="rId7" Type="http://schemas.openxmlformats.org/officeDocument/2006/relationships/hyperlink" Target="http://www.raiderwelcome.ttu.edu/" TargetMode="External"/><Relationship Id="rId2" Type="http://schemas.openxmlformats.org/officeDocument/2006/relationships/notesSlide" Target="../notesSlides/notesSlide18.xml"/><Relationship Id="rId1" Type="http://schemas.openxmlformats.org/officeDocument/2006/relationships/slideLayout" Target="../slideLayouts/slideLayout13.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1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9.xml"/><Relationship Id="rId1" Type="http://schemas.openxmlformats.org/officeDocument/2006/relationships/slideLayout" Target="../slideLayouts/slideLayout106.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0.xml"/><Relationship Id="rId1" Type="http://schemas.openxmlformats.org/officeDocument/2006/relationships/slideLayout" Target="../slideLayouts/slideLayout106.xml"/></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1.xml"/><Relationship Id="rId1" Type="http://schemas.openxmlformats.org/officeDocument/2006/relationships/slideLayout" Target="../slideLayouts/slideLayout1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8.xml"/><Relationship Id="rId5" Type="http://schemas.openxmlformats.org/officeDocument/2006/relationships/image" Target="../media/image15.png"/><Relationship Id="rId4" Type="http://schemas.openxmlformats.org/officeDocument/2006/relationships/hyperlink" Target="https://www.depts.ttu.edu/parentrelations/rroforparents.php"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106.xml"/></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106.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D9F93C8-F3B0-C36B-6A81-23C9BB92C781}"/>
              </a:ext>
              <a:ext uri="{C183D7F6-B498-43B3-948B-1728B52AA6E4}">
                <adec:decorative xmlns:adec="http://schemas.microsoft.com/office/drawing/2017/decorative" val="1"/>
              </a:ext>
            </a:extLst>
          </p:cNvPr>
          <p:cNvPicPr>
            <a:picLocks noChangeAspect="1"/>
          </p:cNvPicPr>
          <p:nvPr/>
        </p:nvPicPr>
        <p:blipFill>
          <a:blip r:embed="rId3">
            <a:alphaModFix amt="94000"/>
            <a:extLst>
              <a:ext uri="{BEBA8EAE-BF5A-486C-A8C5-ECC9F3942E4B}">
                <a14:imgProps xmlns:a14="http://schemas.microsoft.com/office/drawing/2010/main">
                  <a14:imgLayer r:embed="rId4">
                    <a14:imgEffect>
                      <a14:artisticFilmGrain grainSize="20"/>
                    </a14:imgEffect>
                  </a14:imgLayer>
                </a14:imgProps>
              </a:ext>
            </a:extLst>
          </a:blip>
          <a:srcRect l="1062" t="4159" b="21678"/>
          <a:stretch>
            <a:fillRect/>
          </a:stretch>
        </p:blipFill>
        <p:spPr>
          <a:xfrm>
            <a:off x="0" y="0"/>
            <a:ext cx="12192000" cy="6858000"/>
          </a:xfrm>
          <a:prstGeom prst="rect">
            <a:avLst/>
          </a:prstGeom>
        </p:spPr>
      </p:pic>
      <p:sp>
        <p:nvSpPr>
          <p:cNvPr id="26" name="Title 25">
            <a:extLst>
              <a:ext uri="{FF2B5EF4-FFF2-40B4-BE49-F238E27FC236}">
                <a16:creationId xmlns:a16="http://schemas.microsoft.com/office/drawing/2014/main" id="{A826B068-451C-0A8F-22B7-C6A5C067A4AA}"/>
              </a:ext>
            </a:extLst>
          </p:cNvPr>
          <p:cNvSpPr>
            <a:spLocks noGrp="1"/>
          </p:cNvSpPr>
          <p:nvPr>
            <p:ph type="ctrTitle"/>
          </p:nvPr>
        </p:nvSpPr>
        <p:spPr>
          <a:xfrm>
            <a:off x="101450" y="1037350"/>
            <a:ext cx="11988501" cy="1640050"/>
          </a:xfrm>
          <a:effectLst>
            <a:outerShdw blurRad="50800" dist="50800" dir="5400000" algn="ctr" rotWithShape="0">
              <a:schemeClr val="bg1"/>
            </a:outerShdw>
          </a:effectLst>
        </p:spPr>
        <p:txBody>
          <a:bodyPr>
            <a:noAutofit/>
          </a:bodyPr>
          <a:lstStyle/>
          <a:p>
            <a:r>
              <a:rPr lang="en-US" sz="3600" cap="all">
                <a:effectLst>
                  <a:outerShdw blurRad="1270000" dir="5400000" algn="ctr" rotWithShape="0">
                    <a:schemeClr val="bg1"/>
                  </a:outerShdw>
                </a:effectLst>
                <a:latin typeface="Arial Black" panose="020B0A04020102020204" pitchFamily="34" charset="0"/>
              </a:rPr>
              <a:t>Red Raider Families:</a:t>
            </a:r>
            <a:br>
              <a:rPr lang="en-US" sz="3600" cap="all">
                <a:effectLst>
                  <a:outerShdw blurRad="1270000" dir="5400000" algn="ctr" rotWithShape="0">
                    <a:schemeClr val="bg1"/>
                  </a:outerShdw>
                </a:effectLst>
                <a:latin typeface="Arial Black" panose="020B0A04020102020204" pitchFamily="34" charset="0"/>
              </a:rPr>
            </a:br>
            <a:r>
              <a:rPr lang="en-US" sz="3600" cap="all">
                <a:effectLst>
                  <a:outerShdw blurRad="1270000" dir="5400000" algn="ctr" rotWithShape="0">
                    <a:schemeClr val="bg1"/>
                  </a:outerShdw>
                </a:effectLst>
                <a:latin typeface="Arial Black" panose="020B0A04020102020204" pitchFamily="34" charset="0"/>
              </a:rPr>
              <a:t>Supporting Your Student’s Transition</a:t>
            </a:r>
            <a:endParaRPr lang="en-US" sz="3600">
              <a:effectLst>
                <a:outerShdw blurRad="1270000" dir="5400000" algn="ctr" rotWithShape="0">
                  <a:schemeClr val="bg1"/>
                </a:outerShdw>
              </a:effectLst>
              <a:latin typeface="Arial Black" panose="020B0A0402010202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1F22F6A-F1E7-BE1A-E9E9-5D8F63107692}"/>
              </a:ext>
              <a:ext uri="{C183D7F6-B498-43B3-948B-1728B52AA6E4}">
                <adec:decorative xmlns:adec="http://schemas.microsoft.com/office/drawing/2017/decorative" val="1"/>
              </a:ext>
            </a:extLst>
          </p:cNvPr>
          <p:cNvPicPr/>
          <p:nvPr/>
        </p:nvPicPr>
        <p:blipFill rotWithShape="1">
          <a:blip r:embed="rId3">
            <a:extLst>
              <a:ext uri="{28A0092B-C50C-407E-A947-70E740481C1C}">
                <a14:useLocalDpi xmlns:a14="http://schemas.microsoft.com/office/drawing/2010/main" val="0"/>
              </a:ext>
            </a:extLst>
          </a:blip>
          <a:srcRect l="3371" t="3634" r="-1" b="1759"/>
          <a:stretch>
            <a:fillRect/>
          </a:stretch>
        </p:blipFill>
        <p:spPr>
          <a:xfrm>
            <a:off x="7041632" y="0"/>
            <a:ext cx="5150368" cy="6858000"/>
          </a:xfrm>
          <a:prstGeom prst="rect">
            <a:avLst/>
          </a:prstGeom>
        </p:spPr>
      </p:pic>
      <p:sp>
        <p:nvSpPr>
          <p:cNvPr id="10" name="Content Placeholder 2">
            <a:extLst>
              <a:ext uri="{FF2B5EF4-FFF2-40B4-BE49-F238E27FC236}">
                <a16:creationId xmlns:a16="http://schemas.microsoft.com/office/drawing/2014/main" id="{0D71718F-595C-9E84-BDA7-ED580AD616F2}"/>
              </a:ext>
            </a:extLst>
          </p:cNvPr>
          <p:cNvSpPr txBox="1">
            <a:spLocks noGrp="1"/>
          </p:cNvSpPr>
          <p:nvPr>
            <p:ph type="title" idx="4294967295"/>
          </p:nvPr>
        </p:nvSpPr>
        <p:spPr>
          <a:xfrm>
            <a:off x="7209148" y="341908"/>
            <a:ext cx="5426647" cy="116909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marL="321469" indent="-321469" algn="l" defTabSz="857250" rtl="0" eaLnBrk="1" latinLnBrk="0" hangingPunct="1">
              <a:spcBef>
                <a:spcPct val="20000"/>
              </a:spcBef>
              <a:buClr>
                <a:schemeClr val="accent1"/>
              </a:buClr>
              <a:buFont typeface="Wingdings" panose="05000000000000000000" pitchFamily="2" charset="2"/>
              <a:buChar char="§"/>
              <a:defRPr sz="3000" kern="1200">
                <a:solidFill>
                  <a:schemeClr val="tx1"/>
                </a:solidFill>
                <a:latin typeface="+mn-lt"/>
                <a:ea typeface="+mn-ea"/>
                <a:cs typeface="+mn-cs"/>
              </a:defRPr>
            </a:lvl1pPr>
            <a:lvl2pPr marL="696516" indent="-267891" algn="l" defTabSz="857250" rtl="0" eaLnBrk="1" latinLnBrk="0" hangingPunct="1">
              <a:spcBef>
                <a:spcPct val="20000"/>
              </a:spcBef>
              <a:buClr>
                <a:schemeClr val="bg2"/>
              </a:buClr>
              <a:buFont typeface="Arial" panose="020B0604020202020204" pitchFamily="34" charset="0"/>
              <a:buChar char="•"/>
              <a:defRPr sz="2625" kern="1200">
                <a:solidFill>
                  <a:schemeClr val="tx1"/>
                </a:solidFill>
                <a:latin typeface="+mn-lt"/>
                <a:ea typeface="+mn-ea"/>
                <a:cs typeface="+mn-cs"/>
              </a:defRPr>
            </a:lvl2pPr>
            <a:lvl3pPr marL="1071563" indent="-214313" algn="l" defTabSz="857250" rtl="0" eaLnBrk="1" latinLnBrk="0" hangingPunct="1">
              <a:spcBef>
                <a:spcPct val="20000"/>
              </a:spcBef>
              <a:buClr>
                <a:schemeClr val="accent1"/>
              </a:buClr>
              <a:buFont typeface="Arial" pitchFamily="34" charset="0"/>
              <a:buChar char="•"/>
              <a:defRPr sz="2250" kern="1200">
                <a:solidFill>
                  <a:schemeClr val="tx1"/>
                </a:solidFill>
                <a:latin typeface="+mn-lt"/>
                <a:ea typeface="+mn-ea"/>
                <a:cs typeface="+mn-cs"/>
              </a:defRPr>
            </a:lvl3pPr>
            <a:lvl4pPr marL="1500188"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4pPr>
            <a:lvl5pPr marL="1928813"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5pPr>
            <a:lvl6pPr marL="2357438"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6pPr>
            <a:lvl7pPr marL="2786063"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7pPr>
            <a:lvl8pPr marL="3214688"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8pPr>
            <a:lvl9pPr marL="3643313"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9pPr>
          </a:lstStyle>
          <a:p>
            <a:pPr marL="0" marR="0" lvl="0" indent="0" algn="l" defTabSz="857250" rtl="0" eaLnBrk="1" fontAlgn="auto" latinLnBrk="0" hangingPunct="1">
              <a:lnSpc>
                <a:spcPct val="100000"/>
              </a:lnSpc>
              <a:spcBef>
                <a:spcPts val="600"/>
              </a:spcBef>
              <a:spcAft>
                <a:spcPts val="0"/>
              </a:spcAft>
              <a:buClr>
                <a:schemeClr val="accent1"/>
              </a:buClr>
              <a:buSzTx/>
              <a:buFont typeface="Wingdings" panose="05000000000000000000" pitchFamily="2" charset="2"/>
              <a:buNone/>
              <a:tabLst/>
              <a:defRPr/>
            </a:pPr>
            <a:r>
              <a:rPr kumimoji="0" lang="en-US" sz="3200" b="0" i="0" u="none" strike="noStrike" kern="1200" cap="all" spc="0" normalizeH="0" baseline="0" noProof="0">
                <a:ln>
                  <a:noFill/>
                </a:ln>
                <a:solidFill>
                  <a:schemeClr val="bg1"/>
                </a:solidFill>
                <a:effectLst/>
                <a:uLnTx/>
                <a:uFillTx/>
                <a:latin typeface="+mj-lt"/>
                <a:ea typeface="+mn-ea"/>
                <a:cs typeface="+mn-cs"/>
              </a:rPr>
              <a:t>Red Raider Family Network</a:t>
            </a:r>
          </a:p>
        </p:txBody>
      </p:sp>
      <p:pic>
        <p:nvPicPr>
          <p:cNvPr id="1026" name="Picture 2" descr="Image of the Red Raider Family homepage on desktop, tablet, and phone screen">
            <a:extLst>
              <a:ext uri="{FF2B5EF4-FFF2-40B4-BE49-F238E27FC236}">
                <a16:creationId xmlns:a16="http://schemas.microsoft.com/office/drawing/2014/main" id="{25523E68-1632-E133-F6D8-9399E6C6DE3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7143" y="367804"/>
            <a:ext cx="2959468" cy="2044291"/>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2023A0C9-8F5F-8884-C5C1-1F501A85E7F4}"/>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07493" y="4060726"/>
            <a:ext cx="2726800" cy="2726800"/>
          </a:xfrm>
          <a:prstGeom prst="rect">
            <a:avLst/>
          </a:prstGeom>
        </p:spPr>
      </p:pic>
      <p:pic>
        <p:nvPicPr>
          <p:cNvPr id="5" name="Picture 4">
            <a:extLst>
              <a:ext uri="{FF2B5EF4-FFF2-40B4-BE49-F238E27FC236}">
                <a16:creationId xmlns:a16="http://schemas.microsoft.com/office/drawing/2014/main" id="{847CE2FC-2DBA-9B22-000E-5CEB41C670D7}"/>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153638" y="3213304"/>
            <a:ext cx="3345288" cy="2312357"/>
          </a:xfrm>
          <a:prstGeom prst="rect">
            <a:avLst/>
          </a:prstGeom>
          <a:ln>
            <a:noFill/>
          </a:ln>
          <a:effectLst>
            <a:outerShdw blurRad="292100" dist="139700" dir="2700000" algn="tl" rotWithShape="0">
              <a:srgbClr val="333333">
                <a:alpha val="65000"/>
              </a:srgbClr>
            </a:outerShdw>
          </a:effectLst>
        </p:spPr>
      </p:pic>
      <p:grpSp>
        <p:nvGrpSpPr>
          <p:cNvPr id="18" name="Group 17">
            <a:extLst>
              <a:ext uri="{FF2B5EF4-FFF2-40B4-BE49-F238E27FC236}">
                <a16:creationId xmlns:a16="http://schemas.microsoft.com/office/drawing/2014/main" id="{9ED24492-2195-E294-7115-5F0CB254684A}"/>
              </a:ext>
              <a:ext uri="{C183D7F6-B498-43B3-948B-1728B52AA6E4}">
                <adec:decorative xmlns:adec="http://schemas.microsoft.com/office/drawing/2017/decorative" val="1"/>
              </a:ext>
            </a:extLst>
          </p:cNvPr>
          <p:cNvGrpSpPr>
            <a:grpSpLocks noChangeAspect="1"/>
          </p:cNvGrpSpPr>
          <p:nvPr/>
        </p:nvGrpSpPr>
        <p:grpSpPr>
          <a:xfrm>
            <a:off x="3498926" y="1300524"/>
            <a:ext cx="3302883" cy="1956441"/>
            <a:chOff x="387793" y="3584585"/>
            <a:chExt cx="3137610" cy="1858543"/>
          </a:xfrm>
        </p:grpSpPr>
        <p:grpSp>
          <p:nvGrpSpPr>
            <p:cNvPr id="7" name="Group 6">
              <a:extLst>
                <a:ext uri="{FF2B5EF4-FFF2-40B4-BE49-F238E27FC236}">
                  <a16:creationId xmlns:a16="http://schemas.microsoft.com/office/drawing/2014/main" id="{361F1E88-7909-77C5-F8DF-14D19F30F284}"/>
                </a:ext>
              </a:extLst>
            </p:cNvPr>
            <p:cNvGrpSpPr>
              <a:grpSpLocks noChangeAspect="1"/>
            </p:cNvGrpSpPr>
            <p:nvPr/>
          </p:nvGrpSpPr>
          <p:grpSpPr>
            <a:xfrm>
              <a:off x="387793" y="3584585"/>
              <a:ext cx="3137610" cy="1858543"/>
              <a:chOff x="1560387" y="4403604"/>
              <a:chExt cx="3137610" cy="1858543"/>
            </a:xfrm>
          </p:grpSpPr>
          <p:pic>
            <p:nvPicPr>
              <p:cNvPr id="6" name="Picture 5">
                <a:extLst>
                  <a:ext uri="{FF2B5EF4-FFF2-40B4-BE49-F238E27FC236}">
                    <a16:creationId xmlns:a16="http://schemas.microsoft.com/office/drawing/2014/main" id="{11AC04A7-CF29-2443-88B4-7716736554C7}"/>
                  </a:ext>
                </a:extLst>
              </p:cNvPr>
              <p:cNvPicPr>
                <a:picLocks noChangeAspect="1"/>
              </p:cNvPicPr>
              <p:nvPr/>
            </p:nvPicPr>
            <p:blipFill>
              <a:blip r:embed="rId7"/>
              <a:stretch>
                <a:fillRect/>
              </a:stretch>
            </p:blipFill>
            <p:spPr>
              <a:xfrm>
                <a:off x="1789377" y="4403604"/>
                <a:ext cx="2908620" cy="1858543"/>
              </a:xfrm>
              <a:prstGeom prst="rect">
                <a:avLst/>
              </a:prstGeom>
              <a:ln>
                <a:noFill/>
              </a:ln>
              <a:effectLst>
                <a:outerShdw blurRad="292100" dist="139700" dir="2700000" algn="tl" rotWithShape="0">
                  <a:srgbClr val="333333">
                    <a:alpha val="65000"/>
                  </a:srgbClr>
                </a:outerShdw>
              </a:effectLst>
            </p:spPr>
          </p:pic>
          <p:sp>
            <p:nvSpPr>
              <p:cNvPr id="12" name="Arrow: Right 11">
                <a:extLst>
                  <a:ext uri="{FF2B5EF4-FFF2-40B4-BE49-F238E27FC236}">
                    <a16:creationId xmlns:a16="http://schemas.microsoft.com/office/drawing/2014/main" id="{B6F63702-A42B-816E-1CDA-DEE5CE83859F}"/>
                  </a:ext>
                </a:extLst>
              </p:cNvPr>
              <p:cNvSpPr/>
              <p:nvPr/>
            </p:nvSpPr>
            <p:spPr>
              <a:xfrm>
                <a:off x="1560387" y="5362914"/>
                <a:ext cx="457979" cy="21025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sp>
          <p:nvSpPr>
            <p:cNvPr id="17" name="Arrow: Right 16">
              <a:extLst>
                <a:ext uri="{FF2B5EF4-FFF2-40B4-BE49-F238E27FC236}">
                  <a16:creationId xmlns:a16="http://schemas.microsoft.com/office/drawing/2014/main" id="{B125316E-995E-46B0-D258-41F75C67FE4B}"/>
                </a:ext>
              </a:extLst>
            </p:cNvPr>
            <p:cNvSpPr/>
            <p:nvPr/>
          </p:nvSpPr>
          <p:spPr>
            <a:xfrm>
              <a:off x="387793" y="4951821"/>
              <a:ext cx="457979" cy="21025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sp>
        <p:nvSpPr>
          <p:cNvPr id="8" name="TextBox 7">
            <a:extLst>
              <a:ext uri="{FF2B5EF4-FFF2-40B4-BE49-F238E27FC236}">
                <a16:creationId xmlns:a16="http://schemas.microsoft.com/office/drawing/2014/main" id="{22C197BD-B4A0-E511-8A39-736F55AE8FAC}"/>
              </a:ext>
            </a:extLst>
          </p:cNvPr>
          <p:cNvSpPr txBox="1"/>
          <p:nvPr/>
        </p:nvSpPr>
        <p:spPr>
          <a:xfrm>
            <a:off x="7209149" y="1389949"/>
            <a:ext cx="4829212" cy="4647426"/>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schemeClr val="bg1"/>
                </a:solidFill>
                <a:effectLst/>
                <a:uLnTx/>
                <a:uFillTx/>
                <a:latin typeface="Arial"/>
                <a:ea typeface="+mn-ea"/>
                <a:cs typeface="Arial"/>
              </a:rPr>
              <a:t>Make sure you’re signed up – ttu.campusesp.com</a:t>
            </a:r>
          </a:p>
          <a:p>
            <a:pPr marL="742950" lvl="1" indent="-285750">
              <a:buFont typeface="Arial" panose="020B0604020202020204" pitchFamily="34" charset="0"/>
              <a:buChar char="•"/>
              <a:defRPr/>
            </a:pPr>
            <a:r>
              <a:rPr kumimoji="0" lang="en-US" sz="2400" b="0" i="0" u="none" strike="noStrike" kern="1200" cap="none" spc="0" normalizeH="0" baseline="0" noProof="0">
                <a:ln>
                  <a:noFill/>
                </a:ln>
                <a:solidFill>
                  <a:schemeClr val="bg1"/>
                </a:solidFill>
                <a:effectLst/>
                <a:uLnTx/>
                <a:uFillTx/>
                <a:latin typeface="Arial"/>
                <a:ea typeface="+mn-ea"/>
                <a:cs typeface="Arial"/>
              </a:rPr>
              <a:t>Complete your registration by logging in – there is more than just receiving emails!</a:t>
            </a:r>
          </a:p>
          <a:p>
            <a:pPr marL="742950" lvl="1" indent="-285750">
              <a:buFont typeface="Arial" panose="020B0604020202020204" pitchFamily="34" charset="0"/>
              <a:buChar char="•"/>
              <a:defRPr/>
            </a:pPr>
            <a:r>
              <a:rPr kumimoji="0" lang="en-US" sz="2400" b="0" i="0" u="none" strike="noStrike" kern="1200" cap="none" spc="0" normalizeH="0" baseline="0" noProof="0">
                <a:ln>
                  <a:noFill/>
                </a:ln>
                <a:solidFill>
                  <a:schemeClr val="bg1"/>
                </a:solidFill>
                <a:effectLst/>
                <a:uLnTx/>
                <a:uFillTx/>
                <a:latin typeface="Arial"/>
                <a:ea typeface="+mn-ea"/>
                <a:cs typeface="Arial"/>
              </a:rPr>
              <a:t>Monthly newsletter and newsfeed with emailed digests</a:t>
            </a:r>
          </a:p>
          <a:p>
            <a:pPr marL="742950" lvl="1" indent="-285750">
              <a:buFont typeface="Arial" panose="020B0604020202020204" pitchFamily="34" charset="0"/>
              <a:buChar char="•"/>
              <a:defRPr/>
            </a:pPr>
            <a:r>
              <a:rPr kumimoji="0" lang="en-US" sz="2400" b="0" i="0" u="none" strike="noStrike" kern="1200" cap="none" spc="0" normalizeH="0" baseline="0" noProof="0">
                <a:ln>
                  <a:noFill/>
                </a:ln>
                <a:solidFill>
                  <a:schemeClr val="bg1"/>
                </a:solidFill>
                <a:effectLst/>
                <a:uLnTx/>
                <a:uFillTx/>
                <a:latin typeface="Arial"/>
                <a:ea typeface="+mn-ea"/>
                <a:cs typeface="Arial"/>
              </a:rPr>
              <a:t>Browse and join “communities” based on your interests and student’s college</a:t>
            </a:r>
          </a:p>
        </p:txBody>
      </p:sp>
    </p:spTree>
    <p:extLst>
      <p:ext uri="{BB962C8B-B14F-4D97-AF65-F5344CB8AC3E}">
        <p14:creationId xmlns:p14="http://schemas.microsoft.com/office/powerpoint/2010/main" val="18368049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3">
            <a:extLst>
              <a:ext uri="{FF2B5EF4-FFF2-40B4-BE49-F238E27FC236}">
                <a16:creationId xmlns:a16="http://schemas.microsoft.com/office/drawing/2014/main" id="{18BEA4C9-5E29-3F29-DC95-50CF89C0176C}"/>
              </a:ext>
              <a:ext uri="{C183D7F6-B498-43B3-948B-1728B52AA6E4}">
                <adec:decorative xmlns:adec="http://schemas.microsoft.com/office/drawing/2017/decorative" val="1"/>
              </a:ext>
            </a:extLst>
          </p:cNvPr>
          <p:cNvPicPr/>
          <p:nvPr/>
        </p:nvPicPr>
        <p:blipFill rotWithShape="1">
          <a:blip r:embed="rId3">
            <a:extLst>
              <a:ext uri="{28A0092B-C50C-407E-A947-70E740481C1C}">
                <a14:useLocalDpi xmlns:a14="http://schemas.microsoft.com/office/drawing/2010/main" val="0"/>
              </a:ext>
            </a:extLst>
          </a:blip>
          <a:srcRect l="1381" r="57734"/>
          <a:stretch/>
        </p:blipFill>
        <p:spPr>
          <a:xfrm>
            <a:off x="0" y="0"/>
            <a:ext cx="5753100" cy="6858000"/>
          </a:xfrm>
          <a:prstGeom prst="rect">
            <a:avLst/>
          </a:prstGeom>
        </p:spPr>
      </p:pic>
      <p:pic>
        <p:nvPicPr>
          <p:cNvPr id="2" name="Google Shape;255;p29">
            <a:extLst>
              <a:ext uri="{FF2B5EF4-FFF2-40B4-BE49-F238E27FC236}">
                <a16:creationId xmlns:a16="http://schemas.microsoft.com/office/drawing/2014/main" id="{CC937878-7FAF-D15C-CE25-8B9B753E1D91}"/>
              </a:ext>
              <a:ext uri="{C183D7F6-B498-43B3-948B-1728B52AA6E4}">
                <adec:decorative xmlns:adec="http://schemas.microsoft.com/office/drawing/2017/decorative" val="1"/>
              </a:ext>
            </a:extLst>
          </p:cNvPr>
          <p:cNvPicPr preferRelativeResize="0">
            <a:picLocks noChangeAspect="1"/>
          </p:cNvPicPr>
          <p:nvPr/>
        </p:nvPicPr>
        <p:blipFill>
          <a:blip r:embed="rId4">
            <a:alphaModFix/>
          </a:blip>
          <a:stretch>
            <a:fillRect/>
          </a:stretch>
        </p:blipFill>
        <p:spPr>
          <a:xfrm>
            <a:off x="6096000" y="597245"/>
            <a:ext cx="5753100" cy="3506459"/>
          </a:xfrm>
          <a:prstGeom prst="rect">
            <a:avLst/>
          </a:prstGeom>
          <a:noFill/>
          <a:ln w="9525" cap="flat" cmpd="sng">
            <a:solidFill>
              <a:schemeClr val="dk2"/>
            </a:solidFill>
            <a:prstDash val="solid"/>
            <a:round/>
            <a:headEnd type="none" w="sm" len="sm"/>
            <a:tailEnd type="none" w="sm" len="sm"/>
          </a:ln>
        </p:spPr>
      </p:pic>
      <p:pic>
        <p:nvPicPr>
          <p:cNvPr id="4" name="Google Shape;244;p28">
            <a:extLst>
              <a:ext uri="{FF2B5EF4-FFF2-40B4-BE49-F238E27FC236}">
                <a16:creationId xmlns:a16="http://schemas.microsoft.com/office/drawing/2014/main" id="{7221BFD5-9F31-20AF-A333-284847F97C95}"/>
              </a:ext>
              <a:ext uri="{C183D7F6-B498-43B3-948B-1728B52AA6E4}">
                <adec:decorative xmlns:adec="http://schemas.microsoft.com/office/drawing/2017/decorative" val="1"/>
              </a:ext>
            </a:extLst>
          </p:cNvPr>
          <p:cNvPicPr preferRelativeResize="0">
            <a:picLocks noChangeAspect="1"/>
          </p:cNvPicPr>
          <p:nvPr/>
        </p:nvPicPr>
        <p:blipFill>
          <a:blip r:embed="rId5">
            <a:alphaModFix/>
          </a:blip>
          <a:stretch>
            <a:fillRect/>
          </a:stretch>
        </p:blipFill>
        <p:spPr>
          <a:xfrm>
            <a:off x="6096000" y="4507525"/>
            <a:ext cx="5753100" cy="1980143"/>
          </a:xfrm>
          <a:prstGeom prst="rect">
            <a:avLst/>
          </a:prstGeom>
          <a:noFill/>
          <a:ln w="9525" cap="flat" cmpd="sng">
            <a:solidFill>
              <a:schemeClr val="dk2"/>
            </a:solidFill>
            <a:prstDash val="solid"/>
            <a:round/>
            <a:headEnd type="none" w="sm" len="sm"/>
            <a:tailEnd type="none" w="sm" len="sm"/>
          </a:ln>
        </p:spPr>
      </p:pic>
      <p:sp>
        <p:nvSpPr>
          <p:cNvPr id="8" name="Content Placeholder 2">
            <a:extLst>
              <a:ext uri="{FF2B5EF4-FFF2-40B4-BE49-F238E27FC236}">
                <a16:creationId xmlns:a16="http://schemas.microsoft.com/office/drawing/2014/main" id="{16C9CDB7-6559-E26C-4BB5-EE80AF832B12}"/>
              </a:ext>
            </a:extLst>
          </p:cNvPr>
          <p:cNvSpPr txBox="1">
            <a:spLocks noGrp="1"/>
          </p:cNvSpPr>
          <p:nvPr>
            <p:ph type="title" idx="4294967295"/>
          </p:nvPr>
        </p:nvSpPr>
        <p:spPr>
          <a:xfrm>
            <a:off x="169481" y="370332"/>
            <a:ext cx="5426647" cy="116909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marL="321469" indent="-321469" algn="l" defTabSz="857250" rtl="0" eaLnBrk="1" latinLnBrk="0" hangingPunct="1">
              <a:spcBef>
                <a:spcPct val="20000"/>
              </a:spcBef>
              <a:buClr>
                <a:schemeClr val="accent1"/>
              </a:buClr>
              <a:buFont typeface="Wingdings" panose="05000000000000000000" pitchFamily="2" charset="2"/>
              <a:buChar char="§"/>
              <a:defRPr sz="3000" kern="1200">
                <a:solidFill>
                  <a:schemeClr val="tx1"/>
                </a:solidFill>
                <a:latin typeface="+mn-lt"/>
                <a:ea typeface="+mn-ea"/>
                <a:cs typeface="+mn-cs"/>
              </a:defRPr>
            </a:lvl1pPr>
            <a:lvl2pPr marL="696516" indent="-267891" algn="l" defTabSz="857250" rtl="0" eaLnBrk="1" latinLnBrk="0" hangingPunct="1">
              <a:spcBef>
                <a:spcPct val="20000"/>
              </a:spcBef>
              <a:buClr>
                <a:schemeClr val="bg2"/>
              </a:buClr>
              <a:buFont typeface="Arial" panose="020B0604020202020204" pitchFamily="34" charset="0"/>
              <a:buChar char="•"/>
              <a:defRPr sz="2625" kern="1200">
                <a:solidFill>
                  <a:schemeClr val="tx1"/>
                </a:solidFill>
                <a:latin typeface="+mn-lt"/>
                <a:ea typeface="+mn-ea"/>
                <a:cs typeface="+mn-cs"/>
              </a:defRPr>
            </a:lvl2pPr>
            <a:lvl3pPr marL="1071563" indent="-214313" algn="l" defTabSz="857250" rtl="0" eaLnBrk="1" latinLnBrk="0" hangingPunct="1">
              <a:spcBef>
                <a:spcPct val="20000"/>
              </a:spcBef>
              <a:buClr>
                <a:schemeClr val="accent1"/>
              </a:buClr>
              <a:buFont typeface="Arial" pitchFamily="34" charset="0"/>
              <a:buChar char="•"/>
              <a:defRPr sz="2250" kern="1200">
                <a:solidFill>
                  <a:schemeClr val="tx1"/>
                </a:solidFill>
                <a:latin typeface="+mn-lt"/>
                <a:ea typeface="+mn-ea"/>
                <a:cs typeface="+mn-cs"/>
              </a:defRPr>
            </a:lvl3pPr>
            <a:lvl4pPr marL="1500188"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4pPr>
            <a:lvl5pPr marL="1928813"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5pPr>
            <a:lvl6pPr marL="2357438"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6pPr>
            <a:lvl7pPr marL="2786063"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7pPr>
            <a:lvl8pPr marL="3214688"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8pPr>
            <a:lvl9pPr marL="3643313"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9pPr>
          </a:lstStyle>
          <a:p>
            <a:pPr marL="0" marR="0" lvl="0" indent="0" algn="l" defTabSz="857250" rtl="0" eaLnBrk="1" fontAlgn="auto" latinLnBrk="0" hangingPunct="1">
              <a:lnSpc>
                <a:spcPct val="100000"/>
              </a:lnSpc>
              <a:spcBef>
                <a:spcPts val="600"/>
              </a:spcBef>
              <a:spcAft>
                <a:spcPts val="0"/>
              </a:spcAft>
              <a:buClr>
                <a:schemeClr val="accent1"/>
              </a:buClr>
              <a:buSzTx/>
              <a:buFont typeface="Wingdings" panose="05000000000000000000" pitchFamily="2" charset="2"/>
              <a:buNone/>
              <a:tabLst/>
              <a:defRPr/>
            </a:pPr>
            <a:r>
              <a:rPr kumimoji="0" lang="en-US" sz="3200" b="0" i="0" u="none" strike="noStrike" kern="1200" cap="all" spc="0" normalizeH="0" baseline="0" noProof="0">
                <a:ln>
                  <a:noFill/>
                </a:ln>
                <a:solidFill>
                  <a:schemeClr val="bg1"/>
                </a:solidFill>
                <a:effectLst/>
                <a:uLnTx/>
                <a:uFillTx/>
                <a:latin typeface="+mj-lt"/>
                <a:ea typeface="+mn-ea"/>
                <a:cs typeface="+mn-cs"/>
              </a:rPr>
              <a:t>Red Raider Family Network and FERPA </a:t>
            </a:r>
          </a:p>
        </p:txBody>
      </p:sp>
      <p:sp>
        <p:nvSpPr>
          <p:cNvPr id="6" name="TextBox 5">
            <a:extLst>
              <a:ext uri="{FF2B5EF4-FFF2-40B4-BE49-F238E27FC236}">
                <a16:creationId xmlns:a16="http://schemas.microsoft.com/office/drawing/2014/main" id="{7648196C-70DF-291F-2D38-160D2097026A}"/>
              </a:ext>
            </a:extLst>
          </p:cNvPr>
          <p:cNvSpPr txBox="1"/>
          <p:nvPr/>
        </p:nvSpPr>
        <p:spPr>
          <a:xfrm>
            <a:off x="169481" y="1539422"/>
            <a:ext cx="5426646" cy="3724096"/>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schemeClr val="bg1"/>
                </a:solidFill>
                <a:effectLst/>
                <a:uLnTx/>
                <a:uFillTx/>
                <a:latin typeface="Arial"/>
                <a:ea typeface="+mn-ea"/>
                <a:cs typeface="Arial"/>
              </a:rPr>
              <a:t>Complete your registration, then request a connection to your student</a:t>
            </a:r>
          </a:p>
          <a:p>
            <a:pPr marL="742950" lvl="1" indent="-285750">
              <a:buFont typeface="Arial" panose="020B0604020202020204" pitchFamily="34" charset="0"/>
              <a:buChar char="•"/>
              <a:defRPr/>
            </a:pPr>
            <a:r>
              <a:rPr kumimoji="0" lang="en-US" sz="2400" b="0" i="0" u="none" strike="noStrike" kern="1200" cap="none" spc="0" normalizeH="0" baseline="0" noProof="0">
                <a:ln>
                  <a:noFill/>
                </a:ln>
                <a:solidFill>
                  <a:schemeClr val="bg1"/>
                </a:solidFill>
                <a:effectLst/>
                <a:uLnTx/>
                <a:uFillTx/>
                <a:latin typeface="Arial"/>
                <a:ea typeface="+mn-ea"/>
                <a:cs typeface="Arial"/>
              </a:rPr>
              <a:t>You only need their TTU email address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schemeClr val="bg1"/>
                </a:solidFill>
                <a:effectLst/>
                <a:uLnTx/>
                <a:uFillTx/>
                <a:latin typeface="Arial"/>
                <a:ea typeface="+mn-ea"/>
                <a:cs typeface="Arial"/>
              </a:rPr>
              <a:t>This will give you an overview, not details</a:t>
            </a:r>
          </a:p>
          <a:p>
            <a:pPr marL="742950" lvl="1" indent="-285750">
              <a:buFont typeface="Arial" panose="020B0604020202020204" pitchFamily="34" charset="0"/>
              <a:buChar char="•"/>
              <a:defRPr/>
            </a:pPr>
            <a:r>
              <a:rPr kumimoji="0" lang="en-US" sz="2400" b="0" i="0" u="none" strike="noStrike" kern="1200" cap="none" spc="0" normalizeH="0" baseline="0" noProof="0">
                <a:ln>
                  <a:noFill/>
                </a:ln>
                <a:solidFill>
                  <a:schemeClr val="bg1"/>
                </a:solidFill>
                <a:effectLst/>
                <a:uLnTx/>
                <a:uFillTx/>
                <a:latin typeface="Arial"/>
                <a:ea typeface="+mn-ea"/>
                <a:cs typeface="Arial"/>
              </a:rPr>
              <a:t>Class schedule, grades, holds, and financial information</a:t>
            </a:r>
          </a:p>
        </p:txBody>
      </p:sp>
    </p:spTree>
    <p:extLst>
      <p:ext uri="{BB962C8B-B14F-4D97-AF65-F5344CB8AC3E}">
        <p14:creationId xmlns:p14="http://schemas.microsoft.com/office/powerpoint/2010/main" val="12712492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3A1305-2BA5-3F77-6DE7-56866F65B17D}"/>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27786947-A26B-6834-AD03-A8BB81AFC103}"/>
              </a:ext>
              <a:ext uri="{C183D7F6-B498-43B3-948B-1728B52AA6E4}">
                <adec:decorative xmlns:adec="http://schemas.microsoft.com/office/drawing/2017/decorative" val="1"/>
              </a:ext>
            </a:extLst>
          </p:cNvPr>
          <p:cNvPicPr/>
          <p:nvPr/>
        </p:nvPicPr>
        <p:blipFill rotWithShape="1">
          <a:blip r:embed="rId3">
            <a:extLst>
              <a:ext uri="{28A0092B-C50C-407E-A947-70E740481C1C}">
                <a14:useLocalDpi xmlns:a14="http://schemas.microsoft.com/office/drawing/2010/main" val="0"/>
              </a:ext>
            </a:extLst>
          </a:blip>
          <a:srcRect l="36352" t="11863" r="55672" b="6224"/>
          <a:stretch/>
        </p:blipFill>
        <p:spPr>
          <a:xfrm rot="5400000">
            <a:off x="5359908" y="-5359907"/>
            <a:ext cx="1472184" cy="12191999"/>
          </a:xfrm>
          <a:prstGeom prst="rect">
            <a:avLst/>
          </a:prstGeom>
        </p:spPr>
      </p:pic>
      <p:sp>
        <p:nvSpPr>
          <p:cNvPr id="2" name="Title 1">
            <a:extLst>
              <a:ext uri="{FF2B5EF4-FFF2-40B4-BE49-F238E27FC236}">
                <a16:creationId xmlns:a16="http://schemas.microsoft.com/office/drawing/2014/main" id="{8045C4A7-08BC-CD5D-71D3-FE46C4B8CB01}"/>
              </a:ext>
            </a:extLst>
          </p:cNvPr>
          <p:cNvSpPr>
            <a:spLocks noGrp="1"/>
          </p:cNvSpPr>
          <p:nvPr>
            <p:ph type="title"/>
          </p:nvPr>
        </p:nvSpPr>
        <p:spPr>
          <a:xfrm>
            <a:off x="549564" y="0"/>
            <a:ext cx="11092872" cy="1472184"/>
          </a:xfrm>
        </p:spPr>
        <p:txBody>
          <a:bodyPr>
            <a:noAutofit/>
          </a:bodyPr>
          <a:lstStyle/>
          <a:p>
            <a:r>
              <a:rPr lang="en-US" sz="3200" b="1" cap="all">
                <a:solidFill>
                  <a:schemeClr val="bg1"/>
                </a:solidFill>
                <a:effectLst/>
                <a:ea typeface="Aptos" panose="020B0004020202020204" pitchFamily="34" charset="0"/>
              </a:rPr>
              <a:t>Student Involvement</a:t>
            </a:r>
          </a:p>
        </p:txBody>
      </p:sp>
      <p:sp>
        <p:nvSpPr>
          <p:cNvPr id="5" name="TextBox 4">
            <a:extLst>
              <a:ext uri="{FF2B5EF4-FFF2-40B4-BE49-F238E27FC236}">
                <a16:creationId xmlns:a16="http://schemas.microsoft.com/office/drawing/2014/main" id="{305B63A6-8AD5-0146-3B0F-39BBD4512ABA}"/>
              </a:ext>
            </a:extLst>
          </p:cNvPr>
          <p:cNvSpPr txBox="1"/>
          <p:nvPr/>
        </p:nvSpPr>
        <p:spPr>
          <a:xfrm>
            <a:off x="731359" y="1878242"/>
            <a:ext cx="10748338" cy="3785652"/>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R="0" lvl="0" algn="l" defTabSz="914400" rtl="0" eaLnBrk="1" fontAlgn="auto" latinLnBrk="0" hangingPunct="1">
              <a:lnSpc>
                <a:spcPct val="100000"/>
              </a:lnSpc>
              <a:spcBef>
                <a:spcPts val="0"/>
              </a:spcBef>
              <a:spcAft>
                <a:spcPts val="0"/>
              </a:spcAft>
              <a:buClrTx/>
              <a:buSzTx/>
              <a:tabLst/>
              <a:defRPr/>
            </a:pPr>
            <a:r>
              <a:rPr kumimoji="0" lang="en-US" sz="2800" b="0" i="1" u="none" strike="noStrike" kern="1200" cap="none" spc="0" normalizeH="0" baseline="0" noProof="0" dirty="0">
                <a:ln>
                  <a:noFill/>
                </a:ln>
                <a:solidFill>
                  <a:srgbClr val="000000"/>
                </a:solidFill>
                <a:effectLst/>
                <a:uLnTx/>
                <a:uFillTx/>
                <a:latin typeface="Arial"/>
                <a:ea typeface="+mn-ea"/>
                <a:cs typeface="Arial"/>
              </a:rPr>
              <a:t>Think about: How you will talk to your student about their overall wellbeing. What coping skills do they already have?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rgbClr val="000000"/>
              </a:solidFill>
              <a:effectLst/>
              <a:uLnTx/>
              <a:uFillTx/>
              <a:latin typeface="Arial"/>
              <a:ea typeface="+mn-ea"/>
              <a:cs typeface="Aria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0000"/>
                </a:solidFill>
                <a:effectLst/>
                <a:uLnTx/>
                <a:uFillTx/>
                <a:latin typeface="Arial"/>
                <a:ea typeface="+mn-ea"/>
                <a:cs typeface="Arial"/>
              </a:rPr>
              <a:t>Talk about taking advantage of involvement opportunities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dirty="0">
                <a:solidFill>
                  <a:srgbClr val="000000"/>
                </a:solidFill>
                <a:latin typeface="Arial"/>
                <a:cs typeface="Arial"/>
              </a:rPr>
              <a:t>Balancing time between activities and academics</a:t>
            </a:r>
            <a:endParaRPr kumimoji="0" lang="en-US" sz="2800" b="0" i="0" u="none" strike="noStrike" kern="1200" cap="none" spc="0" normalizeH="0" baseline="0" noProof="0" dirty="0">
              <a:ln>
                <a:noFill/>
              </a:ln>
              <a:solidFill>
                <a:srgbClr val="000000"/>
              </a:solidFill>
              <a:effectLst/>
              <a:uLnTx/>
              <a:uFillTx/>
              <a:latin typeface="Arial"/>
              <a:ea typeface="+mn-ea"/>
              <a:cs typeface="Aria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0000"/>
                </a:solidFill>
                <a:effectLst/>
                <a:uLnTx/>
                <a:uFillTx/>
                <a:latin typeface="Arial"/>
                <a:ea typeface="+mn-ea"/>
                <a:cs typeface="Arial"/>
              </a:rPr>
              <a:t>Ask your student: </a:t>
            </a:r>
          </a:p>
          <a:p>
            <a:pPr marL="742950" lvl="1" indent="-285750">
              <a:buFont typeface="Arial" panose="020B0604020202020204" pitchFamily="34" charset="0"/>
              <a:buChar char="•"/>
              <a:defRPr/>
            </a:pPr>
            <a:r>
              <a:rPr lang="en-US" sz="2400" dirty="0">
                <a:solidFill>
                  <a:srgbClr val="000000"/>
                </a:solidFill>
                <a:latin typeface="Arial"/>
                <a:cs typeface="Arial"/>
              </a:rPr>
              <a:t>What are your</a:t>
            </a:r>
            <a:r>
              <a:rPr kumimoji="0" lang="en-US" sz="2400" b="0" i="0" u="none" strike="noStrike" kern="1200" cap="none" spc="0" normalizeH="0" baseline="0" noProof="0" dirty="0">
                <a:ln>
                  <a:noFill/>
                </a:ln>
                <a:solidFill>
                  <a:srgbClr val="000000"/>
                </a:solidFill>
                <a:effectLst/>
                <a:uLnTx/>
                <a:uFillTx/>
                <a:latin typeface="Arial"/>
                <a:ea typeface="+mn-ea"/>
                <a:cs typeface="Arial"/>
              </a:rPr>
              <a:t> thoughts about joining a student organization? </a:t>
            </a:r>
            <a:endParaRPr lang="en-US" sz="2800" dirty="0">
              <a:solidFill>
                <a:srgbClr val="000000"/>
              </a:solidFill>
              <a:latin typeface="Arial"/>
              <a:cs typeface="Arial"/>
            </a:endParaRPr>
          </a:p>
          <a:p>
            <a:pPr marL="742950" lvl="1" indent="-285750">
              <a:buFont typeface="Arial" panose="020B0604020202020204" pitchFamily="34" charset="0"/>
              <a:buChar char="•"/>
              <a:defRPr/>
            </a:pPr>
            <a:r>
              <a:rPr lang="en-US" sz="2400" dirty="0">
                <a:solidFill>
                  <a:srgbClr val="000000"/>
                </a:solidFill>
                <a:latin typeface="Arial"/>
                <a:cs typeface="Arial"/>
              </a:rPr>
              <a:t>What events do you plan to attend throughout the semester?</a:t>
            </a:r>
          </a:p>
          <a:p>
            <a:pPr marL="742950" lvl="1" indent="-285750">
              <a:buFont typeface="Arial" panose="020B0604020202020204" pitchFamily="34" charset="0"/>
              <a:buChar char="•"/>
              <a:defRPr/>
            </a:pPr>
            <a:r>
              <a:rPr lang="en-US" sz="2400" dirty="0">
                <a:solidFill>
                  <a:srgbClr val="000000"/>
                </a:solidFill>
                <a:cs typeface="Arial"/>
              </a:rPr>
              <a:t>How are you balancing school, social activities, and downtime?</a:t>
            </a:r>
          </a:p>
        </p:txBody>
      </p:sp>
    </p:spTree>
    <p:extLst>
      <p:ext uri="{BB962C8B-B14F-4D97-AF65-F5344CB8AC3E}">
        <p14:creationId xmlns:p14="http://schemas.microsoft.com/office/powerpoint/2010/main" val="2099319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57B4D0-88BF-D98B-1A65-985B9E9846E3}"/>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DFA998DD-2F6E-A257-8D29-4817865B177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rotWithShape="1">
          <a:blip r:embed="rId3">
            <a:extLst>
              <a:ext uri="{28A0092B-C50C-407E-A947-70E740481C1C}">
                <a14:useLocalDpi xmlns:a14="http://schemas.microsoft.com/office/drawing/2010/main" val="0"/>
              </a:ext>
            </a:extLst>
          </a:blip>
          <a:srcRect t="77529" b="1025"/>
          <a:stretch/>
        </p:blipFill>
        <p:spPr>
          <a:xfrm>
            <a:off x="0" y="0"/>
            <a:ext cx="12192000" cy="1472184"/>
          </a:xfrm>
          <a:prstGeom prst="rect">
            <a:avLst/>
          </a:prstGeom>
          <a:ln>
            <a:noFill/>
          </a:ln>
        </p:spPr>
      </p:pic>
      <p:sp>
        <p:nvSpPr>
          <p:cNvPr id="2" name="Title 1">
            <a:extLst>
              <a:ext uri="{FF2B5EF4-FFF2-40B4-BE49-F238E27FC236}">
                <a16:creationId xmlns:a16="http://schemas.microsoft.com/office/drawing/2014/main" id="{6067DF12-BF12-EDAB-75BF-D0E896E75756}"/>
              </a:ext>
            </a:extLst>
          </p:cNvPr>
          <p:cNvSpPr>
            <a:spLocks noGrp="1"/>
          </p:cNvSpPr>
          <p:nvPr>
            <p:ph type="title"/>
          </p:nvPr>
        </p:nvSpPr>
        <p:spPr>
          <a:xfrm>
            <a:off x="549564" y="0"/>
            <a:ext cx="11092872" cy="1472184"/>
          </a:xfrm>
        </p:spPr>
        <p:txBody>
          <a:bodyPr>
            <a:noAutofit/>
          </a:bodyPr>
          <a:lstStyle/>
          <a:p>
            <a:r>
              <a:rPr lang="en-US" sz="3200" b="1" cap="all">
                <a:solidFill>
                  <a:schemeClr val="bg1"/>
                </a:solidFill>
                <a:effectLst/>
                <a:ea typeface="Aptos" panose="020B0004020202020204" pitchFamily="34" charset="0"/>
              </a:rPr>
              <a:t>Health, Well-Being,</a:t>
            </a:r>
            <a:br>
              <a:rPr lang="en-US" sz="3200" b="1" cap="all">
                <a:solidFill>
                  <a:schemeClr val="bg1"/>
                </a:solidFill>
                <a:effectLst/>
                <a:ea typeface="Aptos" panose="020B0004020202020204" pitchFamily="34" charset="0"/>
              </a:rPr>
            </a:br>
            <a:r>
              <a:rPr lang="en-US" sz="3200" b="1" cap="all">
                <a:solidFill>
                  <a:schemeClr val="bg1"/>
                </a:solidFill>
                <a:effectLst/>
                <a:ea typeface="Aptos" panose="020B0004020202020204" pitchFamily="34" charset="0"/>
              </a:rPr>
              <a:t>and Safety</a:t>
            </a:r>
          </a:p>
        </p:txBody>
      </p:sp>
      <p:sp>
        <p:nvSpPr>
          <p:cNvPr id="5" name="TextBox 4">
            <a:extLst>
              <a:ext uri="{FF2B5EF4-FFF2-40B4-BE49-F238E27FC236}">
                <a16:creationId xmlns:a16="http://schemas.microsoft.com/office/drawing/2014/main" id="{25287095-EFC5-F5EC-4C09-958416015605}"/>
              </a:ext>
            </a:extLst>
          </p:cNvPr>
          <p:cNvSpPr txBox="1"/>
          <p:nvPr/>
        </p:nvSpPr>
        <p:spPr>
          <a:xfrm>
            <a:off x="731359" y="1878242"/>
            <a:ext cx="10748338" cy="4154984"/>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R="0" lvl="0" algn="l" defTabSz="914400" rtl="0" eaLnBrk="1" fontAlgn="auto" latinLnBrk="0" hangingPunct="1">
              <a:lnSpc>
                <a:spcPct val="100000"/>
              </a:lnSpc>
              <a:spcBef>
                <a:spcPts val="0"/>
              </a:spcBef>
              <a:spcAft>
                <a:spcPts val="0"/>
              </a:spcAft>
              <a:buClrTx/>
              <a:buSzTx/>
              <a:tabLst/>
              <a:defRPr/>
            </a:pPr>
            <a:r>
              <a:rPr kumimoji="0" lang="en-US" sz="2800" b="0" i="1" u="none" strike="noStrike" kern="1200" cap="none" spc="0" normalizeH="0" baseline="0" noProof="0">
                <a:ln>
                  <a:noFill/>
                </a:ln>
                <a:solidFill>
                  <a:srgbClr val="000000"/>
                </a:solidFill>
                <a:effectLst/>
                <a:uLnTx/>
                <a:uFillTx/>
                <a:latin typeface="Arial"/>
                <a:ea typeface="+mn-ea"/>
                <a:cs typeface="Arial"/>
              </a:rPr>
              <a:t>Think about: How you will talk to your student about their overall wellbeing. What coping skills do they already have?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a:ln>
                <a:noFill/>
              </a:ln>
              <a:solidFill>
                <a:srgbClr val="000000"/>
              </a:solidFill>
              <a:effectLst/>
              <a:uLnTx/>
              <a:uFillTx/>
              <a:latin typeface="Arial"/>
              <a:ea typeface="+mn-ea"/>
              <a:cs typeface="Aria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srgbClr val="000000"/>
                </a:solidFill>
                <a:effectLst/>
                <a:uLnTx/>
                <a:uFillTx/>
                <a:latin typeface="Arial"/>
                <a:ea typeface="+mn-ea"/>
                <a:cs typeface="Arial"/>
              </a:rPr>
              <a:t>Talk about mental and physical health, social opportunities, and safety resources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srgbClr val="000000"/>
                </a:solidFill>
                <a:effectLst/>
                <a:uLnTx/>
                <a:uFillTx/>
                <a:latin typeface="Arial"/>
                <a:ea typeface="+mn-ea"/>
                <a:cs typeface="Arial"/>
              </a:rPr>
              <a:t>Ask your student: </a:t>
            </a:r>
          </a:p>
          <a:p>
            <a:pPr marL="742950" lvl="1" indent="-285750">
              <a:buFont typeface="Arial" panose="020B0604020202020204" pitchFamily="34" charset="0"/>
              <a:buChar char="•"/>
              <a:defRPr/>
            </a:pPr>
            <a:r>
              <a:rPr kumimoji="0" lang="en-US" sz="2400" b="0" i="0" u="none" strike="noStrike" kern="1200" cap="none" spc="0" normalizeH="0" baseline="0" noProof="0">
                <a:ln>
                  <a:noFill/>
                </a:ln>
                <a:solidFill>
                  <a:srgbClr val="000000"/>
                </a:solidFill>
                <a:effectLst/>
                <a:uLnTx/>
                <a:uFillTx/>
                <a:latin typeface="Arial"/>
                <a:ea typeface="+mn-ea"/>
                <a:cs typeface="Arial"/>
              </a:rPr>
              <a:t>What’s stressing you out right now? </a:t>
            </a:r>
          </a:p>
          <a:p>
            <a:pPr marL="742950" lvl="1" indent="-285750">
              <a:buFont typeface="Arial" panose="020B0604020202020204" pitchFamily="34" charset="0"/>
              <a:buChar char="•"/>
              <a:defRPr/>
            </a:pPr>
            <a:r>
              <a:rPr kumimoji="0" lang="en-US" sz="2400" b="0" i="0" u="none" strike="noStrike" kern="1200" cap="none" spc="0" normalizeH="0" baseline="0" noProof="0">
                <a:ln>
                  <a:noFill/>
                </a:ln>
                <a:solidFill>
                  <a:srgbClr val="000000"/>
                </a:solidFill>
                <a:effectLst/>
                <a:uLnTx/>
                <a:uFillTx/>
                <a:latin typeface="Arial"/>
                <a:ea typeface="+mn-ea"/>
                <a:cs typeface="Arial"/>
              </a:rPr>
              <a:t>Do you know what to do if you get sick or stressed?</a:t>
            </a:r>
          </a:p>
          <a:p>
            <a:pPr marL="742950" lvl="1" indent="-285750">
              <a:buFont typeface="Arial" panose="020B0604020202020204" pitchFamily="34" charset="0"/>
              <a:buChar char="•"/>
              <a:defRPr/>
            </a:pPr>
            <a:r>
              <a:rPr kumimoji="0" lang="en-US" sz="2400" b="0" i="0" u="none" strike="noStrike" kern="1200" cap="none" spc="0" normalizeH="0" baseline="0" noProof="0">
                <a:ln>
                  <a:noFill/>
                </a:ln>
                <a:solidFill>
                  <a:srgbClr val="000000"/>
                </a:solidFill>
                <a:effectLst/>
                <a:uLnTx/>
                <a:uFillTx/>
                <a:latin typeface="Arial"/>
                <a:ea typeface="+mn-ea"/>
                <a:cs typeface="Arial"/>
              </a:rPr>
              <a:t>How are you balancing school, social activities, and downtime?</a:t>
            </a:r>
          </a:p>
          <a:p>
            <a:pPr marL="742950" lvl="1" indent="-285750">
              <a:buFont typeface="Arial" panose="020B0604020202020204" pitchFamily="34" charset="0"/>
              <a:buChar char="•"/>
              <a:defRPr/>
            </a:pPr>
            <a:r>
              <a:rPr kumimoji="0" lang="en-US" sz="2400" b="0" i="0" u="none" strike="noStrike" kern="1200" cap="none" spc="0" normalizeH="0" baseline="0" noProof="0">
                <a:ln>
                  <a:noFill/>
                </a:ln>
                <a:solidFill>
                  <a:srgbClr val="000000"/>
                </a:solidFill>
                <a:effectLst/>
                <a:uLnTx/>
                <a:uFillTx/>
                <a:latin typeface="Arial"/>
                <a:ea typeface="+mn-ea"/>
                <a:cs typeface="Arial"/>
              </a:rPr>
              <a:t>Do you know how to get a safe ride across campus after hours?</a:t>
            </a:r>
            <a:endParaRPr kumimoji="0" lang="en-US" sz="2800" b="0" i="0" u="none" strike="noStrike" kern="1200" cap="none" spc="0" normalizeH="0" baseline="0" noProof="0">
              <a:ln>
                <a:noFill/>
              </a:ln>
              <a:solidFill>
                <a:srgbClr val="000000"/>
              </a:solidFill>
              <a:effectLst/>
              <a:uLnTx/>
              <a:uFillTx/>
              <a:latin typeface="Arial"/>
              <a:ea typeface="+mn-ea"/>
              <a:cs typeface="Arial"/>
            </a:endParaRPr>
          </a:p>
        </p:txBody>
      </p:sp>
    </p:spTree>
    <p:extLst>
      <p:ext uri="{BB962C8B-B14F-4D97-AF65-F5344CB8AC3E}">
        <p14:creationId xmlns:p14="http://schemas.microsoft.com/office/powerpoint/2010/main" val="2609697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1A3ACD-C7AC-212B-3A71-8E14764684E2}"/>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D9AF3EB2-DB21-B515-CC9F-2814541CF98F}"/>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p:nvPicPr>
        <p:blipFill rotWithShape="1">
          <a:blip r:embed="rId3">
            <a:extLst>
              <a:ext uri="{28A0092B-C50C-407E-A947-70E740481C1C}">
                <a14:useLocalDpi xmlns:a14="http://schemas.microsoft.com/office/drawing/2010/main" val="0"/>
              </a:ext>
            </a:extLst>
          </a:blip>
          <a:srcRect l="36352" t="11863" r="55672" b="6224"/>
          <a:stretch/>
        </p:blipFill>
        <p:spPr>
          <a:xfrm rot="5400000">
            <a:off x="5359908" y="-5359907"/>
            <a:ext cx="1472184" cy="12191999"/>
          </a:xfrm>
          <a:prstGeom prst="rect">
            <a:avLst/>
          </a:prstGeom>
        </p:spPr>
      </p:pic>
      <p:sp>
        <p:nvSpPr>
          <p:cNvPr id="2" name="Title 1">
            <a:extLst>
              <a:ext uri="{FF2B5EF4-FFF2-40B4-BE49-F238E27FC236}">
                <a16:creationId xmlns:a16="http://schemas.microsoft.com/office/drawing/2014/main" id="{0ECCAA6B-162F-9CEF-AB1E-14ACE45F2B4A}"/>
              </a:ext>
            </a:extLst>
          </p:cNvPr>
          <p:cNvSpPr>
            <a:spLocks noGrp="1"/>
          </p:cNvSpPr>
          <p:nvPr>
            <p:ph type="title"/>
          </p:nvPr>
        </p:nvSpPr>
        <p:spPr>
          <a:xfrm>
            <a:off x="2019300" y="200311"/>
            <a:ext cx="8153400" cy="1071563"/>
          </a:xfrm>
        </p:spPr>
        <p:txBody>
          <a:bodyPr>
            <a:noAutofit/>
          </a:bodyPr>
          <a:lstStyle/>
          <a:p>
            <a:r>
              <a:rPr lang="en-US" sz="3200" cap="all">
                <a:solidFill>
                  <a:schemeClr val="bg1"/>
                </a:solidFill>
              </a:rPr>
              <a:t>Finances and </a:t>
            </a:r>
            <a:br>
              <a:rPr lang="en-US" sz="3200" cap="all">
                <a:solidFill>
                  <a:schemeClr val="bg1"/>
                </a:solidFill>
              </a:rPr>
            </a:br>
            <a:r>
              <a:rPr lang="en-US" sz="3200" cap="all">
                <a:solidFill>
                  <a:schemeClr val="bg1"/>
                </a:solidFill>
              </a:rPr>
              <a:t>Real-Life Skills</a:t>
            </a:r>
          </a:p>
        </p:txBody>
      </p:sp>
      <p:sp>
        <p:nvSpPr>
          <p:cNvPr id="4" name="TextBox 3">
            <a:extLst>
              <a:ext uri="{FF2B5EF4-FFF2-40B4-BE49-F238E27FC236}">
                <a16:creationId xmlns:a16="http://schemas.microsoft.com/office/drawing/2014/main" id="{365B2DDF-FE60-4408-3AAA-55F99448F6EC}"/>
              </a:ext>
            </a:extLst>
          </p:cNvPr>
          <p:cNvSpPr txBox="1"/>
          <p:nvPr/>
        </p:nvSpPr>
        <p:spPr>
          <a:xfrm>
            <a:off x="731359" y="1878242"/>
            <a:ext cx="10748338" cy="4585871"/>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R="0" lvl="0" algn="l" defTabSz="914400" rtl="0" eaLnBrk="1" fontAlgn="auto" latinLnBrk="0" hangingPunct="1">
              <a:lnSpc>
                <a:spcPct val="100000"/>
              </a:lnSpc>
              <a:spcBef>
                <a:spcPts val="0"/>
              </a:spcBef>
              <a:spcAft>
                <a:spcPts val="0"/>
              </a:spcAft>
              <a:buClrTx/>
              <a:buSzTx/>
              <a:tabLst/>
              <a:defRPr/>
            </a:pPr>
            <a:r>
              <a:rPr kumimoji="0" lang="en-US" sz="2800" b="0" i="1" u="none" strike="noStrike" kern="1200" cap="none" spc="0" normalizeH="0" baseline="0" noProof="0">
                <a:ln>
                  <a:noFill/>
                </a:ln>
                <a:solidFill>
                  <a:srgbClr val="000000"/>
                </a:solidFill>
                <a:effectLst/>
                <a:uLnTx/>
                <a:uFillTx/>
                <a:latin typeface="Arial"/>
                <a:ea typeface="+mn-ea"/>
                <a:cs typeface="Arial"/>
              </a:rPr>
              <a:t>Think about: How you are preparing your student for financial and career independence?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a:ln>
                <a:noFill/>
              </a:ln>
              <a:solidFill>
                <a:srgbClr val="000000"/>
              </a:solidFill>
              <a:effectLst/>
              <a:uLnTx/>
              <a:uFillTx/>
              <a:latin typeface="Arial"/>
              <a:ea typeface="+mn-ea"/>
              <a:cs typeface="Aria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srgbClr val="000000"/>
                </a:solidFill>
                <a:effectLst/>
                <a:uLnTx/>
                <a:uFillTx/>
                <a:latin typeface="Arial"/>
                <a:ea typeface="+mn-ea"/>
                <a:cs typeface="Arial"/>
              </a:rPr>
              <a:t>Help students navigate the financial aspects of college life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srgbClr val="000000"/>
                </a:solidFill>
                <a:effectLst/>
                <a:uLnTx/>
                <a:uFillTx/>
                <a:latin typeface="Arial"/>
                <a:ea typeface="+mn-ea"/>
                <a:cs typeface="Arial"/>
              </a:rPr>
              <a:t>Talk about budgeting, keeping on top of financial aid and scholarship requirements, and career planning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srgbClr val="000000"/>
                </a:solidFill>
                <a:effectLst/>
                <a:uLnTx/>
                <a:uFillTx/>
                <a:latin typeface="Arial"/>
                <a:ea typeface="+mn-ea"/>
                <a:cs typeface="Arial"/>
              </a:rPr>
              <a:t>Ask your student: </a:t>
            </a:r>
          </a:p>
          <a:p>
            <a:pPr marL="742950" lvl="1" indent="-285750">
              <a:buFont typeface="Arial" panose="020B0604020202020204" pitchFamily="34" charset="0"/>
              <a:buChar char="•"/>
              <a:defRPr/>
            </a:pPr>
            <a:r>
              <a:rPr kumimoji="0" lang="en-US" sz="2400" b="0" i="0" u="none" strike="noStrike" kern="1200" cap="none" spc="0" normalizeH="0" baseline="0" noProof="0">
                <a:ln>
                  <a:noFill/>
                </a:ln>
                <a:solidFill>
                  <a:srgbClr val="000000"/>
                </a:solidFill>
                <a:effectLst/>
                <a:uLnTx/>
                <a:uFillTx/>
                <a:latin typeface="Arial"/>
                <a:ea typeface="+mn-ea"/>
                <a:cs typeface="Arial"/>
              </a:rPr>
              <a:t>How are you managing your finances? How is your meal plan holding up?</a:t>
            </a:r>
          </a:p>
          <a:p>
            <a:pPr marL="742950" lvl="1" indent="-285750">
              <a:buFont typeface="Arial" panose="020B0604020202020204" pitchFamily="34" charset="0"/>
              <a:buChar char="•"/>
              <a:defRPr/>
            </a:pPr>
            <a:r>
              <a:rPr kumimoji="0" lang="en-US" sz="2400" b="0" i="0" u="none" strike="noStrike" kern="1200" cap="none" spc="0" normalizeH="0" baseline="0" noProof="0">
                <a:ln>
                  <a:noFill/>
                </a:ln>
                <a:solidFill>
                  <a:srgbClr val="000000"/>
                </a:solidFill>
                <a:effectLst/>
                <a:uLnTx/>
                <a:uFillTx/>
                <a:latin typeface="Arial"/>
                <a:ea typeface="+mn-ea"/>
                <a:cs typeface="Arial"/>
              </a:rPr>
              <a:t>Do you need help completing the FAFSA form?</a:t>
            </a:r>
          </a:p>
          <a:p>
            <a:pPr marL="742950" lvl="1" indent="-285750">
              <a:buFont typeface="Arial" panose="020B0604020202020204" pitchFamily="34" charset="0"/>
              <a:buChar char="•"/>
              <a:defRPr/>
            </a:pPr>
            <a:r>
              <a:rPr kumimoji="0" lang="en-US" sz="2400" b="0" i="0" u="none" strike="noStrike" kern="1200" cap="none" spc="0" normalizeH="0" baseline="0" noProof="0">
                <a:ln>
                  <a:noFill/>
                </a:ln>
                <a:solidFill>
                  <a:srgbClr val="000000"/>
                </a:solidFill>
                <a:effectLst/>
                <a:uLnTx/>
                <a:uFillTx/>
                <a:latin typeface="Arial"/>
                <a:ea typeface="+mn-ea"/>
                <a:cs typeface="Arial"/>
              </a:rPr>
              <a:t>Do you know what the career outlook is for your major?</a:t>
            </a:r>
          </a:p>
        </p:txBody>
      </p:sp>
    </p:spTree>
    <p:extLst>
      <p:ext uri="{BB962C8B-B14F-4D97-AF65-F5344CB8AC3E}">
        <p14:creationId xmlns:p14="http://schemas.microsoft.com/office/powerpoint/2010/main" val="234563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79E6EA-F6CF-A808-6232-B0667DE6BEDD}"/>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E3049EE9-8071-CE60-6FA3-2AD7DBAF3B4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rotWithShape="1">
          <a:blip r:embed="rId3">
            <a:extLst>
              <a:ext uri="{28A0092B-C50C-407E-A947-70E740481C1C}">
                <a14:useLocalDpi xmlns:a14="http://schemas.microsoft.com/office/drawing/2010/main" val="0"/>
              </a:ext>
            </a:extLst>
          </a:blip>
          <a:srcRect t="77529" b="1025"/>
          <a:stretch/>
        </p:blipFill>
        <p:spPr>
          <a:xfrm>
            <a:off x="0" y="0"/>
            <a:ext cx="12192000" cy="1472184"/>
          </a:xfrm>
          <a:prstGeom prst="rect">
            <a:avLst/>
          </a:prstGeom>
          <a:ln>
            <a:noFill/>
          </a:ln>
        </p:spPr>
      </p:pic>
      <p:sp>
        <p:nvSpPr>
          <p:cNvPr id="2" name="Title 1">
            <a:extLst>
              <a:ext uri="{FF2B5EF4-FFF2-40B4-BE49-F238E27FC236}">
                <a16:creationId xmlns:a16="http://schemas.microsoft.com/office/drawing/2014/main" id="{F2A867FF-1FF5-86FE-15D0-9E9741A78301}"/>
              </a:ext>
            </a:extLst>
          </p:cNvPr>
          <p:cNvSpPr>
            <a:spLocks noGrp="1"/>
          </p:cNvSpPr>
          <p:nvPr>
            <p:ph type="title"/>
          </p:nvPr>
        </p:nvSpPr>
        <p:spPr>
          <a:xfrm>
            <a:off x="549564" y="0"/>
            <a:ext cx="11092872" cy="1472184"/>
          </a:xfrm>
        </p:spPr>
        <p:txBody>
          <a:bodyPr>
            <a:noAutofit/>
          </a:bodyPr>
          <a:lstStyle/>
          <a:p>
            <a:r>
              <a:rPr lang="en-US" sz="3200" b="1" cap="all">
                <a:solidFill>
                  <a:schemeClr val="bg1"/>
                </a:solidFill>
                <a:effectLst/>
                <a:ea typeface="Aptos" panose="020B0004020202020204" pitchFamily="34" charset="0"/>
              </a:rPr>
              <a:t>Academics</a:t>
            </a:r>
            <a:br>
              <a:rPr lang="en-US" sz="3200" b="1" cap="all">
                <a:solidFill>
                  <a:schemeClr val="bg1"/>
                </a:solidFill>
                <a:effectLst/>
                <a:ea typeface="Aptos" panose="020B0004020202020204" pitchFamily="34" charset="0"/>
              </a:rPr>
            </a:br>
            <a:r>
              <a:rPr lang="en-US" sz="3200" b="1" cap="all">
                <a:solidFill>
                  <a:schemeClr val="bg1"/>
                </a:solidFill>
                <a:effectLst/>
                <a:ea typeface="Aptos" panose="020B0004020202020204" pitchFamily="34" charset="0"/>
              </a:rPr>
              <a:t>at Texas Tech</a:t>
            </a:r>
          </a:p>
        </p:txBody>
      </p:sp>
      <p:sp>
        <p:nvSpPr>
          <p:cNvPr id="5" name="TextBox 4">
            <a:extLst>
              <a:ext uri="{FF2B5EF4-FFF2-40B4-BE49-F238E27FC236}">
                <a16:creationId xmlns:a16="http://schemas.microsoft.com/office/drawing/2014/main" id="{0E71BC44-0227-B149-8892-97D5552D6D7D}"/>
              </a:ext>
            </a:extLst>
          </p:cNvPr>
          <p:cNvSpPr txBox="1"/>
          <p:nvPr/>
        </p:nvSpPr>
        <p:spPr>
          <a:xfrm>
            <a:off x="731359" y="1878242"/>
            <a:ext cx="10748338" cy="4093428"/>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R="0" lvl="0" algn="l" defTabSz="914400" rtl="0" eaLnBrk="1" fontAlgn="auto" latinLnBrk="0" hangingPunct="1">
              <a:lnSpc>
                <a:spcPct val="100000"/>
              </a:lnSpc>
              <a:spcBef>
                <a:spcPts val="0"/>
              </a:spcBef>
              <a:spcAft>
                <a:spcPts val="0"/>
              </a:spcAft>
              <a:buClrTx/>
              <a:buSzTx/>
              <a:tabLst/>
              <a:defRPr/>
            </a:pPr>
            <a:r>
              <a:rPr kumimoji="0" lang="en-US" sz="2800" b="0" i="1" u="none" strike="noStrike" kern="1200" cap="none" spc="0" normalizeH="0" baseline="0" noProof="0">
                <a:ln>
                  <a:noFill/>
                </a:ln>
                <a:solidFill>
                  <a:srgbClr val="000000"/>
                </a:solidFill>
                <a:effectLst/>
                <a:uLnTx/>
                <a:uFillTx/>
                <a:latin typeface="Arial"/>
                <a:ea typeface="+mn-ea"/>
                <a:cs typeface="Arial"/>
              </a:rPr>
              <a:t>Think about:  How can you be encouraging, without pressure, as your student adjusts to the academic demands of college?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a:ln>
                <a:noFill/>
              </a:ln>
              <a:solidFill>
                <a:srgbClr val="000000"/>
              </a:solidFill>
              <a:effectLst/>
              <a:uLnTx/>
              <a:uFillTx/>
              <a:latin typeface="Arial"/>
              <a:ea typeface="+mn-ea"/>
              <a:cs typeface="Aria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srgbClr val="000000"/>
                </a:solidFill>
                <a:effectLst/>
                <a:uLnTx/>
                <a:uFillTx/>
                <a:latin typeface="Arial"/>
                <a:ea typeface="+mn-ea"/>
                <a:cs typeface="Arial"/>
              </a:rPr>
              <a:t>Learn about academic expectations, tools, and resources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srgbClr val="000000"/>
                </a:solidFill>
                <a:effectLst/>
                <a:uLnTx/>
                <a:uFillTx/>
                <a:latin typeface="Arial"/>
                <a:ea typeface="+mn-ea"/>
                <a:cs typeface="Arial"/>
              </a:rPr>
              <a:t>Ask your student: </a:t>
            </a:r>
          </a:p>
          <a:p>
            <a:pPr marL="742950" lvl="1" indent="-285750">
              <a:buFont typeface="Arial" panose="020B0604020202020204" pitchFamily="34" charset="0"/>
              <a:buChar char="•"/>
              <a:defRPr/>
            </a:pPr>
            <a:r>
              <a:rPr kumimoji="0" lang="en-US" sz="2400" b="0" i="0" u="none" strike="noStrike" kern="1200" cap="none" spc="0" normalizeH="0" baseline="0" noProof="0">
                <a:ln>
                  <a:noFill/>
                </a:ln>
                <a:solidFill>
                  <a:srgbClr val="000000"/>
                </a:solidFill>
                <a:effectLst/>
                <a:uLnTx/>
                <a:uFillTx/>
                <a:latin typeface="Arial"/>
                <a:ea typeface="+mn-ea"/>
                <a:cs typeface="Arial"/>
              </a:rPr>
              <a:t>Do you know where to go for tutoring? What resources does your college have?</a:t>
            </a:r>
          </a:p>
          <a:p>
            <a:pPr marL="742950" lvl="1" indent="-285750">
              <a:buFont typeface="Arial" panose="020B0604020202020204" pitchFamily="34" charset="0"/>
              <a:buChar char="•"/>
              <a:defRPr/>
            </a:pPr>
            <a:r>
              <a:rPr kumimoji="0" lang="en-US" sz="2400" b="0" i="0" u="none" strike="noStrike" kern="1200" cap="none" spc="0" normalizeH="0" baseline="0" noProof="0">
                <a:ln>
                  <a:noFill/>
                </a:ln>
                <a:solidFill>
                  <a:srgbClr val="000000"/>
                </a:solidFill>
                <a:effectLst/>
                <a:uLnTx/>
                <a:uFillTx/>
                <a:latin typeface="Arial"/>
                <a:ea typeface="+mn-ea"/>
                <a:cs typeface="Arial"/>
              </a:rPr>
              <a:t>What are your professors’ office hours? What are the AI usage policies?</a:t>
            </a:r>
          </a:p>
          <a:p>
            <a:pPr marL="742950" lvl="1" indent="-285750">
              <a:buFont typeface="Arial" panose="020B0604020202020204" pitchFamily="34" charset="0"/>
              <a:buChar char="•"/>
              <a:defRPr/>
            </a:pPr>
            <a:r>
              <a:rPr kumimoji="0" lang="en-US" sz="2400" b="0" i="0" u="none" strike="noStrike" kern="1200" cap="none" spc="0" normalizeH="0" baseline="0" noProof="0">
                <a:ln>
                  <a:noFill/>
                </a:ln>
                <a:solidFill>
                  <a:srgbClr val="000000"/>
                </a:solidFill>
                <a:effectLst/>
                <a:uLnTx/>
                <a:uFillTx/>
                <a:latin typeface="Arial"/>
                <a:ea typeface="+mn-ea"/>
                <a:cs typeface="Arial"/>
              </a:rPr>
              <a:t>Do you have all the textbooks and access codes you’ll need?</a:t>
            </a:r>
          </a:p>
          <a:p>
            <a:pPr marL="742950" lvl="1" indent="-285750">
              <a:buFont typeface="Arial" panose="020B0604020202020204" pitchFamily="34" charset="0"/>
              <a:buChar char="•"/>
              <a:defRPr/>
            </a:pPr>
            <a:r>
              <a:rPr kumimoji="0" lang="en-US" sz="2400" b="0" i="0" u="none" strike="noStrike" kern="1200" cap="none" spc="0" normalizeH="0" baseline="0" noProof="0">
                <a:ln>
                  <a:noFill/>
                </a:ln>
                <a:solidFill>
                  <a:srgbClr val="000000"/>
                </a:solidFill>
                <a:effectLst/>
                <a:uLnTx/>
                <a:uFillTx/>
                <a:latin typeface="Arial"/>
                <a:ea typeface="+mn-ea"/>
                <a:cs typeface="Arial"/>
              </a:rPr>
              <a:t>Do you have the free Microsoft 365 software downloaded?</a:t>
            </a:r>
          </a:p>
        </p:txBody>
      </p:sp>
    </p:spTree>
    <p:extLst>
      <p:ext uri="{BB962C8B-B14F-4D97-AF65-F5344CB8AC3E}">
        <p14:creationId xmlns:p14="http://schemas.microsoft.com/office/powerpoint/2010/main" val="2729976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604B78D-9CB8-1311-2F66-CBD83EB9F81C}"/>
              </a:ext>
              <a:ext uri="{C183D7F6-B498-43B3-948B-1728B52AA6E4}">
                <adec:decorative xmlns:adec="http://schemas.microsoft.com/office/drawing/2017/decorative" val="1"/>
              </a:ext>
            </a:extLst>
          </p:cNvPr>
          <p:cNvPicPr>
            <a:picLocks/>
          </p:cNvPicPr>
          <p:nvPr/>
        </p:nvPicPr>
        <p:blipFill rotWithShape="1">
          <a:blip r:embed="rId3">
            <a:extLst>
              <a:ext uri="{28A0092B-C50C-407E-A947-70E740481C1C}">
                <a14:useLocalDpi xmlns:a14="http://schemas.microsoft.com/office/drawing/2010/main" val="0"/>
              </a:ext>
            </a:extLst>
          </a:blip>
          <a:srcRect l="3371" t="3633" r="-1" b="1068"/>
          <a:stretch>
            <a:fillRect/>
          </a:stretch>
        </p:blipFill>
        <p:spPr>
          <a:xfrm>
            <a:off x="0" y="1"/>
            <a:ext cx="5753100" cy="6858000"/>
          </a:xfrm>
          <a:prstGeom prst="rect">
            <a:avLst/>
          </a:prstGeom>
        </p:spPr>
      </p:pic>
      <p:pic>
        <p:nvPicPr>
          <p:cNvPr id="11" name="Picture 10">
            <a:extLst>
              <a:ext uri="{FF2B5EF4-FFF2-40B4-BE49-F238E27FC236}">
                <a16:creationId xmlns:a16="http://schemas.microsoft.com/office/drawing/2014/main" id="{B3ABC050-8817-B278-29AF-460D96E16916}"/>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rot="209619">
            <a:off x="1142239" y="3737358"/>
            <a:ext cx="3701490" cy="245782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3" name="Content Placeholder 2">
            <a:extLst>
              <a:ext uri="{FF2B5EF4-FFF2-40B4-BE49-F238E27FC236}">
                <a16:creationId xmlns:a16="http://schemas.microsoft.com/office/drawing/2014/main" id="{E2991ED4-C89B-8F0B-E52C-3E6DCF1B9E8A}"/>
              </a:ext>
            </a:extLst>
          </p:cNvPr>
          <p:cNvSpPr>
            <a:spLocks noGrp="1"/>
          </p:cNvSpPr>
          <p:nvPr>
            <p:ph type="title" idx="4294967295"/>
          </p:nvPr>
        </p:nvSpPr>
        <p:spPr>
          <a:xfrm>
            <a:off x="5962650" y="849313"/>
            <a:ext cx="5983288" cy="631825"/>
          </a:xfrm>
          <a:prstGeom prst="rect">
            <a:avLst/>
          </a:prstGeom>
          <a:noFill/>
          <a:ln>
            <a:noFill/>
            <a:prstDash/>
          </a:ln>
          <a:effectLst>
            <a:outerShdw blurRad="190500" dist="2070100" dir="2700000" sx="200000" sy="200000" algn="ctr">
              <a:srgbClr val="000000"/>
            </a:outerShdw>
          </a:effectLst>
          <a:scene3d>
            <a:camera prst="orthographicFront">
              <a:rot lat="0" lon="0" rev="0"/>
            </a:camera>
            <a:lightRig rig="glow" dir="t">
              <a:rot lat="0" lon="0" rev="4800000"/>
            </a:lightRig>
          </a:scene3d>
          <a:sp3d prstMaterial="matte">
            <a:bevelT w="127000" h="635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l" defTabSz="914400" rtl="0" eaLnBrk="1" fontAlgn="base" latinLnBrk="0" hangingPunct="1">
              <a:lnSpc>
                <a:spcPct val="100000"/>
              </a:lnSpc>
              <a:spcBef>
                <a:spcPct val="20000"/>
              </a:spcBef>
              <a:spcAft>
                <a:spcPct val="25000"/>
              </a:spcAft>
              <a:buClrTx/>
              <a:buSzTx/>
              <a:buFontTx/>
              <a:buNone/>
              <a:tabLst/>
              <a:defRPr/>
            </a:pPr>
            <a:r>
              <a:rPr kumimoji="0" lang="en-US" sz="3200" b="0" i="0" u="none" strike="noStrike" kern="0" cap="all" spc="0" normalizeH="0" baseline="0" noProof="0">
                <a:ln>
                  <a:noFill/>
                </a:ln>
                <a:solidFill>
                  <a:srgbClr val="CC0000"/>
                </a:solidFill>
                <a:effectLst/>
                <a:uLnTx/>
                <a:uFillTx/>
                <a:latin typeface="+mj-lt"/>
                <a:ea typeface="+mn-ea"/>
                <a:cs typeface="+mn-cs"/>
              </a:rPr>
              <a:t>Postcards from Home</a:t>
            </a:r>
          </a:p>
        </p:txBody>
      </p:sp>
      <p:pic>
        <p:nvPicPr>
          <p:cNvPr id="5" name="Picture 4">
            <a:extLst>
              <a:ext uri="{FF2B5EF4-FFF2-40B4-BE49-F238E27FC236}">
                <a16:creationId xmlns:a16="http://schemas.microsoft.com/office/drawing/2014/main" id="{48849254-992C-1663-26AA-CC53D921C664}"/>
              </a:ext>
              <a:ext uri="{C183D7F6-B498-43B3-948B-1728B52AA6E4}">
                <adec:decorative xmlns:adec="http://schemas.microsoft.com/office/drawing/2017/decorative" val="1"/>
              </a:ext>
            </a:extLst>
          </p:cNvPr>
          <p:cNvPicPr>
            <a:picLocks noChangeAspect="1"/>
          </p:cNvPicPr>
          <p:nvPr/>
        </p:nvPicPr>
        <p:blipFill>
          <a:blip r:embed="rId5"/>
          <a:srcRect/>
          <a:stretch/>
        </p:blipFill>
        <p:spPr>
          <a:xfrm rot="20951363">
            <a:off x="693652" y="877336"/>
            <a:ext cx="3699024" cy="246601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4" name="TextBox 3">
            <a:extLst>
              <a:ext uri="{FF2B5EF4-FFF2-40B4-BE49-F238E27FC236}">
                <a16:creationId xmlns:a16="http://schemas.microsoft.com/office/drawing/2014/main" id="{A234BFF1-1DB9-4AE5-99F7-98EAA9603DF2}"/>
              </a:ext>
            </a:extLst>
          </p:cNvPr>
          <p:cNvSpPr txBox="1"/>
          <p:nvPr/>
        </p:nvSpPr>
        <p:spPr>
          <a:xfrm>
            <a:off x="5962467" y="1480930"/>
            <a:ext cx="5982789" cy="4401205"/>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srgbClr val="000000"/>
                </a:solidFill>
                <a:effectLst/>
                <a:uLnTx/>
                <a:uFillTx/>
                <a:latin typeface="Arial"/>
                <a:ea typeface="+mn-ea"/>
                <a:cs typeface="Arial"/>
              </a:rPr>
              <a:t>Write an encouraging message and turn it in to us after this session, during the Social tonight, or tomorrow during the </a:t>
            </a:r>
            <a:r>
              <a:rPr kumimoji="0" lang="en-US" sz="2800" b="0" i="0" u="none" strike="noStrike" kern="1200" cap="none" spc="0" normalizeH="0" baseline="0" noProof="0" err="1">
                <a:ln>
                  <a:noFill/>
                </a:ln>
                <a:solidFill>
                  <a:srgbClr val="000000"/>
                </a:solidFill>
                <a:effectLst/>
                <a:uLnTx/>
                <a:uFillTx/>
                <a:latin typeface="Arial"/>
                <a:ea typeface="+mn-ea"/>
                <a:cs typeface="Arial"/>
              </a:rPr>
              <a:t>OneStop</a:t>
            </a:r>
            <a:r>
              <a:rPr kumimoji="0" lang="en-US" sz="2800" b="0" i="0" u="none" strike="noStrike" kern="1200" cap="none" spc="0" normalizeH="0" baseline="0" noProof="0">
                <a:ln>
                  <a:noFill/>
                </a:ln>
                <a:solidFill>
                  <a:srgbClr val="000000"/>
                </a:solidFill>
                <a:effectLst/>
                <a:uLnTx/>
                <a:uFillTx/>
                <a:latin typeface="Arial"/>
                <a:ea typeface="+mn-ea"/>
                <a:cs typeface="Arial"/>
              </a:rPr>
              <a:t> for Questions session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srgbClr val="000000"/>
                </a:solidFill>
                <a:effectLst/>
                <a:uLnTx/>
                <a:uFillTx/>
                <a:latin typeface="Arial"/>
                <a:ea typeface="+mn-ea"/>
                <a:cs typeface="Arial"/>
              </a:rPr>
              <a:t>You’ll need your student’s Residence Hall name and Room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srgbClr val="000000"/>
                </a:solidFill>
                <a:effectLst/>
                <a:uLnTx/>
                <a:uFillTx/>
                <a:latin typeface="Arial"/>
                <a:ea typeface="+mn-ea"/>
                <a:cs typeface="Arial"/>
              </a:rPr>
              <a:t>If you don’t have it, no worries! You can take the postcard with you and mail it later</a:t>
            </a:r>
          </a:p>
        </p:txBody>
      </p:sp>
    </p:spTree>
    <p:extLst>
      <p:ext uri="{BB962C8B-B14F-4D97-AF65-F5344CB8AC3E}">
        <p14:creationId xmlns:p14="http://schemas.microsoft.com/office/powerpoint/2010/main" val="21637141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0FB32E-1411-22EB-DDC5-614480F8DB5B}"/>
              </a:ext>
            </a:extLst>
          </p:cNvPr>
          <p:cNvSpPr>
            <a:spLocks noGrp="1"/>
          </p:cNvSpPr>
          <p:nvPr>
            <p:ph type="title"/>
          </p:nvPr>
        </p:nvSpPr>
        <p:spPr/>
        <p:txBody>
          <a:bodyPr/>
          <a:lstStyle/>
          <a:p>
            <a:r>
              <a:rPr lang="en-US"/>
              <a:t>Texas Tech Parents Association</a:t>
            </a:r>
          </a:p>
        </p:txBody>
      </p:sp>
      <p:pic>
        <p:nvPicPr>
          <p:cNvPr id="5" name="Content Placeholder 4">
            <a:extLst>
              <a:ext uri="{FF2B5EF4-FFF2-40B4-BE49-F238E27FC236}">
                <a16:creationId xmlns:a16="http://schemas.microsoft.com/office/drawing/2014/main" id="{29696D1F-E65A-879D-2171-4AB8618D550D}"/>
              </a:ext>
              <a:ext uri="{C183D7F6-B498-43B3-948B-1728B52AA6E4}">
                <adec:decorative xmlns:adec="http://schemas.microsoft.com/office/drawing/2017/decorative" val="1"/>
              </a:ext>
            </a:extLst>
          </p:cNvPr>
          <p:cNvPicPr>
            <a:picLocks noGrp="1" noChangeAspect="1"/>
          </p:cNvPicPr>
          <p:nvPr>
            <p:ph idx="1"/>
          </p:nvPr>
        </p:nvPicPr>
        <p:blipFill>
          <a:blip r:embed="rId3"/>
          <a:stretch>
            <a:fillRect/>
          </a:stretch>
        </p:blipFill>
        <p:spPr>
          <a:xfrm>
            <a:off x="269507" y="150020"/>
            <a:ext cx="11617693" cy="6534952"/>
          </a:xfrm>
        </p:spPr>
      </p:pic>
    </p:spTree>
    <p:extLst>
      <p:ext uri="{BB962C8B-B14F-4D97-AF65-F5344CB8AC3E}">
        <p14:creationId xmlns:p14="http://schemas.microsoft.com/office/powerpoint/2010/main" val="39922046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3">
            <a:extLst>
              <a:ext uri="{FF2B5EF4-FFF2-40B4-BE49-F238E27FC236}">
                <a16:creationId xmlns:a16="http://schemas.microsoft.com/office/drawing/2014/main" id="{992EF377-FBD7-6785-B6D6-655E0779173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rotWithShape="1">
          <a:blip r:embed="rId3">
            <a:extLst>
              <a:ext uri="{28A0092B-C50C-407E-A947-70E740481C1C}">
                <a14:useLocalDpi xmlns:a14="http://schemas.microsoft.com/office/drawing/2010/main" val="0"/>
              </a:ext>
            </a:extLst>
          </a:blip>
          <a:srcRect l="1381" r="57734"/>
          <a:stretch/>
        </p:blipFill>
        <p:spPr>
          <a:xfrm>
            <a:off x="-4746" y="0"/>
            <a:ext cx="4750515" cy="6858000"/>
          </a:xfrm>
          <a:prstGeom prst="rect">
            <a:avLst/>
          </a:prstGeom>
        </p:spPr>
      </p:pic>
      <p:sp>
        <p:nvSpPr>
          <p:cNvPr id="4" name="Title 3">
            <a:extLst>
              <a:ext uri="{FF2B5EF4-FFF2-40B4-BE49-F238E27FC236}">
                <a16:creationId xmlns:a16="http://schemas.microsoft.com/office/drawing/2014/main" id="{B154C2EE-F637-7768-B39C-7A59B55164AB}"/>
              </a:ext>
            </a:extLst>
          </p:cNvPr>
          <p:cNvSpPr txBox="1">
            <a:spLocks noGrp="1"/>
          </p:cNvSpPr>
          <p:nvPr>
            <p:ph type="title" idx="4294967295"/>
          </p:nvPr>
        </p:nvSpPr>
        <p:spPr>
          <a:xfrm>
            <a:off x="315400" y="840979"/>
            <a:ext cx="4110222" cy="178741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3333"/>
              </a:lnSpc>
              <a:spcBef>
                <a:spcPct val="0"/>
              </a:spcBef>
              <a:spcAft>
                <a:spcPts val="0"/>
              </a:spcAft>
              <a:buClrTx/>
              <a:buSzTx/>
              <a:buFontTx/>
              <a:buNone/>
              <a:tabLst/>
              <a:defRPr/>
            </a:pPr>
            <a:r>
              <a:rPr kumimoji="0" lang="en-US" sz="3200" b="0" i="0" u="none" strike="noStrike" kern="1200" cap="all" spc="0" normalizeH="0" baseline="0" noProof="0">
                <a:ln>
                  <a:noFill/>
                </a:ln>
                <a:solidFill>
                  <a:srgbClr val="FFFFFF"/>
                </a:solidFill>
                <a:effectLst/>
                <a:uLnTx/>
                <a:uFillTx/>
                <a:latin typeface="+mj-lt"/>
                <a:ea typeface="+mn-ea"/>
                <a:cs typeface="+mn-cs"/>
              </a:rPr>
              <a:t>What’s Next?</a:t>
            </a:r>
          </a:p>
          <a:p>
            <a:pPr marL="0" marR="0" lvl="0" indent="0" algn="l" defTabSz="914400" rtl="0" eaLnBrk="1" fontAlgn="auto" latinLnBrk="0" hangingPunct="1">
              <a:lnSpc>
                <a:spcPts val="3333"/>
              </a:lnSpc>
              <a:spcBef>
                <a:spcPct val="0"/>
              </a:spcBef>
              <a:spcAft>
                <a:spcPts val="0"/>
              </a:spcAft>
              <a:buClrTx/>
              <a:buSzTx/>
              <a:buFontTx/>
              <a:buNone/>
              <a:tabLst/>
              <a:defRPr/>
            </a:pPr>
            <a:r>
              <a:rPr kumimoji="0" lang="en-US" sz="3200" b="0" i="0" u="none" strike="noStrike" kern="1200" cap="all" spc="0" normalizeH="0" baseline="0" noProof="0">
                <a:ln>
                  <a:noFill/>
                </a:ln>
                <a:solidFill>
                  <a:srgbClr val="FFFFFF"/>
                </a:solidFill>
                <a:effectLst/>
                <a:uLnTx/>
                <a:uFillTx/>
                <a:latin typeface="+mj-lt"/>
                <a:ea typeface="+mn-ea"/>
                <a:cs typeface="+mn-cs"/>
              </a:rPr>
              <a:t>Important Dates and Reminders</a:t>
            </a:r>
          </a:p>
        </p:txBody>
      </p:sp>
      <p:pic>
        <p:nvPicPr>
          <p:cNvPr id="14" name="Picture 13">
            <a:extLst>
              <a:ext uri="{FF2B5EF4-FFF2-40B4-BE49-F238E27FC236}">
                <a16:creationId xmlns:a16="http://schemas.microsoft.com/office/drawing/2014/main" id="{085B8C61-28D2-A500-FDC4-C675F290AAC8}"/>
              </a:ext>
              <a:ext uri="{C183D7F6-B498-43B3-948B-1728B52AA6E4}">
                <adec:decorative xmlns:adec="http://schemas.microsoft.com/office/drawing/2017/decorative" val="1"/>
              </a:ext>
            </a:extLst>
          </p:cNvPr>
          <p:cNvPicPr>
            <a:picLocks noChangeAspect="1"/>
          </p:cNvPicPr>
          <p:nvPr/>
        </p:nvPicPr>
        <p:blipFill>
          <a:blip r:embed="rId4"/>
          <a:srcRect l="9770" t="10494" r="24775" b="3927"/>
          <a:stretch/>
        </p:blipFill>
        <p:spPr>
          <a:xfrm rot="21331326">
            <a:off x="617698" y="3793919"/>
            <a:ext cx="1476952" cy="25747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6" name="Picture 15">
            <a:extLst>
              <a:ext uri="{FF2B5EF4-FFF2-40B4-BE49-F238E27FC236}">
                <a16:creationId xmlns:a16="http://schemas.microsoft.com/office/drawing/2014/main" id="{184098E6-E30A-12FA-FEE2-268D6E6E3942}"/>
              </a:ext>
              <a:ext uri="{C183D7F6-B498-43B3-948B-1728B52AA6E4}">
                <adec:decorative xmlns:adec="http://schemas.microsoft.com/office/drawing/2017/decorative" val="1"/>
              </a:ext>
            </a:extLst>
          </p:cNvPr>
          <p:cNvPicPr>
            <a:picLocks noChangeAspect="1"/>
          </p:cNvPicPr>
          <p:nvPr/>
        </p:nvPicPr>
        <p:blipFill>
          <a:blip r:embed="rId5"/>
          <a:srcRect l="633" t="30580" r="-633" b="25245"/>
          <a:stretch/>
        </p:blipFill>
        <p:spPr>
          <a:xfrm>
            <a:off x="1131842" y="3033715"/>
            <a:ext cx="2226128" cy="13111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11">
            <a:extLst>
              <a:ext uri="{FF2B5EF4-FFF2-40B4-BE49-F238E27FC236}">
                <a16:creationId xmlns:a16="http://schemas.microsoft.com/office/drawing/2014/main" id="{C40AF6E5-A47F-D01E-A894-41B33FB1E379}"/>
              </a:ext>
              <a:ext uri="{C183D7F6-B498-43B3-948B-1728B52AA6E4}">
                <adec:decorative xmlns:adec="http://schemas.microsoft.com/office/drawing/2017/decorative" val="1"/>
              </a:ext>
            </a:extLst>
          </p:cNvPr>
          <p:cNvPicPr>
            <a:picLocks noChangeAspect="1"/>
          </p:cNvPicPr>
          <p:nvPr/>
        </p:nvPicPr>
        <p:blipFill>
          <a:blip r:embed="rId6"/>
          <a:srcRect l="13713" t="26350" r="16816" b="173"/>
          <a:stretch/>
        </p:blipFill>
        <p:spPr>
          <a:xfrm rot="551859">
            <a:off x="2603880" y="4131003"/>
            <a:ext cx="1567544" cy="221060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extBox 2">
            <a:extLst>
              <a:ext uri="{FF2B5EF4-FFF2-40B4-BE49-F238E27FC236}">
                <a16:creationId xmlns:a16="http://schemas.microsoft.com/office/drawing/2014/main" id="{8C130105-16CC-A21B-FF63-C9C43817356D}"/>
              </a:ext>
            </a:extLst>
          </p:cNvPr>
          <p:cNvSpPr txBox="1"/>
          <p:nvPr/>
        </p:nvSpPr>
        <p:spPr>
          <a:xfrm>
            <a:off x="5236462" y="243512"/>
            <a:ext cx="6650738" cy="6370975"/>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0000"/>
                </a:solidFill>
                <a:effectLst/>
                <a:uLnTx/>
                <a:uFillTx/>
                <a:latin typeface="Arial"/>
                <a:ea typeface="+mn-ea"/>
                <a:cs typeface="Arial"/>
              </a:rPr>
              <a:t>Move-in</a:t>
            </a:r>
          </a:p>
          <a:p>
            <a:pPr marL="742950" lvl="1" indent="-285750">
              <a:buFont typeface="Arial" panose="020B0604020202020204" pitchFamily="34" charset="0"/>
              <a:buChar char="•"/>
              <a:defRPr/>
            </a:pPr>
            <a:r>
              <a:rPr lang="en-US" sz="2400" dirty="0">
                <a:solidFill>
                  <a:srgbClr val="000000"/>
                </a:solidFill>
                <a:latin typeface="Arial"/>
                <a:cs typeface="Arial"/>
              </a:rPr>
              <a:t>Begins August 20 for those with a timeslot</a:t>
            </a:r>
          </a:p>
          <a:p>
            <a:pPr marL="742950" lvl="1" indent="-285750">
              <a:buFont typeface="Arial" panose="020B0604020202020204" pitchFamily="34" charset="0"/>
              <a:buChar char="•"/>
              <a:defRPr/>
            </a:pPr>
            <a:r>
              <a:rPr kumimoji="0" lang="en-US" sz="2400" b="0" i="0" u="none" strike="noStrike" kern="1200" cap="none" spc="0" normalizeH="0" baseline="0" noProof="0" dirty="0">
                <a:ln>
                  <a:noFill/>
                </a:ln>
                <a:solidFill>
                  <a:srgbClr val="000000"/>
                </a:solidFill>
                <a:effectLst/>
                <a:uLnTx/>
                <a:uFillTx/>
                <a:latin typeface="Arial"/>
                <a:ea typeface="+mn-ea"/>
                <a:cs typeface="Arial"/>
              </a:rPr>
              <a:t>Refuel &amp; Refresh with Parent &amp; Family Relations</a:t>
            </a:r>
          </a:p>
          <a:p>
            <a:pPr marL="1200150" lvl="2" indent="-285750">
              <a:buFont typeface="Arial" panose="020B0604020202020204" pitchFamily="34" charset="0"/>
              <a:buChar char="•"/>
              <a:defRPr/>
            </a:pPr>
            <a:r>
              <a:rPr lang="en-US" sz="2000" dirty="0">
                <a:solidFill>
                  <a:srgbClr val="000000"/>
                </a:solidFill>
                <a:latin typeface="Arial"/>
                <a:cs typeface="Arial"/>
              </a:rPr>
              <a:t>International Cultural Center</a:t>
            </a:r>
          </a:p>
          <a:p>
            <a:pPr marL="1200150" lvl="2" indent="-285750">
              <a:buFont typeface="Arial" panose="020B0604020202020204" pitchFamily="34" charset="0"/>
              <a:buChar char="•"/>
              <a:defRPr/>
            </a:pPr>
            <a:r>
              <a:rPr kumimoji="0" lang="en-US" sz="2000" b="0" i="0" u="none" strike="noStrike" kern="1200" cap="none" spc="0" normalizeH="0" baseline="0" noProof="0" dirty="0">
                <a:ln>
                  <a:noFill/>
                </a:ln>
                <a:solidFill>
                  <a:srgbClr val="000000"/>
                </a:solidFill>
                <a:effectLst/>
                <a:uLnTx/>
                <a:uFillTx/>
                <a:latin typeface="Arial"/>
                <a:ea typeface="+mn-ea"/>
                <a:cs typeface="Arial"/>
              </a:rPr>
              <a:t>August 21 and 22</a:t>
            </a:r>
            <a:endParaRPr lang="en-US" sz="2000" dirty="0">
              <a:solidFill>
                <a:srgbClr val="000000"/>
              </a:solidFill>
              <a:latin typeface="Arial"/>
              <a:cs typeface="Arial"/>
            </a:endParaRPr>
          </a:p>
          <a:p>
            <a:pPr marL="1200150" lvl="2" indent="-285750">
              <a:buFont typeface="Arial" panose="020B0604020202020204" pitchFamily="34" charset="0"/>
              <a:buChar char="•"/>
              <a:defRPr/>
            </a:pPr>
            <a:r>
              <a:rPr lang="en-US" sz="2000" dirty="0">
                <a:solidFill>
                  <a:srgbClr val="000000"/>
                </a:solidFill>
                <a:latin typeface="Arial"/>
                <a:cs typeface="Arial"/>
              </a:rPr>
              <a:t>11:00am to 2:00pm</a:t>
            </a:r>
          </a:p>
          <a:p>
            <a:pPr marL="1200150" lvl="2" indent="-285750">
              <a:buFont typeface="Arial" panose="020B0604020202020204" pitchFamily="34" charset="0"/>
              <a:buChar char="•"/>
              <a:defRPr/>
            </a:pPr>
            <a:r>
              <a:rPr lang="en-US" sz="2000" dirty="0">
                <a:solidFill>
                  <a:srgbClr val="000000"/>
                </a:solidFill>
                <a:latin typeface="Arial"/>
                <a:cs typeface="Arial"/>
              </a:rPr>
              <a:t>Register on the Red Raider Family Network</a:t>
            </a:r>
            <a:endParaRPr kumimoji="0" lang="en-US" sz="2000" b="0" i="0" u="none" strike="noStrike" kern="1200" cap="none" spc="0" normalizeH="0" baseline="0" noProof="0" dirty="0">
              <a:ln>
                <a:noFill/>
              </a:ln>
              <a:solidFill>
                <a:srgbClr val="000000"/>
              </a:solidFill>
              <a:effectLst/>
              <a:uLnTx/>
              <a:uFillTx/>
              <a:latin typeface="Arial"/>
              <a:ea typeface="+mn-ea"/>
              <a:cs typeface="Aria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0000"/>
                </a:solidFill>
                <a:effectLst/>
                <a:uLnTx/>
                <a:uFillTx/>
                <a:latin typeface="Arial"/>
                <a:ea typeface="+mn-ea"/>
                <a:cs typeface="Arial"/>
              </a:rPr>
              <a:t>Raider Welcome</a:t>
            </a:r>
          </a:p>
          <a:p>
            <a:pPr marL="742950" lvl="1" indent="-285750">
              <a:buFont typeface="Arial" panose="020B0604020202020204" pitchFamily="34" charset="0"/>
              <a:buChar char="•"/>
              <a:defRPr/>
            </a:pPr>
            <a:r>
              <a:rPr kumimoji="0" lang="en-US" sz="2400" b="0" i="0" u="none" strike="noStrike" kern="1200" cap="none" spc="0" normalizeH="0" baseline="0" noProof="0" dirty="0">
                <a:ln>
                  <a:noFill/>
                </a:ln>
                <a:solidFill>
                  <a:srgbClr val="000000"/>
                </a:solidFill>
                <a:effectLst/>
                <a:uLnTx/>
                <a:uFillTx/>
                <a:latin typeface="Arial"/>
                <a:ea typeface="+mn-ea"/>
                <a:cs typeface="Arial"/>
              </a:rPr>
              <a:t>August 20th – 30th</a:t>
            </a:r>
          </a:p>
          <a:p>
            <a:pPr marL="742950" lvl="1" indent="-285750">
              <a:buFont typeface="Arial" panose="020B0604020202020204" pitchFamily="34" charset="0"/>
              <a:buChar char="•"/>
              <a:defRPr/>
            </a:pPr>
            <a:r>
              <a:rPr kumimoji="0" lang="en-US" sz="2400" b="0" i="0" u="none" strike="noStrike" kern="1200" cap="none" spc="0" normalizeH="0" baseline="0" noProof="0" dirty="0">
                <a:ln>
                  <a:noFill/>
                </a:ln>
                <a:solidFill>
                  <a:srgbClr val="000000"/>
                </a:solidFill>
                <a:effectLst/>
                <a:uLnTx/>
                <a:uFillTx/>
                <a:latin typeface="Arial"/>
                <a:ea typeface="+mn-ea"/>
                <a:cs typeface="Arial"/>
                <a:hlinkClick r:id="rId7"/>
              </a:rPr>
              <a:t>www.raiderwelcome.ttu.edu</a:t>
            </a:r>
            <a:endParaRPr kumimoji="0" lang="en-US" sz="2400" b="0" i="0" u="none" strike="noStrike" kern="1200" cap="none" spc="0" normalizeH="0" baseline="0" noProof="0" dirty="0">
              <a:ln>
                <a:noFill/>
              </a:ln>
              <a:solidFill>
                <a:srgbClr val="000000"/>
              </a:solidFill>
              <a:effectLst/>
              <a:uLnTx/>
              <a:uFillTx/>
              <a:latin typeface="Arial"/>
              <a:ea typeface="+mn-ea"/>
              <a:cs typeface="Aria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0000"/>
                </a:solidFill>
                <a:effectLst/>
                <a:uLnTx/>
                <a:uFillTx/>
                <a:ea typeface="+mn-ea"/>
                <a:cs typeface="Arial"/>
              </a:rPr>
              <a:t>First Day of Classes</a:t>
            </a:r>
            <a:endParaRPr lang="en-US" sz="2400" dirty="0">
              <a:solidFill>
                <a:srgbClr val="000000"/>
              </a:solidFill>
              <a:cs typeface="Arial"/>
            </a:endParaRPr>
          </a:p>
          <a:p>
            <a:pPr marL="742950" lvl="1" indent="-285750">
              <a:buFont typeface="Arial" panose="020B0604020202020204" pitchFamily="34" charset="0"/>
              <a:buChar char="•"/>
              <a:defRPr/>
            </a:pPr>
            <a:r>
              <a:rPr kumimoji="0" lang="en-US" sz="2400" b="0" i="0" u="none" strike="noStrike" kern="1200" cap="none" spc="0" normalizeH="0" baseline="0" noProof="0" dirty="0">
                <a:ln>
                  <a:noFill/>
                </a:ln>
                <a:solidFill>
                  <a:srgbClr val="000000"/>
                </a:solidFill>
                <a:effectLst/>
                <a:uLnTx/>
                <a:uFillTx/>
                <a:ea typeface="+mn-ea"/>
                <a:cs typeface="Arial"/>
              </a:rPr>
              <a:t>Monday, August 24</a:t>
            </a:r>
          </a:p>
          <a:p>
            <a:pPr marL="742950" lvl="1" indent="-285750">
              <a:buFont typeface="Arial" panose="020B0604020202020204" pitchFamily="34" charset="0"/>
              <a:buChar char="•"/>
              <a:defRPr/>
            </a:pPr>
            <a:r>
              <a:rPr lang="en-US" sz="2400" dirty="0">
                <a:solidFill>
                  <a:srgbClr val="000000"/>
                </a:solidFill>
                <a:cs typeface="Arial"/>
              </a:rPr>
              <a:t>Back to School Photos in SUB Gazebo</a:t>
            </a:r>
          </a:p>
          <a:p>
            <a:pPr marL="285750" indent="-285750">
              <a:buFont typeface="Arial" panose="020B0604020202020204" pitchFamily="34" charset="0"/>
              <a:buChar char="•"/>
              <a:defRPr/>
            </a:pPr>
            <a:r>
              <a:rPr lang="en-US" sz="2800" dirty="0"/>
              <a:t>Family Weekend</a:t>
            </a:r>
          </a:p>
          <a:p>
            <a:pPr marL="742950" lvl="1" indent="-285750">
              <a:buFont typeface="Arial" panose="020B0604020202020204" pitchFamily="34" charset="0"/>
              <a:buChar char="•"/>
              <a:defRPr/>
            </a:pPr>
            <a:r>
              <a:rPr lang="en-US" sz="2400" dirty="0"/>
              <a:t>September 25-27</a:t>
            </a:r>
          </a:p>
          <a:p>
            <a:pPr marL="742950" lvl="1" indent="-285750">
              <a:buFont typeface="Arial" panose="020B0604020202020204" pitchFamily="34" charset="0"/>
              <a:buChar char="•"/>
              <a:defRPr/>
            </a:pPr>
            <a:r>
              <a:rPr lang="en-US" sz="2400" dirty="0">
                <a:hlinkClick r:id="rId8"/>
              </a:rPr>
              <a:t>go.ttu.edu/</a:t>
            </a:r>
            <a:r>
              <a:rPr lang="en-US" sz="2400" dirty="0" err="1">
                <a:hlinkClick r:id="rId8"/>
              </a:rPr>
              <a:t>familyweekend</a:t>
            </a:r>
            <a:endParaRPr kumimoji="0" lang="en-US" sz="2000" b="0" i="0" u="none" strike="noStrike" kern="1200" cap="none" spc="0" normalizeH="0" baseline="0" noProof="0" dirty="0">
              <a:ln>
                <a:noFill/>
              </a:ln>
              <a:solidFill>
                <a:srgbClr val="000000"/>
              </a:solidFill>
              <a:effectLst/>
              <a:uLnTx/>
              <a:uFillTx/>
              <a:ea typeface="+mn-ea"/>
              <a:cs typeface="Arial"/>
            </a:endParaRPr>
          </a:p>
        </p:txBody>
      </p:sp>
    </p:spTree>
    <p:extLst>
      <p:ext uri="{BB962C8B-B14F-4D97-AF65-F5344CB8AC3E}">
        <p14:creationId xmlns:p14="http://schemas.microsoft.com/office/powerpoint/2010/main" val="2647317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8" end="8"/>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0" end="1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11" end="11"/>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13" end="13"/>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4" end="14"/>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A1EC5D-BA55-78EC-8716-C15E859C0574}"/>
            </a:ext>
          </a:extLst>
        </p:cNvPr>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2DF705AC-EA9B-F67B-6B75-CD4D79659CDD}"/>
              </a:ext>
              <a:ext uri="{C183D7F6-B498-43B3-948B-1728B52AA6E4}">
                <adec:decorative xmlns:adec="http://schemas.microsoft.com/office/drawing/2017/decorative" val="1"/>
              </a:ext>
            </a:extLst>
          </p:cNvPr>
          <p:cNvCxnSpPr>
            <a:cxnSpLocks/>
          </p:cNvCxnSpPr>
          <p:nvPr/>
        </p:nvCxnSpPr>
        <p:spPr>
          <a:xfrm flipH="1">
            <a:off x="784306" y="1276162"/>
            <a:ext cx="10623389"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9" name="Title 8">
            <a:extLst>
              <a:ext uri="{FF2B5EF4-FFF2-40B4-BE49-F238E27FC236}">
                <a16:creationId xmlns:a16="http://schemas.microsoft.com/office/drawing/2014/main" id="{83A98AA4-418C-7AB9-B7C8-5C6DADC79398}"/>
              </a:ext>
            </a:extLst>
          </p:cNvPr>
          <p:cNvSpPr txBox="1">
            <a:spLocks noGrp="1"/>
          </p:cNvSpPr>
          <p:nvPr>
            <p:ph type="title" idx="4294967295"/>
          </p:nvPr>
        </p:nvSpPr>
        <p:spPr>
          <a:xfrm>
            <a:off x="731358" y="464593"/>
            <a:ext cx="11782714" cy="9244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2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Arial"/>
                <a:ea typeface="NanumMyeongjo"/>
                <a:cs typeface="Arial"/>
              </a:rPr>
              <a:t>SCHEDULE HIGHLIGHTS</a:t>
            </a:r>
          </a:p>
        </p:txBody>
      </p:sp>
      <p:sp>
        <p:nvSpPr>
          <p:cNvPr id="10" name="TextBox 9">
            <a:extLst>
              <a:ext uri="{FF2B5EF4-FFF2-40B4-BE49-F238E27FC236}">
                <a16:creationId xmlns:a16="http://schemas.microsoft.com/office/drawing/2014/main" id="{D6EEE714-F4A7-03B7-B91A-5D71995BB19F}"/>
              </a:ext>
            </a:extLst>
          </p:cNvPr>
          <p:cNvSpPr txBox="1"/>
          <p:nvPr/>
        </p:nvSpPr>
        <p:spPr>
          <a:xfrm>
            <a:off x="731358" y="1371600"/>
            <a:ext cx="6337260" cy="5016758"/>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R="0" lvl="0" algn="l" defTabSz="914400" rtl="0" eaLnBrk="1" fontAlgn="auto" latinLnBrk="0" hangingPunct="1">
              <a:lnSpc>
                <a:spcPct val="100000"/>
              </a:lnSpc>
              <a:spcBef>
                <a:spcPts val="0"/>
              </a:spcBef>
              <a:spcAft>
                <a:spcPts val="0"/>
              </a:spcAft>
              <a:buClrTx/>
              <a:buSzTx/>
              <a:tabLst/>
              <a:defRPr/>
            </a:pPr>
            <a:r>
              <a:rPr kumimoji="0" lang="en-US" sz="2800" b="0" i="0" u="none" strike="noStrike" kern="1200" cap="none" spc="0" normalizeH="0" baseline="0" noProof="0">
                <a:ln>
                  <a:noFill/>
                </a:ln>
                <a:solidFill>
                  <a:srgbClr val="000000"/>
                </a:solidFill>
                <a:effectLst/>
                <a:uLnTx/>
                <a:uFillTx/>
                <a:latin typeface="Arial"/>
                <a:ea typeface="+mn-ea"/>
                <a:cs typeface="Arial"/>
              </a:rPr>
              <a:t>TODAY: DAY 1</a:t>
            </a:r>
          </a:p>
          <a:p>
            <a:pPr marL="285750" lvl="0" indent="-285750">
              <a:buFont typeface="Arial" panose="020B0604020202020204" pitchFamily="34" charset="0"/>
              <a:buChar char="•"/>
              <a:defRPr/>
            </a:pPr>
            <a:r>
              <a:rPr lang="en-US" sz="2400">
                <a:solidFill>
                  <a:srgbClr val="000000"/>
                </a:solidFill>
                <a:latin typeface="Arial"/>
                <a:cs typeface="Arial"/>
              </a:rPr>
              <a:t>3:30pm – 5:00pm – Campus </a:t>
            </a:r>
            <a:r>
              <a:rPr kumimoji="0" lang="en-US" sz="2400" b="0" i="0" u="none" strike="noStrike" kern="1200" cap="none" spc="0" normalizeH="0" baseline="0" noProof="0">
                <a:ln>
                  <a:noFill/>
                </a:ln>
                <a:solidFill>
                  <a:srgbClr val="000000"/>
                </a:solidFill>
                <a:effectLst/>
                <a:uLnTx/>
                <a:uFillTx/>
                <a:latin typeface="Arial"/>
                <a:ea typeface="+mn-ea"/>
                <a:cs typeface="Arial"/>
              </a:rPr>
              <a:t>Resource Fair</a:t>
            </a:r>
          </a:p>
          <a:p>
            <a:pPr marL="285750" lvl="0" indent="-285750">
              <a:buFont typeface="Arial" panose="020B0604020202020204" pitchFamily="34" charset="0"/>
              <a:buChar char="•"/>
              <a:defRPr/>
            </a:pPr>
            <a:r>
              <a:rPr lang="en-US" sz="2400">
                <a:solidFill>
                  <a:srgbClr val="000000"/>
                </a:solidFill>
                <a:latin typeface="Arial"/>
                <a:cs typeface="Arial"/>
              </a:rPr>
              <a:t>3:45pm – 5:40pm – Breakout Sessions</a:t>
            </a:r>
            <a:endParaRPr kumimoji="0" lang="en-US" sz="2400" b="0" i="0" u="none" strike="noStrike" kern="1200" cap="none" spc="0" normalizeH="0" baseline="0" noProof="0">
              <a:ln>
                <a:noFill/>
              </a:ln>
              <a:solidFill>
                <a:srgbClr val="000000"/>
              </a:solidFill>
              <a:effectLst/>
              <a:uLnTx/>
              <a:uFillTx/>
              <a:latin typeface="Arial"/>
              <a:ea typeface="+mn-ea"/>
              <a:cs typeface="Arial"/>
            </a:endParaRPr>
          </a:p>
          <a:p>
            <a:pPr marL="742950" lvl="1" indent="-285750">
              <a:buFont typeface="Arial" panose="020B0604020202020204" pitchFamily="34" charset="0"/>
              <a:buChar char="•"/>
              <a:defRPr/>
            </a:pPr>
            <a:r>
              <a:rPr kumimoji="0" lang="en-US" sz="2000" b="0" i="0" u="none" strike="noStrike" kern="1200" cap="none" spc="0" normalizeH="0" baseline="0" noProof="0">
                <a:ln>
                  <a:noFill/>
                </a:ln>
                <a:solidFill>
                  <a:srgbClr val="000000"/>
                </a:solidFill>
                <a:effectLst/>
                <a:uLnTx/>
                <a:uFillTx/>
                <a:latin typeface="Arial"/>
                <a:ea typeface="+mn-ea"/>
                <a:cs typeface="Arial"/>
              </a:rPr>
              <a:t>Financial Aid, Scholarships &amp; Student Business Services – Allen Theatre</a:t>
            </a:r>
          </a:p>
          <a:p>
            <a:pPr marL="742950" lvl="1" indent="-285750">
              <a:buFont typeface="Arial" panose="020B0604020202020204" pitchFamily="34" charset="0"/>
              <a:buChar char="•"/>
              <a:defRPr/>
            </a:pPr>
            <a:r>
              <a:rPr kumimoji="0" lang="en-US" sz="2000" b="0" i="0" u="none" strike="noStrike" kern="1200" cap="none" spc="0" normalizeH="0" baseline="0" noProof="0">
                <a:ln>
                  <a:noFill/>
                </a:ln>
                <a:solidFill>
                  <a:srgbClr val="000000"/>
                </a:solidFill>
                <a:effectLst/>
                <a:uLnTx/>
                <a:uFillTx/>
                <a:latin typeface="Arial"/>
                <a:ea typeface="+mn-ea"/>
                <a:cs typeface="Arial"/>
              </a:rPr>
              <a:t>Check the schedule for other sessions and locations</a:t>
            </a:r>
          </a:p>
          <a:p>
            <a:pPr marL="285750" lvl="0" indent="-285750">
              <a:buFont typeface="Arial" panose="020B0604020202020204" pitchFamily="34" charset="0"/>
              <a:buChar char="•"/>
              <a:defRPr/>
            </a:pPr>
            <a:r>
              <a:rPr lang="en-US" sz="2400">
                <a:solidFill>
                  <a:srgbClr val="000000"/>
                </a:solidFill>
                <a:latin typeface="Arial"/>
                <a:cs typeface="Arial"/>
              </a:rPr>
              <a:t>5:45pm – 6:30pm – Fajita </a:t>
            </a:r>
            <a:r>
              <a:rPr kumimoji="0" lang="en-US" sz="2400" b="0" i="0" u="none" strike="noStrike" kern="1200" cap="none" spc="0" normalizeH="0" baseline="0" noProof="0">
                <a:ln>
                  <a:noFill/>
                </a:ln>
                <a:solidFill>
                  <a:srgbClr val="000000"/>
                </a:solidFill>
                <a:effectLst/>
                <a:uLnTx/>
                <a:uFillTx/>
                <a:latin typeface="Arial"/>
                <a:ea typeface="+mn-ea"/>
                <a:cs typeface="Arial"/>
              </a:rPr>
              <a:t>Dinner with your Student in the Food Court and Ballroom</a:t>
            </a:r>
          </a:p>
          <a:p>
            <a:pPr marL="285750" lvl="0" indent="-285750">
              <a:buFont typeface="Arial" panose="020B0604020202020204" pitchFamily="34" charset="0"/>
              <a:buChar char="•"/>
              <a:defRPr/>
            </a:pPr>
            <a:r>
              <a:rPr lang="en-US" sz="2400">
                <a:solidFill>
                  <a:srgbClr val="000000"/>
                </a:solidFill>
                <a:latin typeface="Arial"/>
                <a:cs typeface="Arial"/>
              </a:rPr>
              <a:t>6:30pm – 8:00pm – Parent </a:t>
            </a:r>
            <a:r>
              <a:rPr kumimoji="0" lang="en-US" sz="2400" b="0" i="0" u="none" strike="noStrike" kern="1200" cap="none" spc="0" normalizeH="0" baseline="0" noProof="0">
                <a:ln>
                  <a:noFill/>
                </a:ln>
                <a:solidFill>
                  <a:srgbClr val="000000"/>
                </a:solidFill>
                <a:effectLst/>
                <a:uLnTx/>
                <a:uFillTx/>
                <a:latin typeface="Arial"/>
                <a:ea typeface="+mn-ea"/>
                <a:cs typeface="Arial"/>
              </a:rPr>
              <a:t>&amp; Family Social</a:t>
            </a:r>
          </a:p>
          <a:p>
            <a:pPr marL="742950" lvl="1" indent="-285750">
              <a:buFont typeface="Arial" panose="020B0604020202020204" pitchFamily="34" charset="0"/>
              <a:buChar char="•"/>
              <a:defRPr/>
            </a:pPr>
            <a:r>
              <a:rPr lang="en-US" sz="2000">
                <a:solidFill>
                  <a:srgbClr val="000000"/>
                </a:solidFill>
                <a:latin typeface="Arial"/>
                <a:cs typeface="Arial"/>
              </a:rPr>
              <a:t>McKenzie-Merket Alumni Center</a:t>
            </a:r>
            <a:endParaRPr kumimoji="0" lang="en-US" sz="2000" b="0" i="0" u="none" strike="noStrike" kern="1200" cap="none" spc="0" normalizeH="0" baseline="0" noProof="0">
              <a:ln>
                <a:noFill/>
              </a:ln>
              <a:solidFill>
                <a:srgbClr val="000000"/>
              </a:solidFill>
              <a:effectLst/>
              <a:uLnTx/>
              <a:uFillTx/>
              <a:latin typeface="Arial"/>
              <a:ea typeface="+mn-ea"/>
              <a:cs typeface="Arial"/>
            </a:endParaRPr>
          </a:p>
          <a:p>
            <a:pPr marR="0" lvl="0" algn="l" defTabSz="914400" rtl="0" eaLnBrk="1" fontAlgn="auto" latinLnBrk="0" hangingPunct="1">
              <a:lnSpc>
                <a:spcPct val="100000"/>
              </a:lnSpc>
              <a:spcBef>
                <a:spcPts val="0"/>
              </a:spcBef>
              <a:spcAft>
                <a:spcPts val="0"/>
              </a:spcAft>
              <a:buClrTx/>
              <a:buSzTx/>
              <a:tabLst/>
              <a:defRPr/>
            </a:pPr>
            <a:endParaRPr kumimoji="0" lang="en-US" sz="2400" b="0" i="0" u="none" strike="noStrike" kern="1200" cap="none" spc="0" normalizeH="0" baseline="0" noProof="0">
              <a:ln>
                <a:noFill/>
              </a:ln>
              <a:solidFill>
                <a:srgbClr val="000000"/>
              </a:solidFill>
              <a:effectLst/>
              <a:uLnTx/>
              <a:uFillTx/>
              <a:latin typeface="Arial"/>
              <a:ea typeface="+mn-ea"/>
              <a:cs typeface="Arial"/>
            </a:endParaRPr>
          </a:p>
          <a:p>
            <a:pPr marR="0" lvl="0" algn="ctr" defTabSz="914400" rtl="0" eaLnBrk="1" fontAlgn="auto" latinLnBrk="0" hangingPunct="1">
              <a:lnSpc>
                <a:spcPct val="100000"/>
              </a:lnSpc>
              <a:spcBef>
                <a:spcPts val="0"/>
              </a:spcBef>
              <a:spcAft>
                <a:spcPts val="0"/>
              </a:spcAft>
              <a:buClrTx/>
              <a:buSzTx/>
              <a:tabLst/>
              <a:defRPr/>
            </a:pPr>
            <a:r>
              <a:rPr kumimoji="0" lang="en-US" sz="2400" b="0" i="1" u="none" strike="noStrike" kern="1200" cap="none" spc="0" normalizeH="0" baseline="0" noProof="0">
                <a:ln>
                  <a:noFill/>
                </a:ln>
                <a:solidFill>
                  <a:srgbClr val="000000"/>
                </a:solidFill>
                <a:effectLst/>
                <a:uLnTx/>
                <a:uFillTx/>
                <a:latin typeface="Arial"/>
                <a:ea typeface="+mn-ea"/>
                <a:cs typeface="Arial"/>
              </a:rPr>
              <a:t>Students will have programming through 10:00 p.m.</a:t>
            </a:r>
          </a:p>
        </p:txBody>
      </p:sp>
      <p:pic>
        <p:nvPicPr>
          <p:cNvPr id="6" name="Picture 5">
            <a:extLst>
              <a:ext uri="{FF2B5EF4-FFF2-40B4-BE49-F238E27FC236}">
                <a16:creationId xmlns:a16="http://schemas.microsoft.com/office/drawing/2014/main" id="{EA05B926-7945-E13B-F36F-96CB408BC742}"/>
              </a:ext>
              <a:ext uri="{C183D7F6-B498-43B3-948B-1728B52AA6E4}">
                <adec:decorative xmlns:adec="http://schemas.microsoft.com/office/drawing/2017/decorative" val="1"/>
              </a:ext>
            </a:extLst>
          </p:cNvPr>
          <p:cNvPicPr>
            <a:picLocks noChangeAspect="1"/>
          </p:cNvPicPr>
          <p:nvPr/>
        </p:nvPicPr>
        <p:blipFill>
          <a:blip r:embed="rId3"/>
          <a:srcRect l="22040" t="21246" r="22040" b="15845"/>
          <a:stretch>
            <a:fillRect/>
          </a:stretch>
        </p:blipFill>
        <p:spPr>
          <a:xfrm>
            <a:off x="7619998" y="0"/>
            <a:ext cx="4572001" cy="6858000"/>
          </a:xfrm>
          <a:prstGeom prst="rect">
            <a:avLst/>
          </a:prstGeom>
        </p:spPr>
      </p:pic>
    </p:spTree>
    <p:extLst>
      <p:ext uri="{BB962C8B-B14F-4D97-AF65-F5344CB8AC3E}">
        <p14:creationId xmlns:p14="http://schemas.microsoft.com/office/powerpoint/2010/main" val="3047186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0">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5C4F4666-5B4A-8EE8-E065-54DD22EE880D}"/>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p:nvPicPr>
        <p:blipFill rotWithShape="1">
          <a:blip r:embed="rId3">
            <a:extLst>
              <a:ext uri="{28A0092B-C50C-407E-A947-70E740481C1C}">
                <a14:useLocalDpi xmlns:a14="http://schemas.microsoft.com/office/drawing/2010/main" val="0"/>
              </a:ext>
            </a:extLst>
          </a:blip>
          <a:srcRect l="36352" t="11863" r="55672" b="6224"/>
          <a:stretch/>
        </p:blipFill>
        <p:spPr>
          <a:xfrm rot="5400000">
            <a:off x="5743828" y="-5158167"/>
            <a:ext cx="685800" cy="12191999"/>
          </a:xfrm>
          <a:prstGeom prst="rect">
            <a:avLst/>
          </a:prstGeom>
        </p:spPr>
      </p:pic>
      <p:grpSp>
        <p:nvGrpSpPr>
          <p:cNvPr id="3" name="Group 2">
            <a:extLst>
              <a:ext uri="{C183D7F6-B498-43B3-948B-1728B52AA6E4}">
                <adec:decorative xmlns:adec="http://schemas.microsoft.com/office/drawing/2017/decorative" val="1"/>
              </a:ext>
            </a:extLst>
          </p:cNvPr>
          <p:cNvGrpSpPr/>
          <p:nvPr/>
        </p:nvGrpSpPr>
        <p:grpSpPr>
          <a:xfrm>
            <a:off x="0" y="1401935"/>
            <a:ext cx="9128125" cy="4039081"/>
            <a:chOff x="0" y="0"/>
            <a:chExt cx="18256250" cy="8078162"/>
          </a:xfrm>
        </p:grpSpPr>
        <p:pic>
          <p:nvPicPr>
            <p:cNvPr id="4" name="Picture 3"/>
            <p:cNvPicPr>
              <a:picLocks noChangeAspect="1"/>
            </p:cNvPicPr>
            <p:nvPr/>
          </p:nvPicPr>
          <p:blipFill>
            <a:blip r:embed="rId4"/>
            <a:srcRect t="7570" b="2907"/>
            <a:stretch>
              <a:fillRect/>
            </a:stretch>
          </p:blipFill>
          <p:spPr>
            <a:xfrm>
              <a:off x="0" y="0"/>
              <a:ext cx="6000750" cy="8078162"/>
            </a:xfrm>
            <a:prstGeom prst="rect">
              <a:avLst/>
            </a:prstGeom>
          </p:spPr>
        </p:pic>
        <p:pic>
          <p:nvPicPr>
            <p:cNvPr id="6" name="Picture 5"/>
            <p:cNvPicPr>
              <a:picLocks noChangeAspect="1"/>
            </p:cNvPicPr>
            <p:nvPr/>
          </p:nvPicPr>
          <p:blipFill>
            <a:blip r:embed="rId5"/>
            <a:srcRect t="5154" b="5154"/>
            <a:stretch>
              <a:fillRect/>
            </a:stretch>
          </p:blipFill>
          <p:spPr>
            <a:xfrm>
              <a:off x="12255500" y="0"/>
              <a:ext cx="6000750" cy="8078162"/>
            </a:xfrm>
            <a:prstGeom prst="rect">
              <a:avLst/>
            </a:prstGeom>
          </p:spPr>
        </p:pic>
      </p:grpSp>
      <p:sp>
        <p:nvSpPr>
          <p:cNvPr id="11" name="Title 10"/>
          <p:cNvSpPr txBox="1">
            <a:spLocks noGrp="1"/>
          </p:cNvSpPr>
          <p:nvPr>
            <p:ph type="title" idx="4294967295"/>
          </p:nvPr>
        </p:nvSpPr>
        <p:spPr>
          <a:xfrm>
            <a:off x="3975483" y="751512"/>
            <a:ext cx="4241029" cy="448841"/>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ts val="3500"/>
              </a:lnSpc>
              <a:spcBef>
                <a:spcPct val="0"/>
              </a:spcBef>
              <a:spcAft>
                <a:spcPts val="0"/>
              </a:spcAft>
              <a:buClrTx/>
              <a:buSzTx/>
              <a:buFontTx/>
              <a:buNone/>
              <a:tabLst/>
              <a:defRPr/>
            </a:pPr>
            <a:r>
              <a:rPr kumimoji="0" lang="en-US" sz="3200" b="0" i="0" u="none" strike="noStrike" kern="1200" cap="all" spc="0" normalizeH="0" baseline="0" noProof="0">
                <a:ln>
                  <a:noFill/>
                </a:ln>
                <a:solidFill>
                  <a:schemeClr val="bg1"/>
                </a:solidFill>
                <a:effectLst/>
                <a:uLnTx/>
                <a:uFillTx/>
                <a:latin typeface="Arial Black" panose="020B0A04020102020204" pitchFamily="34" charset="0"/>
                <a:ea typeface="+mn-ea"/>
                <a:cs typeface="JasmineUPC" panose="020B0502040204020203" pitchFamily="18" charset="-34"/>
              </a:rPr>
              <a:t>Meet Our Team</a:t>
            </a:r>
          </a:p>
        </p:txBody>
      </p:sp>
      <p:sp>
        <p:nvSpPr>
          <p:cNvPr id="12" name="TextBox 11"/>
          <p:cNvSpPr txBox="1"/>
          <p:nvPr/>
        </p:nvSpPr>
        <p:spPr>
          <a:xfrm>
            <a:off x="0" y="5536819"/>
            <a:ext cx="3048321" cy="730969"/>
          </a:xfrm>
          <a:prstGeom prst="rect">
            <a:avLst/>
          </a:prstGeom>
        </p:spPr>
        <p:txBody>
          <a:bodyPr lIns="0" tIns="0" rIns="0" bIns="0" rtlCol="0" anchor="t">
            <a:spAutoFit/>
          </a:bodyPr>
          <a:lstStyle/>
          <a:p>
            <a:pPr algn="ctr">
              <a:lnSpc>
                <a:spcPts val="1940"/>
              </a:lnSpc>
            </a:pPr>
            <a:r>
              <a:rPr lang="en-US">
                <a:latin typeface="Arial Black" panose="020B0A04020102020204" pitchFamily="34" charset="0"/>
                <a:cs typeface="Arial" panose="020B0604020202020204" pitchFamily="34" charset="0"/>
              </a:rPr>
              <a:t>Christine Self</a:t>
            </a:r>
          </a:p>
          <a:p>
            <a:pPr algn="ctr">
              <a:lnSpc>
                <a:spcPts val="1940"/>
              </a:lnSpc>
            </a:pPr>
            <a:r>
              <a:rPr lang="en-US">
                <a:latin typeface="Arial Black" panose="020B0A04020102020204" pitchFamily="34" charset="0"/>
                <a:cs typeface="Arial" panose="020B0604020202020204" pitchFamily="34" charset="0"/>
              </a:rPr>
              <a:t>Director</a:t>
            </a:r>
          </a:p>
          <a:p>
            <a:pPr algn="ctr">
              <a:lnSpc>
                <a:spcPts val="1940"/>
              </a:lnSpc>
              <a:spcBef>
                <a:spcPct val="0"/>
              </a:spcBef>
            </a:pPr>
            <a:r>
              <a:rPr lang="en-US">
                <a:latin typeface="Arial Black" panose="020B0A04020102020204" pitchFamily="34" charset="0"/>
                <a:cs typeface="Arial" panose="020B0604020202020204" pitchFamily="34" charset="0"/>
              </a:rPr>
              <a:t>Lubbock, TX</a:t>
            </a:r>
          </a:p>
        </p:txBody>
      </p:sp>
      <p:sp>
        <p:nvSpPr>
          <p:cNvPr id="13" name="TextBox 12"/>
          <p:cNvSpPr txBox="1"/>
          <p:nvPr/>
        </p:nvSpPr>
        <p:spPr>
          <a:xfrm>
            <a:off x="3054671" y="5536819"/>
            <a:ext cx="3047737" cy="730969"/>
          </a:xfrm>
          <a:prstGeom prst="rect">
            <a:avLst/>
          </a:prstGeom>
        </p:spPr>
        <p:txBody>
          <a:bodyPr lIns="0" tIns="0" rIns="0" bIns="0" rtlCol="0" anchor="t">
            <a:spAutoFit/>
          </a:bodyPr>
          <a:lstStyle/>
          <a:p>
            <a:pPr algn="ctr">
              <a:lnSpc>
                <a:spcPts val="1940"/>
              </a:lnSpc>
            </a:pPr>
            <a:r>
              <a:rPr lang="en-US">
                <a:latin typeface="Arial Black" panose="020B0A04020102020204" pitchFamily="34" charset="0"/>
                <a:cs typeface="Arial" panose="020B0604020202020204" pitchFamily="34" charset="0"/>
              </a:rPr>
              <a:t>Morgan Chavez-Brannon</a:t>
            </a:r>
          </a:p>
          <a:p>
            <a:pPr algn="ctr">
              <a:lnSpc>
                <a:spcPts val="1940"/>
              </a:lnSpc>
            </a:pPr>
            <a:r>
              <a:rPr lang="en-US">
                <a:latin typeface="Arial Black" panose="020B0A04020102020204" pitchFamily="34" charset="0"/>
                <a:cs typeface="Arial" panose="020B0604020202020204" pitchFamily="34" charset="0"/>
              </a:rPr>
              <a:t>Program Director</a:t>
            </a:r>
          </a:p>
          <a:p>
            <a:pPr algn="ctr">
              <a:lnSpc>
                <a:spcPts val="1940"/>
              </a:lnSpc>
              <a:spcBef>
                <a:spcPct val="0"/>
              </a:spcBef>
            </a:pPr>
            <a:r>
              <a:rPr lang="en-US">
                <a:latin typeface="Arial Black" panose="020B0A04020102020204" pitchFamily="34" charset="0"/>
                <a:cs typeface="Arial" panose="020B0604020202020204" pitchFamily="34" charset="0"/>
              </a:rPr>
              <a:t>Albuquerque, NM</a:t>
            </a:r>
          </a:p>
        </p:txBody>
      </p:sp>
      <p:sp>
        <p:nvSpPr>
          <p:cNvPr id="14" name="TextBox 13"/>
          <p:cNvSpPr txBox="1"/>
          <p:nvPr/>
        </p:nvSpPr>
        <p:spPr>
          <a:xfrm>
            <a:off x="6108758" y="5536819"/>
            <a:ext cx="3045677" cy="730969"/>
          </a:xfrm>
          <a:prstGeom prst="rect">
            <a:avLst/>
          </a:prstGeom>
        </p:spPr>
        <p:txBody>
          <a:bodyPr lIns="0" tIns="0" rIns="0" bIns="0" rtlCol="0" anchor="t">
            <a:spAutoFit/>
          </a:bodyPr>
          <a:lstStyle/>
          <a:p>
            <a:pPr algn="ctr">
              <a:lnSpc>
                <a:spcPts val="1940"/>
              </a:lnSpc>
            </a:pPr>
            <a:r>
              <a:rPr lang="en-US">
                <a:latin typeface="Arial Black" panose="020B0A04020102020204" pitchFamily="34" charset="0"/>
                <a:cs typeface="Arial" panose="020B0604020202020204" pitchFamily="34" charset="0"/>
              </a:rPr>
              <a:t>Connie Watson</a:t>
            </a:r>
          </a:p>
          <a:p>
            <a:pPr algn="ctr">
              <a:lnSpc>
                <a:spcPts val="1940"/>
              </a:lnSpc>
            </a:pPr>
            <a:r>
              <a:rPr lang="en-US">
                <a:latin typeface="Arial Black" panose="020B0A04020102020204" pitchFamily="34" charset="0"/>
                <a:cs typeface="Arial" panose="020B0604020202020204" pitchFamily="34" charset="0"/>
              </a:rPr>
              <a:t>Program Director</a:t>
            </a:r>
          </a:p>
          <a:p>
            <a:pPr algn="ctr">
              <a:lnSpc>
                <a:spcPts val="1940"/>
              </a:lnSpc>
              <a:spcBef>
                <a:spcPct val="0"/>
              </a:spcBef>
            </a:pPr>
            <a:r>
              <a:rPr lang="en-US">
                <a:latin typeface="Arial Black" panose="020B0A04020102020204" pitchFamily="34" charset="0"/>
                <a:cs typeface="Arial" panose="020B0604020202020204" pitchFamily="34" charset="0"/>
              </a:rPr>
              <a:t>Henderson, TX</a:t>
            </a:r>
          </a:p>
        </p:txBody>
      </p:sp>
      <p:sp>
        <p:nvSpPr>
          <p:cNvPr id="15" name="TextBox 14"/>
          <p:cNvSpPr txBox="1"/>
          <p:nvPr/>
        </p:nvSpPr>
        <p:spPr>
          <a:xfrm>
            <a:off x="9159080" y="5536819"/>
            <a:ext cx="3045677" cy="730969"/>
          </a:xfrm>
          <a:prstGeom prst="rect">
            <a:avLst/>
          </a:prstGeom>
        </p:spPr>
        <p:txBody>
          <a:bodyPr lIns="0" tIns="0" rIns="0" bIns="0" rtlCol="0" anchor="t">
            <a:spAutoFit/>
          </a:bodyPr>
          <a:lstStyle/>
          <a:p>
            <a:pPr algn="ctr">
              <a:lnSpc>
                <a:spcPts val="1940"/>
              </a:lnSpc>
            </a:pPr>
            <a:r>
              <a:rPr lang="en-US">
                <a:latin typeface="Arial Black" panose="020B0A04020102020204" pitchFamily="34" charset="0"/>
                <a:cs typeface="Arial" panose="020B0604020202020204" pitchFamily="34" charset="0"/>
              </a:rPr>
              <a:t>Bryanna Valdivia</a:t>
            </a:r>
          </a:p>
          <a:p>
            <a:pPr algn="ctr">
              <a:lnSpc>
                <a:spcPts val="1940"/>
              </a:lnSpc>
            </a:pPr>
            <a:r>
              <a:rPr lang="en-US">
                <a:latin typeface="Arial Black" panose="020B0A04020102020204" pitchFamily="34" charset="0"/>
                <a:cs typeface="Arial" panose="020B0604020202020204" pitchFamily="34" charset="0"/>
              </a:rPr>
              <a:t>Event Coordinator</a:t>
            </a:r>
          </a:p>
          <a:p>
            <a:pPr algn="ctr">
              <a:lnSpc>
                <a:spcPts val="1940"/>
              </a:lnSpc>
              <a:spcBef>
                <a:spcPct val="0"/>
              </a:spcBef>
            </a:pPr>
            <a:r>
              <a:rPr lang="en-US">
                <a:latin typeface="Arial Black" panose="020B0A04020102020204" pitchFamily="34" charset="0"/>
                <a:cs typeface="Arial" panose="020B0604020202020204" pitchFamily="34" charset="0"/>
              </a:rPr>
              <a:t>El Paso, TX</a:t>
            </a:r>
          </a:p>
        </p:txBody>
      </p:sp>
      <p:pic>
        <p:nvPicPr>
          <p:cNvPr id="2" name="Picture 1">
            <a:extLst>
              <a:ext uri="{FF2B5EF4-FFF2-40B4-BE49-F238E27FC236}">
                <a16:creationId xmlns:a16="http://schemas.microsoft.com/office/drawing/2014/main" id="{A65B7A3B-63A0-3D65-30A8-92B646D1847C}"/>
              </a:ext>
              <a:ext uri="{C183D7F6-B498-43B3-948B-1728B52AA6E4}">
                <adec:decorative xmlns:adec="http://schemas.microsoft.com/office/drawing/2017/decorative" val="1"/>
              </a:ext>
            </a:extLst>
          </p:cNvPr>
          <p:cNvPicPr>
            <a:picLocks noChangeAspect="1"/>
          </p:cNvPicPr>
          <p:nvPr/>
        </p:nvPicPr>
        <p:blipFill>
          <a:blip r:embed="rId6"/>
          <a:srcRect l="24957" r="10259" b="43473"/>
          <a:stretch>
            <a:fillRect/>
          </a:stretch>
        </p:blipFill>
        <p:spPr>
          <a:xfrm>
            <a:off x="9200897" y="1401934"/>
            <a:ext cx="3000375" cy="4039081"/>
          </a:xfrm>
          <a:prstGeom prst="rect">
            <a:avLst/>
          </a:prstGeom>
        </p:spPr>
      </p:pic>
      <p:pic>
        <p:nvPicPr>
          <p:cNvPr id="8" name="Picture 7">
            <a:extLst>
              <a:ext uri="{FF2B5EF4-FFF2-40B4-BE49-F238E27FC236}">
                <a16:creationId xmlns:a16="http://schemas.microsoft.com/office/drawing/2014/main" id="{21312854-055A-28D4-1DE1-29CAB46F9D04}"/>
              </a:ext>
              <a:ext uri="{C183D7F6-B498-43B3-948B-1728B52AA6E4}">
                <adec:decorative xmlns:adec="http://schemas.microsoft.com/office/drawing/2017/decorative" val="1"/>
              </a:ext>
            </a:extLst>
          </p:cNvPr>
          <p:cNvPicPr>
            <a:picLocks/>
          </p:cNvPicPr>
          <p:nvPr/>
        </p:nvPicPr>
        <p:blipFill>
          <a:blip r:embed="rId7"/>
          <a:srcRect l="20014" t="13232" r="15686" b="28881"/>
          <a:stretch>
            <a:fillRect/>
          </a:stretch>
        </p:blipFill>
        <p:spPr>
          <a:xfrm>
            <a:off x="3065018" y="1399367"/>
            <a:ext cx="2999232" cy="4041648"/>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7B701E-AE68-58F4-CDE2-E63F26B711F3}"/>
            </a:ext>
          </a:extLst>
        </p:cNvPr>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2D8C7BBE-EE32-959A-4C6E-8AE0143CDC8A}"/>
              </a:ext>
              <a:ext uri="{C183D7F6-B498-43B3-948B-1728B52AA6E4}">
                <adec:decorative xmlns:adec="http://schemas.microsoft.com/office/drawing/2017/decorative" val="1"/>
              </a:ext>
            </a:extLst>
          </p:cNvPr>
          <p:cNvCxnSpPr>
            <a:cxnSpLocks/>
          </p:cNvCxnSpPr>
          <p:nvPr/>
        </p:nvCxnSpPr>
        <p:spPr>
          <a:xfrm flipH="1">
            <a:off x="784306" y="1276162"/>
            <a:ext cx="10623389"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9" name="Title 8">
            <a:extLst>
              <a:ext uri="{FF2B5EF4-FFF2-40B4-BE49-F238E27FC236}">
                <a16:creationId xmlns:a16="http://schemas.microsoft.com/office/drawing/2014/main" id="{ECBB8421-9C7F-5C05-A532-19AC749D7C02}"/>
              </a:ext>
            </a:extLst>
          </p:cNvPr>
          <p:cNvSpPr txBox="1">
            <a:spLocks noGrp="1"/>
          </p:cNvSpPr>
          <p:nvPr>
            <p:ph type="title" idx="4294967295"/>
          </p:nvPr>
        </p:nvSpPr>
        <p:spPr>
          <a:xfrm>
            <a:off x="731358" y="464593"/>
            <a:ext cx="11782714" cy="9244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2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a:ea typeface="NanumMyeongjo"/>
                <a:cs typeface="Arial"/>
              </a:rPr>
              <a:t>SCHEDULE HIGHLIGHTS: Day 2</a:t>
            </a:r>
          </a:p>
        </p:txBody>
      </p:sp>
      <p:sp>
        <p:nvSpPr>
          <p:cNvPr id="10" name="TextBox 9">
            <a:extLst>
              <a:ext uri="{FF2B5EF4-FFF2-40B4-BE49-F238E27FC236}">
                <a16:creationId xmlns:a16="http://schemas.microsoft.com/office/drawing/2014/main" id="{B5BCFF8F-89AB-3489-FBEA-046916F000F7}"/>
              </a:ext>
            </a:extLst>
          </p:cNvPr>
          <p:cNvSpPr txBox="1"/>
          <p:nvPr/>
        </p:nvSpPr>
        <p:spPr>
          <a:xfrm>
            <a:off x="731359" y="1371600"/>
            <a:ext cx="6785972" cy="5509200"/>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R="0" lvl="0" algn="l" defTabSz="914400" rtl="0" eaLnBrk="1" fontAlgn="auto" latinLnBrk="0" hangingPunct="1">
              <a:lnSpc>
                <a:spcPct val="100000"/>
              </a:lnSpc>
              <a:spcBef>
                <a:spcPts val="0"/>
              </a:spcBef>
              <a:spcAft>
                <a:spcPts val="0"/>
              </a:spcAft>
              <a:buClrTx/>
              <a:buSzTx/>
              <a:tabLst/>
              <a:defRPr/>
            </a:pPr>
            <a:r>
              <a:rPr kumimoji="0" lang="en-US" sz="2800" b="0" i="0" u="none" strike="noStrike" kern="1200" cap="none" spc="0" normalizeH="0" baseline="0" noProof="0">
                <a:ln>
                  <a:noFill/>
                </a:ln>
                <a:solidFill>
                  <a:srgbClr val="000000"/>
                </a:solidFill>
                <a:effectLst/>
                <a:uLnTx/>
                <a:uFillTx/>
                <a:latin typeface="Arial"/>
                <a:ea typeface="+mn-ea"/>
                <a:cs typeface="Arial"/>
              </a:rPr>
              <a:t>TOMORROW: DAY 2</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Arial"/>
                <a:ea typeface="+mn-ea"/>
                <a:cs typeface="Arial"/>
              </a:rPr>
              <a:t>8:30am – Preparing for Student Success at Texas Tech</a:t>
            </a:r>
          </a:p>
          <a:p>
            <a:pPr marL="742950" lvl="1" indent="-285750">
              <a:buFont typeface="Arial" panose="020B0604020202020204" pitchFamily="34" charset="0"/>
              <a:buChar char="•"/>
              <a:defRPr/>
            </a:pPr>
            <a:r>
              <a:rPr kumimoji="0" lang="en-US" sz="2000" b="0" i="0" u="none" strike="noStrike" kern="1200" cap="none" spc="0" normalizeH="0" baseline="0" noProof="0">
                <a:ln>
                  <a:noFill/>
                </a:ln>
                <a:solidFill>
                  <a:srgbClr val="000000"/>
                </a:solidFill>
                <a:effectLst/>
                <a:uLnTx/>
                <a:uFillTx/>
                <a:latin typeface="Arial"/>
                <a:ea typeface="+mn-ea"/>
                <a:cs typeface="Arial"/>
              </a:rPr>
              <a:t>SUB Allen Theatre</a:t>
            </a:r>
          </a:p>
          <a:p>
            <a:pPr marL="742950" lvl="1" indent="-285750">
              <a:buFont typeface="Arial" panose="020B0604020202020204" pitchFamily="34" charset="0"/>
              <a:buChar char="•"/>
              <a:defRPr/>
            </a:pPr>
            <a:r>
              <a:rPr lang="en-US" sz="2000">
                <a:solidFill>
                  <a:srgbClr val="000000"/>
                </a:solidFill>
                <a:latin typeface="Arial"/>
                <a:cs typeface="Arial"/>
              </a:rPr>
              <a:t>Will dismiss to advising and course registration</a:t>
            </a:r>
            <a:endParaRPr kumimoji="0" lang="en-US" sz="2000" b="0" i="0" u="none" strike="noStrike" kern="1200" cap="none" spc="0" normalizeH="0" baseline="0" noProof="0">
              <a:ln>
                <a:noFill/>
              </a:ln>
              <a:solidFill>
                <a:srgbClr val="000000"/>
              </a:solidFill>
              <a:effectLst/>
              <a:uLnTx/>
              <a:uFillTx/>
              <a:latin typeface="Arial"/>
              <a:ea typeface="+mn-ea"/>
              <a:cs typeface="Aria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Arial"/>
                <a:ea typeface="+mn-ea"/>
                <a:cs typeface="Arial"/>
              </a:rPr>
              <a:t>10:00am – Noon</a:t>
            </a:r>
          </a:p>
          <a:p>
            <a:pPr marL="742950" lvl="1" indent="-285750">
              <a:buFont typeface="Arial" panose="020B0604020202020204" pitchFamily="34" charset="0"/>
              <a:buChar char="•"/>
              <a:defRPr/>
            </a:pPr>
            <a:r>
              <a:rPr kumimoji="0" lang="en-US" sz="2000" b="0" i="0" u="none" strike="noStrike" kern="1200" cap="none" spc="0" normalizeH="0" baseline="0" noProof="0" err="1">
                <a:ln>
                  <a:noFill/>
                </a:ln>
                <a:solidFill>
                  <a:srgbClr val="000000"/>
                </a:solidFill>
                <a:effectLst/>
                <a:uLnTx/>
                <a:uFillTx/>
                <a:latin typeface="Arial"/>
                <a:ea typeface="+mn-ea"/>
                <a:cs typeface="Arial"/>
              </a:rPr>
              <a:t>OneStop</a:t>
            </a:r>
            <a:r>
              <a:rPr kumimoji="0" lang="en-US" sz="2000" b="0" i="0" u="none" strike="noStrike" kern="1200" cap="none" spc="0" normalizeH="0" baseline="0" noProof="0">
                <a:ln>
                  <a:noFill/>
                </a:ln>
                <a:solidFill>
                  <a:srgbClr val="000000"/>
                </a:solidFill>
                <a:effectLst/>
                <a:uLnTx/>
                <a:uFillTx/>
                <a:latin typeface="Arial"/>
                <a:ea typeface="+mn-ea"/>
                <a:cs typeface="Arial"/>
              </a:rPr>
              <a:t> &amp; Residence Hall Tours – SUB Red Raider Ballroom </a:t>
            </a:r>
          </a:p>
          <a:p>
            <a:pPr marL="742950" lvl="1" indent="-285750">
              <a:buFont typeface="Arial" panose="020B0604020202020204" pitchFamily="34" charset="0"/>
              <a:buChar char="•"/>
              <a:defRPr/>
            </a:pPr>
            <a:r>
              <a:rPr kumimoji="0" lang="en-US" sz="2000" b="0" i="0" u="none" strike="noStrike" kern="1200" cap="none" spc="0" normalizeH="0" baseline="0" noProof="0">
                <a:ln>
                  <a:noFill/>
                </a:ln>
                <a:solidFill>
                  <a:srgbClr val="000000"/>
                </a:solidFill>
                <a:effectLst/>
                <a:uLnTx/>
                <a:uFillTx/>
                <a:latin typeface="Arial"/>
                <a:ea typeface="+mn-ea"/>
                <a:cs typeface="Arial"/>
              </a:rPr>
              <a:t>Library Tours – University Library Front Desk</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Arial"/>
                <a:ea typeface="+mn-ea"/>
                <a:cs typeface="Arial"/>
              </a:rPr>
              <a:t>10:00am – 1:30pm – Individual Meetings</a:t>
            </a:r>
          </a:p>
          <a:p>
            <a:pPr marL="742950" lvl="1" indent="-285750">
              <a:buFont typeface="Arial" panose="020B0604020202020204" pitchFamily="34" charset="0"/>
              <a:buChar char="•"/>
              <a:defRPr/>
            </a:pPr>
            <a:r>
              <a:rPr lang="en-US" sz="2000">
                <a:solidFill>
                  <a:srgbClr val="000000"/>
                </a:solidFill>
                <a:latin typeface="Arial"/>
                <a:cs typeface="Arial"/>
              </a:rPr>
              <a:t>SUB Red Raider Ballroom</a:t>
            </a:r>
            <a:endParaRPr kumimoji="0" lang="en-US" sz="2000" b="0" i="0" u="none" strike="noStrike" kern="1200" cap="none" spc="0" normalizeH="0" baseline="0" noProof="0">
              <a:ln>
                <a:noFill/>
              </a:ln>
              <a:solidFill>
                <a:srgbClr val="000000"/>
              </a:solidFill>
              <a:effectLst/>
              <a:uLnTx/>
              <a:uFillTx/>
              <a:latin typeface="Arial"/>
              <a:ea typeface="+mn-ea"/>
              <a:cs typeface="Arial"/>
            </a:endParaRPr>
          </a:p>
          <a:p>
            <a:pPr marL="1200150" lvl="2" indent="-285750">
              <a:buFont typeface="Arial" panose="020B0604020202020204" pitchFamily="34" charset="0"/>
              <a:buChar char="•"/>
              <a:defRPr/>
            </a:pPr>
            <a:r>
              <a:rPr kumimoji="0" lang="en-US" b="0" i="0" u="none" strike="noStrike" kern="1200" cap="none" spc="0" normalizeH="0" baseline="0" noProof="0">
                <a:ln>
                  <a:noFill/>
                </a:ln>
                <a:solidFill>
                  <a:srgbClr val="000000"/>
                </a:solidFill>
                <a:effectLst/>
                <a:uLnTx/>
                <a:uFillTx/>
                <a:latin typeface="Arial"/>
                <a:ea typeface="+mn-ea"/>
                <a:cs typeface="Arial"/>
              </a:rPr>
              <a:t>Financial Aid &amp; Scholarships</a:t>
            </a:r>
          </a:p>
          <a:p>
            <a:pPr marL="1200150" lvl="2" indent="-285750">
              <a:buFont typeface="Arial" panose="020B0604020202020204" pitchFamily="34" charset="0"/>
              <a:buChar char="•"/>
              <a:defRPr/>
            </a:pPr>
            <a:r>
              <a:rPr kumimoji="0" lang="en-US" b="0" i="0" u="none" strike="noStrike" kern="1200" cap="none" spc="0" normalizeH="0" baseline="0" noProof="0">
                <a:ln>
                  <a:noFill/>
                </a:ln>
                <a:solidFill>
                  <a:srgbClr val="000000"/>
                </a:solidFill>
                <a:effectLst/>
                <a:uLnTx/>
                <a:uFillTx/>
                <a:latin typeface="Arial"/>
                <a:ea typeface="+mn-ea"/>
                <a:cs typeface="Arial"/>
              </a:rPr>
              <a:t>Student Business Services</a:t>
            </a:r>
          </a:p>
          <a:p>
            <a:pPr marL="1200150" lvl="2" indent="-285750">
              <a:buFont typeface="Arial" panose="020B0604020202020204" pitchFamily="34" charset="0"/>
              <a:buChar char="•"/>
              <a:defRPr/>
            </a:pPr>
            <a:r>
              <a:rPr kumimoji="0" lang="en-US" b="0" i="0" u="none" strike="noStrike" kern="1200" cap="none" spc="0" normalizeH="0" baseline="0" noProof="0">
                <a:ln>
                  <a:noFill/>
                </a:ln>
                <a:solidFill>
                  <a:srgbClr val="000000"/>
                </a:solidFill>
                <a:effectLst/>
                <a:uLnTx/>
                <a:uFillTx/>
                <a:latin typeface="Arial"/>
                <a:ea typeface="+mn-ea"/>
                <a:cs typeface="Arial"/>
              </a:rPr>
              <a:t>Military Benefits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Arial"/>
                <a:ea typeface="+mn-ea"/>
                <a:cs typeface="Arial"/>
              </a:rPr>
              <a:t>11:00am – 1:00pm – RRO Closing &amp; First Pic</a:t>
            </a:r>
          </a:p>
          <a:p>
            <a:pPr marL="742950" lvl="1" indent="-285750">
              <a:buFont typeface="Arial" panose="020B0604020202020204" pitchFamily="34" charset="0"/>
              <a:buChar char="•"/>
              <a:defRPr/>
            </a:pPr>
            <a:r>
              <a:rPr kumimoji="0" lang="en-US" sz="2000" b="0" i="0" u="none" strike="noStrike" kern="1200" cap="none" spc="0" normalizeH="0" baseline="0" noProof="0">
                <a:ln>
                  <a:noFill/>
                </a:ln>
                <a:solidFill>
                  <a:srgbClr val="000000"/>
                </a:solidFill>
                <a:effectLst/>
                <a:uLnTx/>
                <a:uFillTx/>
                <a:latin typeface="Arial"/>
                <a:ea typeface="+mn-ea"/>
                <a:cs typeface="Arial"/>
              </a:rPr>
              <a:t>Jones Stadium (Southwest Ramp)</a:t>
            </a:r>
          </a:p>
        </p:txBody>
      </p:sp>
      <p:pic>
        <p:nvPicPr>
          <p:cNvPr id="4" name="Picture 3">
            <a:extLst>
              <a:ext uri="{FF2B5EF4-FFF2-40B4-BE49-F238E27FC236}">
                <a16:creationId xmlns:a16="http://schemas.microsoft.com/office/drawing/2014/main" id="{E687953C-49AC-2F6C-F86B-9F1BF3CDC13F}"/>
              </a:ext>
              <a:ext uri="{C183D7F6-B498-43B3-948B-1728B52AA6E4}">
                <adec:decorative xmlns:adec="http://schemas.microsoft.com/office/drawing/2017/decorative" val="1"/>
              </a:ext>
            </a:extLst>
          </p:cNvPr>
          <p:cNvPicPr>
            <a:picLocks noChangeAspect="1"/>
          </p:cNvPicPr>
          <p:nvPr/>
        </p:nvPicPr>
        <p:blipFill>
          <a:blip r:embed="rId3"/>
          <a:srcRect l="10841" t="11667" r="10841" b="18413"/>
          <a:stretch>
            <a:fillRect/>
          </a:stretch>
        </p:blipFill>
        <p:spPr>
          <a:xfrm rot="5400000">
            <a:off x="6466940" y="1132940"/>
            <a:ext cx="6858000" cy="4592119"/>
          </a:xfrm>
          <a:prstGeom prst="rect">
            <a:avLst/>
          </a:prstGeom>
        </p:spPr>
      </p:pic>
    </p:spTree>
    <p:extLst>
      <p:ext uri="{BB962C8B-B14F-4D97-AF65-F5344CB8AC3E}">
        <p14:creationId xmlns:p14="http://schemas.microsoft.com/office/powerpoint/2010/main" val="3809527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0">
                                            <p:txEl>
                                              <p:pRg st="9" end="9"/>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0">
                                            <p:txEl>
                                              <p:pRg st="10" end="10"/>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0">
                                            <p:txEl>
                                              <p:pRg st="11" end="1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
                                            <p:txEl>
                                              <p:pRg st="12" end="12"/>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0">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A574A4F-F0BA-47C3-576F-0E575A9BE7B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rotWithShape="1">
          <a:blip r:embed="rId3">
            <a:extLst>
              <a:ext uri="{28A0092B-C50C-407E-A947-70E740481C1C}">
                <a14:useLocalDpi xmlns:a14="http://schemas.microsoft.com/office/drawing/2010/main" val="0"/>
              </a:ext>
            </a:extLst>
          </a:blip>
          <a:srcRect l="3371" t="3634" r="-1" b="-168"/>
          <a:stretch/>
        </p:blipFill>
        <p:spPr>
          <a:xfrm>
            <a:off x="0" y="-1"/>
            <a:ext cx="12192000" cy="6869605"/>
          </a:xfrm>
          <a:prstGeom prst="rect">
            <a:avLst/>
          </a:prstGeom>
        </p:spPr>
      </p:pic>
      <p:sp>
        <p:nvSpPr>
          <p:cNvPr id="12" name="Title 11">
            <a:extLst>
              <a:ext uri="{FF2B5EF4-FFF2-40B4-BE49-F238E27FC236}">
                <a16:creationId xmlns:a16="http://schemas.microsoft.com/office/drawing/2014/main" id="{B688CB49-C3C0-F848-1F92-D52740C7B9EB}"/>
              </a:ext>
            </a:extLst>
          </p:cNvPr>
          <p:cNvSpPr>
            <a:spLocks noGrp="1"/>
          </p:cNvSpPr>
          <p:nvPr>
            <p:ph type="title"/>
          </p:nvPr>
        </p:nvSpPr>
        <p:spPr>
          <a:xfrm>
            <a:off x="1280160" y="365760"/>
            <a:ext cx="9514332" cy="1071563"/>
          </a:xfrm>
        </p:spPr>
        <p:txBody>
          <a:bodyPr>
            <a:normAutofit/>
          </a:bodyPr>
          <a:lstStyle/>
          <a:p>
            <a:pPr algn="l"/>
            <a:r>
              <a:rPr lang="en-US" sz="4400" b="1" cap="all">
                <a:solidFill>
                  <a:schemeClr val="bg1"/>
                </a:solidFill>
                <a:latin typeface="Arial Black" panose="020B0604020202020204" pitchFamily="34" charset="0"/>
                <a:cs typeface="Arial Black" panose="020B0604020202020204" pitchFamily="34" charset="0"/>
              </a:rPr>
              <a:t>Connect with us</a:t>
            </a:r>
            <a:endParaRPr lang="en-US" sz="4400"/>
          </a:p>
        </p:txBody>
      </p:sp>
      <p:sp>
        <p:nvSpPr>
          <p:cNvPr id="2" name="TextBox 1">
            <a:extLst>
              <a:ext uri="{FF2B5EF4-FFF2-40B4-BE49-F238E27FC236}">
                <a16:creationId xmlns:a16="http://schemas.microsoft.com/office/drawing/2014/main" id="{F6CE3939-E54C-B291-7D5E-CF729E37CDC4}"/>
              </a:ext>
            </a:extLst>
          </p:cNvPr>
          <p:cNvSpPr txBox="1"/>
          <p:nvPr/>
        </p:nvSpPr>
        <p:spPr>
          <a:xfrm>
            <a:off x="1364608" y="2133599"/>
            <a:ext cx="6382389" cy="3108543"/>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R="0" lvl="0" algn="l" defTabSz="914400" rtl="0" eaLnBrk="1" fontAlgn="auto" latinLnBrk="0" hangingPunct="1">
              <a:lnSpc>
                <a:spcPct val="100000"/>
              </a:lnSpc>
              <a:spcBef>
                <a:spcPts val="0"/>
              </a:spcBef>
              <a:spcAft>
                <a:spcPts val="0"/>
              </a:spcAft>
              <a:buClrTx/>
              <a:buSzTx/>
              <a:tabLst/>
              <a:defRPr/>
            </a:pPr>
            <a:r>
              <a:rPr kumimoji="0" lang="en-US" sz="2800" b="0" i="0" u="none" strike="noStrike" kern="1200" cap="none" spc="0" normalizeH="0" baseline="0" noProof="0">
                <a:ln>
                  <a:noFill/>
                </a:ln>
                <a:solidFill>
                  <a:schemeClr val="bg1"/>
                </a:solidFill>
                <a:effectLst/>
                <a:uLnTx/>
                <a:uFillTx/>
                <a:latin typeface="Arial"/>
                <a:ea typeface="+mn-ea"/>
                <a:cs typeface="Arial"/>
              </a:rPr>
              <a:t>Parent &amp; Family Relations is your support team on campus!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schemeClr val="bg1"/>
                </a:solidFill>
                <a:effectLst/>
                <a:uLnTx/>
                <a:uFillTx/>
                <a:latin typeface="Arial"/>
                <a:ea typeface="+mn-ea"/>
                <a:cs typeface="Arial"/>
              </a:rPr>
              <a:t>Red Raider Family Network and Newsletter</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schemeClr val="bg1"/>
                </a:solidFill>
                <a:effectLst/>
                <a:uLnTx/>
                <a:uFillTx/>
                <a:latin typeface="Arial"/>
                <a:ea typeface="+mn-ea"/>
                <a:cs typeface="Arial"/>
              </a:rPr>
              <a:t>Webinar Series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schemeClr val="bg1"/>
                </a:solidFill>
                <a:effectLst/>
                <a:uLnTx/>
                <a:uFillTx/>
                <a:latin typeface="Arial"/>
                <a:ea typeface="+mn-ea"/>
                <a:cs typeface="Arial"/>
              </a:rPr>
              <a:t>Red Raider Family Guide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schemeClr val="bg1"/>
                </a:solidFill>
                <a:effectLst/>
                <a:uLnTx/>
                <a:uFillTx/>
                <a:latin typeface="Arial"/>
                <a:ea typeface="+mn-ea"/>
                <a:cs typeface="Arial"/>
              </a:rPr>
              <a:t>Social media</a:t>
            </a:r>
          </a:p>
        </p:txBody>
      </p:sp>
      <p:pic>
        <p:nvPicPr>
          <p:cNvPr id="5" name="Picture 4">
            <a:extLst>
              <a:ext uri="{FF2B5EF4-FFF2-40B4-BE49-F238E27FC236}">
                <a16:creationId xmlns:a16="http://schemas.microsoft.com/office/drawing/2014/main" id="{DA4AD86E-BD2F-BE03-7710-CC71E17E6E91}"/>
              </a:ext>
              <a:ext uri="{C183D7F6-B498-43B3-948B-1728B52AA6E4}">
                <adec:decorative xmlns:adec="http://schemas.microsoft.com/office/drawing/2017/decorative" val="1"/>
              </a:ext>
            </a:extLst>
          </p:cNvPr>
          <p:cNvPicPr>
            <a:picLocks noChangeAspect="1"/>
          </p:cNvPicPr>
          <p:nvPr/>
        </p:nvPicPr>
        <p:blipFill rotWithShape="1">
          <a:blip r:embed="rId4">
            <a:extLst>
              <a:ext uri="{28A0092B-C50C-407E-A947-70E740481C1C}">
                <a14:useLocalDpi xmlns:a14="http://schemas.microsoft.com/office/drawing/2010/main" val="0"/>
              </a:ext>
            </a:extLst>
          </a:blip>
          <a:srcRect t="85352" b="2629"/>
          <a:stretch/>
        </p:blipFill>
        <p:spPr>
          <a:xfrm>
            <a:off x="1" y="5788152"/>
            <a:ext cx="12984478" cy="877824"/>
          </a:xfrm>
          <a:prstGeom prst="rect">
            <a:avLst/>
          </a:prstGeom>
        </p:spPr>
      </p:pic>
      <p:cxnSp>
        <p:nvCxnSpPr>
          <p:cNvPr id="4" name="Straight Connector 3">
            <a:extLst>
              <a:ext uri="{FF2B5EF4-FFF2-40B4-BE49-F238E27FC236}">
                <a16:creationId xmlns:a16="http://schemas.microsoft.com/office/drawing/2014/main" id="{6900A52C-987B-7171-33A3-0D105F4219C7}"/>
              </a:ext>
              <a:ext uri="{C183D7F6-B498-43B3-948B-1728B52AA6E4}">
                <adec:decorative xmlns:adec="http://schemas.microsoft.com/office/drawing/2017/decorative" val="1"/>
              </a:ext>
            </a:extLst>
          </p:cNvPr>
          <p:cNvCxnSpPr>
            <a:cxnSpLocks/>
          </p:cNvCxnSpPr>
          <p:nvPr/>
        </p:nvCxnSpPr>
        <p:spPr>
          <a:xfrm>
            <a:off x="1344168" y="2478024"/>
            <a:ext cx="0" cy="3026664"/>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1B148BB1-ED1B-4E2D-05CC-751FF5E0E82E}"/>
              </a:ext>
              <a:ext uri="{C183D7F6-B498-43B3-948B-1728B52AA6E4}">
                <adec:decorative xmlns:adec="http://schemas.microsoft.com/office/drawing/2017/decorative" val="1"/>
              </a:ext>
            </a:extLst>
          </p:cNvPr>
          <p:cNvPicPr>
            <a:picLocks noChangeAspect="1"/>
          </p:cNvPicPr>
          <p:nvPr/>
        </p:nvPicPr>
        <p:blipFill>
          <a:blip r:embed="rId5"/>
          <a:srcRect b="22684"/>
          <a:stretch/>
        </p:blipFill>
        <p:spPr>
          <a:xfrm>
            <a:off x="8412786" y="1961059"/>
            <a:ext cx="2870840" cy="2877370"/>
          </a:xfrm>
          <a:prstGeom prst="rect">
            <a:avLst/>
          </a:prstGeom>
        </p:spPr>
      </p:pic>
      <p:pic>
        <p:nvPicPr>
          <p:cNvPr id="16" name="Picture 15">
            <a:extLst>
              <a:ext uri="{FF2B5EF4-FFF2-40B4-BE49-F238E27FC236}">
                <a16:creationId xmlns:a16="http://schemas.microsoft.com/office/drawing/2014/main" id="{8C711AB3-E108-74E7-86E9-67C31C63B146}"/>
              </a:ext>
              <a:ext uri="{C183D7F6-B498-43B3-948B-1728B52AA6E4}">
                <adec:decorative xmlns:adec="http://schemas.microsoft.com/office/drawing/2017/decorative" val="1"/>
              </a:ext>
            </a:extLst>
          </p:cNvPr>
          <p:cNvPicPr>
            <a:picLocks noChangeAspect="1"/>
          </p:cNvPicPr>
          <p:nvPr/>
        </p:nvPicPr>
        <p:blipFill>
          <a:blip r:embed="rId6"/>
          <a:srcRect b="39794"/>
          <a:stretch/>
        </p:blipFill>
        <p:spPr>
          <a:xfrm>
            <a:off x="9110584" y="4971203"/>
            <a:ext cx="1487837" cy="528505"/>
          </a:xfrm>
          <a:prstGeom prst="rect">
            <a:avLst/>
          </a:prstGeom>
        </p:spPr>
      </p:pic>
    </p:spTree>
    <p:extLst>
      <p:ext uri="{BB962C8B-B14F-4D97-AF65-F5344CB8AC3E}">
        <p14:creationId xmlns:p14="http://schemas.microsoft.com/office/powerpoint/2010/main" val="31339296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EC3278D-F846-7356-E105-4C518F283654}"/>
              </a:ext>
              <a:ext uri="{C183D7F6-B498-43B3-948B-1728B52AA6E4}">
                <adec:decorative xmlns:adec="http://schemas.microsoft.com/office/drawing/2017/decorative" val="1"/>
              </a:ext>
            </a:extLst>
          </p:cNvPr>
          <p:cNvPicPr/>
          <p:nvPr/>
        </p:nvPicPr>
        <p:blipFill rotWithShape="1">
          <a:blip r:embed="rId3">
            <a:extLst>
              <a:ext uri="{28A0092B-C50C-407E-A947-70E740481C1C}">
                <a14:useLocalDpi xmlns:a14="http://schemas.microsoft.com/office/drawing/2010/main" val="0"/>
              </a:ext>
            </a:extLst>
          </a:blip>
          <a:srcRect l="1525" t="2475" r="1848" b="990"/>
          <a:stretch/>
        </p:blipFill>
        <p:spPr>
          <a:xfrm>
            <a:off x="0" y="0"/>
            <a:ext cx="12192000" cy="6858000"/>
          </a:xfrm>
          <a:prstGeom prst="rect">
            <a:avLst/>
          </a:prstGeom>
        </p:spPr>
      </p:pic>
      <p:pic>
        <p:nvPicPr>
          <p:cNvPr id="5" name="Picture 4">
            <a:extLst>
              <a:ext uri="{FF2B5EF4-FFF2-40B4-BE49-F238E27FC236}">
                <a16:creationId xmlns:a16="http://schemas.microsoft.com/office/drawing/2014/main" id="{DA4AD86E-BD2F-BE03-7710-CC71E17E6E91}"/>
              </a:ext>
              <a:ext uri="{C183D7F6-B498-43B3-948B-1728B52AA6E4}">
                <adec:decorative xmlns:adec="http://schemas.microsoft.com/office/drawing/2017/decorative" val="1"/>
              </a:ext>
            </a:extLst>
          </p:cNvPr>
          <p:cNvPicPr>
            <a:picLocks noChangeAspect="1"/>
          </p:cNvPicPr>
          <p:nvPr/>
        </p:nvPicPr>
        <p:blipFill rotWithShape="1">
          <a:blip r:embed="rId4">
            <a:extLst>
              <a:ext uri="{28A0092B-C50C-407E-A947-70E740481C1C}">
                <a14:useLocalDpi xmlns:a14="http://schemas.microsoft.com/office/drawing/2010/main" val="0"/>
              </a:ext>
            </a:extLst>
          </a:blip>
          <a:srcRect t="85352" b="2629"/>
          <a:stretch/>
        </p:blipFill>
        <p:spPr>
          <a:xfrm>
            <a:off x="1" y="5788152"/>
            <a:ext cx="12984478" cy="877824"/>
          </a:xfrm>
          <a:prstGeom prst="rect">
            <a:avLst/>
          </a:prstGeom>
        </p:spPr>
      </p:pic>
      <p:cxnSp>
        <p:nvCxnSpPr>
          <p:cNvPr id="4" name="Straight Connector 3">
            <a:extLst>
              <a:ext uri="{FF2B5EF4-FFF2-40B4-BE49-F238E27FC236}">
                <a16:creationId xmlns:a16="http://schemas.microsoft.com/office/drawing/2014/main" id="{6900A52C-987B-7171-33A3-0D105F4219C7}"/>
              </a:ext>
              <a:ext uri="{C183D7F6-B498-43B3-948B-1728B52AA6E4}">
                <adec:decorative xmlns:adec="http://schemas.microsoft.com/office/drawing/2017/decorative" val="1"/>
              </a:ext>
            </a:extLst>
          </p:cNvPr>
          <p:cNvCxnSpPr>
            <a:cxnSpLocks/>
          </p:cNvCxnSpPr>
          <p:nvPr/>
        </p:nvCxnSpPr>
        <p:spPr>
          <a:xfrm>
            <a:off x="1344168" y="2478024"/>
            <a:ext cx="0" cy="3026664"/>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itle 11">
            <a:extLst>
              <a:ext uri="{FF2B5EF4-FFF2-40B4-BE49-F238E27FC236}">
                <a16:creationId xmlns:a16="http://schemas.microsoft.com/office/drawing/2014/main" id="{B688CB49-C3C0-F848-1F92-D52740C7B9EB}"/>
              </a:ext>
            </a:extLst>
          </p:cNvPr>
          <p:cNvSpPr>
            <a:spLocks noGrp="1"/>
          </p:cNvSpPr>
          <p:nvPr>
            <p:ph type="title"/>
          </p:nvPr>
        </p:nvSpPr>
        <p:spPr>
          <a:xfrm>
            <a:off x="1280160" y="365760"/>
            <a:ext cx="9514332" cy="1071563"/>
          </a:xfrm>
        </p:spPr>
        <p:txBody>
          <a:bodyPr>
            <a:normAutofit/>
          </a:bodyPr>
          <a:lstStyle/>
          <a:p>
            <a:pPr algn="l"/>
            <a:r>
              <a:rPr lang="en-US" sz="4400" b="1" cap="all">
                <a:solidFill>
                  <a:schemeClr val="bg1"/>
                </a:solidFill>
                <a:latin typeface="Arial Black" panose="020B0604020202020204" pitchFamily="34" charset="0"/>
                <a:cs typeface="Arial Black" panose="020B0604020202020204" pitchFamily="34" charset="0"/>
              </a:rPr>
              <a:t>Connect with us</a:t>
            </a:r>
            <a:endParaRPr lang="en-US" sz="4400"/>
          </a:p>
        </p:txBody>
      </p:sp>
      <p:pic>
        <p:nvPicPr>
          <p:cNvPr id="14" name="Picture 13">
            <a:extLst>
              <a:ext uri="{FF2B5EF4-FFF2-40B4-BE49-F238E27FC236}">
                <a16:creationId xmlns:a16="http://schemas.microsoft.com/office/drawing/2014/main" id="{1B148BB1-ED1B-4E2D-05CC-751FF5E0E82E}"/>
              </a:ext>
              <a:ext uri="{C183D7F6-B498-43B3-948B-1728B52AA6E4}">
                <adec:decorative xmlns:adec="http://schemas.microsoft.com/office/drawing/2017/decorative" val="1"/>
              </a:ext>
            </a:extLst>
          </p:cNvPr>
          <p:cNvPicPr>
            <a:picLocks noChangeAspect="1"/>
          </p:cNvPicPr>
          <p:nvPr/>
        </p:nvPicPr>
        <p:blipFill>
          <a:blip r:embed="rId5"/>
          <a:srcRect b="22684"/>
          <a:stretch/>
        </p:blipFill>
        <p:spPr>
          <a:xfrm>
            <a:off x="8412786" y="1961059"/>
            <a:ext cx="2870840" cy="2877370"/>
          </a:xfrm>
          <a:prstGeom prst="rect">
            <a:avLst/>
          </a:prstGeom>
        </p:spPr>
      </p:pic>
      <p:sp>
        <p:nvSpPr>
          <p:cNvPr id="2" name="TextBox 1">
            <a:extLst>
              <a:ext uri="{FF2B5EF4-FFF2-40B4-BE49-F238E27FC236}">
                <a16:creationId xmlns:a16="http://schemas.microsoft.com/office/drawing/2014/main" id="{F6CE3939-E54C-B291-7D5E-CF729E37CDC4}"/>
              </a:ext>
            </a:extLst>
          </p:cNvPr>
          <p:cNvSpPr txBox="1"/>
          <p:nvPr/>
        </p:nvSpPr>
        <p:spPr>
          <a:xfrm>
            <a:off x="1364608" y="2133599"/>
            <a:ext cx="6382389" cy="3108543"/>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FFFF"/>
                </a:solidFill>
                <a:effectLst/>
                <a:uLnTx/>
                <a:uFillTx/>
                <a:latin typeface="Arial"/>
                <a:ea typeface="+mn-ea"/>
                <a:cs typeface="Arial"/>
              </a:rPr>
              <a:t>Parent &amp; Family Relations is your support team on campus!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srgbClr val="FFFFFF"/>
                </a:solidFill>
                <a:effectLst/>
                <a:uLnTx/>
                <a:uFillTx/>
                <a:latin typeface="Arial"/>
                <a:ea typeface="+mn-ea"/>
                <a:cs typeface="Arial"/>
              </a:rPr>
              <a:t>Red Raider Family Network and Newsletter</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srgbClr val="FFFFFF"/>
                </a:solidFill>
                <a:effectLst/>
                <a:uLnTx/>
                <a:uFillTx/>
                <a:latin typeface="Arial"/>
                <a:ea typeface="+mn-ea"/>
                <a:cs typeface="Arial"/>
              </a:rPr>
              <a:t>Webinar Series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srgbClr val="FFFFFF"/>
                </a:solidFill>
                <a:effectLst/>
                <a:uLnTx/>
                <a:uFillTx/>
                <a:latin typeface="Arial"/>
                <a:ea typeface="+mn-ea"/>
                <a:cs typeface="Arial"/>
              </a:rPr>
              <a:t>Red Raider Family Guide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srgbClr val="FFFFFF"/>
                </a:solidFill>
                <a:effectLst/>
                <a:uLnTx/>
                <a:uFillTx/>
                <a:latin typeface="Arial"/>
                <a:ea typeface="+mn-ea"/>
                <a:cs typeface="Arial"/>
              </a:rPr>
              <a:t>Social media</a:t>
            </a:r>
          </a:p>
        </p:txBody>
      </p:sp>
      <p:pic>
        <p:nvPicPr>
          <p:cNvPr id="16" name="Picture 15">
            <a:extLst>
              <a:ext uri="{FF2B5EF4-FFF2-40B4-BE49-F238E27FC236}">
                <a16:creationId xmlns:a16="http://schemas.microsoft.com/office/drawing/2014/main" id="{8C711AB3-E108-74E7-86E9-67C31C63B146}"/>
              </a:ext>
              <a:ext uri="{C183D7F6-B498-43B3-948B-1728B52AA6E4}">
                <adec:decorative xmlns:adec="http://schemas.microsoft.com/office/drawing/2017/decorative" val="1"/>
              </a:ext>
            </a:extLst>
          </p:cNvPr>
          <p:cNvPicPr>
            <a:picLocks noChangeAspect="1"/>
          </p:cNvPicPr>
          <p:nvPr/>
        </p:nvPicPr>
        <p:blipFill>
          <a:blip r:embed="rId6"/>
          <a:srcRect b="39794"/>
          <a:stretch/>
        </p:blipFill>
        <p:spPr>
          <a:xfrm>
            <a:off x="9110584" y="4971203"/>
            <a:ext cx="1487837" cy="528505"/>
          </a:xfrm>
          <a:prstGeom prst="rect">
            <a:avLst/>
          </a:prstGeom>
        </p:spPr>
      </p:pic>
    </p:spTree>
    <p:extLst>
      <p:ext uri="{BB962C8B-B14F-4D97-AF65-F5344CB8AC3E}">
        <p14:creationId xmlns:p14="http://schemas.microsoft.com/office/powerpoint/2010/main" val="38466462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183D1C-36A1-A909-B22A-ECCB49909D24}"/>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435353B6-9A33-8C63-20DB-695A38182E00}"/>
              </a:ext>
              <a:ext uri="{C183D7F6-B498-43B3-948B-1728B52AA6E4}">
                <adec:decorative xmlns:adec="http://schemas.microsoft.com/office/drawing/2017/decorative" val="1"/>
              </a:ext>
            </a:extLst>
          </p:cNvPr>
          <p:cNvPicPr/>
          <p:nvPr/>
        </p:nvPicPr>
        <p:blipFill rotWithShape="1">
          <a:blip r:embed="rId3">
            <a:extLst>
              <a:ext uri="{28A0092B-C50C-407E-A947-70E740481C1C}">
                <a14:useLocalDpi xmlns:a14="http://schemas.microsoft.com/office/drawing/2010/main" val="0"/>
              </a:ext>
            </a:extLst>
          </a:blip>
          <a:srcRect l="3371" t="3634" r="-1" b="1587"/>
          <a:stretch>
            <a:fillRect/>
          </a:stretch>
        </p:blipFill>
        <p:spPr>
          <a:xfrm>
            <a:off x="0" y="1"/>
            <a:ext cx="4750515" cy="6857999"/>
          </a:xfrm>
          <a:prstGeom prst="rect">
            <a:avLst/>
          </a:prstGeom>
        </p:spPr>
      </p:pic>
      <p:sp>
        <p:nvSpPr>
          <p:cNvPr id="151" name="Content Placeholder 3">
            <a:extLst>
              <a:ext uri="{FF2B5EF4-FFF2-40B4-BE49-F238E27FC236}">
                <a16:creationId xmlns:a16="http://schemas.microsoft.com/office/drawing/2014/main" id="{069E3E67-7B4B-94C9-B073-EE9B776CDB29}"/>
              </a:ext>
            </a:extLst>
          </p:cNvPr>
          <p:cNvSpPr txBox="1">
            <a:spLocks noGrp="1"/>
          </p:cNvSpPr>
          <p:nvPr>
            <p:ph type="title" idx="4294967295"/>
          </p:nvPr>
        </p:nvSpPr>
        <p:spPr>
          <a:xfrm>
            <a:off x="131154" y="428178"/>
            <a:ext cx="4485372" cy="4243090"/>
          </a:xfrm>
          <a:prstGeom prst="rect">
            <a:avLst/>
          </a:prstGeom>
          <a:noFill/>
          <a:ln>
            <a:noFill/>
            <a:prstDash/>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marL="321469" indent="-321469" algn="l" defTabSz="857250" rtl="0" eaLnBrk="1" latinLnBrk="0" hangingPunct="1">
              <a:spcBef>
                <a:spcPct val="20000"/>
              </a:spcBef>
              <a:buClr>
                <a:schemeClr val="accent1"/>
              </a:buClr>
              <a:buFont typeface="Wingdings" panose="05000000000000000000" pitchFamily="2" charset="2"/>
              <a:buChar char="§"/>
              <a:defRPr sz="3000" kern="1200">
                <a:solidFill>
                  <a:schemeClr val="tx1"/>
                </a:solidFill>
                <a:latin typeface="+mn-lt"/>
                <a:ea typeface="+mn-ea"/>
                <a:cs typeface="+mn-cs"/>
              </a:defRPr>
            </a:lvl1pPr>
            <a:lvl2pPr marL="696516" indent="-267891" algn="l" defTabSz="857250" rtl="0" eaLnBrk="1" latinLnBrk="0" hangingPunct="1">
              <a:spcBef>
                <a:spcPct val="20000"/>
              </a:spcBef>
              <a:buClr>
                <a:schemeClr val="bg2"/>
              </a:buClr>
              <a:buFont typeface="Arial" panose="020B0604020202020204" pitchFamily="34" charset="0"/>
              <a:buChar char="•"/>
              <a:defRPr sz="2625" kern="1200">
                <a:solidFill>
                  <a:schemeClr val="tx1"/>
                </a:solidFill>
                <a:latin typeface="+mn-lt"/>
                <a:ea typeface="+mn-ea"/>
                <a:cs typeface="+mn-cs"/>
              </a:defRPr>
            </a:lvl2pPr>
            <a:lvl3pPr marL="1071563" indent="-214313" algn="l" defTabSz="857250" rtl="0" eaLnBrk="1" latinLnBrk="0" hangingPunct="1">
              <a:spcBef>
                <a:spcPct val="20000"/>
              </a:spcBef>
              <a:buClr>
                <a:schemeClr val="accent1"/>
              </a:buClr>
              <a:buFont typeface="Arial" pitchFamily="34" charset="0"/>
              <a:buChar char="•"/>
              <a:defRPr sz="2250" kern="1200">
                <a:solidFill>
                  <a:schemeClr val="tx1"/>
                </a:solidFill>
                <a:latin typeface="+mn-lt"/>
                <a:ea typeface="+mn-ea"/>
                <a:cs typeface="+mn-cs"/>
              </a:defRPr>
            </a:lvl3pPr>
            <a:lvl4pPr marL="1500188"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4pPr>
            <a:lvl5pPr marL="1928813"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5pPr>
            <a:lvl6pPr marL="2357438"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6pPr>
            <a:lvl7pPr marL="2786063"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7pPr>
            <a:lvl8pPr marL="3214688"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8pPr>
            <a:lvl9pPr marL="3643313"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9pPr>
          </a:lstStyle>
          <a:p>
            <a:pPr marL="0" marR="0" lvl="0" indent="0" algn="ctr" defTabSz="857250" rtl="0" eaLnBrk="1" fontAlgn="auto" latinLnBrk="0" hangingPunct="1">
              <a:lnSpc>
                <a:spcPct val="100000"/>
              </a:lnSpc>
              <a:spcBef>
                <a:spcPct val="20000"/>
              </a:spcBef>
              <a:spcAft>
                <a:spcPts val="0"/>
              </a:spcAft>
              <a:buClr>
                <a:schemeClr val="accent1"/>
              </a:buClr>
              <a:buSzTx/>
              <a:buFont typeface="Wingdings" panose="05000000000000000000" pitchFamily="2" charset="2"/>
              <a:buNone/>
              <a:tabLst/>
              <a:defRPr/>
            </a:pPr>
            <a:r>
              <a:rPr kumimoji="0" lang="en-US" sz="3200" b="0" i="0" u="none" strike="noStrike" kern="1200" cap="all" spc="0" normalizeH="0" baseline="0" noProof="0">
                <a:ln>
                  <a:noFill/>
                </a:ln>
                <a:solidFill>
                  <a:schemeClr val="bg1"/>
                </a:solidFill>
                <a:effectLst/>
                <a:uLnTx/>
                <a:uFillTx/>
                <a:latin typeface="+mj-lt"/>
                <a:ea typeface="+mn-ea"/>
                <a:cs typeface="Arial" panose="020B0604020202020204" pitchFamily="34" charset="0"/>
              </a:rPr>
              <a:t>Red Raider Orientation for Parents &amp; Family Members</a:t>
            </a:r>
          </a:p>
          <a:p>
            <a:pPr marL="0" marR="0" lvl="0" indent="0" algn="ctr" defTabSz="857250" rtl="0" eaLnBrk="1" fontAlgn="auto" latinLnBrk="0" hangingPunct="1">
              <a:lnSpc>
                <a:spcPct val="100000"/>
              </a:lnSpc>
              <a:spcBef>
                <a:spcPct val="20000"/>
              </a:spcBef>
              <a:spcAft>
                <a:spcPts val="0"/>
              </a:spcAft>
              <a:buClr>
                <a:schemeClr val="accent1"/>
              </a:buClr>
              <a:buSzTx/>
              <a:buFont typeface="Wingdings" panose="05000000000000000000" pitchFamily="2" charset="2"/>
              <a:buNone/>
              <a:tabLst/>
              <a:defRPr/>
            </a:pPr>
            <a:r>
              <a:rPr kumimoji="0" lang="en-US" sz="28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hlinkClick r:id="rId4">
                  <a:extLst>
                    <a:ext uri="{A12FA001-AC4F-418D-AE19-62706E023703}">
                      <ahyp:hlinkClr xmlns:ahyp="http://schemas.microsoft.com/office/drawing/2018/hyperlinkcolor" val="tx"/>
                    </a:ext>
                  </a:extLst>
                </a:hlinkClick>
              </a:rPr>
              <a:t>go.ttu.edu/</a:t>
            </a:r>
            <a:r>
              <a:rPr kumimoji="0" lang="en-US" sz="2800" b="0" i="0" u="none" strike="noStrike" kern="1200" cap="none" spc="0" normalizeH="0" baseline="0" noProof="0" err="1">
                <a:ln>
                  <a:noFill/>
                </a:ln>
                <a:solidFill>
                  <a:schemeClr val="bg1"/>
                </a:solidFill>
                <a:effectLst/>
                <a:uLnTx/>
                <a:uFillTx/>
                <a:latin typeface="Arial" panose="020B0604020202020204" pitchFamily="34" charset="0"/>
                <a:ea typeface="+mn-ea"/>
                <a:cs typeface="Arial" panose="020B0604020202020204" pitchFamily="34" charset="0"/>
                <a:hlinkClick r:id="rId4">
                  <a:extLst>
                    <a:ext uri="{A12FA001-AC4F-418D-AE19-62706E023703}">
                      <ahyp:hlinkClr xmlns:ahyp="http://schemas.microsoft.com/office/drawing/2018/hyperlinkcolor" val="tx"/>
                    </a:ext>
                  </a:extLst>
                </a:hlinkClick>
              </a:rPr>
              <a:t>parentrro</a:t>
            </a:r>
            <a:endParaRPr kumimoji="0" lang="en-US" sz="28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endParaRPr>
          </a:p>
        </p:txBody>
      </p:sp>
      <p:pic>
        <p:nvPicPr>
          <p:cNvPr id="153" name="Picture 152">
            <a:extLst>
              <a:ext uri="{FF2B5EF4-FFF2-40B4-BE49-F238E27FC236}">
                <a16:creationId xmlns:a16="http://schemas.microsoft.com/office/drawing/2014/main" id="{E868F416-DB57-3F70-51D8-9D24F2B0B93F}"/>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911729" y="3402385"/>
            <a:ext cx="2924223" cy="2924223"/>
          </a:xfrm>
          <a:prstGeom prst="rect">
            <a:avLst/>
          </a:prstGeom>
        </p:spPr>
      </p:pic>
      <p:sp>
        <p:nvSpPr>
          <p:cNvPr id="4" name="TextBox 3">
            <a:extLst>
              <a:ext uri="{FF2B5EF4-FFF2-40B4-BE49-F238E27FC236}">
                <a16:creationId xmlns:a16="http://schemas.microsoft.com/office/drawing/2014/main" id="{7EC6E45C-0EC9-B13F-51A5-136EAC6C0E68}"/>
              </a:ext>
            </a:extLst>
          </p:cNvPr>
          <p:cNvSpPr txBox="1"/>
          <p:nvPr/>
        </p:nvSpPr>
        <p:spPr>
          <a:xfrm>
            <a:off x="4931736" y="663173"/>
            <a:ext cx="7090610" cy="5478423"/>
          </a:xfrm>
          <a:prstGeom prst="rect">
            <a:avLst/>
          </a:prstGeom>
          <a:solidFill>
            <a:schemeClr val="accent3">
              <a:lumMod val="85000"/>
            </a:schemeClr>
          </a:solidFill>
          <a:ln w="12700">
            <a:solidFill>
              <a:schemeClr val="tx1"/>
            </a:solidFill>
          </a:ln>
          <a:effectLst>
            <a:outerShdw blurRad="63500" sx="102000" sy="102000" algn="ctr" rotWithShape="0">
              <a:prstClr val="black">
                <a:alpha val="40000"/>
              </a:prstClr>
            </a:outerShdw>
          </a:effectLst>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R="0" lvl="0" algn="ctr" defTabSz="914400" rtl="0" eaLnBrk="1" fontAlgn="auto" latinLnBrk="0" hangingPunct="1">
              <a:lnSpc>
                <a:spcPct val="100000"/>
              </a:lnSpc>
              <a:spcBef>
                <a:spcPts val="0"/>
              </a:spcBef>
              <a:spcAft>
                <a:spcPts val="0"/>
              </a:spcAft>
              <a:buClrTx/>
              <a:buSzTx/>
              <a:tabLst/>
              <a:defRPr/>
            </a:pPr>
            <a:r>
              <a:rPr kumimoji="0" lang="en-US" sz="3200" b="1" i="0" u="none" strike="noStrike" kern="1200" cap="none" spc="0" normalizeH="0" baseline="0" noProof="0">
                <a:ln>
                  <a:noFill/>
                </a:ln>
                <a:solidFill>
                  <a:srgbClr val="E90802"/>
                </a:solidFill>
                <a:effectLst/>
                <a:uLnTx/>
                <a:uFillTx/>
                <a:latin typeface="+mj-lt"/>
                <a:ea typeface="+mn-ea"/>
                <a:cs typeface="Arial"/>
              </a:rPr>
              <a:t>RED RAIDER FAMILY </a:t>
            </a:r>
          </a:p>
          <a:p>
            <a:pPr marR="0" lvl="0" algn="ctr" defTabSz="914400" rtl="0" eaLnBrk="1" fontAlgn="auto" latinLnBrk="0" hangingPunct="1">
              <a:lnSpc>
                <a:spcPct val="100000"/>
              </a:lnSpc>
              <a:spcBef>
                <a:spcPts val="0"/>
              </a:spcBef>
              <a:spcAft>
                <a:spcPts val="0"/>
              </a:spcAft>
              <a:buClrTx/>
              <a:buSzTx/>
              <a:tabLst/>
              <a:defRPr/>
            </a:pPr>
            <a:r>
              <a:rPr kumimoji="0" lang="en-US" sz="3200" b="1" i="0" u="none" strike="noStrike" kern="1200" cap="none" spc="0" normalizeH="0" baseline="0" noProof="0">
                <a:ln>
                  <a:noFill/>
                </a:ln>
                <a:solidFill>
                  <a:srgbClr val="E90802"/>
                </a:solidFill>
                <a:effectLst/>
                <a:uLnTx/>
                <a:uFillTx/>
                <a:latin typeface="+mj-lt"/>
                <a:ea typeface="+mn-ea"/>
                <a:cs typeface="Arial"/>
              </a:rPr>
              <a:t>WEBINAR SERIES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Arial"/>
                <a:ea typeface="+mn-ea"/>
                <a:cs typeface="Arial"/>
              </a:rPr>
              <a:t>Tuition, Financial Aid, and Scholarships – June 3</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Arial"/>
                <a:ea typeface="+mn-ea"/>
                <a:cs typeface="Arial"/>
              </a:rPr>
              <a:t>Health and Wellbeing at Texas Tech – June 10</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a:solidFill>
                  <a:srgbClr val="000000"/>
                </a:solidFill>
                <a:latin typeface="Arial"/>
                <a:cs typeface="Arial"/>
              </a:rPr>
              <a:t>Campus Safety at Texas Tech – June 17</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Arial"/>
                <a:ea typeface="+mn-ea"/>
                <a:cs typeface="Arial"/>
              </a:rPr>
              <a:t>Academic Success at Texas Tech – July 8</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a:solidFill>
                  <a:srgbClr val="000000"/>
                </a:solidFill>
                <a:latin typeface="Arial"/>
                <a:cs typeface="Arial"/>
              </a:rPr>
              <a:t>Preparing Your Red Raider for On-Campus Living – July 22</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Arial"/>
                <a:ea typeface="+mn-ea"/>
                <a:cs typeface="Arial"/>
              </a:rPr>
              <a:t>Finishing Touches with PFR – August 5</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solidFill>
                <a:srgbClr val="000000"/>
              </a:solidFill>
              <a:latin typeface="Arial"/>
              <a:cs typeface="Arial"/>
            </a:endParaRPr>
          </a:p>
          <a:p>
            <a:pPr marR="0" lvl="0" algn="ctr" defTabSz="914400" rtl="0" eaLnBrk="1" fontAlgn="auto" latinLnBrk="0" hangingPunct="1">
              <a:lnSpc>
                <a:spcPct val="100000"/>
              </a:lnSpc>
              <a:spcBef>
                <a:spcPts val="0"/>
              </a:spcBef>
              <a:spcAft>
                <a:spcPts val="0"/>
              </a:spcAft>
              <a:buClrTx/>
              <a:buSzTx/>
              <a:tabLst/>
              <a:defRPr/>
            </a:pPr>
            <a:r>
              <a:rPr lang="en-US" sz="2000" i="1">
                <a:solidFill>
                  <a:srgbClr val="000000"/>
                </a:solidFill>
                <a:latin typeface="Arial"/>
                <a:cs typeface="Arial"/>
              </a:rPr>
              <a:t>Register on our website or through the</a:t>
            </a:r>
          </a:p>
          <a:p>
            <a:pPr marR="0" lvl="0" algn="ctr" defTabSz="914400" rtl="0" eaLnBrk="1" fontAlgn="auto" latinLnBrk="0" hangingPunct="1">
              <a:lnSpc>
                <a:spcPct val="100000"/>
              </a:lnSpc>
              <a:spcBef>
                <a:spcPts val="0"/>
              </a:spcBef>
              <a:spcAft>
                <a:spcPts val="0"/>
              </a:spcAft>
              <a:buClrTx/>
              <a:buSzTx/>
              <a:tabLst/>
              <a:defRPr/>
            </a:pPr>
            <a:r>
              <a:rPr lang="en-US" sz="2000" i="1">
                <a:solidFill>
                  <a:srgbClr val="000000"/>
                </a:solidFill>
                <a:latin typeface="Arial"/>
                <a:cs typeface="Arial"/>
              </a:rPr>
              <a:t>Red Raider Family Network</a:t>
            </a:r>
          </a:p>
          <a:p>
            <a:pPr marR="0" lvl="0" algn="ctr" defTabSz="914400" rtl="0" eaLnBrk="1" fontAlgn="auto" latinLnBrk="0" hangingPunct="1">
              <a:lnSpc>
                <a:spcPct val="100000"/>
              </a:lnSpc>
              <a:spcBef>
                <a:spcPts val="0"/>
              </a:spcBef>
              <a:spcAft>
                <a:spcPts val="0"/>
              </a:spcAft>
              <a:buClrTx/>
              <a:buSzTx/>
              <a:tabLst/>
              <a:defRPr/>
            </a:pPr>
            <a:endParaRPr kumimoji="0" lang="en-US" sz="2000" b="0" i="1" u="none" strike="noStrike" kern="1200" cap="none" spc="0" normalizeH="0" baseline="0" noProof="0">
              <a:ln>
                <a:noFill/>
              </a:ln>
              <a:solidFill>
                <a:srgbClr val="000000"/>
              </a:solidFill>
              <a:effectLst/>
              <a:uLnTx/>
              <a:uFillTx/>
              <a:latin typeface="Arial"/>
              <a:ea typeface="+mn-ea"/>
              <a:cs typeface="Arial"/>
            </a:endParaRPr>
          </a:p>
          <a:p>
            <a:pPr marR="0" lvl="0" algn="ctr" defTabSz="914400" rtl="0" eaLnBrk="1" fontAlgn="auto" latinLnBrk="0" hangingPunct="1">
              <a:lnSpc>
                <a:spcPct val="100000"/>
              </a:lnSpc>
              <a:spcBef>
                <a:spcPts val="0"/>
              </a:spcBef>
              <a:spcAft>
                <a:spcPts val="0"/>
              </a:spcAft>
              <a:buClrTx/>
              <a:buSzTx/>
              <a:tabLst/>
              <a:defRPr/>
            </a:pPr>
            <a:r>
              <a:rPr kumimoji="0" lang="en-US" sz="2000" b="0" i="1" u="none" strike="noStrike" kern="1200" cap="none" spc="0" normalizeH="0" baseline="0" noProof="0">
                <a:ln>
                  <a:noFill/>
                </a:ln>
                <a:solidFill>
                  <a:srgbClr val="000000"/>
                </a:solidFill>
                <a:effectLst/>
                <a:uLnTx/>
                <a:uFillTx/>
                <a:latin typeface="Arial"/>
                <a:ea typeface="+mn-ea"/>
                <a:cs typeface="Arial"/>
              </a:rPr>
              <a:t>All webinars are recorded and available for rewatch on our website and YouTube</a:t>
            </a:r>
          </a:p>
        </p:txBody>
      </p:sp>
    </p:spTree>
    <p:extLst>
      <p:ext uri="{BB962C8B-B14F-4D97-AF65-F5344CB8AC3E}">
        <p14:creationId xmlns:p14="http://schemas.microsoft.com/office/powerpoint/2010/main" val="27640390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BD6C54-2762-8008-5702-DC34EE9C9F9A}"/>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F3E0B6E5-4DA3-5092-D8AC-A94710CDF83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rotWithShape="1">
          <a:blip r:embed="rId3">
            <a:extLst>
              <a:ext uri="{28A0092B-C50C-407E-A947-70E740481C1C}">
                <a14:useLocalDpi xmlns:a14="http://schemas.microsoft.com/office/drawing/2010/main" val="0"/>
              </a:ext>
            </a:extLst>
          </a:blip>
          <a:srcRect l="1525" t="2475" r="1848" b="990"/>
          <a:stretch/>
        </p:blipFill>
        <p:spPr>
          <a:xfrm>
            <a:off x="0" y="0"/>
            <a:ext cx="12192000" cy="6858000"/>
          </a:xfrm>
          <a:prstGeom prst="rect">
            <a:avLst/>
          </a:prstGeom>
        </p:spPr>
      </p:pic>
      <p:pic>
        <p:nvPicPr>
          <p:cNvPr id="13" name="Picture 12">
            <a:extLst>
              <a:ext uri="{FF2B5EF4-FFF2-40B4-BE49-F238E27FC236}">
                <a16:creationId xmlns:a16="http://schemas.microsoft.com/office/drawing/2014/main" id="{C4F9D223-A79B-E6B1-6016-6EE37D35CE1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rotWithShape="1">
          <a:blip r:embed="rId4">
            <a:extLst>
              <a:ext uri="{28A0092B-C50C-407E-A947-70E740481C1C}">
                <a14:useLocalDpi xmlns:a14="http://schemas.microsoft.com/office/drawing/2010/main" val="0"/>
              </a:ext>
            </a:extLst>
          </a:blip>
          <a:srcRect t="85352" b="2629"/>
          <a:stretch/>
        </p:blipFill>
        <p:spPr>
          <a:xfrm>
            <a:off x="1" y="5788152"/>
            <a:ext cx="12984478" cy="877824"/>
          </a:xfrm>
          <a:prstGeom prst="rect">
            <a:avLst/>
          </a:prstGeom>
        </p:spPr>
      </p:pic>
      <p:sp>
        <p:nvSpPr>
          <p:cNvPr id="2" name="Thought Bubble: Cloud 1">
            <a:extLst>
              <a:ext uri="{FF2B5EF4-FFF2-40B4-BE49-F238E27FC236}">
                <a16:creationId xmlns:a16="http://schemas.microsoft.com/office/drawing/2014/main" id="{65E65994-84B7-2F59-D3B6-0E1916D3846A}"/>
              </a:ext>
            </a:extLst>
          </p:cNvPr>
          <p:cNvSpPr/>
          <p:nvPr/>
        </p:nvSpPr>
        <p:spPr>
          <a:xfrm rot="524233">
            <a:off x="4027991" y="4324385"/>
            <a:ext cx="2198519" cy="1318522"/>
          </a:xfrm>
          <a:prstGeom prst="cloudCallout">
            <a:avLst>
              <a:gd name="adj1" fmla="val 20546"/>
              <a:gd name="adj2" fmla="val -64184"/>
            </a:avLst>
          </a:prstGeom>
          <a:solidFill>
            <a:schemeClr val="bg1"/>
          </a:solidFill>
          <a:effectLst>
            <a:glow rad="101600">
              <a:schemeClr val="accent4">
                <a:satMod val="175000"/>
                <a:alpha val="40000"/>
              </a:schemeClr>
            </a:glow>
            <a:innerShdw blurRad="63500" dist="50800" dir="54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Anxious</a:t>
            </a:r>
          </a:p>
        </p:txBody>
      </p:sp>
      <p:sp>
        <p:nvSpPr>
          <p:cNvPr id="4" name="Thought Bubble: Cloud 3">
            <a:extLst>
              <a:ext uri="{FF2B5EF4-FFF2-40B4-BE49-F238E27FC236}">
                <a16:creationId xmlns:a16="http://schemas.microsoft.com/office/drawing/2014/main" id="{06CE5E90-8E3E-92BA-36C1-B81176513DD8}"/>
              </a:ext>
            </a:extLst>
          </p:cNvPr>
          <p:cNvSpPr/>
          <p:nvPr/>
        </p:nvSpPr>
        <p:spPr>
          <a:xfrm rot="974466">
            <a:off x="9019058" y="2267648"/>
            <a:ext cx="2514600" cy="1252858"/>
          </a:xfrm>
          <a:prstGeom prst="cloudCallout">
            <a:avLst>
              <a:gd name="adj1" fmla="val 48550"/>
              <a:gd name="adj2" fmla="val 51594"/>
            </a:avLst>
          </a:prstGeom>
          <a:solidFill>
            <a:schemeClr val="bg1"/>
          </a:solidFill>
          <a:effectLst>
            <a:glow rad="101600">
              <a:schemeClr val="accent4">
                <a:satMod val="175000"/>
                <a:alpha val="40000"/>
              </a:schemeClr>
            </a:glow>
            <a:innerShdw blurRad="63500" dist="50800" dir="27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Excited!</a:t>
            </a:r>
          </a:p>
        </p:txBody>
      </p:sp>
      <p:sp>
        <p:nvSpPr>
          <p:cNvPr id="5" name="Thought Bubble: Cloud 4">
            <a:extLst>
              <a:ext uri="{FF2B5EF4-FFF2-40B4-BE49-F238E27FC236}">
                <a16:creationId xmlns:a16="http://schemas.microsoft.com/office/drawing/2014/main" id="{E704ACF1-71E0-FA05-8B92-E855FC2A2507}"/>
              </a:ext>
            </a:extLst>
          </p:cNvPr>
          <p:cNvSpPr/>
          <p:nvPr/>
        </p:nvSpPr>
        <p:spPr>
          <a:xfrm>
            <a:off x="7210096" y="546538"/>
            <a:ext cx="2364921" cy="1512026"/>
          </a:xfrm>
          <a:prstGeom prst="cloudCallout">
            <a:avLst>
              <a:gd name="adj1" fmla="val -29610"/>
              <a:gd name="adj2" fmla="val 62500"/>
            </a:avLst>
          </a:prstGeom>
          <a:solidFill>
            <a:schemeClr val="bg1"/>
          </a:solidFill>
          <a:effectLst>
            <a:glow rad="101600">
              <a:schemeClr val="accent4">
                <a:satMod val="175000"/>
                <a:alpha val="40000"/>
              </a:schemeClr>
            </a:glow>
            <a:innerShdw blurRad="63500" dist="50800" dir="81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Sad… scared</a:t>
            </a:r>
          </a:p>
        </p:txBody>
      </p:sp>
      <p:sp>
        <p:nvSpPr>
          <p:cNvPr id="6" name="Thought Bubble: Cloud 5">
            <a:extLst>
              <a:ext uri="{FF2B5EF4-FFF2-40B4-BE49-F238E27FC236}">
                <a16:creationId xmlns:a16="http://schemas.microsoft.com/office/drawing/2014/main" id="{280F3600-2A5A-CDB5-3696-739D6072217A}"/>
              </a:ext>
            </a:extLst>
          </p:cNvPr>
          <p:cNvSpPr/>
          <p:nvPr/>
        </p:nvSpPr>
        <p:spPr>
          <a:xfrm rot="20946462">
            <a:off x="1148363" y="1547377"/>
            <a:ext cx="3229433" cy="1590830"/>
          </a:xfrm>
          <a:prstGeom prst="cloudCallout">
            <a:avLst>
              <a:gd name="adj1" fmla="val -28986"/>
              <a:gd name="adj2" fmla="val 65773"/>
            </a:avLst>
          </a:prstGeom>
          <a:solidFill>
            <a:schemeClr val="bg1"/>
          </a:solidFill>
          <a:effectLst>
            <a:glow rad="101600">
              <a:schemeClr val="accent4">
                <a:satMod val="175000"/>
                <a:alpha val="40000"/>
              </a:schemeClr>
            </a:glow>
            <a:innerShdw blurRad="63500" dist="50800" dir="81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Happy/Joyful</a:t>
            </a:r>
          </a:p>
        </p:txBody>
      </p:sp>
      <p:sp>
        <p:nvSpPr>
          <p:cNvPr id="12" name="Thought Bubble: Cloud 11">
            <a:extLst>
              <a:ext uri="{FF2B5EF4-FFF2-40B4-BE49-F238E27FC236}">
                <a16:creationId xmlns:a16="http://schemas.microsoft.com/office/drawing/2014/main" id="{1FD24C2E-59F8-B831-EE08-9786C5F68A93}"/>
              </a:ext>
            </a:extLst>
          </p:cNvPr>
          <p:cNvSpPr/>
          <p:nvPr/>
        </p:nvSpPr>
        <p:spPr>
          <a:xfrm rot="20857914">
            <a:off x="681263" y="3902263"/>
            <a:ext cx="2349664" cy="1534568"/>
          </a:xfrm>
          <a:prstGeom prst="cloudCallout">
            <a:avLst>
              <a:gd name="adj1" fmla="val 70253"/>
              <a:gd name="adj2" fmla="val 26340"/>
            </a:avLst>
          </a:prstGeom>
          <a:solidFill>
            <a:schemeClr val="bg1"/>
          </a:solidFill>
          <a:effectLst>
            <a:glow rad="101600">
              <a:schemeClr val="accent4">
                <a:satMod val="175000"/>
                <a:alpha val="40000"/>
              </a:schemeClr>
            </a:glow>
            <a:innerShdw blurRad="63500" dist="50800" dir="81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Why am I here?</a:t>
            </a:r>
          </a:p>
        </p:txBody>
      </p:sp>
      <p:sp>
        <p:nvSpPr>
          <p:cNvPr id="14" name="Thought Bubble: Cloud 13">
            <a:extLst>
              <a:ext uri="{FF2B5EF4-FFF2-40B4-BE49-F238E27FC236}">
                <a16:creationId xmlns:a16="http://schemas.microsoft.com/office/drawing/2014/main" id="{57464A51-57A6-514C-CA4D-EF69C28EABB1}"/>
              </a:ext>
            </a:extLst>
          </p:cNvPr>
          <p:cNvSpPr/>
          <p:nvPr/>
        </p:nvSpPr>
        <p:spPr>
          <a:xfrm rot="665379">
            <a:off x="7989264" y="3887514"/>
            <a:ext cx="2514600" cy="1512026"/>
          </a:xfrm>
          <a:prstGeom prst="cloudCallout">
            <a:avLst>
              <a:gd name="adj1" fmla="val -41314"/>
              <a:gd name="adj2" fmla="val 51378"/>
            </a:avLst>
          </a:prstGeom>
          <a:effectLst>
            <a:glow rad="101600">
              <a:schemeClr val="accent4">
                <a:satMod val="175000"/>
                <a:alpha val="40000"/>
              </a:schemeClr>
            </a:glow>
            <a:innerShdw blurRad="63500" dist="50800" dir="2700000">
              <a:prstClr val="black">
                <a:alpha val="50000"/>
              </a:prstClr>
            </a:innerShd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a:t>What would you add?</a:t>
            </a:r>
          </a:p>
        </p:txBody>
      </p:sp>
      <p:sp>
        <p:nvSpPr>
          <p:cNvPr id="3" name="Thought Bubble: Cloud 2">
            <a:extLst>
              <a:ext uri="{FF2B5EF4-FFF2-40B4-BE49-F238E27FC236}">
                <a16:creationId xmlns:a16="http://schemas.microsoft.com/office/drawing/2014/main" id="{C704C621-F4D5-61FF-333F-EF68D167A238}"/>
              </a:ext>
            </a:extLst>
          </p:cNvPr>
          <p:cNvSpPr/>
          <p:nvPr/>
        </p:nvSpPr>
        <p:spPr>
          <a:xfrm>
            <a:off x="4405271" y="2196125"/>
            <a:ext cx="3264110" cy="1867181"/>
          </a:xfrm>
          <a:prstGeom prst="cloudCallout">
            <a:avLst>
              <a:gd name="adj1" fmla="val 24247"/>
              <a:gd name="adj2" fmla="val 56871"/>
            </a:avLst>
          </a:prstGeom>
          <a:solidFill>
            <a:schemeClr val="bg1"/>
          </a:solidFill>
          <a:effectLst>
            <a:glow rad="101600">
              <a:schemeClr val="accent4">
                <a:satMod val="175000"/>
                <a:alpha val="40000"/>
              </a:schemeClr>
            </a:glow>
            <a:innerShdw blurRad="63500" dist="50800" dir="81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rPr>
              <a:t>ALL THE THINGS</a:t>
            </a:r>
          </a:p>
        </p:txBody>
      </p:sp>
      <p:sp>
        <p:nvSpPr>
          <p:cNvPr id="11" name="Title 11">
            <a:extLst>
              <a:ext uri="{FF2B5EF4-FFF2-40B4-BE49-F238E27FC236}">
                <a16:creationId xmlns:a16="http://schemas.microsoft.com/office/drawing/2014/main" id="{35A1854E-54C9-5B5B-C422-89E222277E90}"/>
              </a:ext>
            </a:extLst>
          </p:cNvPr>
          <p:cNvSpPr>
            <a:spLocks noGrp="1" noRot="1" noMove="1" noResize="1" noEditPoints="1" noAdjustHandles="1" noChangeArrowheads="1" noChangeShapeType="1"/>
          </p:cNvSpPr>
          <p:nvPr>
            <p:ph type="title"/>
          </p:nvPr>
        </p:nvSpPr>
        <p:spPr>
          <a:xfrm>
            <a:off x="1280160" y="365760"/>
            <a:ext cx="9514332" cy="1071563"/>
          </a:xfrm>
        </p:spPr>
        <p:txBody>
          <a:bodyPr>
            <a:normAutofit/>
          </a:bodyPr>
          <a:lstStyle/>
          <a:p>
            <a:pPr algn="l"/>
            <a:r>
              <a:rPr lang="en-US" sz="4400" b="1" cap="all">
                <a:solidFill>
                  <a:schemeClr val="bg1"/>
                </a:solidFill>
                <a:latin typeface="Arial Black" panose="020B0604020202020204" pitchFamily="34" charset="0"/>
                <a:cs typeface="Arial Black" panose="020B0604020202020204" pitchFamily="34" charset="0"/>
              </a:rPr>
              <a:t>Let’s Check In</a:t>
            </a:r>
            <a:endParaRPr lang="en-US" sz="4400"/>
          </a:p>
        </p:txBody>
      </p:sp>
    </p:spTree>
    <p:extLst>
      <p:ext uri="{BB962C8B-B14F-4D97-AF65-F5344CB8AC3E}">
        <p14:creationId xmlns:p14="http://schemas.microsoft.com/office/powerpoint/2010/main" val="817541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anim calcmode="lin" valueType="num">
                                      <p:cBhvr>
                                        <p:cTn id="29" dur="1000" fill="hold"/>
                                        <p:tgtEl>
                                          <p:spTgt spid="5"/>
                                        </p:tgtEl>
                                        <p:attrNameLst>
                                          <p:attrName>ppt_x</p:attrName>
                                        </p:attrNameLst>
                                      </p:cBhvr>
                                      <p:tavLst>
                                        <p:tav tm="0">
                                          <p:val>
                                            <p:strVal val="#ppt_x"/>
                                          </p:val>
                                        </p:tav>
                                        <p:tav tm="100000">
                                          <p:val>
                                            <p:strVal val="#ppt_x"/>
                                          </p:val>
                                        </p:tav>
                                      </p:tavLst>
                                    </p:anim>
                                    <p:anim calcmode="lin" valueType="num">
                                      <p:cBhvr>
                                        <p:cTn id="3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1000"/>
                                        <p:tgtEl>
                                          <p:spTgt spid="12"/>
                                        </p:tgtEl>
                                      </p:cBhvr>
                                    </p:animEffect>
                                    <p:anim calcmode="lin" valueType="num">
                                      <p:cBhvr>
                                        <p:cTn id="36" dur="1000" fill="hold"/>
                                        <p:tgtEl>
                                          <p:spTgt spid="12"/>
                                        </p:tgtEl>
                                        <p:attrNameLst>
                                          <p:attrName>ppt_x</p:attrName>
                                        </p:attrNameLst>
                                      </p:cBhvr>
                                      <p:tavLst>
                                        <p:tav tm="0">
                                          <p:val>
                                            <p:strVal val="#ppt_x"/>
                                          </p:val>
                                        </p:tav>
                                        <p:tav tm="100000">
                                          <p:val>
                                            <p:strVal val="#ppt_x"/>
                                          </p:val>
                                        </p:tav>
                                      </p:tavLst>
                                    </p:anim>
                                    <p:anim calcmode="lin" valueType="num">
                                      <p:cBhvr>
                                        <p:cTn id="3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7" presetClass="entr" presetSubtype="0" fill="hold" grpId="0" nodeType="click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fade">
                                      <p:cBhvr>
                                        <p:cTn id="42" dur="1000"/>
                                        <p:tgtEl>
                                          <p:spTgt spid="3"/>
                                        </p:tgtEl>
                                      </p:cBhvr>
                                    </p:animEffect>
                                    <p:anim calcmode="lin" valueType="num">
                                      <p:cBhvr>
                                        <p:cTn id="43" dur="1000" fill="hold"/>
                                        <p:tgtEl>
                                          <p:spTgt spid="3"/>
                                        </p:tgtEl>
                                        <p:attrNameLst>
                                          <p:attrName>ppt_x</p:attrName>
                                        </p:attrNameLst>
                                      </p:cBhvr>
                                      <p:tavLst>
                                        <p:tav tm="0">
                                          <p:val>
                                            <p:strVal val="#ppt_x"/>
                                          </p:val>
                                        </p:tav>
                                        <p:tav tm="100000">
                                          <p:val>
                                            <p:strVal val="#ppt_x"/>
                                          </p:val>
                                        </p:tav>
                                      </p:tavLst>
                                    </p:anim>
                                    <p:anim calcmode="lin" valueType="num">
                                      <p:cBhvr>
                                        <p:cTn id="4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fade">
                                      <p:cBhvr>
                                        <p:cTn id="49" dur="1000"/>
                                        <p:tgtEl>
                                          <p:spTgt spid="14"/>
                                        </p:tgtEl>
                                      </p:cBhvr>
                                    </p:animEffect>
                                    <p:anim calcmode="lin" valueType="num">
                                      <p:cBhvr>
                                        <p:cTn id="50" dur="1000" fill="hold"/>
                                        <p:tgtEl>
                                          <p:spTgt spid="14"/>
                                        </p:tgtEl>
                                        <p:attrNameLst>
                                          <p:attrName>ppt_x</p:attrName>
                                        </p:attrNameLst>
                                      </p:cBhvr>
                                      <p:tavLst>
                                        <p:tav tm="0">
                                          <p:val>
                                            <p:strVal val="#ppt_x"/>
                                          </p:val>
                                        </p:tav>
                                        <p:tav tm="100000">
                                          <p:val>
                                            <p:strVal val="#ppt_x"/>
                                          </p:val>
                                        </p:tav>
                                      </p:tavLst>
                                    </p:anim>
                                    <p:anim calcmode="lin" valueType="num">
                                      <p:cBhvr>
                                        <p:cTn id="5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6" grpId="0" animBg="1"/>
      <p:bldP spid="12" grpId="0" animBg="1"/>
      <p:bldP spid="14" grpId="0" animBg="1"/>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9B1B5574-3B93-058C-DB2B-89EFF2416A6A}"/>
              </a:ext>
              <a:ext uri="{C183D7F6-B498-43B3-948B-1728B52AA6E4}">
                <adec:decorative xmlns:adec="http://schemas.microsoft.com/office/drawing/2017/decorative" val="1"/>
              </a:ext>
            </a:extLst>
          </p:cNvPr>
          <p:cNvCxnSpPr>
            <a:cxnSpLocks/>
          </p:cNvCxnSpPr>
          <p:nvPr/>
        </p:nvCxnSpPr>
        <p:spPr>
          <a:xfrm flipH="1">
            <a:off x="784306" y="1276162"/>
            <a:ext cx="10623389"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9" name="Title 8">
            <a:extLst>
              <a:ext uri="{FF2B5EF4-FFF2-40B4-BE49-F238E27FC236}">
                <a16:creationId xmlns:a16="http://schemas.microsoft.com/office/drawing/2014/main" id="{C99E68E2-E92A-1625-2D98-9DE7AEAA22C5}"/>
              </a:ext>
            </a:extLst>
          </p:cNvPr>
          <p:cNvSpPr txBox="1">
            <a:spLocks noGrp="1"/>
          </p:cNvSpPr>
          <p:nvPr>
            <p:ph type="title" idx="4294967295"/>
          </p:nvPr>
        </p:nvSpPr>
        <p:spPr>
          <a:xfrm>
            <a:off x="731358" y="464593"/>
            <a:ext cx="11782714" cy="9244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2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Arial"/>
                <a:ea typeface="NanumMyeongjo"/>
                <a:cs typeface="Arial"/>
              </a:rPr>
              <a:t>ON YOUR WAY IN</a:t>
            </a:r>
          </a:p>
        </p:txBody>
      </p:sp>
      <p:sp>
        <p:nvSpPr>
          <p:cNvPr id="10" name="TextBox 9">
            <a:extLst>
              <a:ext uri="{FF2B5EF4-FFF2-40B4-BE49-F238E27FC236}">
                <a16:creationId xmlns:a16="http://schemas.microsoft.com/office/drawing/2014/main" id="{59A93A6B-779D-3365-D539-0CEF73EF4EDE}"/>
              </a:ext>
            </a:extLst>
          </p:cNvPr>
          <p:cNvSpPr txBox="1"/>
          <p:nvPr/>
        </p:nvSpPr>
        <p:spPr>
          <a:xfrm>
            <a:off x="731359" y="1828800"/>
            <a:ext cx="5184648" cy="3724096"/>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srgbClr val="000000"/>
                </a:solidFill>
                <a:effectLst/>
                <a:uLnTx/>
                <a:uFillTx/>
                <a:latin typeface="Arial"/>
                <a:ea typeface="+mn-ea"/>
                <a:cs typeface="Arial"/>
              </a:rPr>
              <a:t>Your Folder Contains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Arial"/>
                <a:ea typeface="+mn-ea"/>
                <a:cs typeface="Arial"/>
              </a:rPr>
              <a:t>Red Raider Family Syllabus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Arial"/>
                <a:ea typeface="+mn-ea"/>
                <a:cs typeface="Arial"/>
              </a:rPr>
              <a:t>Postcard from Home</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Arial"/>
                <a:ea typeface="+mn-ea"/>
                <a:cs typeface="Arial"/>
              </a:rPr>
              <a:t>One-page Academic &amp; Event Calendar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srgbClr val="000000"/>
                </a:solidFill>
                <a:effectLst/>
                <a:uLnTx/>
                <a:uFillTx/>
                <a:latin typeface="Arial"/>
                <a:ea typeface="+mn-ea"/>
                <a:cs typeface="Arial"/>
              </a:rPr>
              <a:t>Red Raider Family decal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srgbClr val="000000"/>
                </a:solidFill>
                <a:effectLst/>
                <a:uLnTx/>
                <a:uFillTx/>
                <a:latin typeface="Arial"/>
                <a:ea typeface="+mn-ea"/>
                <a:cs typeface="Arial"/>
              </a:rPr>
              <a:t>Double T Pin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srgbClr val="000000"/>
                </a:solidFill>
                <a:effectLst/>
                <a:uLnTx/>
                <a:uFillTx/>
                <a:latin typeface="Arial"/>
                <a:ea typeface="+mn-ea"/>
                <a:cs typeface="Arial"/>
              </a:rPr>
              <a:t>Pen for taking notes…and writing a postcard</a:t>
            </a:r>
          </a:p>
        </p:txBody>
      </p:sp>
      <p:pic>
        <p:nvPicPr>
          <p:cNvPr id="4" name="Picture 3">
            <a:extLst>
              <a:ext uri="{FF2B5EF4-FFF2-40B4-BE49-F238E27FC236}">
                <a16:creationId xmlns:a16="http://schemas.microsoft.com/office/drawing/2014/main" id="{E259E31B-E219-6F19-B311-F3D5C3230FCC}"/>
              </a:ext>
              <a:ext uri="{C183D7F6-B498-43B3-948B-1728B52AA6E4}">
                <adec:decorative xmlns:adec="http://schemas.microsoft.com/office/drawing/2017/decorative" val="1"/>
              </a:ext>
            </a:extLst>
          </p:cNvPr>
          <p:cNvPicPr>
            <a:picLocks noChangeAspect="1"/>
          </p:cNvPicPr>
          <p:nvPr/>
        </p:nvPicPr>
        <p:blipFill>
          <a:blip r:embed="rId3"/>
          <a:srcRect l="15915" t="19477" r="22889" b="11676"/>
          <a:stretch>
            <a:fillRect/>
          </a:stretch>
        </p:blipFill>
        <p:spPr>
          <a:xfrm>
            <a:off x="7619998" y="0"/>
            <a:ext cx="4572002" cy="6858000"/>
          </a:xfrm>
          <a:prstGeom prst="rect">
            <a:avLst/>
          </a:prstGeom>
        </p:spPr>
      </p:pic>
    </p:spTree>
    <p:extLst>
      <p:ext uri="{BB962C8B-B14F-4D97-AF65-F5344CB8AC3E}">
        <p14:creationId xmlns:p14="http://schemas.microsoft.com/office/powerpoint/2010/main" val="35357326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620093-B192-3EC5-770C-08A6A62B26F8}"/>
            </a:ext>
          </a:extLst>
        </p:cNvPr>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1F8CD99F-9D14-CC8A-F524-FB76C662B26C}"/>
              </a:ext>
              <a:ext uri="{C183D7F6-B498-43B3-948B-1728B52AA6E4}">
                <adec:decorative xmlns:adec="http://schemas.microsoft.com/office/drawing/2017/decorative" val="1"/>
              </a:ext>
            </a:extLst>
          </p:cNvPr>
          <p:cNvCxnSpPr>
            <a:cxnSpLocks/>
          </p:cNvCxnSpPr>
          <p:nvPr/>
        </p:nvCxnSpPr>
        <p:spPr>
          <a:xfrm flipH="1">
            <a:off x="784306" y="1276162"/>
            <a:ext cx="10623389"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9" name="Title 8">
            <a:extLst>
              <a:ext uri="{FF2B5EF4-FFF2-40B4-BE49-F238E27FC236}">
                <a16:creationId xmlns:a16="http://schemas.microsoft.com/office/drawing/2014/main" id="{E4D90B2A-5532-D684-5041-5746CA001342}"/>
              </a:ext>
            </a:extLst>
          </p:cNvPr>
          <p:cNvSpPr txBox="1">
            <a:spLocks noGrp="1"/>
          </p:cNvSpPr>
          <p:nvPr>
            <p:ph type="title" idx="4294967295"/>
          </p:nvPr>
        </p:nvSpPr>
        <p:spPr>
          <a:xfrm>
            <a:off x="731358" y="464593"/>
            <a:ext cx="11782714" cy="9244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2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Arial"/>
                <a:ea typeface="NanumMyeongjo"/>
                <a:cs typeface="Arial"/>
              </a:rPr>
              <a:t>IN YOUR SYLLABUS</a:t>
            </a:r>
          </a:p>
        </p:txBody>
      </p:sp>
      <p:sp>
        <p:nvSpPr>
          <p:cNvPr id="10" name="TextBox 9">
            <a:extLst>
              <a:ext uri="{FF2B5EF4-FFF2-40B4-BE49-F238E27FC236}">
                <a16:creationId xmlns:a16="http://schemas.microsoft.com/office/drawing/2014/main" id="{34FC83B3-8A64-E83F-4B0C-E5315230997C}"/>
              </a:ext>
            </a:extLst>
          </p:cNvPr>
          <p:cNvSpPr txBox="1"/>
          <p:nvPr/>
        </p:nvSpPr>
        <p:spPr>
          <a:xfrm>
            <a:off x="731359" y="1828800"/>
            <a:ext cx="6337260" cy="4401205"/>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srgbClr val="000000"/>
                </a:solidFill>
                <a:effectLst/>
                <a:uLnTx/>
                <a:uFillTx/>
                <a:latin typeface="Arial"/>
                <a:ea typeface="+mn-ea"/>
                <a:cs typeface="Arial"/>
              </a:rPr>
              <a:t>Understand the first-year college transition for students and families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srgbClr val="000000"/>
                </a:solidFill>
                <a:effectLst/>
                <a:uLnTx/>
                <a:uFillTx/>
                <a:latin typeface="Arial"/>
                <a:ea typeface="+mn-ea"/>
                <a:cs typeface="Arial"/>
              </a:rPr>
              <a:t>Learn how to support your student’s academic, emotional, and social development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srgbClr val="000000"/>
                </a:solidFill>
                <a:effectLst/>
                <a:uLnTx/>
                <a:uFillTx/>
                <a:latin typeface="Arial"/>
                <a:ea typeface="+mn-ea"/>
                <a:cs typeface="Arial"/>
              </a:rPr>
              <a:t>Balance support with fostering independence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srgbClr val="000000"/>
                </a:solidFill>
                <a:effectLst/>
                <a:uLnTx/>
                <a:uFillTx/>
                <a:latin typeface="Arial"/>
                <a:ea typeface="+mn-ea"/>
                <a:cs typeface="Arial"/>
              </a:rPr>
              <a:t>Texas Tech resources to help your student succeed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srgbClr val="000000"/>
                </a:solidFill>
                <a:effectLst/>
                <a:uLnTx/>
                <a:uFillTx/>
                <a:latin typeface="Arial"/>
                <a:ea typeface="+mn-ea"/>
                <a:cs typeface="Arial"/>
              </a:rPr>
              <a:t>Important dates and reminders</a:t>
            </a:r>
          </a:p>
        </p:txBody>
      </p:sp>
      <p:pic>
        <p:nvPicPr>
          <p:cNvPr id="3" name="Picture 2">
            <a:extLst>
              <a:ext uri="{FF2B5EF4-FFF2-40B4-BE49-F238E27FC236}">
                <a16:creationId xmlns:a16="http://schemas.microsoft.com/office/drawing/2014/main" id="{B58347AF-C6C9-192E-0010-5CD7DC8B0257}"/>
              </a:ext>
              <a:ext uri="{C183D7F6-B498-43B3-948B-1728B52AA6E4}">
                <adec:decorative xmlns:adec="http://schemas.microsoft.com/office/drawing/2017/decorative" val="1"/>
              </a:ext>
            </a:extLst>
          </p:cNvPr>
          <p:cNvPicPr>
            <a:picLocks noChangeAspect="1"/>
          </p:cNvPicPr>
          <p:nvPr/>
        </p:nvPicPr>
        <p:blipFill>
          <a:blip r:embed="rId3"/>
          <a:srcRect l="12474" t="10155" r="148" b="12174"/>
          <a:stretch>
            <a:fillRect/>
          </a:stretch>
        </p:blipFill>
        <p:spPr>
          <a:xfrm rot="5400000">
            <a:off x="6476999" y="1142999"/>
            <a:ext cx="6858000" cy="4572002"/>
          </a:xfrm>
          <a:prstGeom prst="rect">
            <a:avLst/>
          </a:prstGeom>
        </p:spPr>
      </p:pic>
    </p:spTree>
    <p:extLst>
      <p:ext uri="{BB962C8B-B14F-4D97-AF65-F5344CB8AC3E}">
        <p14:creationId xmlns:p14="http://schemas.microsoft.com/office/powerpoint/2010/main" val="23497853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8194D41-08C2-454C-88CF-4DA085F642B0}"/>
              </a:ext>
              <a:ext uri="{C183D7F6-B498-43B3-948B-1728B52AA6E4}">
                <adec:decorative xmlns:adec="http://schemas.microsoft.com/office/drawing/2017/decorative" val="1"/>
              </a:ext>
            </a:extLst>
          </p:cNvPr>
          <p:cNvPicPr/>
          <p:nvPr/>
        </p:nvPicPr>
        <p:blipFill rotWithShape="1">
          <a:blip r:embed="rId3">
            <a:extLst>
              <a:ext uri="{28A0092B-C50C-407E-A947-70E740481C1C}">
                <a14:useLocalDpi xmlns:a14="http://schemas.microsoft.com/office/drawing/2010/main" val="0"/>
              </a:ext>
            </a:extLst>
          </a:blip>
          <a:srcRect l="36352" t="11863" r="55672" b="6224"/>
          <a:stretch/>
        </p:blipFill>
        <p:spPr>
          <a:xfrm rot="5400000">
            <a:off x="5359908" y="-5359907"/>
            <a:ext cx="1472184" cy="12191999"/>
          </a:xfrm>
          <a:prstGeom prst="rect">
            <a:avLst/>
          </a:prstGeom>
        </p:spPr>
      </p:pic>
      <p:sp>
        <p:nvSpPr>
          <p:cNvPr id="2" name="Title 1"/>
          <p:cNvSpPr>
            <a:spLocks noGrp="1"/>
          </p:cNvSpPr>
          <p:nvPr>
            <p:ph type="title"/>
          </p:nvPr>
        </p:nvSpPr>
        <p:spPr>
          <a:xfrm>
            <a:off x="549564" y="0"/>
            <a:ext cx="11092872" cy="1472184"/>
          </a:xfrm>
        </p:spPr>
        <p:txBody>
          <a:bodyPr>
            <a:noAutofit/>
          </a:bodyPr>
          <a:lstStyle/>
          <a:p>
            <a:r>
              <a:rPr lang="en-US" sz="3200" b="1" cap="all">
                <a:solidFill>
                  <a:schemeClr val="bg1"/>
                </a:solidFill>
                <a:effectLst/>
                <a:ea typeface="Aptos" panose="020B0004020202020204" pitchFamily="34" charset="0"/>
              </a:rPr>
              <a:t>College Transition:</a:t>
            </a:r>
            <a:br>
              <a:rPr lang="en-US" sz="3200" b="1" cap="all">
                <a:solidFill>
                  <a:schemeClr val="bg1"/>
                </a:solidFill>
                <a:effectLst/>
                <a:ea typeface="Aptos" panose="020B0004020202020204" pitchFamily="34" charset="0"/>
              </a:rPr>
            </a:br>
            <a:r>
              <a:rPr lang="en-US" sz="3200" b="1" cap="all">
                <a:solidFill>
                  <a:schemeClr val="bg1"/>
                </a:solidFill>
                <a:effectLst/>
                <a:ea typeface="Aptos" panose="020B0004020202020204" pitchFamily="34" charset="0"/>
              </a:rPr>
              <a:t>What Changes for Families</a:t>
            </a:r>
            <a:endParaRPr sz="3200" cap="all">
              <a:solidFill>
                <a:schemeClr val="bg1"/>
              </a:solidFill>
            </a:endParaRPr>
          </a:p>
        </p:txBody>
      </p:sp>
      <p:sp>
        <p:nvSpPr>
          <p:cNvPr id="5" name="TextBox 4">
            <a:extLst>
              <a:ext uri="{FF2B5EF4-FFF2-40B4-BE49-F238E27FC236}">
                <a16:creationId xmlns:a16="http://schemas.microsoft.com/office/drawing/2014/main" id="{5FBB1F4E-5891-BDB4-09DC-2AC3B34C98E7}"/>
              </a:ext>
            </a:extLst>
          </p:cNvPr>
          <p:cNvSpPr txBox="1"/>
          <p:nvPr/>
        </p:nvSpPr>
        <p:spPr>
          <a:xfrm>
            <a:off x="731359" y="1878242"/>
            <a:ext cx="10748338" cy="3416320"/>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R="0" lvl="0" algn="l" defTabSz="914400" rtl="0" eaLnBrk="1" fontAlgn="auto" latinLnBrk="0" hangingPunct="1">
              <a:lnSpc>
                <a:spcPct val="100000"/>
              </a:lnSpc>
              <a:spcBef>
                <a:spcPts val="0"/>
              </a:spcBef>
              <a:spcAft>
                <a:spcPts val="0"/>
              </a:spcAft>
              <a:buClrTx/>
              <a:buSzTx/>
              <a:tabLst/>
              <a:defRPr/>
            </a:pPr>
            <a:r>
              <a:rPr kumimoji="0" lang="en-US" sz="2800" b="0" i="1" u="none" strike="noStrike" kern="1200" cap="none" spc="0" normalizeH="0" baseline="0" noProof="0">
                <a:ln>
                  <a:noFill/>
                </a:ln>
                <a:solidFill>
                  <a:srgbClr val="000000"/>
                </a:solidFill>
                <a:effectLst/>
                <a:uLnTx/>
                <a:uFillTx/>
                <a:latin typeface="Arial"/>
                <a:ea typeface="+mn-ea"/>
                <a:cs typeface="Arial"/>
              </a:rPr>
              <a:t>Think about: How you show up affects how your student handles this transition. Are you jumping in to help or just checking in?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a:ln>
                <a:noFill/>
              </a:ln>
              <a:solidFill>
                <a:srgbClr val="000000"/>
              </a:solidFill>
              <a:effectLst/>
              <a:uLnTx/>
              <a:uFillTx/>
              <a:latin typeface="Arial"/>
              <a:ea typeface="+mn-ea"/>
              <a:cs typeface="Aria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srgbClr val="000000"/>
                </a:solidFill>
                <a:effectLst/>
                <a:uLnTx/>
                <a:uFillTx/>
                <a:latin typeface="Arial"/>
                <a:ea typeface="+mn-ea"/>
                <a:cs typeface="Arial"/>
              </a:rPr>
              <a:t>Expect emotional and academic changes for both students and families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srgbClr val="000000"/>
                </a:solidFill>
                <a:effectLst/>
                <a:uLnTx/>
                <a:uFillTx/>
                <a:latin typeface="Arial"/>
                <a:ea typeface="+mn-ea"/>
                <a:cs typeface="Arial"/>
              </a:rPr>
              <a:t>Ask your student: </a:t>
            </a:r>
          </a:p>
          <a:p>
            <a:pPr marL="742950" lvl="1" indent="-285750">
              <a:buFont typeface="Arial" panose="020B0604020202020204" pitchFamily="34" charset="0"/>
              <a:buChar char="•"/>
              <a:defRPr/>
            </a:pPr>
            <a:r>
              <a:rPr kumimoji="0" lang="en-US" sz="2400" b="0" i="0" u="none" strike="noStrike" kern="1200" cap="none" spc="0" normalizeH="0" baseline="0" noProof="0">
                <a:ln>
                  <a:noFill/>
                </a:ln>
                <a:solidFill>
                  <a:srgbClr val="000000"/>
                </a:solidFill>
                <a:effectLst/>
                <a:uLnTx/>
                <a:uFillTx/>
                <a:latin typeface="Arial"/>
                <a:ea typeface="+mn-ea"/>
                <a:cs typeface="Arial"/>
              </a:rPr>
              <a:t>What’s been most different for you so far?</a:t>
            </a:r>
          </a:p>
          <a:p>
            <a:pPr marL="742950" lvl="1" indent="-285750">
              <a:buFont typeface="Arial" panose="020B0604020202020204" pitchFamily="34" charset="0"/>
              <a:buChar char="•"/>
              <a:defRPr/>
            </a:pPr>
            <a:r>
              <a:rPr kumimoji="0" lang="en-US" sz="2400" b="0" i="0" u="none" strike="noStrike" kern="1200" cap="none" spc="0" normalizeH="0" baseline="0" noProof="0">
                <a:ln>
                  <a:noFill/>
                </a:ln>
                <a:solidFill>
                  <a:srgbClr val="000000"/>
                </a:solidFill>
                <a:effectLst/>
                <a:uLnTx/>
                <a:uFillTx/>
                <a:latin typeface="Arial"/>
                <a:ea typeface="+mn-ea"/>
                <a:cs typeface="Arial"/>
              </a:rPr>
              <a:t>What do you wish I understood better right now?</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2A7AAE3-0AD5-BFC9-DD39-547442B3CCAA}"/>
              </a:ext>
              <a:ext uri="{C183D7F6-B498-43B3-948B-1728B52AA6E4}">
                <adec:decorative xmlns:adec="http://schemas.microsoft.com/office/drawing/2017/decorative" val="1"/>
              </a:ext>
            </a:extLst>
          </p:cNvPr>
          <p:cNvPicPr/>
          <p:nvPr/>
        </p:nvPicPr>
        <p:blipFill rotWithShape="1">
          <a:blip r:embed="rId3">
            <a:extLst>
              <a:ext uri="{28A0092B-C50C-407E-A947-70E740481C1C}">
                <a14:useLocalDpi xmlns:a14="http://schemas.microsoft.com/office/drawing/2010/main" val="0"/>
              </a:ext>
            </a:extLst>
          </a:blip>
          <a:srcRect t="77529" b="1025"/>
          <a:stretch/>
        </p:blipFill>
        <p:spPr>
          <a:xfrm>
            <a:off x="0" y="0"/>
            <a:ext cx="12192000" cy="1472184"/>
          </a:xfrm>
          <a:prstGeom prst="rect">
            <a:avLst/>
          </a:prstGeom>
          <a:ln>
            <a:noFill/>
          </a:ln>
        </p:spPr>
      </p:pic>
      <p:sp>
        <p:nvSpPr>
          <p:cNvPr id="2" name="Title 1"/>
          <p:cNvSpPr>
            <a:spLocks noGrp="1"/>
          </p:cNvSpPr>
          <p:nvPr>
            <p:ph type="title"/>
          </p:nvPr>
        </p:nvSpPr>
        <p:spPr>
          <a:xfrm>
            <a:off x="2019300" y="200311"/>
            <a:ext cx="8153400" cy="1071563"/>
          </a:xfrm>
        </p:spPr>
        <p:txBody>
          <a:bodyPr>
            <a:noAutofit/>
          </a:bodyPr>
          <a:lstStyle/>
          <a:p>
            <a:r>
              <a:rPr lang="en-US" sz="3200" cap="all">
                <a:solidFill>
                  <a:schemeClr val="bg1"/>
                </a:solidFill>
              </a:rPr>
              <a:t>Supporting Independence</a:t>
            </a:r>
            <a:br>
              <a:rPr lang="en-US" sz="3200" cap="all">
                <a:solidFill>
                  <a:schemeClr val="bg1"/>
                </a:solidFill>
              </a:rPr>
            </a:br>
            <a:r>
              <a:rPr lang="en-US" sz="3200" cap="all">
                <a:solidFill>
                  <a:schemeClr val="bg1"/>
                </a:solidFill>
              </a:rPr>
              <a:t>and Self-Advocacy</a:t>
            </a:r>
            <a:endParaRPr sz="3200" cap="all">
              <a:solidFill>
                <a:schemeClr val="bg1"/>
              </a:solidFill>
            </a:endParaRPr>
          </a:p>
        </p:txBody>
      </p:sp>
      <p:sp>
        <p:nvSpPr>
          <p:cNvPr id="4" name="TextBox 3">
            <a:extLst>
              <a:ext uri="{FF2B5EF4-FFF2-40B4-BE49-F238E27FC236}">
                <a16:creationId xmlns:a16="http://schemas.microsoft.com/office/drawing/2014/main" id="{46C3A2F2-E257-7633-7533-5A76C6CAFEAC}"/>
              </a:ext>
            </a:extLst>
          </p:cNvPr>
          <p:cNvSpPr txBox="1"/>
          <p:nvPr/>
        </p:nvSpPr>
        <p:spPr>
          <a:xfrm>
            <a:off x="731359" y="1878242"/>
            <a:ext cx="10748338" cy="4216539"/>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R="0" lvl="0" algn="l" defTabSz="914400" rtl="0" eaLnBrk="1" fontAlgn="auto" latinLnBrk="0" hangingPunct="1">
              <a:lnSpc>
                <a:spcPct val="100000"/>
              </a:lnSpc>
              <a:spcBef>
                <a:spcPts val="0"/>
              </a:spcBef>
              <a:spcAft>
                <a:spcPts val="0"/>
              </a:spcAft>
              <a:buClrTx/>
              <a:buSzTx/>
              <a:tabLst/>
              <a:defRPr/>
            </a:pPr>
            <a:r>
              <a:rPr kumimoji="0" lang="en-US" sz="2800" b="0" i="1" u="none" strike="noStrike" kern="1200" cap="none" spc="0" normalizeH="0" baseline="0" noProof="0">
                <a:ln>
                  <a:noFill/>
                </a:ln>
                <a:solidFill>
                  <a:srgbClr val="000000"/>
                </a:solidFill>
                <a:effectLst/>
                <a:uLnTx/>
                <a:uFillTx/>
                <a:latin typeface="Arial"/>
                <a:ea typeface="+mn-ea"/>
                <a:cs typeface="Arial"/>
              </a:rPr>
              <a:t>Think about: How will you shift from managing your student’s life to empowering them to manage it themselves?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a:ln>
                <a:noFill/>
              </a:ln>
              <a:solidFill>
                <a:srgbClr val="000000"/>
              </a:solidFill>
              <a:effectLst/>
              <a:uLnTx/>
              <a:uFillTx/>
              <a:latin typeface="Arial"/>
              <a:ea typeface="+mn-ea"/>
              <a:cs typeface="Aria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srgbClr val="000000"/>
                </a:solidFill>
                <a:effectLst/>
                <a:uLnTx/>
                <a:uFillTx/>
                <a:latin typeface="Arial"/>
                <a:ea typeface="+mn-ea"/>
                <a:cs typeface="Arial"/>
              </a:rPr>
              <a:t>Encourage ownership of academics and decision-making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srgbClr val="000000"/>
                </a:solidFill>
                <a:effectLst/>
                <a:uLnTx/>
                <a:uFillTx/>
                <a:latin typeface="Arial"/>
                <a:ea typeface="+mn-ea"/>
                <a:cs typeface="Arial"/>
              </a:rPr>
              <a:t>Build trust and healthy check-in routines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srgbClr val="000000"/>
                </a:solidFill>
                <a:effectLst/>
                <a:uLnTx/>
                <a:uFillTx/>
                <a:latin typeface="Arial"/>
                <a:ea typeface="+mn-ea"/>
                <a:cs typeface="Arial"/>
              </a:rPr>
              <a:t>Family Educational Rights and Privacy Act (FERPA)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srgbClr val="000000"/>
                </a:solidFill>
                <a:effectLst/>
                <a:uLnTx/>
                <a:uFillTx/>
                <a:latin typeface="Arial"/>
                <a:ea typeface="+mn-ea"/>
                <a:cs typeface="Arial"/>
              </a:rPr>
              <a:t>Ask your student:</a:t>
            </a:r>
          </a:p>
          <a:p>
            <a:pPr marL="742950" lvl="1" indent="-285750">
              <a:buFont typeface="Arial" panose="020B0604020202020204" pitchFamily="34" charset="0"/>
              <a:buChar char="•"/>
              <a:defRPr/>
            </a:pPr>
            <a:r>
              <a:rPr kumimoji="0" lang="en-US" sz="2400" b="0" i="0" u="none" strike="noStrike" kern="1200" cap="none" spc="0" normalizeH="0" baseline="0" noProof="0">
                <a:ln>
                  <a:noFill/>
                </a:ln>
                <a:solidFill>
                  <a:srgbClr val="000000"/>
                </a:solidFill>
                <a:effectLst/>
                <a:uLnTx/>
                <a:uFillTx/>
                <a:latin typeface="Arial"/>
                <a:ea typeface="+mn-ea"/>
                <a:cs typeface="Arial"/>
              </a:rPr>
              <a:t>Who have you talked to about _______?</a:t>
            </a:r>
          </a:p>
          <a:p>
            <a:pPr marL="742950" lvl="1" indent="-285750">
              <a:buFont typeface="Arial" panose="020B0604020202020204" pitchFamily="34" charset="0"/>
              <a:buChar char="•"/>
              <a:defRPr/>
            </a:pPr>
            <a:r>
              <a:rPr kumimoji="0" lang="en-US" sz="2400" b="0" i="0" u="none" strike="noStrike" kern="1200" cap="none" spc="0" normalizeH="0" baseline="0" noProof="0">
                <a:ln>
                  <a:noFill/>
                </a:ln>
                <a:solidFill>
                  <a:srgbClr val="000000"/>
                </a:solidFill>
                <a:effectLst/>
                <a:uLnTx/>
                <a:uFillTx/>
                <a:latin typeface="Arial"/>
                <a:ea typeface="+mn-ea"/>
                <a:cs typeface="Arial"/>
              </a:rPr>
              <a:t>Have you checked your TTU email for that?</a:t>
            </a:r>
          </a:p>
          <a:p>
            <a:pPr marL="742950" lvl="1" indent="-285750">
              <a:buFont typeface="Arial" panose="020B0604020202020204" pitchFamily="34" charset="0"/>
              <a:buChar char="•"/>
              <a:defRPr/>
            </a:pPr>
            <a:r>
              <a:rPr kumimoji="0" lang="en-US" sz="2400" b="0" i="0" u="none" strike="noStrike" kern="1200" cap="none" spc="0" normalizeH="0" baseline="0" noProof="0">
                <a:ln>
                  <a:noFill/>
                </a:ln>
                <a:solidFill>
                  <a:srgbClr val="000000"/>
                </a:solidFill>
                <a:effectLst/>
                <a:uLnTx/>
                <a:uFillTx/>
                <a:latin typeface="Arial"/>
                <a:ea typeface="+mn-ea"/>
                <a:cs typeface="Arial"/>
              </a:rPr>
              <a:t>How will you share your academic progress with me?</a:t>
            </a:r>
            <a:endParaRPr kumimoji="0" lang="en-US" sz="2000" b="0" i="0" u="none" strike="noStrike" kern="1200" cap="none" spc="0" normalizeH="0" baseline="0" noProof="0">
              <a:ln>
                <a:noFill/>
              </a:ln>
              <a:solidFill>
                <a:srgbClr val="000000"/>
              </a:solidFill>
              <a:effectLst/>
              <a:uLnTx/>
              <a:uFillTx/>
              <a:latin typeface="Arial"/>
              <a:ea typeface="+mn-ea"/>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MENTIMETER_SERIES_ID_KEY" val="alse2di19bp1r9z8x2w3jd8bd62z8ceq"/>
</p:tagLst>
</file>

<file path=ppt/theme/theme1.xml><?xml version="1.0" encoding="utf-8"?>
<a:theme xmlns:a="http://schemas.openxmlformats.org/drawingml/2006/main" name="PFR">
  <a:themeElements>
    <a:clrScheme name="TTU">
      <a:dk1>
        <a:srgbClr val="000000"/>
      </a:dk1>
      <a:lt1>
        <a:srgbClr val="FFFFFF"/>
      </a:lt1>
      <a:dk2>
        <a:srgbClr val="000000"/>
      </a:dk2>
      <a:lt2>
        <a:srgbClr val="646464"/>
      </a:lt2>
      <a:accent1>
        <a:srgbClr val="B50C00"/>
      </a:accent1>
      <a:accent2>
        <a:srgbClr val="052147"/>
      </a:accent2>
      <a:accent3>
        <a:srgbClr val="FFFFFF"/>
      </a:accent3>
      <a:accent4>
        <a:srgbClr val="000000"/>
      </a:accent4>
      <a:accent5>
        <a:srgbClr val="D7AAAA"/>
      </a:accent5>
      <a:accent6>
        <a:srgbClr val="041D3F"/>
      </a:accent6>
      <a:hlink>
        <a:srgbClr val="BD8C00"/>
      </a:hlink>
      <a:folHlink>
        <a:srgbClr val="3F4A13"/>
      </a:folHlink>
    </a:clrScheme>
    <a:fontScheme name="PFR Theme">
      <a:majorFont>
        <a:latin typeface="Cambria"/>
        <a:ea typeface=""/>
        <a:cs typeface=""/>
      </a:majorFont>
      <a:minorFont>
        <a:latin typeface="Calibri"/>
        <a:ea typeface=""/>
        <a:cs typeface=""/>
      </a:minorFont>
    </a:fontScheme>
    <a:fmtScheme name="Banded Edge">
      <a:fillStyleLst>
        <a:solidFill>
          <a:schemeClr val="phClr"/>
        </a:solidFill>
        <a:solidFill>
          <a:schemeClr val="phClr">
            <a:tint val="50000"/>
          </a:schemeClr>
        </a:solidFill>
        <a:gradFill rotWithShape="1">
          <a:gsLst>
            <a:gs pos="0">
              <a:schemeClr val="phClr"/>
            </a:gs>
            <a:gs pos="90000">
              <a:schemeClr val="phClr">
                <a:shade val="100000"/>
              </a:schemeClr>
            </a:gs>
            <a:gs pos="100000">
              <a:schemeClr val="phClr">
                <a:shade val="85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17779" dir="5400000" rotWithShape="0">
              <a:srgbClr val="000000">
                <a:alpha val="40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3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FR" id="{C261C3D5-3300-42E0-9C38-AE618FCCEFC3}" vid="{6AB198BF-8DBF-490E-B280-710D742DC7C8}"/>
    </a:ext>
  </a:extLst>
</a:theme>
</file>

<file path=ppt/theme/theme2.xml><?xml version="1.0" encoding="utf-8"?>
<a:theme xmlns:a="http://schemas.openxmlformats.org/drawingml/2006/main" name="3_PFR">
  <a:themeElements>
    <a:clrScheme name="PFR 2025">
      <a:dk1>
        <a:srgbClr val="000000"/>
      </a:dk1>
      <a:lt1>
        <a:srgbClr val="FFFFFF"/>
      </a:lt1>
      <a:dk2>
        <a:srgbClr val="000000"/>
      </a:dk2>
      <a:lt2>
        <a:srgbClr val="646464"/>
      </a:lt2>
      <a:accent1>
        <a:srgbClr val="E90802"/>
      </a:accent1>
      <a:accent2>
        <a:srgbClr val="052147"/>
      </a:accent2>
      <a:accent3>
        <a:srgbClr val="FFFFFF"/>
      </a:accent3>
      <a:accent4>
        <a:srgbClr val="000000"/>
      </a:accent4>
      <a:accent5>
        <a:srgbClr val="D7AAAA"/>
      </a:accent5>
      <a:accent6>
        <a:srgbClr val="041D3F"/>
      </a:accent6>
      <a:hlink>
        <a:srgbClr val="646464"/>
      </a:hlink>
      <a:folHlink>
        <a:srgbClr val="3F4A13"/>
      </a:folHlink>
    </a:clrScheme>
    <a:fontScheme name="PFR 2025">
      <a:majorFont>
        <a:latin typeface="Arial Black"/>
        <a:ea typeface=""/>
        <a:cs typeface=""/>
      </a:majorFont>
      <a:minorFont>
        <a:latin typeface="Arial"/>
        <a:ea typeface=""/>
        <a:cs typeface=""/>
      </a:minorFont>
    </a:fontScheme>
    <a:fmtScheme name="Banded Edge">
      <a:fillStyleLst>
        <a:solidFill>
          <a:schemeClr val="phClr"/>
        </a:solidFill>
        <a:solidFill>
          <a:schemeClr val="phClr">
            <a:tint val="50000"/>
          </a:schemeClr>
        </a:solidFill>
        <a:gradFill rotWithShape="1">
          <a:gsLst>
            <a:gs pos="0">
              <a:schemeClr val="phClr"/>
            </a:gs>
            <a:gs pos="90000">
              <a:schemeClr val="phClr">
                <a:shade val="100000"/>
              </a:schemeClr>
            </a:gs>
            <a:gs pos="100000">
              <a:schemeClr val="phClr">
                <a:shade val="85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17779" dir="5400000" rotWithShape="0">
              <a:srgbClr val="000000">
                <a:alpha val="40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3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FR" id="{C261C3D5-3300-42E0-9C38-AE618FCCEFC3}" vid="{6AB198BF-8DBF-490E-B280-710D742DC7C8}"/>
    </a:ext>
  </a:extLst>
</a:theme>
</file>

<file path=ppt/theme/theme3.xml><?xml version="1.0" encoding="utf-8"?>
<a:theme xmlns:a="http://schemas.openxmlformats.org/drawingml/2006/main" name="PFR 2025">
  <a:themeElements>
    <a:clrScheme name="TTU">
      <a:dk1>
        <a:srgbClr val="000000"/>
      </a:dk1>
      <a:lt1>
        <a:srgbClr val="FFFFFF"/>
      </a:lt1>
      <a:dk2>
        <a:srgbClr val="000000"/>
      </a:dk2>
      <a:lt2>
        <a:srgbClr val="646464"/>
      </a:lt2>
      <a:accent1>
        <a:srgbClr val="B50C00"/>
      </a:accent1>
      <a:accent2>
        <a:srgbClr val="052147"/>
      </a:accent2>
      <a:accent3>
        <a:srgbClr val="FFFFFF"/>
      </a:accent3>
      <a:accent4>
        <a:srgbClr val="000000"/>
      </a:accent4>
      <a:accent5>
        <a:srgbClr val="D7AAAA"/>
      </a:accent5>
      <a:accent6>
        <a:srgbClr val="041D3F"/>
      </a:accent6>
      <a:hlink>
        <a:srgbClr val="BD8C00"/>
      </a:hlink>
      <a:folHlink>
        <a:srgbClr val="3F4A13"/>
      </a:folHlink>
    </a:clrScheme>
    <a:fontScheme name="PFR 2025">
      <a:majorFont>
        <a:latin typeface="Arial Black"/>
        <a:ea typeface=""/>
        <a:cs typeface=""/>
      </a:majorFont>
      <a:minorFont>
        <a:latin typeface="Arial"/>
        <a:ea typeface=""/>
        <a:cs typeface=""/>
      </a:minorFont>
    </a:fontScheme>
    <a:fmtScheme name="Banded Edge">
      <a:fillStyleLst>
        <a:solidFill>
          <a:schemeClr val="phClr"/>
        </a:solidFill>
        <a:solidFill>
          <a:schemeClr val="phClr">
            <a:tint val="50000"/>
          </a:schemeClr>
        </a:solidFill>
        <a:gradFill rotWithShape="1">
          <a:gsLst>
            <a:gs pos="0">
              <a:schemeClr val="phClr"/>
            </a:gs>
            <a:gs pos="90000">
              <a:schemeClr val="phClr">
                <a:shade val="100000"/>
              </a:schemeClr>
            </a:gs>
            <a:gs pos="100000">
              <a:schemeClr val="phClr">
                <a:shade val="85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17779" dir="5400000" rotWithShape="0">
              <a:srgbClr val="000000">
                <a:alpha val="40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3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FR 2025" id="{36FF5162-BA39-4E9D-8107-4F7E4D30EC84}" vid="{87833B44-A2DC-4F8A-A6D9-6C6F48C0EB5D}"/>
    </a:ext>
  </a:extLst>
</a:theme>
</file>

<file path=ppt/theme/theme4.xml><?xml version="1.0" encoding="utf-8"?>
<a:theme xmlns:a="http://schemas.openxmlformats.org/drawingml/2006/main" name="Office Theme">
  <a:themeElements>
    <a:clrScheme name="Texas Tech Colors">
      <a:dk1>
        <a:srgbClr val="000000"/>
      </a:dk1>
      <a:lt1>
        <a:srgbClr val="FFFFFF"/>
      </a:lt1>
      <a:dk2>
        <a:srgbClr val="323232"/>
      </a:dk2>
      <a:lt2>
        <a:srgbClr val="E7E6E6"/>
      </a:lt2>
      <a:accent1>
        <a:srgbClr val="CB0100"/>
      </a:accent1>
      <a:accent2>
        <a:srgbClr val="171717"/>
      </a:accent2>
      <a:accent3>
        <a:srgbClr val="D8D8D8"/>
      </a:accent3>
      <a:accent4>
        <a:srgbClr val="FFFFFF"/>
      </a:accent4>
      <a:accent5>
        <a:srgbClr val="FFFFFF"/>
      </a:accent5>
      <a:accent6>
        <a:srgbClr val="FFFFFF"/>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7cb78acf-9f79-4311-be65-09aa57c3a9c9" xsi:nil="true"/>
    <lcf76f155ced4ddcb4097134ff3c332f xmlns="923a23ed-d79d-4ffa-87bc-a3509c3f15f5">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3D13397F3B5F6F488296E000CDEAC546" ma:contentTypeVersion="19" ma:contentTypeDescription="Create a new document." ma:contentTypeScope="" ma:versionID="10d408ddd50822fbe16ddd7f67e94fe7">
  <xsd:schema xmlns:xsd="http://www.w3.org/2001/XMLSchema" xmlns:xs="http://www.w3.org/2001/XMLSchema" xmlns:p="http://schemas.microsoft.com/office/2006/metadata/properties" xmlns:ns2="923a23ed-d79d-4ffa-87bc-a3509c3f15f5" xmlns:ns3="7cb78acf-9f79-4311-be65-09aa57c3a9c9" targetNamespace="http://schemas.microsoft.com/office/2006/metadata/properties" ma:root="true" ma:fieldsID="b6cf4d7fd1b74e66f422544b8dc0ed92" ns2:_="" ns3:_="">
    <xsd:import namespace="923a23ed-d79d-4ffa-87bc-a3509c3f15f5"/>
    <xsd:import namespace="7cb78acf-9f79-4311-be65-09aa57c3a9c9"/>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3:SharedWithUsers" minOccurs="0"/>
                <xsd:element ref="ns3:SharedWithDetails" minOccurs="0"/>
                <xsd:element ref="ns2:MediaServiceLocation" minOccurs="0"/>
                <xsd:element ref="ns2:lcf76f155ced4ddcb4097134ff3c332f" minOccurs="0"/>
                <xsd:element ref="ns3:TaxCatchAll" minOccurs="0"/>
                <xsd:element ref="ns2:MediaServiceObjectDetectorVersions" minOccurs="0"/>
                <xsd:element ref="ns2:MediaLengthInSecond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23a23ed-d79d-4ffa-87bc-a3509c3f15f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f7c65ed7-e385-4001-9a0e-79791340551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LengthInSeconds" ma:index="24" nillable="true" ma:displayName="MediaLengthInSeconds" ma:hidden="true" ma:internalName="MediaLengthInSeconds" ma:readOnly="true">
      <xsd:simpleType>
        <xsd:restriction base="dms:Unknown"/>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cb78acf-9f79-4311-be65-09aa57c3a9c9"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26242bc9-04c3-48d7-a096-602d54c80c58}" ma:internalName="TaxCatchAll" ma:showField="CatchAllData" ma:web="7cb78acf-9f79-4311-be65-09aa57c3a9c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1220CED-5931-45AF-BE93-CED9EE7A0B14}">
  <ds:schemaRefs>
    <ds:schemaRef ds:uri="http://schemas.microsoft.com/sharepoint/v3/contenttype/forms"/>
  </ds:schemaRefs>
</ds:datastoreItem>
</file>

<file path=customXml/itemProps2.xml><?xml version="1.0" encoding="utf-8"?>
<ds:datastoreItem xmlns:ds="http://schemas.openxmlformats.org/officeDocument/2006/customXml" ds:itemID="{1EEC466B-4361-4345-B29B-B7F2269E8599}">
  <ds:schemaRefs>
    <ds:schemaRef ds:uri="7cb78acf-9f79-4311-be65-09aa57c3a9c9"/>
    <ds:schemaRef ds:uri="923a23ed-d79d-4ffa-87bc-a3509c3f15f5"/>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248CEA3C-68AB-41DF-B5BD-31AC2E7883F9}">
  <ds:schemaRefs>
    <ds:schemaRef ds:uri="7cb78acf-9f79-4311-be65-09aa57c3a9c9"/>
    <ds:schemaRef ds:uri="923a23ed-d79d-4ffa-87bc-a3509c3f15f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PFR</Template>
  <TotalTime>516</TotalTime>
  <Words>1332</Words>
  <Application>Microsoft Office PowerPoint</Application>
  <PresentationFormat>Widescreen</PresentationFormat>
  <Paragraphs>204</Paragraphs>
  <Slides>21</Slides>
  <Notes>21</Notes>
  <HiddenSlides>0</HiddenSlides>
  <MMClips>0</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21</vt:i4>
      </vt:variant>
    </vt:vector>
  </HeadingPairs>
  <TitlesOfParts>
    <vt:vector size="31" baseType="lpstr">
      <vt:lpstr>Aptos</vt:lpstr>
      <vt:lpstr>Arial</vt:lpstr>
      <vt:lpstr>Arial Black</vt:lpstr>
      <vt:lpstr>Calibri</vt:lpstr>
      <vt:lpstr>Cambria</vt:lpstr>
      <vt:lpstr>Wingdings</vt:lpstr>
      <vt:lpstr>PFR</vt:lpstr>
      <vt:lpstr>3_PFR</vt:lpstr>
      <vt:lpstr>PFR 2025</vt:lpstr>
      <vt:lpstr>Office Theme</vt:lpstr>
      <vt:lpstr>Red Raider Families: Supporting Your Student’s Transition</vt:lpstr>
      <vt:lpstr>Meet Our Team</vt:lpstr>
      <vt:lpstr>Connect with us</vt:lpstr>
      <vt:lpstr>Red Raider Orientation for Parents &amp; Family Members go.ttu.edu/parentrro</vt:lpstr>
      <vt:lpstr>Let’s Check In</vt:lpstr>
      <vt:lpstr>ON YOUR WAY IN</vt:lpstr>
      <vt:lpstr>IN YOUR SYLLABUS</vt:lpstr>
      <vt:lpstr>College Transition: What Changes for Families</vt:lpstr>
      <vt:lpstr>Supporting Independence and Self-Advocacy</vt:lpstr>
      <vt:lpstr>Red Raider Family Network</vt:lpstr>
      <vt:lpstr>Red Raider Family Network and FERPA </vt:lpstr>
      <vt:lpstr>Student Involvement</vt:lpstr>
      <vt:lpstr>Health, Well-Being, and Safety</vt:lpstr>
      <vt:lpstr>Finances and  Real-Life Skills</vt:lpstr>
      <vt:lpstr>Academics at Texas Tech</vt:lpstr>
      <vt:lpstr>Postcards from Home</vt:lpstr>
      <vt:lpstr>Texas Tech Parents Association</vt:lpstr>
      <vt:lpstr>What’s Next? Important Dates and Reminders</vt:lpstr>
      <vt:lpstr>SCHEDULE HIGHLIGHTS</vt:lpstr>
      <vt:lpstr>SCHEDULE HIGHLIGHTS: Day 2</vt:lpstr>
      <vt:lpstr>Connect with us</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Self, Christine</dc:creator>
  <cp:keywords/>
  <dc:description>generated using python-pptx</dc:description>
  <cp:lastModifiedBy>Self, Christine</cp:lastModifiedBy>
  <cp:revision>3</cp:revision>
  <cp:lastPrinted>2025-05-29T15:15:57Z</cp:lastPrinted>
  <dcterms:created xsi:type="dcterms:W3CDTF">2013-01-27T09:14:16Z</dcterms:created>
  <dcterms:modified xsi:type="dcterms:W3CDTF">2026-05-28T15:56:17Z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0x0101003D13397F3B5F6F488296E000CDEAC546</vt:lpwstr>
  </property>
  <property fmtid="{D5CDD505-2E9C-101B-9397-08002B2CF9AE}" pid="3" name="MediaServiceImageTags">
    <vt:lpwstr/>
  </property>
</Properties>
</file>