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2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3.xml" ContentType="application/vnd.openxmlformats-officedocument.theme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32" r:id="rId5"/>
    <p:sldMasterId id="2147483795" r:id="rId6"/>
    <p:sldMasterId id="2147483807" r:id="rId7"/>
  </p:sldMasterIdLst>
  <p:notesMasterIdLst>
    <p:notesMasterId r:id="rId27"/>
  </p:notesMasterIdLst>
  <p:sldIdLst>
    <p:sldId id="490" r:id="rId8"/>
    <p:sldId id="470" r:id="rId9"/>
    <p:sldId id="500" r:id="rId10"/>
    <p:sldId id="489" r:id="rId11"/>
    <p:sldId id="257" r:id="rId12"/>
    <p:sldId id="258" r:id="rId13"/>
    <p:sldId id="259" r:id="rId14"/>
    <p:sldId id="493" r:id="rId15"/>
    <p:sldId id="291" r:id="rId16"/>
    <p:sldId id="501" r:id="rId17"/>
    <p:sldId id="494" r:id="rId18"/>
    <p:sldId id="495" r:id="rId19"/>
    <p:sldId id="496" r:id="rId20"/>
    <p:sldId id="299" r:id="rId21"/>
    <p:sldId id="285" r:id="rId22"/>
    <p:sldId id="497" r:id="rId23"/>
    <p:sldId id="498" r:id="rId24"/>
    <p:sldId id="476" r:id="rId25"/>
    <p:sldId id="499" r:id="rId26"/>
  </p:sldIdLst>
  <p:sldSz cx="12192000" cy="6858000"/>
  <p:notesSz cx="7023100" cy="93091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B1C8C1C-5454-B4FC-5161-246524768985}" name="Watson, Connie" initials="CW" userId="S::Connie.Watson@ttu.edu::f36e5739-13b1-4802-95bd-91b4203ba088" providerId="AD"/>
  <p188:author id="{A0E80B74-7D99-8963-5DA4-75EFB3388110}" name="Self, Christine" initials="CS" userId="S::Christine.Self@ttu.edu::7469b40d-c0e5-4438-9ceb-6235ef6ac187" providerId="AD"/>
  <p188:author id="{ACCA7598-94F6-1AB1-D261-481658CF8240}" name="Brannon, Morgan" initials="MB" userId="S::Morgan.Brannon@ttu.edu::88af12d0-6902-4843-a4cb-8120c7c64d10" providerId="AD"/>
  <p188:author id="{E98F10E4-5E67-4AEB-1F66-6C53B4272C66}" name="Valdivia, Bryanna" initials="VB" userId="S::bryanna.valdivia@ttu.edu::7ee18b20-1e1f-4872-8567-1ab9437b773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08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gs" Target="tags/tag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0A93D912-1639-4A94-9497-C3A9B7A0FBCC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7E96EE68-4A33-4128-9881-EBF785874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862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96EE68-4A33-4128-9881-EBF7858748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218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2D917-F388-5DF7-28FB-6EFDD1E1D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912532-4454-C790-B1F3-92B846F572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15B57D-D203-0B9C-1163-7D61C23D99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D62C0C-070F-2ADC-6252-A149EA7666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6EE68-4A33-4128-9881-EBF7858748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30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E2AE9-0C97-8B35-0BDD-BCAD52205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D1EC75-F1E5-1138-BC19-7630CA4CAC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6C7881-F72F-7901-FF8B-EBADF2929B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86786B-1555-FDB7-F5BF-B423C7551C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6EE68-4A33-4128-9881-EBF7858748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6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47276-8BFC-A05C-396E-FFB66D67C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237141-8C1A-96E3-C78C-66E839770E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0DE198-868A-7764-FC10-973FCD3A2D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6F3E3-3EB7-267C-0BBE-88C046F178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6EE68-4A33-4128-9881-EBF7858748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025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F7B1C-9557-B394-643B-713F3F321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E6D024-8D39-9EB4-FEEE-9078C1ADE1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E31DA5-C990-6A95-5AF1-42D39B1A3B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8C79B-419B-7E8E-5534-2B81AFE4A5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6EE68-4A33-4128-9881-EBF7858748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01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3AC23-36F7-4F32-A9B3-5467F09265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67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3AC23-36F7-4F32-A9B3-5467F09265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3242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99951-48CC-30C9-3817-A0DE3C71C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8F4A37-0E88-885C-6F86-8FA740AC62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1CA650-0AB4-EAF7-6A8C-D8A7063ECC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42311B-778A-2C51-C660-6ADC908BCF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B21BD-3CB7-E34E-919E-8858565438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5604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16620-89E0-B56D-7185-9FAB19B41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C4FE2E-0FBF-4FC7-26C1-9147BEB315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1B5699-19B8-A499-34C7-1708B805BD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67148-301A-BD97-F657-91AA28C72F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B21BD-3CB7-E34E-919E-8858565438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220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49720-77C0-49DF-B14D-68198232D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57E760-3F78-5E36-9C75-AD11FA64A0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89D90C-DBB3-A08C-3B2F-960880E3BA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B880A-F32E-7460-EE73-38D1896D69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6EE68-4A33-4128-9881-EBF7858748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637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B21BD-3CB7-E34E-919E-8858565438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178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B21BD-3CB7-E34E-919E-8858565438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78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6EE68-4A33-4128-9881-EBF7858748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42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B21BD-3CB7-E34E-919E-8858565438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716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6EE68-4A33-4128-9881-EBF7858748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34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6EE68-4A33-4128-9881-EBF7858748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114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6EE68-4A33-4128-9881-EBF7858748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60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3AC23-36F7-4F32-A9B3-5467F09265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361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3AC23-36F7-4F32-A9B3-5467F09265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400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997274"/>
            <a:ext cx="9715500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643312"/>
            <a:ext cx="800100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416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511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439168"/>
            <a:ext cx="5050235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038945"/>
            <a:ext cx="5050235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439168"/>
            <a:ext cx="5052219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038945"/>
            <a:ext cx="5052219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7804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3301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622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55984"/>
            <a:ext cx="3760391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55985"/>
            <a:ext cx="6389688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345406"/>
            <a:ext cx="3760391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3180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500562"/>
            <a:ext cx="68580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574477"/>
            <a:ext cx="68580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031879"/>
            <a:ext cx="68580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8202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2412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57473"/>
            <a:ext cx="2571750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57473"/>
            <a:ext cx="7524750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165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15975" y="2234263"/>
            <a:ext cx="3524641" cy="375788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5657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997274"/>
            <a:ext cx="9715500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643312"/>
            <a:ext cx="800100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2506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21469" indent="-321469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96516" indent="-267891">
              <a:buClr>
                <a:schemeClr val="bg2"/>
              </a:buClr>
              <a:buFont typeface="Arial" panose="020B0604020202020204" pitchFamily="34" charset="0"/>
              <a:buChar char="•"/>
              <a:defRPr/>
            </a:lvl2pPr>
            <a:lvl3pPr>
              <a:buClr>
                <a:schemeClr val="accent1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44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57473"/>
            <a:ext cx="2571750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57473"/>
            <a:ext cx="7524750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11008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131469"/>
            <a:ext cx="9715500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725044"/>
            <a:ext cx="9715500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8247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7011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439168"/>
            <a:ext cx="5050235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038945"/>
            <a:ext cx="5050235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439168"/>
            <a:ext cx="5052219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038945"/>
            <a:ext cx="5052219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7804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3301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6223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55984"/>
            <a:ext cx="3760391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55985"/>
            <a:ext cx="6389688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345406"/>
            <a:ext cx="3760391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3180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500562"/>
            <a:ext cx="68580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574477"/>
            <a:ext cx="68580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031879"/>
            <a:ext cx="68580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8202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2412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57473"/>
            <a:ext cx="2571750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57473"/>
            <a:ext cx="7524750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1656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15975" y="2234263"/>
            <a:ext cx="3524641" cy="375788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56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997274"/>
            <a:ext cx="9715500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643312"/>
            <a:ext cx="800100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2506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997274"/>
            <a:ext cx="9715500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643312"/>
            <a:ext cx="800100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2506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21469" indent="-321469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96516" indent="-267891">
              <a:buClr>
                <a:schemeClr val="bg2"/>
              </a:buClr>
              <a:buFont typeface="Arial" panose="020B0604020202020204" pitchFamily="34" charset="0"/>
              <a:buChar char="•"/>
              <a:defRPr/>
            </a:lvl2pPr>
            <a:lvl3pPr>
              <a:buClr>
                <a:schemeClr val="accent1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4441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131469"/>
            <a:ext cx="9715500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725044"/>
            <a:ext cx="9715500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8247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7011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439168"/>
            <a:ext cx="5050235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038945"/>
            <a:ext cx="5050235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439168"/>
            <a:ext cx="5052219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038945"/>
            <a:ext cx="5052219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7804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3301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6223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55984"/>
            <a:ext cx="3760391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55985"/>
            <a:ext cx="6389688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345406"/>
            <a:ext cx="3760391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3180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500562"/>
            <a:ext cx="68580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574477"/>
            <a:ext cx="68580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031879"/>
            <a:ext cx="68580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8202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24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21469" indent="-321469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96516" indent="-267891">
              <a:buClr>
                <a:schemeClr val="bg2"/>
              </a:buClr>
              <a:buFont typeface="Arial" panose="020B0604020202020204" pitchFamily="34" charset="0"/>
              <a:buChar char="•"/>
              <a:defRPr/>
            </a:lvl2pPr>
            <a:lvl3pPr>
              <a:buClr>
                <a:schemeClr val="accent1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4441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57473"/>
            <a:ext cx="2571750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57473"/>
            <a:ext cx="7524750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1656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15975" y="2234263"/>
            <a:ext cx="3524641" cy="375788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5657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997274"/>
            <a:ext cx="9715500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643312"/>
            <a:ext cx="800100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2506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21469" indent="-321469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96516" indent="-267891">
              <a:buClr>
                <a:schemeClr val="bg2"/>
              </a:buClr>
              <a:buFont typeface="Arial" panose="020B0604020202020204" pitchFamily="34" charset="0"/>
              <a:buChar char="•"/>
              <a:defRPr/>
            </a:lvl2pPr>
            <a:lvl3pPr>
              <a:buClr>
                <a:schemeClr val="accent1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4441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131469"/>
            <a:ext cx="9715500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725044"/>
            <a:ext cx="9715500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8247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7011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439168"/>
            <a:ext cx="5050235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038945"/>
            <a:ext cx="5050235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439168"/>
            <a:ext cx="5052219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038945"/>
            <a:ext cx="5052219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7804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3301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6223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55984"/>
            <a:ext cx="3760391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55985"/>
            <a:ext cx="6389688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345406"/>
            <a:ext cx="3760391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31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131469"/>
            <a:ext cx="9715500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725044"/>
            <a:ext cx="9715500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8247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500562"/>
            <a:ext cx="68580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574477"/>
            <a:ext cx="68580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031879"/>
            <a:ext cx="68580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8202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2412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57473"/>
            <a:ext cx="2571750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57473"/>
            <a:ext cx="7524750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1656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15975" y="2234263"/>
            <a:ext cx="3524641" cy="375788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5657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997274"/>
            <a:ext cx="9715500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643312"/>
            <a:ext cx="800100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2506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21469" indent="-321469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96516" indent="-267891">
              <a:buClr>
                <a:schemeClr val="bg2"/>
              </a:buClr>
              <a:buFont typeface="Arial" panose="020B0604020202020204" pitchFamily="34" charset="0"/>
              <a:buChar char="•"/>
              <a:defRPr/>
            </a:lvl2pPr>
            <a:lvl3pPr>
              <a:buClr>
                <a:schemeClr val="accent1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4441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131469"/>
            <a:ext cx="9715500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725044"/>
            <a:ext cx="9715500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8247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7011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439168"/>
            <a:ext cx="5050235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038945"/>
            <a:ext cx="5050235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439168"/>
            <a:ext cx="5052219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038945"/>
            <a:ext cx="5052219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7804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33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7011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6223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55984"/>
            <a:ext cx="3760391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55985"/>
            <a:ext cx="6389688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345406"/>
            <a:ext cx="3760391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3180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500562"/>
            <a:ext cx="68580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574477"/>
            <a:ext cx="68580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031879"/>
            <a:ext cx="68580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8202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2412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57473"/>
            <a:ext cx="2571750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57473"/>
            <a:ext cx="7524750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1656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15975" y="2234263"/>
            <a:ext cx="3524641" cy="375788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5657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997274"/>
            <a:ext cx="9715500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643312"/>
            <a:ext cx="800100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2506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21469" indent="-321469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96516" indent="-267891">
              <a:buClr>
                <a:schemeClr val="bg2"/>
              </a:buClr>
              <a:buFont typeface="Arial" panose="020B0604020202020204" pitchFamily="34" charset="0"/>
              <a:buChar char="•"/>
              <a:defRPr/>
            </a:lvl2pPr>
            <a:lvl3pPr>
              <a:buClr>
                <a:schemeClr val="accent1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4441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131469"/>
            <a:ext cx="9715500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725044"/>
            <a:ext cx="9715500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8247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70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439168"/>
            <a:ext cx="5050235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038945"/>
            <a:ext cx="5050235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439168"/>
            <a:ext cx="5052219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038945"/>
            <a:ext cx="5052219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7804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439168"/>
            <a:ext cx="5050235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038945"/>
            <a:ext cx="5050235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439168"/>
            <a:ext cx="5052219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038945"/>
            <a:ext cx="5052219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7804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3301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6223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55984"/>
            <a:ext cx="3760391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55985"/>
            <a:ext cx="6389688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345406"/>
            <a:ext cx="3760391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3180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500562"/>
            <a:ext cx="68580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574477"/>
            <a:ext cx="68580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031879"/>
            <a:ext cx="68580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8202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2412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57473"/>
            <a:ext cx="2571750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57473"/>
            <a:ext cx="7524750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1656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15975" y="2234263"/>
            <a:ext cx="3524641" cy="375788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5657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997274"/>
            <a:ext cx="9715500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643312"/>
            <a:ext cx="800100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2506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21469" indent="-321469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96516" indent="-267891">
              <a:buClr>
                <a:schemeClr val="bg2"/>
              </a:buClr>
              <a:buFont typeface="Arial" panose="020B0604020202020204" pitchFamily="34" charset="0"/>
              <a:buChar char="•"/>
              <a:defRPr/>
            </a:lvl2pPr>
            <a:lvl3pPr>
              <a:buClr>
                <a:schemeClr val="accent1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44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3301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131469"/>
            <a:ext cx="9715500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725044"/>
            <a:ext cx="9715500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8247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7011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439168"/>
            <a:ext cx="5050235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038945"/>
            <a:ext cx="5050235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439168"/>
            <a:ext cx="5052219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038945"/>
            <a:ext cx="5052219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7804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3301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6223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55984"/>
            <a:ext cx="3760391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55985"/>
            <a:ext cx="6389688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345406"/>
            <a:ext cx="3760391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3180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500562"/>
            <a:ext cx="68580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574477"/>
            <a:ext cx="68580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031879"/>
            <a:ext cx="68580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8202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2412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57473"/>
            <a:ext cx="2571750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57473"/>
            <a:ext cx="7524750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1656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15975" y="2234263"/>
            <a:ext cx="3524641" cy="375788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56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6223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997274"/>
            <a:ext cx="9715500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643312"/>
            <a:ext cx="800100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2506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21469" indent="-321469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96516" indent="-267891">
              <a:buClr>
                <a:schemeClr val="bg2"/>
              </a:buClr>
              <a:buFont typeface="Arial" panose="020B0604020202020204" pitchFamily="34" charset="0"/>
              <a:buChar char="•"/>
              <a:defRPr/>
            </a:lvl2pPr>
            <a:lvl3pPr>
              <a:buClr>
                <a:schemeClr val="accent1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4441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131469"/>
            <a:ext cx="9715500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725044"/>
            <a:ext cx="9715500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8247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7011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439168"/>
            <a:ext cx="5050235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038945"/>
            <a:ext cx="5050235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439168"/>
            <a:ext cx="5052219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038945"/>
            <a:ext cx="5052219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7804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3301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6223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55984"/>
            <a:ext cx="3760391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55985"/>
            <a:ext cx="6389688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345406"/>
            <a:ext cx="3760391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3180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500562"/>
            <a:ext cx="68580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574477"/>
            <a:ext cx="68580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031879"/>
            <a:ext cx="68580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8202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241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55984"/>
            <a:ext cx="3760391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55985"/>
            <a:ext cx="6389688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345406"/>
            <a:ext cx="3760391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3180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57473"/>
            <a:ext cx="2571750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57473"/>
            <a:ext cx="7524750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1656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15975" y="2234263"/>
            <a:ext cx="3524641" cy="375788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5657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997274"/>
            <a:ext cx="9715500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643312"/>
            <a:ext cx="800100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2506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21469" indent="-321469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96516" indent="-267891">
              <a:buClr>
                <a:schemeClr val="bg2"/>
              </a:buClr>
              <a:buFont typeface="Arial" panose="020B0604020202020204" pitchFamily="34" charset="0"/>
              <a:buChar char="•"/>
              <a:defRPr/>
            </a:lvl2pPr>
            <a:lvl3pPr>
              <a:buClr>
                <a:schemeClr val="accent1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4441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131469"/>
            <a:ext cx="9715500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725044"/>
            <a:ext cx="9715500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8247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7011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439168"/>
            <a:ext cx="5050235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038945"/>
            <a:ext cx="5050235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439168"/>
            <a:ext cx="5052219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038945"/>
            <a:ext cx="5052219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7804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3301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6223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55984"/>
            <a:ext cx="3760391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55985"/>
            <a:ext cx="6389688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345406"/>
            <a:ext cx="3760391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31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21469" indent="-321469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96516" indent="-267891">
              <a:buClr>
                <a:schemeClr val="bg2"/>
              </a:buClr>
              <a:buFont typeface="Arial" panose="020B0604020202020204" pitchFamily="34" charset="0"/>
              <a:buChar char="•"/>
              <a:defRPr/>
            </a:lvl2pPr>
            <a:lvl3pPr>
              <a:buClr>
                <a:schemeClr val="accent1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3546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500562"/>
            <a:ext cx="68580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574477"/>
            <a:ext cx="68580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031879"/>
            <a:ext cx="68580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8202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500562"/>
            <a:ext cx="68580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574477"/>
            <a:ext cx="68580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031879"/>
            <a:ext cx="68580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8202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2412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57473"/>
            <a:ext cx="2571750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57473"/>
            <a:ext cx="7524750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1656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15975" y="2234263"/>
            <a:ext cx="3524641" cy="375788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5657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997274"/>
            <a:ext cx="9715500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643312"/>
            <a:ext cx="800100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2506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21469" indent="-321469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96516" indent="-267891">
              <a:buClr>
                <a:schemeClr val="bg2"/>
              </a:buClr>
              <a:buFont typeface="Arial" panose="020B0604020202020204" pitchFamily="34" charset="0"/>
              <a:buChar char="•"/>
              <a:defRPr/>
            </a:lvl2pPr>
            <a:lvl3pPr>
              <a:buClr>
                <a:schemeClr val="accent1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4441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131469"/>
            <a:ext cx="9715500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725044"/>
            <a:ext cx="9715500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8247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7011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439168"/>
            <a:ext cx="5050235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038945"/>
            <a:ext cx="5050235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439168"/>
            <a:ext cx="5052219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038945"/>
            <a:ext cx="5052219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7804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330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2412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6223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55984"/>
            <a:ext cx="3760391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55985"/>
            <a:ext cx="6389688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345406"/>
            <a:ext cx="3760391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3180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500562"/>
            <a:ext cx="68580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574477"/>
            <a:ext cx="68580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031879"/>
            <a:ext cx="68580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8202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2412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57473"/>
            <a:ext cx="2571750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57473"/>
            <a:ext cx="7524750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1656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15975" y="2234263"/>
            <a:ext cx="3524641" cy="375788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5657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997274"/>
            <a:ext cx="9715500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643312"/>
            <a:ext cx="800100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A017-7A2B-40EA-9820-DC272DF39FD8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89794-6798-49DF-A7DF-8012F5B8C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84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21469" indent="-321469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96516" indent="-267891">
              <a:buClr>
                <a:schemeClr val="bg2"/>
              </a:buClr>
              <a:buFont typeface="Arial" panose="020B0604020202020204" pitchFamily="34" charset="0"/>
              <a:buChar char="•"/>
              <a:defRPr/>
            </a:lvl2pPr>
            <a:lvl3pPr>
              <a:buClr>
                <a:schemeClr val="accent1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A017-7A2B-40EA-9820-DC272DF39FD8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89794-6798-49DF-A7DF-8012F5B8C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6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131469"/>
            <a:ext cx="9715500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725044"/>
            <a:ext cx="9715500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A017-7A2B-40EA-9820-DC272DF39FD8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89794-6798-49DF-A7DF-8012F5B8C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09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A017-7A2B-40EA-9820-DC272DF39FD8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89794-6798-49DF-A7DF-8012F5B8C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5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57473"/>
            <a:ext cx="2571750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57473"/>
            <a:ext cx="7524750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1656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439168"/>
            <a:ext cx="5050235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038945"/>
            <a:ext cx="5050235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439168"/>
            <a:ext cx="5052219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038945"/>
            <a:ext cx="5052219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A017-7A2B-40EA-9820-DC272DF39FD8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89794-6798-49DF-A7DF-8012F5B8C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34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A017-7A2B-40EA-9820-DC272DF39FD8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89794-6798-49DF-A7DF-8012F5B8C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42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A017-7A2B-40EA-9820-DC272DF39FD8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89794-6798-49DF-A7DF-8012F5B8C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91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55984"/>
            <a:ext cx="3760391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55985"/>
            <a:ext cx="6389688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345406"/>
            <a:ext cx="3760391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A017-7A2B-40EA-9820-DC272DF39FD8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89794-6798-49DF-A7DF-8012F5B8C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2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500562"/>
            <a:ext cx="68580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574477"/>
            <a:ext cx="68580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031879"/>
            <a:ext cx="68580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A017-7A2B-40EA-9820-DC272DF39FD8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89794-6798-49DF-A7DF-8012F5B8C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A017-7A2B-40EA-9820-DC272DF39FD8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89794-6798-49DF-A7DF-8012F5B8C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4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57473"/>
            <a:ext cx="2571750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57473"/>
            <a:ext cx="7524750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A017-7A2B-40EA-9820-DC272DF39FD8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89794-6798-49DF-A7DF-8012F5B8C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6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A463DA9-97CD-4DA9-AF63-751D5C9A5E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16050" y="1340769"/>
            <a:ext cx="7213600" cy="41764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2654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6901C788-635A-4622-851B-C3F44B4BAE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16050" y="1340769"/>
            <a:ext cx="7213600" cy="41764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0295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AA35348-1BEA-4D60-A8F0-9BB5A0967A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5688" y="620688"/>
            <a:ext cx="4104208" cy="56166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68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15975" y="2234263"/>
            <a:ext cx="3524641" cy="375788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5657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15975" y="2234263"/>
            <a:ext cx="3524641" cy="375788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7204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C24CE0C-A5D6-4DED-8207-FFA9E15A89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997200"/>
            <a:ext cx="5159375" cy="3860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1557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0F7D288-1146-4854-8C83-C00232A93D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32625" y="0"/>
            <a:ext cx="3743325" cy="43656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7BCF4E8-4AB6-4308-BC15-B90C0B8692D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32625" y="4581525"/>
            <a:ext cx="3743895" cy="22764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68418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7096146-7451-4181-A88C-46E72C1FDF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04288" y="0"/>
            <a:ext cx="3287712" cy="34321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F8D0F49-540D-4A43-B81B-D380829159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04288" y="3425825"/>
            <a:ext cx="3287712" cy="34321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4620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D6B004F-86CD-480F-9A5F-83B14DAC27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32625" y="620713"/>
            <a:ext cx="5159375" cy="56165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61316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8D5FE4B-6DB7-453A-B6D4-20AB4927D4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62900" y="1204913"/>
            <a:ext cx="2843213" cy="4867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58084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223792" y="842020"/>
            <a:ext cx="3744416" cy="51777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5802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866E40F-C97F-4CE7-A959-5D2078CF2B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1050" y="4833938"/>
            <a:ext cx="922338" cy="14033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18C4EA4-6C9E-4B31-9FC2-499651258D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02063" y="4833938"/>
            <a:ext cx="1628775" cy="14033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C491F8A-32B0-4F44-B67C-B03FC8B5433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24663" y="5516563"/>
            <a:ext cx="1628775" cy="7207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7583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85439" y="2124210"/>
            <a:ext cx="2002512" cy="409158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40936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C0EAC2-EE03-4448-94AD-7D4B51F896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9625" y="2492375"/>
            <a:ext cx="2066925" cy="28082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634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997274"/>
            <a:ext cx="9715500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643312"/>
            <a:ext cx="800100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2506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39B655-F102-4A29-9330-1FB4E74634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34562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6D7E2F-9C27-413C-8CD1-DA0B76CC6A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23100" y="1700213"/>
            <a:ext cx="2816225" cy="51577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0788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C12A65-A6A3-44CD-B66C-6BC25299DB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4075" y="1762125"/>
            <a:ext cx="3971925" cy="17383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D85A439-075F-4BB3-B791-F7BCEA90B17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90913"/>
            <a:ext cx="3971925" cy="17383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99674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871713" y="1935956"/>
            <a:ext cx="2255887" cy="4074728"/>
          </a:xfrm>
          <a:prstGeom prst="round2SameRect">
            <a:avLst>
              <a:gd name="adj1" fmla="val 7237"/>
              <a:gd name="adj2" fmla="val 0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5547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631F669-DF24-4293-944D-55620AFEB1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11900" y="2841625"/>
            <a:ext cx="3652838" cy="2286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8050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0C68AF7-FD78-4EE7-8C3E-202B5956DE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89676" y="2539999"/>
            <a:ext cx="4156074" cy="3114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22302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ADA4EEB-5666-4AC9-B5E7-6FA00D128D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7500" y="2636838"/>
            <a:ext cx="2690813" cy="26638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313D22F-7C85-41DC-858A-ACFAD30954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88313" y="2636838"/>
            <a:ext cx="2689225" cy="26638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600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25E032D-4419-417F-9507-50043684E6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51313" y="3429000"/>
            <a:ext cx="1296987" cy="1295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64E6E9F-3B48-491D-9AF0-D9A22F40BB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48300" y="2133600"/>
            <a:ext cx="1295400" cy="1295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43B56A4-CD84-4BBD-B5CF-3160DB23F25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43700" y="2133600"/>
            <a:ext cx="1296988" cy="1295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73B504B-B63A-4DC4-AB49-A69186ED48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48300" y="3429000"/>
            <a:ext cx="1295400" cy="1295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8543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B9F2EF-1FA8-44E6-8681-4227344DF9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6174" y="2296952"/>
            <a:ext cx="3393876" cy="36814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5838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6DC00AA-D791-4240-A9C5-2C77D04EC8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73888" y="1270000"/>
            <a:ext cx="2451100" cy="24511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AED28F5-46AC-4358-B73A-4B693CC2F2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04225" y="3721100"/>
            <a:ext cx="2451100" cy="24511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123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21469" indent="-321469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96516" indent="-267891">
              <a:buClr>
                <a:schemeClr val="bg2"/>
              </a:buClr>
              <a:buFont typeface="Arial" panose="020B0604020202020204" pitchFamily="34" charset="0"/>
              <a:buChar char="•"/>
              <a:defRPr/>
            </a:lvl2pPr>
            <a:lvl3pPr>
              <a:buClr>
                <a:schemeClr val="accent1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4441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7C04DE3-526B-4A7B-9B22-B56F66609A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59904" y="704850"/>
            <a:ext cx="3736096" cy="544701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7611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FA0D683-1F75-4C0D-9CDC-C609B3B2AF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42558" y="2275410"/>
            <a:ext cx="3549442" cy="316835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648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E6D1495-1777-4CD3-A78A-59FFEF8F6C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9416" y="2106037"/>
            <a:ext cx="3313113" cy="39153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86165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BB4198E-58A6-4207-98BB-999A9D436A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9150" y="2682875"/>
            <a:ext cx="7005638" cy="417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918073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1205E44-77BC-440E-B211-6E796A6003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9788" y="2206625"/>
            <a:ext cx="3767231" cy="32178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3168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7F7F19-22A9-4C88-9D57-8642E6EB4F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1213" y="2352675"/>
            <a:ext cx="1873250" cy="18716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839E1FF-DF47-4C81-A982-62FB731E25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42075" y="2352675"/>
            <a:ext cx="1871663" cy="18716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59205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13A13F-9557-4978-B273-671CF3DD68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40569" y="3547004"/>
            <a:ext cx="2376264" cy="331099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1AC2789-ED2B-45BF-A83F-64228968FC9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19600" y="0"/>
            <a:ext cx="1885950" cy="2971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81C41B3-4E4B-4C46-87FE-2B45283EE8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460625" y="5076825"/>
            <a:ext cx="2606675" cy="17811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60078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54C6DF-AF91-4F7A-A823-F4CE7C67CD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19738" y="855663"/>
            <a:ext cx="2697162" cy="31686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CE247B5-41AE-482F-A974-3B8F0CEB877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16900" y="2865438"/>
            <a:ext cx="2697163" cy="31686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92927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2320351-96FE-4782-A994-50CB4C89D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7088" y="2516188"/>
            <a:ext cx="4230687" cy="25923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3279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C295AA-AFA1-4437-B442-72D172C284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7725" y="4365625"/>
            <a:ext cx="10496550" cy="24923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366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131469"/>
            <a:ext cx="9715500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725044"/>
            <a:ext cx="9715500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82471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7E0FBE4-AB41-42D5-A358-D13C9D1F64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51983" y="2781300"/>
            <a:ext cx="2233613" cy="31480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6565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39B2BDE-EBE2-45B5-8FAD-A40CFB2862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64488" y="1649413"/>
            <a:ext cx="4227512" cy="52085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07852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6CCAC1E-2878-4F25-967A-6AFE8C053C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8038" y="2276475"/>
            <a:ext cx="2881312" cy="32400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9D9C21D-E790-4CFC-8FA0-503C1220F9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19963" y="2276475"/>
            <a:ext cx="4872037" cy="32400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88668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F096CA8-DCA1-4031-A8E6-33DC25B357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9788" y="0"/>
            <a:ext cx="5256212" cy="3429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8ED9FB4-8FD9-46E4-A175-5B65B6F696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04288" y="2492375"/>
            <a:ext cx="2132012" cy="35544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074537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91E6663-3F52-47E0-B8D7-A9ADDDA4A1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59375" y="0"/>
            <a:ext cx="2808288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0019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94D40D4-4125-4433-A525-8F84991740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66263" y="1851025"/>
            <a:ext cx="1082675" cy="1082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DF8ABC9E-7286-466C-9062-17EE8AFB998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466263" y="3318499"/>
            <a:ext cx="1082675" cy="1082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43969927-D482-4594-B855-1EDA8B15F97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466263" y="4785973"/>
            <a:ext cx="1082675" cy="1082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6832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C93F453-9F8E-4ACF-A155-A9F66A88D1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0738" y="2149475"/>
            <a:ext cx="1939925" cy="33131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B1E9E89-89FC-498F-9E21-74C4924D69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60663" y="2149475"/>
            <a:ext cx="1941512" cy="33131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C966AA6-1943-4A49-8AF3-B1438D12BCD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02175" y="2149475"/>
            <a:ext cx="1939925" cy="33131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50153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D580FCE-91C0-4F8C-B841-6F0A57C2FA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48350" y="3835400"/>
            <a:ext cx="5030788" cy="302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36972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EEC9AF8-2F18-4704-B427-A57E4A27C2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8500" y="2143125"/>
            <a:ext cx="2095500" cy="16557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19511D4-E572-4ECE-BE03-A2F4898CC3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86138" y="2143125"/>
            <a:ext cx="2097087" cy="16557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2ABE334-5A5C-408C-8632-E904825E47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73775" y="2143125"/>
            <a:ext cx="2095500" cy="16557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08DCE40-BC50-476C-88F9-CB75D62647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59825" y="2143125"/>
            <a:ext cx="2097088" cy="16557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574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0B17ECF-4949-40E9-889D-3130FAC7DBF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8633" y="3344863"/>
            <a:ext cx="807230" cy="807161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BCBFE4D-7EF4-4329-A85D-892C784311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53436" y="3344863"/>
            <a:ext cx="807230" cy="807161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D3BD7A77-63BE-4575-B9AA-E231023E05B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58243" y="3344863"/>
            <a:ext cx="807230" cy="807161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0316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70114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EC5408-3330-B847-8151-2183CBBA94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967647E-B704-857B-4964-25D0A40024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1" y="2549526"/>
            <a:ext cx="3207274" cy="24999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6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BC95362-6245-5821-50B8-9C8F82B792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2000" y="1143000"/>
            <a:ext cx="3502503" cy="6276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200" b="1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F81CD70C-2BA3-A14D-5B07-CBF1731162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1780196"/>
            <a:ext cx="3502504" cy="3459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500" b="0" i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4B13D81C-AA3B-DF9D-F921-136CB5D1BC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92363" y="2549526"/>
            <a:ext cx="3207274" cy="24999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6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3125519F-149C-D4B5-ED1C-2A20D8943E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22726" y="2549526"/>
            <a:ext cx="3207274" cy="24999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6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B9BBD36-7AC9-F898-C970-FC90D180901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429290" y="0"/>
            <a:ext cx="762709" cy="235826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0620C193-821F-11B8-E2FB-7FD555C1B5B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1795" y="5985704"/>
            <a:ext cx="1682496" cy="184195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36089CA-89AE-D765-26B7-A4E06EAA56A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93107" y="5991982"/>
            <a:ext cx="328690" cy="184126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19BDA809-5331-1C46-836A-41C801806D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89906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A1D52-BB2F-490B-A67B-1B401D2E01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A8A74C-5645-4493-01D2-0FCD0BB32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D8FFF-DC78-4F82-CA40-C3DC2991F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1AF75-51F9-0440-B9DC-BF2DD1EBC18C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E54E4-1285-7BF2-AD79-5508E563F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4C503-5A6A-C1FD-57A1-4093528ED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ECF83-FBD3-514C-9885-D968E1DFA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2030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Tabl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DC66FAF-25EE-765D-49E3-B74D56F154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1" y="1143000"/>
            <a:ext cx="3759895" cy="3459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500" b="1" i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5A8CED0-E950-2116-5C26-1A0D406D72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62001" y="2495223"/>
            <a:ext cx="10667999" cy="2579045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1D3E507-4168-D7C7-A01B-DEAD501906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62001" y="2149236"/>
            <a:ext cx="10667999" cy="345989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8AF21AB-63B1-718A-93AC-A1F1618A695D}"/>
              </a:ext>
            </a:extLst>
          </p:cNvPr>
          <p:cNvSpPr>
            <a:spLocks/>
          </p:cNvSpPr>
          <p:nvPr userDrawn="1"/>
        </p:nvSpPr>
        <p:spPr>
          <a:xfrm>
            <a:off x="1021795" y="3077039"/>
            <a:ext cx="10098237" cy="236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6CB67E7C-ACA4-DC52-1808-73010F13FA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1968" y="3103002"/>
            <a:ext cx="2309248" cy="209874"/>
          </a:xfrm>
          <a:prstGeom prst="rect">
            <a:avLst/>
          </a:prstGeom>
        </p:spPr>
        <p:txBody>
          <a:bodyPr anchor="ctr"/>
          <a:lstStyle>
            <a:lvl1pPr marL="0" indent="0" fontAlgn="ctr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  <a:defRPr sz="800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60" name="Text Placeholder 5">
            <a:extLst>
              <a:ext uri="{FF2B5EF4-FFF2-40B4-BE49-F238E27FC236}">
                <a16:creationId xmlns:a16="http://schemas.microsoft.com/office/drawing/2014/main" id="{24E9D307-01CE-78D4-A1CA-C847B1E50EA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78640" y="3103002"/>
            <a:ext cx="1516249" cy="209874"/>
          </a:xfrm>
          <a:prstGeom prst="rect">
            <a:avLst/>
          </a:prstGeom>
        </p:spPr>
        <p:txBody>
          <a:bodyPr anchor="ctr"/>
          <a:lstStyle>
            <a:lvl1pPr marL="0" indent="0" algn="r" fontAlgn="ctr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61" name="Text Placeholder 5">
            <a:extLst>
              <a:ext uri="{FF2B5EF4-FFF2-40B4-BE49-F238E27FC236}">
                <a16:creationId xmlns:a16="http://schemas.microsoft.com/office/drawing/2014/main" id="{CC13066D-C968-B32C-A3DC-DE63FDE651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89356" y="3103002"/>
            <a:ext cx="1516249" cy="209874"/>
          </a:xfrm>
          <a:prstGeom prst="rect">
            <a:avLst/>
          </a:prstGeom>
        </p:spPr>
        <p:txBody>
          <a:bodyPr anchor="ctr"/>
          <a:lstStyle>
            <a:lvl1pPr marL="0" indent="0" algn="r" fontAlgn="ctr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63" name="Text Placeholder 5">
            <a:extLst>
              <a:ext uri="{FF2B5EF4-FFF2-40B4-BE49-F238E27FC236}">
                <a16:creationId xmlns:a16="http://schemas.microsoft.com/office/drawing/2014/main" id="{EF563D75-4B7F-9CDD-3DB1-608922CF05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02658" y="3103002"/>
            <a:ext cx="1516249" cy="209874"/>
          </a:xfrm>
          <a:prstGeom prst="rect">
            <a:avLst/>
          </a:prstGeom>
        </p:spPr>
        <p:txBody>
          <a:bodyPr anchor="ctr"/>
          <a:lstStyle>
            <a:lvl1pPr marL="0" indent="0" algn="r" fontAlgn="ctr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64" name="Text Placeholder 5">
            <a:extLst>
              <a:ext uri="{FF2B5EF4-FFF2-40B4-BE49-F238E27FC236}">
                <a16:creationId xmlns:a16="http://schemas.microsoft.com/office/drawing/2014/main" id="{A32A304D-7439-EBF9-3026-E8FB1D8088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16155" y="3103002"/>
            <a:ext cx="1516249" cy="209874"/>
          </a:xfrm>
          <a:prstGeom prst="rect">
            <a:avLst/>
          </a:prstGeom>
        </p:spPr>
        <p:txBody>
          <a:bodyPr anchor="ctr"/>
          <a:lstStyle>
            <a:lvl1pPr marL="0" indent="0" algn="r" fontAlgn="ctr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A6B4491E-F26A-EC43-C75B-CB25C18631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71968" y="2731043"/>
            <a:ext cx="1631697" cy="209874"/>
          </a:xfrm>
          <a:prstGeom prst="rect">
            <a:avLst/>
          </a:prstGeom>
        </p:spPr>
        <p:txBody>
          <a:bodyPr anchor="ctr"/>
          <a:lstStyle>
            <a:lvl1pPr marL="0" indent="0" fontAlgn="ctr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66" name="Text Placeholder 5">
            <a:extLst>
              <a:ext uri="{FF2B5EF4-FFF2-40B4-BE49-F238E27FC236}">
                <a16:creationId xmlns:a16="http://schemas.microsoft.com/office/drawing/2014/main" id="{70B4422A-1D8A-65B3-5C58-9E7F84C1AF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8640" y="2731043"/>
            <a:ext cx="1516249" cy="209874"/>
          </a:xfrm>
          <a:prstGeom prst="rect">
            <a:avLst/>
          </a:prstGeom>
        </p:spPr>
        <p:txBody>
          <a:bodyPr anchor="ctr"/>
          <a:lstStyle>
            <a:lvl1pPr marL="0" indent="0" algn="r" fontAlgn="ctr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7" name="Text Placeholder 5">
            <a:extLst>
              <a:ext uri="{FF2B5EF4-FFF2-40B4-BE49-F238E27FC236}">
                <a16:creationId xmlns:a16="http://schemas.microsoft.com/office/drawing/2014/main" id="{B4ABB2E8-B83E-D3EE-9B70-1A881B0EF4A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84192" y="2731043"/>
            <a:ext cx="1516249" cy="209874"/>
          </a:xfrm>
          <a:prstGeom prst="rect">
            <a:avLst/>
          </a:prstGeom>
        </p:spPr>
        <p:txBody>
          <a:bodyPr anchor="ctr"/>
          <a:lstStyle>
            <a:lvl1pPr marL="0" indent="0" algn="r" fontAlgn="ctr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8" name="Text Placeholder 5">
            <a:extLst>
              <a:ext uri="{FF2B5EF4-FFF2-40B4-BE49-F238E27FC236}">
                <a16:creationId xmlns:a16="http://schemas.microsoft.com/office/drawing/2014/main" id="{90B063D7-3900-9D4D-FACD-C623AAFD9A4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89745" y="2731043"/>
            <a:ext cx="1516249" cy="209874"/>
          </a:xfrm>
          <a:prstGeom prst="rect">
            <a:avLst/>
          </a:prstGeom>
        </p:spPr>
        <p:txBody>
          <a:bodyPr anchor="ctr"/>
          <a:lstStyle>
            <a:lvl1pPr marL="0" indent="0" algn="r" fontAlgn="ctr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9" name="Text Placeholder 5">
            <a:extLst>
              <a:ext uri="{FF2B5EF4-FFF2-40B4-BE49-F238E27FC236}">
                <a16:creationId xmlns:a16="http://schemas.microsoft.com/office/drawing/2014/main" id="{90D1BD55-53C0-8390-5672-E539C91339E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10796" y="2731043"/>
            <a:ext cx="1516249" cy="209874"/>
          </a:xfrm>
          <a:prstGeom prst="rect">
            <a:avLst/>
          </a:prstGeom>
        </p:spPr>
        <p:txBody>
          <a:bodyPr anchor="ctr"/>
          <a:lstStyle>
            <a:lvl1pPr marL="0" indent="0" algn="r" fontAlgn="ctr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5EB8952F-1187-774D-FA31-6C4E8E9313BA}"/>
              </a:ext>
            </a:extLst>
          </p:cNvPr>
          <p:cNvSpPr>
            <a:spLocks/>
          </p:cNvSpPr>
          <p:nvPr userDrawn="1"/>
        </p:nvSpPr>
        <p:spPr>
          <a:xfrm>
            <a:off x="1021795" y="3418001"/>
            <a:ext cx="10098237" cy="236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 Placeholder 5">
            <a:extLst>
              <a:ext uri="{FF2B5EF4-FFF2-40B4-BE49-F238E27FC236}">
                <a16:creationId xmlns:a16="http://schemas.microsoft.com/office/drawing/2014/main" id="{755B22E0-1A04-6629-6A59-318946A6838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71968" y="3443964"/>
            <a:ext cx="2309248" cy="209874"/>
          </a:xfrm>
          <a:prstGeom prst="rect">
            <a:avLst/>
          </a:prstGeom>
        </p:spPr>
        <p:txBody>
          <a:bodyPr anchor="ctr"/>
          <a:lstStyle>
            <a:lvl1pPr marL="0" indent="0" fontAlgn="ctr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  <a:defRPr sz="800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97" name="Text Placeholder 5">
            <a:extLst>
              <a:ext uri="{FF2B5EF4-FFF2-40B4-BE49-F238E27FC236}">
                <a16:creationId xmlns:a16="http://schemas.microsoft.com/office/drawing/2014/main" id="{BFF2AB9B-D1F1-714E-19CB-808ECC83F8B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78640" y="3443964"/>
            <a:ext cx="1516249" cy="209874"/>
          </a:xfrm>
          <a:prstGeom prst="rect">
            <a:avLst/>
          </a:prstGeom>
        </p:spPr>
        <p:txBody>
          <a:bodyPr anchor="ctr"/>
          <a:lstStyle>
            <a:lvl1pPr marL="0" indent="0" algn="r" fontAlgn="ctr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98" name="Text Placeholder 5">
            <a:extLst>
              <a:ext uri="{FF2B5EF4-FFF2-40B4-BE49-F238E27FC236}">
                <a16:creationId xmlns:a16="http://schemas.microsoft.com/office/drawing/2014/main" id="{70D77AF0-61E5-3D48-3068-1E12871FDA4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89356" y="3443964"/>
            <a:ext cx="1516249" cy="209874"/>
          </a:xfrm>
          <a:prstGeom prst="rect">
            <a:avLst/>
          </a:prstGeom>
        </p:spPr>
        <p:txBody>
          <a:bodyPr anchor="ctr"/>
          <a:lstStyle>
            <a:lvl1pPr marL="0" indent="0" algn="r" fontAlgn="ctr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99" name="Text Placeholder 5">
            <a:extLst>
              <a:ext uri="{FF2B5EF4-FFF2-40B4-BE49-F238E27FC236}">
                <a16:creationId xmlns:a16="http://schemas.microsoft.com/office/drawing/2014/main" id="{266D9BF3-3695-8775-E667-EFB7DE2E02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02658" y="3443964"/>
            <a:ext cx="1516249" cy="209874"/>
          </a:xfrm>
          <a:prstGeom prst="rect">
            <a:avLst/>
          </a:prstGeom>
        </p:spPr>
        <p:txBody>
          <a:bodyPr anchor="ctr"/>
          <a:lstStyle>
            <a:lvl1pPr marL="0" indent="0" algn="r" fontAlgn="ctr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00" name="Text Placeholder 5">
            <a:extLst>
              <a:ext uri="{FF2B5EF4-FFF2-40B4-BE49-F238E27FC236}">
                <a16:creationId xmlns:a16="http://schemas.microsoft.com/office/drawing/2014/main" id="{53AB3116-866B-2836-CD6C-FEA8F03D71F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516155" y="3443964"/>
            <a:ext cx="1516249" cy="209874"/>
          </a:xfrm>
          <a:prstGeom prst="rect">
            <a:avLst/>
          </a:prstGeom>
        </p:spPr>
        <p:txBody>
          <a:bodyPr anchor="ctr"/>
          <a:lstStyle>
            <a:lvl1pPr marL="0" indent="0" algn="r" fontAlgn="ctr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AF9F21C3-7C10-AC66-7A89-443A7EF2DDA7}"/>
              </a:ext>
            </a:extLst>
          </p:cNvPr>
          <p:cNvSpPr>
            <a:spLocks/>
          </p:cNvSpPr>
          <p:nvPr userDrawn="1"/>
        </p:nvSpPr>
        <p:spPr>
          <a:xfrm>
            <a:off x="1021795" y="3758964"/>
            <a:ext cx="10098237" cy="236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 Placeholder 5">
            <a:extLst>
              <a:ext uri="{FF2B5EF4-FFF2-40B4-BE49-F238E27FC236}">
                <a16:creationId xmlns:a16="http://schemas.microsoft.com/office/drawing/2014/main" id="{CB0240FC-3C96-7137-0E01-E853004A702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71968" y="3784927"/>
            <a:ext cx="2309248" cy="209874"/>
          </a:xfrm>
          <a:prstGeom prst="rect">
            <a:avLst/>
          </a:prstGeom>
        </p:spPr>
        <p:txBody>
          <a:bodyPr anchor="ctr"/>
          <a:lstStyle>
            <a:lvl1pPr marL="0" indent="0" fontAlgn="ctr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  <a:defRPr sz="800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03" name="Text Placeholder 5">
            <a:extLst>
              <a:ext uri="{FF2B5EF4-FFF2-40B4-BE49-F238E27FC236}">
                <a16:creationId xmlns:a16="http://schemas.microsoft.com/office/drawing/2014/main" id="{3B0DF6AA-9ABF-6F35-077E-5F64BEE37FB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078640" y="3784927"/>
            <a:ext cx="1516249" cy="209874"/>
          </a:xfrm>
          <a:prstGeom prst="rect">
            <a:avLst/>
          </a:prstGeom>
        </p:spPr>
        <p:txBody>
          <a:bodyPr anchor="ctr"/>
          <a:lstStyle>
            <a:lvl1pPr marL="0" indent="0" algn="r" fontAlgn="ctr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04" name="Text Placeholder 5">
            <a:extLst>
              <a:ext uri="{FF2B5EF4-FFF2-40B4-BE49-F238E27FC236}">
                <a16:creationId xmlns:a16="http://schemas.microsoft.com/office/drawing/2014/main" id="{E6A38794-630C-1B92-EE11-738A424B02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89356" y="3784927"/>
            <a:ext cx="1516249" cy="209874"/>
          </a:xfrm>
          <a:prstGeom prst="rect">
            <a:avLst/>
          </a:prstGeom>
        </p:spPr>
        <p:txBody>
          <a:bodyPr anchor="ctr"/>
          <a:lstStyle>
            <a:lvl1pPr marL="0" indent="0" algn="r" fontAlgn="ctr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05" name="Text Placeholder 5">
            <a:extLst>
              <a:ext uri="{FF2B5EF4-FFF2-40B4-BE49-F238E27FC236}">
                <a16:creationId xmlns:a16="http://schemas.microsoft.com/office/drawing/2014/main" id="{262306C9-0A0B-EDE4-BD6F-63D2B5F5A29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702658" y="3784927"/>
            <a:ext cx="1516249" cy="209874"/>
          </a:xfrm>
          <a:prstGeom prst="rect">
            <a:avLst/>
          </a:prstGeom>
        </p:spPr>
        <p:txBody>
          <a:bodyPr anchor="ctr"/>
          <a:lstStyle>
            <a:lvl1pPr marL="0" indent="0" algn="r" fontAlgn="ctr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06" name="Text Placeholder 5">
            <a:extLst>
              <a:ext uri="{FF2B5EF4-FFF2-40B4-BE49-F238E27FC236}">
                <a16:creationId xmlns:a16="http://schemas.microsoft.com/office/drawing/2014/main" id="{63E8A0EA-8471-1409-7E57-3F8A6F10313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516155" y="3784927"/>
            <a:ext cx="1516249" cy="209874"/>
          </a:xfrm>
          <a:prstGeom prst="rect">
            <a:avLst/>
          </a:prstGeom>
        </p:spPr>
        <p:txBody>
          <a:bodyPr anchor="ctr"/>
          <a:lstStyle>
            <a:lvl1pPr marL="0" indent="0" algn="r" fontAlgn="ctr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E9811460-8C9F-130B-D99F-18CF941CD89B}"/>
              </a:ext>
            </a:extLst>
          </p:cNvPr>
          <p:cNvSpPr>
            <a:spLocks/>
          </p:cNvSpPr>
          <p:nvPr userDrawn="1"/>
        </p:nvSpPr>
        <p:spPr>
          <a:xfrm>
            <a:off x="1021795" y="4099926"/>
            <a:ext cx="10098237" cy="236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 Placeholder 5">
            <a:extLst>
              <a:ext uri="{FF2B5EF4-FFF2-40B4-BE49-F238E27FC236}">
                <a16:creationId xmlns:a16="http://schemas.microsoft.com/office/drawing/2014/main" id="{13BA67AE-EDE5-721C-FD5E-43EDC1F0E0D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71968" y="4125889"/>
            <a:ext cx="2309248" cy="209874"/>
          </a:xfrm>
          <a:prstGeom prst="rect">
            <a:avLst/>
          </a:prstGeom>
        </p:spPr>
        <p:txBody>
          <a:bodyPr anchor="ctr"/>
          <a:lstStyle>
            <a:lvl1pPr marL="0" indent="0" fontAlgn="ctr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  <a:defRPr sz="800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09" name="Text Placeholder 5">
            <a:extLst>
              <a:ext uri="{FF2B5EF4-FFF2-40B4-BE49-F238E27FC236}">
                <a16:creationId xmlns:a16="http://schemas.microsoft.com/office/drawing/2014/main" id="{C78629EC-9310-4BB5-3CED-6FBEA367A19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078640" y="4125889"/>
            <a:ext cx="1516249" cy="209874"/>
          </a:xfrm>
          <a:prstGeom prst="rect">
            <a:avLst/>
          </a:prstGeom>
        </p:spPr>
        <p:txBody>
          <a:bodyPr anchor="ctr"/>
          <a:lstStyle>
            <a:lvl1pPr marL="0" indent="0" algn="r" fontAlgn="ctr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10" name="Text Placeholder 5">
            <a:extLst>
              <a:ext uri="{FF2B5EF4-FFF2-40B4-BE49-F238E27FC236}">
                <a16:creationId xmlns:a16="http://schemas.microsoft.com/office/drawing/2014/main" id="{9E14A8C5-05CB-E6F5-662E-A54322D8FB7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889356" y="4125889"/>
            <a:ext cx="1516249" cy="209874"/>
          </a:xfrm>
          <a:prstGeom prst="rect">
            <a:avLst/>
          </a:prstGeom>
        </p:spPr>
        <p:txBody>
          <a:bodyPr anchor="ctr"/>
          <a:lstStyle>
            <a:lvl1pPr marL="0" indent="0" algn="r" fontAlgn="ctr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11" name="Text Placeholder 5">
            <a:extLst>
              <a:ext uri="{FF2B5EF4-FFF2-40B4-BE49-F238E27FC236}">
                <a16:creationId xmlns:a16="http://schemas.microsoft.com/office/drawing/2014/main" id="{B8304FC9-7CC0-B66E-88AE-4982AA1C0AC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702658" y="4125889"/>
            <a:ext cx="1516249" cy="209874"/>
          </a:xfrm>
          <a:prstGeom prst="rect">
            <a:avLst/>
          </a:prstGeom>
        </p:spPr>
        <p:txBody>
          <a:bodyPr anchor="ctr"/>
          <a:lstStyle>
            <a:lvl1pPr marL="0" indent="0" algn="r" fontAlgn="ctr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12" name="Text Placeholder 5">
            <a:extLst>
              <a:ext uri="{FF2B5EF4-FFF2-40B4-BE49-F238E27FC236}">
                <a16:creationId xmlns:a16="http://schemas.microsoft.com/office/drawing/2014/main" id="{15C15FB6-583B-BBA0-4DEC-9A55C375450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516155" y="4125889"/>
            <a:ext cx="1516249" cy="209874"/>
          </a:xfrm>
          <a:prstGeom prst="rect">
            <a:avLst/>
          </a:prstGeom>
        </p:spPr>
        <p:txBody>
          <a:bodyPr anchor="ctr"/>
          <a:lstStyle>
            <a:lvl1pPr marL="0" indent="0" algn="r" fontAlgn="ctr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6F4A259C-EDCF-E72C-C938-9CD7C6FD158A}"/>
              </a:ext>
            </a:extLst>
          </p:cNvPr>
          <p:cNvSpPr>
            <a:spLocks/>
          </p:cNvSpPr>
          <p:nvPr userDrawn="1"/>
        </p:nvSpPr>
        <p:spPr>
          <a:xfrm>
            <a:off x="1021795" y="4440889"/>
            <a:ext cx="10098237" cy="236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ext Placeholder 5">
            <a:extLst>
              <a:ext uri="{FF2B5EF4-FFF2-40B4-BE49-F238E27FC236}">
                <a16:creationId xmlns:a16="http://schemas.microsoft.com/office/drawing/2014/main" id="{61E61D96-F5E6-261F-D1A3-2FBAA756A93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71968" y="4466852"/>
            <a:ext cx="2309248" cy="209874"/>
          </a:xfrm>
          <a:prstGeom prst="rect">
            <a:avLst/>
          </a:prstGeom>
        </p:spPr>
        <p:txBody>
          <a:bodyPr anchor="ctr"/>
          <a:lstStyle>
            <a:lvl1pPr marL="0" indent="0" fontAlgn="ctr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  <a:defRPr sz="800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15" name="Text Placeholder 5">
            <a:extLst>
              <a:ext uri="{FF2B5EF4-FFF2-40B4-BE49-F238E27FC236}">
                <a16:creationId xmlns:a16="http://schemas.microsoft.com/office/drawing/2014/main" id="{456C3757-39CB-2D15-B1C0-EAEBEC48748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78640" y="4466852"/>
            <a:ext cx="1516249" cy="209874"/>
          </a:xfrm>
          <a:prstGeom prst="rect">
            <a:avLst/>
          </a:prstGeom>
        </p:spPr>
        <p:txBody>
          <a:bodyPr anchor="ctr"/>
          <a:lstStyle>
            <a:lvl1pPr marL="0" indent="0" algn="r" fontAlgn="ctr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16" name="Text Placeholder 5">
            <a:extLst>
              <a:ext uri="{FF2B5EF4-FFF2-40B4-BE49-F238E27FC236}">
                <a16:creationId xmlns:a16="http://schemas.microsoft.com/office/drawing/2014/main" id="{2769C745-A8A6-1584-ED8E-E1A1A372A68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889356" y="4466852"/>
            <a:ext cx="1516249" cy="209874"/>
          </a:xfrm>
          <a:prstGeom prst="rect">
            <a:avLst/>
          </a:prstGeom>
        </p:spPr>
        <p:txBody>
          <a:bodyPr anchor="ctr"/>
          <a:lstStyle>
            <a:lvl1pPr marL="0" indent="0" algn="r" fontAlgn="ctr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17" name="Text Placeholder 5">
            <a:extLst>
              <a:ext uri="{FF2B5EF4-FFF2-40B4-BE49-F238E27FC236}">
                <a16:creationId xmlns:a16="http://schemas.microsoft.com/office/drawing/2014/main" id="{1ACE4192-D274-6E48-56DC-BE37D1D8799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702658" y="4466852"/>
            <a:ext cx="1516249" cy="209874"/>
          </a:xfrm>
          <a:prstGeom prst="rect">
            <a:avLst/>
          </a:prstGeom>
        </p:spPr>
        <p:txBody>
          <a:bodyPr anchor="ctr"/>
          <a:lstStyle>
            <a:lvl1pPr marL="0" indent="0" algn="r" fontAlgn="ctr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18" name="Text Placeholder 5">
            <a:extLst>
              <a:ext uri="{FF2B5EF4-FFF2-40B4-BE49-F238E27FC236}">
                <a16:creationId xmlns:a16="http://schemas.microsoft.com/office/drawing/2014/main" id="{3C45228F-26D3-94A9-4B43-799E377AAE6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516155" y="4466852"/>
            <a:ext cx="1516249" cy="209874"/>
          </a:xfrm>
          <a:prstGeom prst="rect">
            <a:avLst/>
          </a:prstGeom>
        </p:spPr>
        <p:txBody>
          <a:bodyPr anchor="ctr"/>
          <a:lstStyle>
            <a:lvl1pPr marL="0" indent="0" algn="r" fontAlgn="ctr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None/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0895643-E400-74CC-091C-64D2F0ABCB7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93107" y="5991982"/>
            <a:ext cx="328690" cy="184126"/>
          </a:xfrm>
          <a:prstGeom prst="rect">
            <a:avLst/>
          </a:prstGeom>
        </p:spPr>
        <p:txBody>
          <a:bodyPr anchor="ctr"/>
          <a:lstStyle>
            <a:lvl1pPr algn="l">
              <a:defRPr sz="800"/>
            </a:lvl1pPr>
          </a:lstStyle>
          <a:p>
            <a:fld id="{19BDA809-5331-1C46-836A-41C801806D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38AC10A-592D-9F9B-0A50-2E55B351474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21797" y="5988087"/>
            <a:ext cx="1681861" cy="18412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790CE29-689B-EBAD-76ED-5798EC54716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9948650" y="4614650"/>
            <a:ext cx="1127804" cy="335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23779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21469" indent="-321469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96516" indent="-267891">
              <a:buClr>
                <a:schemeClr val="bg2"/>
              </a:buClr>
              <a:buFont typeface="Arial" panose="020B0604020202020204" pitchFamily="34" charset="0"/>
              <a:buChar char="•"/>
              <a:defRPr/>
            </a:lvl2pPr>
            <a:lvl3pPr>
              <a:buClr>
                <a:schemeClr val="accent1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22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439168"/>
            <a:ext cx="5050235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038945"/>
            <a:ext cx="5050235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439168"/>
            <a:ext cx="5052219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038945"/>
            <a:ext cx="5052219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780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33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131469"/>
            <a:ext cx="9715500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725044"/>
            <a:ext cx="9715500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301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622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55984"/>
            <a:ext cx="3760391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55985"/>
            <a:ext cx="6389688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345406"/>
            <a:ext cx="3760391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318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500562"/>
            <a:ext cx="68580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574477"/>
            <a:ext cx="68580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031879"/>
            <a:ext cx="68580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820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241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57473"/>
            <a:ext cx="2571750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57473"/>
            <a:ext cx="7524750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165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15975" y="2234263"/>
            <a:ext cx="3524641" cy="375788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565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997274"/>
            <a:ext cx="9715500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643312"/>
            <a:ext cx="800100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250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21469" indent="-321469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96516" indent="-267891">
              <a:buClr>
                <a:schemeClr val="bg2"/>
              </a:buClr>
              <a:buFont typeface="Arial" panose="020B0604020202020204" pitchFamily="34" charset="0"/>
              <a:buChar char="•"/>
              <a:defRPr/>
            </a:lvl2pPr>
            <a:lvl3pPr>
              <a:buClr>
                <a:schemeClr val="accent1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444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131469"/>
            <a:ext cx="9715500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725044"/>
            <a:ext cx="9715500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824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70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4660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439168"/>
            <a:ext cx="5050235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038945"/>
            <a:ext cx="5050235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439168"/>
            <a:ext cx="5052219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038945"/>
            <a:ext cx="5052219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78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330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622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55984"/>
            <a:ext cx="3760391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55985"/>
            <a:ext cx="6389688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345406"/>
            <a:ext cx="3760391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318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500562"/>
            <a:ext cx="68580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574477"/>
            <a:ext cx="68580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031879"/>
            <a:ext cx="68580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820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241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57473"/>
            <a:ext cx="2571750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57473"/>
            <a:ext cx="7524750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165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15975" y="2234263"/>
            <a:ext cx="3524641" cy="375788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565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997274"/>
            <a:ext cx="9715500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643312"/>
            <a:ext cx="800100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250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21469" indent="-321469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96516" indent="-267891">
              <a:buClr>
                <a:schemeClr val="bg2"/>
              </a:buClr>
              <a:buFont typeface="Arial" panose="020B0604020202020204" pitchFamily="34" charset="0"/>
              <a:buChar char="•"/>
              <a:defRPr/>
            </a:lvl2pPr>
            <a:lvl3pPr>
              <a:buClr>
                <a:schemeClr val="accent1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44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439168"/>
            <a:ext cx="5050235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038945"/>
            <a:ext cx="5050235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439168"/>
            <a:ext cx="5052219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038945"/>
            <a:ext cx="5052219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396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131469"/>
            <a:ext cx="9715500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725044"/>
            <a:ext cx="9715500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824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701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439168"/>
            <a:ext cx="5050235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038945"/>
            <a:ext cx="5050235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439168"/>
            <a:ext cx="5052219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038945"/>
            <a:ext cx="5052219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780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330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622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55984"/>
            <a:ext cx="3760391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55985"/>
            <a:ext cx="6389688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345406"/>
            <a:ext cx="3760391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318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500562"/>
            <a:ext cx="68580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574477"/>
            <a:ext cx="68580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031879"/>
            <a:ext cx="68580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820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241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57473"/>
            <a:ext cx="2571750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57473"/>
            <a:ext cx="7524750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165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15975" y="2234263"/>
            <a:ext cx="3524641" cy="375788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5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462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997274"/>
            <a:ext cx="9715500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643312"/>
            <a:ext cx="800100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250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21469" indent="-321469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96516" indent="-267891">
              <a:buClr>
                <a:schemeClr val="bg2"/>
              </a:buClr>
              <a:buFont typeface="Arial" panose="020B0604020202020204" pitchFamily="34" charset="0"/>
              <a:buChar char="•"/>
              <a:defRPr/>
            </a:lvl2pPr>
            <a:lvl3pPr>
              <a:buClr>
                <a:schemeClr val="accent1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444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131469"/>
            <a:ext cx="9715500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725044"/>
            <a:ext cx="9715500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824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701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439168"/>
            <a:ext cx="5050235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038945"/>
            <a:ext cx="5050235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439168"/>
            <a:ext cx="5052219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038945"/>
            <a:ext cx="5052219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780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330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622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55984"/>
            <a:ext cx="3760391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55985"/>
            <a:ext cx="6389688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345406"/>
            <a:ext cx="3760391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318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500562"/>
            <a:ext cx="68580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574477"/>
            <a:ext cx="68580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031879"/>
            <a:ext cx="68580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820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2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2644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57473"/>
            <a:ext cx="2571750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57473"/>
            <a:ext cx="7524750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165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15975" y="2234263"/>
            <a:ext cx="3524641" cy="375788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565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997274"/>
            <a:ext cx="9715500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643312"/>
            <a:ext cx="800100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250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21469" indent="-321469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96516" indent="-267891">
              <a:buClr>
                <a:schemeClr val="bg2"/>
              </a:buClr>
              <a:buFont typeface="Arial" panose="020B0604020202020204" pitchFamily="34" charset="0"/>
              <a:buChar char="•"/>
              <a:defRPr/>
            </a:lvl2pPr>
            <a:lvl3pPr>
              <a:buClr>
                <a:schemeClr val="accent1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444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131469"/>
            <a:ext cx="9715500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725044"/>
            <a:ext cx="9715500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824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701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439168"/>
            <a:ext cx="5050235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038945"/>
            <a:ext cx="5050235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439168"/>
            <a:ext cx="5052219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038945"/>
            <a:ext cx="5052219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780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330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622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55984"/>
            <a:ext cx="3760391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55985"/>
            <a:ext cx="6389688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345406"/>
            <a:ext cx="3760391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31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55984"/>
            <a:ext cx="3760391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55985"/>
            <a:ext cx="6389688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345406"/>
            <a:ext cx="3760391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7108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500562"/>
            <a:ext cx="68580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574477"/>
            <a:ext cx="68580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031879"/>
            <a:ext cx="68580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820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241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57473"/>
            <a:ext cx="2571750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57473"/>
            <a:ext cx="7524750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165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15975" y="2234263"/>
            <a:ext cx="3524641" cy="375788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565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997274"/>
            <a:ext cx="9715500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643312"/>
            <a:ext cx="800100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250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21469" indent="-321469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96516" indent="-267891">
              <a:buClr>
                <a:schemeClr val="bg2"/>
              </a:buClr>
              <a:buFont typeface="Arial" panose="020B0604020202020204" pitchFamily="34" charset="0"/>
              <a:buChar char="•"/>
              <a:defRPr/>
            </a:lvl2pPr>
            <a:lvl3pPr>
              <a:buClr>
                <a:schemeClr val="accent1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444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131469"/>
            <a:ext cx="9715500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725044"/>
            <a:ext cx="9715500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824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701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439168"/>
            <a:ext cx="5050235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038945"/>
            <a:ext cx="5050235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439168"/>
            <a:ext cx="5052219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038945"/>
            <a:ext cx="5052219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780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33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500562"/>
            <a:ext cx="68580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574477"/>
            <a:ext cx="68580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031879"/>
            <a:ext cx="68580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709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622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55984"/>
            <a:ext cx="3760391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55985"/>
            <a:ext cx="6389688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345406"/>
            <a:ext cx="3760391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318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500562"/>
            <a:ext cx="68580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574477"/>
            <a:ext cx="68580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031879"/>
            <a:ext cx="68580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820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241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57473"/>
            <a:ext cx="2571750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57473"/>
            <a:ext cx="7524750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1656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15975" y="2234263"/>
            <a:ext cx="3524641" cy="375788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565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997274"/>
            <a:ext cx="9715500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643312"/>
            <a:ext cx="800100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2506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21469" indent="-321469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96516" indent="-267891">
              <a:buClr>
                <a:schemeClr val="bg2"/>
              </a:buClr>
              <a:buFont typeface="Arial" panose="020B0604020202020204" pitchFamily="34" charset="0"/>
              <a:buChar char="•"/>
              <a:defRPr/>
            </a:lvl2pPr>
            <a:lvl3pPr>
              <a:buClr>
                <a:schemeClr val="accent1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444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131469"/>
            <a:ext cx="9715500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725044"/>
            <a:ext cx="9715500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824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70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28.xml"/><Relationship Id="rId21" Type="http://schemas.openxmlformats.org/officeDocument/2006/relationships/slideLayout" Target="../slideLayouts/slideLayout32.xml"/><Relationship Id="rId42" Type="http://schemas.openxmlformats.org/officeDocument/2006/relationships/slideLayout" Target="../slideLayouts/slideLayout53.xml"/><Relationship Id="rId63" Type="http://schemas.openxmlformats.org/officeDocument/2006/relationships/slideLayout" Target="../slideLayouts/slideLayout74.xml"/><Relationship Id="rId84" Type="http://schemas.openxmlformats.org/officeDocument/2006/relationships/slideLayout" Target="../slideLayouts/slideLayout95.xml"/><Relationship Id="rId138" Type="http://schemas.openxmlformats.org/officeDocument/2006/relationships/slideLayout" Target="../slideLayouts/slideLayout149.xml"/><Relationship Id="rId159" Type="http://schemas.openxmlformats.org/officeDocument/2006/relationships/slideLayout" Target="../slideLayouts/slideLayout170.xml"/><Relationship Id="rId170" Type="http://schemas.openxmlformats.org/officeDocument/2006/relationships/slideLayout" Target="../slideLayouts/slideLayout181.xml"/><Relationship Id="rId191" Type="http://schemas.openxmlformats.org/officeDocument/2006/relationships/slideLayout" Target="../slideLayouts/slideLayout202.xml"/><Relationship Id="rId205" Type="http://schemas.openxmlformats.org/officeDocument/2006/relationships/theme" Target="../theme/theme2.xml"/><Relationship Id="rId107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22.xml"/><Relationship Id="rId32" Type="http://schemas.openxmlformats.org/officeDocument/2006/relationships/slideLayout" Target="../slideLayouts/slideLayout43.xml"/><Relationship Id="rId53" Type="http://schemas.openxmlformats.org/officeDocument/2006/relationships/slideLayout" Target="../slideLayouts/slideLayout64.xml"/><Relationship Id="rId74" Type="http://schemas.openxmlformats.org/officeDocument/2006/relationships/slideLayout" Target="../slideLayouts/slideLayout85.xml"/><Relationship Id="rId128" Type="http://schemas.openxmlformats.org/officeDocument/2006/relationships/slideLayout" Target="../slideLayouts/slideLayout139.xml"/><Relationship Id="rId149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6.xml"/><Relationship Id="rId95" Type="http://schemas.openxmlformats.org/officeDocument/2006/relationships/slideLayout" Target="../slideLayouts/slideLayout106.xml"/><Relationship Id="rId160" Type="http://schemas.openxmlformats.org/officeDocument/2006/relationships/slideLayout" Target="../slideLayouts/slideLayout171.xml"/><Relationship Id="rId181" Type="http://schemas.openxmlformats.org/officeDocument/2006/relationships/slideLayout" Target="../slideLayouts/slideLayout192.xml"/><Relationship Id="rId22" Type="http://schemas.openxmlformats.org/officeDocument/2006/relationships/slideLayout" Target="../slideLayouts/slideLayout33.xml"/><Relationship Id="rId43" Type="http://schemas.openxmlformats.org/officeDocument/2006/relationships/slideLayout" Target="../slideLayouts/slideLayout54.xml"/><Relationship Id="rId64" Type="http://schemas.openxmlformats.org/officeDocument/2006/relationships/slideLayout" Target="../slideLayouts/slideLayout75.xml"/><Relationship Id="rId118" Type="http://schemas.openxmlformats.org/officeDocument/2006/relationships/slideLayout" Target="../slideLayouts/slideLayout129.xml"/><Relationship Id="rId139" Type="http://schemas.openxmlformats.org/officeDocument/2006/relationships/slideLayout" Target="../slideLayouts/slideLayout150.xml"/><Relationship Id="rId85" Type="http://schemas.openxmlformats.org/officeDocument/2006/relationships/slideLayout" Target="../slideLayouts/slideLayout96.xml"/><Relationship Id="rId150" Type="http://schemas.openxmlformats.org/officeDocument/2006/relationships/slideLayout" Target="../slideLayouts/slideLayout161.xml"/><Relationship Id="rId171" Type="http://schemas.openxmlformats.org/officeDocument/2006/relationships/slideLayout" Target="../slideLayouts/slideLayout182.xml"/><Relationship Id="rId192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3.xml"/><Relationship Id="rId33" Type="http://schemas.openxmlformats.org/officeDocument/2006/relationships/slideLayout" Target="../slideLayouts/slideLayout44.xml"/><Relationship Id="rId108" Type="http://schemas.openxmlformats.org/officeDocument/2006/relationships/slideLayout" Target="../slideLayouts/slideLayout119.xml"/><Relationship Id="rId129" Type="http://schemas.openxmlformats.org/officeDocument/2006/relationships/slideLayout" Target="../slideLayouts/slideLayout140.xml"/><Relationship Id="rId54" Type="http://schemas.openxmlformats.org/officeDocument/2006/relationships/slideLayout" Target="../slideLayouts/slideLayout65.xml"/><Relationship Id="rId75" Type="http://schemas.openxmlformats.org/officeDocument/2006/relationships/slideLayout" Target="../slideLayouts/slideLayout86.xml"/><Relationship Id="rId96" Type="http://schemas.openxmlformats.org/officeDocument/2006/relationships/slideLayout" Target="../slideLayouts/slideLayout107.xml"/><Relationship Id="rId140" Type="http://schemas.openxmlformats.org/officeDocument/2006/relationships/slideLayout" Target="../slideLayouts/slideLayout151.xml"/><Relationship Id="rId161" Type="http://schemas.openxmlformats.org/officeDocument/2006/relationships/slideLayout" Target="../slideLayouts/slideLayout172.xml"/><Relationship Id="rId182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34.xml"/><Relationship Id="rId119" Type="http://schemas.openxmlformats.org/officeDocument/2006/relationships/slideLayout" Target="../slideLayouts/slideLayout130.xml"/><Relationship Id="rId44" Type="http://schemas.openxmlformats.org/officeDocument/2006/relationships/slideLayout" Target="../slideLayouts/slideLayout55.xml"/><Relationship Id="rId65" Type="http://schemas.openxmlformats.org/officeDocument/2006/relationships/slideLayout" Target="../slideLayouts/slideLayout76.xml"/><Relationship Id="rId86" Type="http://schemas.openxmlformats.org/officeDocument/2006/relationships/slideLayout" Target="../slideLayouts/slideLayout97.xml"/><Relationship Id="rId130" Type="http://schemas.openxmlformats.org/officeDocument/2006/relationships/slideLayout" Target="../slideLayouts/slideLayout141.xml"/><Relationship Id="rId151" Type="http://schemas.openxmlformats.org/officeDocument/2006/relationships/slideLayout" Target="../slideLayouts/slideLayout162.xml"/><Relationship Id="rId172" Type="http://schemas.openxmlformats.org/officeDocument/2006/relationships/slideLayout" Target="../slideLayouts/slideLayout183.xml"/><Relationship Id="rId193" Type="http://schemas.openxmlformats.org/officeDocument/2006/relationships/slideLayout" Target="../slideLayouts/slideLayout204.xml"/><Relationship Id="rId13" Type="http://schemas.openxmlformats.org/officeDocument/2006/relationships/slideLayout" Target="../slideLayouts/slideLayout24.xml"/><Relationship Id="rId109" Type="http://schemas.openxmlformats.org/officeDocument/2006/relationships/slideLayout" Target="../slideLayouts/slideLayout120.xml"/><Relationship Id="rId34" Type="http://schemas.openxmlformats.org/officeDocument/2006/relationships/slideLayout" Target="../slideLayouts/slideLayout45.xml"/><Relationship Id="rId55" Type="http://schemas.openxmlformats.org/officeDocument/2006/relationships/slideLayout" Target="../slideLayouts/slideLayout66.xml"/><Relationship Id="rId76" Type="http://schemas.openxmlformats.org/officeDocument/2006/relationships/slideLayout" Target="../slideLayouts/slideLayout87.xml"/><Relationship Id="rId97" Type="http://schemas.openxmlformats.org/officeDocument/2006/relationships/slideLayout" Target="../slideLayouts/slideLayout108.xml"/><Relationship Id="rId120" Type="http://schemas.openxmlformats.org/officeDocument/2006/relationships/slideLayout" Target="../slideLayouts/slideLayout131.xml"/><Relationship Id="rId141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8.xml"/><Relationship Id="rId162" Type="http://schemas.openxmlformats.org/officeDocument/2006/relationships/slideLayout" Target="../slideLayouts/slideLayout173.xml"/><Relationship Id="rId183" Type="http://schemas.openxmlformats.org/officeDocument/2006/relationships/slideLayout" Target="../slideLayouts/slideLayout194.xml"/><Relationship Id="rId24" Type="http://schemas.openxmlformats.org/officeDocument/2006/relationships/slideLayout" Target="../slideLayouts/slideLayout35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66" Type="http://schemas.openxmlformats.org/officeDocument/2006/relationships/slideLayout" Target="../slideLayouts/slideLayout77.xml"/><Relationship Id="rId87" Type="http://schemas.openxmlformats.org/officeDocument/2006/relationships/slideLayout" Target="../slideLayouts/slideLayout98.xml"/><Relationship Id="rId110" Type="http://schemas.openxmlformats.org/officeDocument/2006/relationships/slideLayout" Target="../slideLayouts/slideLayout121.xml"/><Relationship Id="rId115" Type="http://schemas.openxmlformats.org/officeDocument/2006/relationships/slideLayout" Target="../slideLayouts/slideLayout126.xml"/><Relationship Id="rId131" Type="http://schemas.openxmlformats.org/officeDocument/2006/relationships/slideLayout" Target="../slideLayouts/slideLayout142.xml"/><Relationship Id="rId136" Type="http://schemas.openxmlformats.org/officeDocument/2006/relationships/slideLayout" Target="../slideLayouts/slideLayout147.xml"/><Relationship Id="rId157" Type="http://schemas.openxmlformats.org/officeDocument/2006/relationships/slideLayout" Target="../slideLayouts/slideLayout168.xml"/><Relationship Id="rId178" Type="http://schemas.openxmlformats.org/officeDocument/2006/relationships/slideLayout" Target="../slideLayouts/slideLayout189.xml"/><Relationship Id="rId61" Type="http://schemas.openxmlformats.org/officeDocument/2006/relationships/slideLayout" Target="../slideLayouts/slideLayout72.xml"/><Relationship Id="rId82" Type="http://schemas.openxmlformats.org/officeDocument/2006/relationships/slideLayout" Target="../slideLayouts/slideLayout93.xml"/><Relationship Id="rId152" Type="http://schemas.openxmlformats.org/officeDocument/2006/relationships/slideLayout" Target="../slideLayouts/slideLayout163.xml"/><Relationship Id="rId173" Type="http://schemas.openxmlformats.org/officeDocument/2006/relationships/slideLayout" Target="../slideLayouts/slideLayout184.xml"/><Relationship Id="rId194" Type="http://schemas.openxmlformats.org/officeDocument/2006/relationships/slideLayout" Target="../slideLayouts/slideLayout205.xml"/><Relationship Id="rId199" Type="http://schemas.openxmlformats.org/officeDocument/2006/relationships/slideLayout" Target="../slideLayouts/slideLayout210.xml"/><Relationship Id="rId203" Type="http://schemas.openxmlformats.org/officeDocument/2006/relationships/slideLayout" Target="../slideLayouts/slideLayout214.xml"/><Relationship Id="rId1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56" Type="http://schemas.openxmlformats.org/officeDocument/2006/relationships/slideLayout" Target="../slideLayouts/slideLayout67.xml"/><Relationship Id="rId77" Type="http://schemas.openxmlformats.org/officeDocument/2006/relationships/slideLayout" Target="../slideLayouts/slideLayout88.xml"/><Relationship Id="rId100" Type="http://schemas.openxmlformats.org/officeDocument/2006/relationships/slideLayout" Target="../slideLayouts/slideLayout111.xml"/><Relationship Id="rId105" Type="http://schemas.openxmlformats.org/officeDocument/2006/relationships/slideLayout" Target="../slideLayouts/slideLayout116.xml"/><Relationship Id="rId126" Type="http://schemas.openxmlformats.org/officeDocument/2006/relationships/slideLayout" Target="../slideLayouts/slideLayout137.xml"/><Relationship Id="rId147" Type="http://schemas.openxmlformats.org/officeDocument/2006/relationships/slideLayout" Target="../slideLayouts/slideLayout158.xml"/><Relationship Id="rId168" Type="http://schemas.openxmlformats.org/officeDocument/2006/relationships/slideLayout" Target="../slideLayouts/slideLayout179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72" Type="http://schemas.openxmlformats.org/officeDocument/2006/relationships/slideLayout" Target="../slideLayouts/slideLayout83.xml"/><Relationship Id="rId93" Type="http://schemas.openxmlformats.org/officeDocument/2006/relationships/slideLayout" Target="../slideLayouts/slideLayout104.xml"/><Relationship Id="rId98" Type="http://schemas.openxmlformats.org/officeDocument/2006/relationships/slideLayout" Target="../slideLayouts/slideLayout109.xml"/><Relationship Id="rId121" Type="http://schemas.openxmlformats.org/officeDocument/2006/relationships/slideLayout" Target="../slideLayouts/slideLayout132.xml"/><Relationship Id="rId142" Type="http://schemas.openxmlformats.org/officeDocument/2006/relationships/slideLayout" Target="../slideLayouts/slideLayout153.xml"/><Relationship Id="rId163" Type="http://schemas.openxmlformats.org/officeDocument/2006/relationships/slideLayout" Target="../slideLayouts/slideLayout174.xml"/><Relationship Id="rId184" Type="http://schemas.openxmlformats.org/officeDocument/2006/relationships/slideLayout" Target="../slideLayouts/slideLayout195.xml"/><Relationship Id="rId189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4.xml"/><Relationship Id="rId25" Type="http://schemas.openxmlformats.org/officeDocument/2006/relationships/slideLayout" Target="../slideLayouts/slideLayout36.xml"/><Relationship Id="rId46" Type="http://schemas.openxmlformats.org/officeDocument/2006/relationships/slideLayout" Target="../slideLayouts/slideLayout57.xml"/><Relationship Id="rId67" Type="http://schemas.openxmlformats.org/officeDocument/2006/relationships/slideLayout" Target="../slideLayouts/slideLayout78.xml"/><Relationship Id="rId116" Type="http://schemas.openxmlformats.org/officeDocument/2006/relationships/slideLayout" Target="../slideLayouts/slideLayout127.xml"/><Relationship Id="rId137" Type="http://schemas.openxmlformats.org/officeDocument/2006/relationships/slideLayout" Target="../slideLayouts/slideLayout148.xml"/><Relationship Id="rId158" Type="http://schemas.openxmlformats.org/officeDocument/2006/relationships/slideLayout" Target="../slideLayouts/slideLayout169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62" Type="http://schemas.openxmlformats.org/officeDocument/2006/relationships/slideLayout" Target="../slideLayouts/slideLayout73.xml"/><Relationship Id="rId83" Type="http://schemas.openxmlformats.org/officeDocument/2006/relationships/slideLayout" Target="../slideLayouts/slideLayout94.xml"/><Relationship Id="rId88" Type="http://schemas.openxmlformats.org/officeDocument/2006/relationships/slideLayout" Target="../slideLayouts/slideLayout99.xml"/><Relationship Id="rId111" Type="http://schemas.openxmlformats.org/officeDocument/2006/relationships/slideLayout" Target="../slideLayouts/slideLayout122.xml"/><Relationship Id="rId132" Type="http://schemas.openxmlformats.org/officeDocument/2006/relationships/slideLayout" Target="../slideLayouts/slideLayout143.xml"/><Relationship Id="rId153" Type="http://schemas.openxmlformats.org/officeDocument/2006/relationships/slideLayout" Target="../slideLayouts/slideLayout164.xml"/><Relationship Id="rId174" Type="http://schemas.openxmlformats.org/officeDocument/2006/relationships/slideLayout" Target="../slideLayouts/slideLayout185.xml"/><Relationship Id="rId179" Type="http://schemas.openxmlformats.org/officeDocument/2006/relationships/slideLayout" Target="../slideLayouts/slideLayout190.xml"/><Relationship Id="rId195" Type="http://schemas.openxmlformats.org/officeDocument/2006/relationships/slideLayout" Target="../slideLayouts/slideLayout206.xml"/><Relationship Id="rId190" Type="http://schemas.openxmlformats.org/officeDocument/2006/relationships/slideLayout" Target="../slideLayouts/slideLayout201.xml"/><Relationship Id="rId204" Type="http://schemas.openxmlformats.org/officeDocument/2006/relationships/slideLayout" Target="../slideLayouts/slideLayout215.xml"/><Relationship Id="rId15" Type="http://schemas.openxmlformats.org/officeDocument/2006/relationships/slideLayout" Target="../slideLayouts/slideLayout26.xml"/><Relationship Id="rId36" Type="http://schemas.openxmlformats.org/officeDocument/2006/relationships/slideLayout" Target="../slideLayouts/slideLayout47.xml"/><Relationship Id="rId57" Type="http://schemas.openxmlformats.org/officeDocument/2006/relationships/slideLayout" Target="../slideLayouts/slideLayout68.xml"/><Relationship Id="rId106" Type="http://schemas.openxmlformats.org/officeDocument/2006/relationships/slideLayout" Target="../slideLayouts/slideLayout117.xml"/><Relationship Id="rId127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52" Type="http://schemas.openxmlformats.org/officeDocument/2006/relationships/slideLayout" Target="../slideLayouts/slideLayout63.xml"/><Relationship Id="rId73" Type="http://schemas.openxmlformats.org/officeDocument/2006/relationships/slideLayout" Target="../slideLayouts/slideLayout84.xml"/><Relationship Id="rId78" Type="http://schemas.openxmlformats.org/officeDocument/2006/relationships/slideLayout" Target="../slideLayouts/slideLayout89.xml"/><Relationship Id="rId94" Type="http://schemas.openxmlformats.org/officeDocument/2006/relationships/slideLayout" Target="../slideLayouts/slideLayout105.xml"/><Relationship Id="rId99" Type="http://schemas.openxmlformats.org/officeDocument/2006/relationships/slideLayout" Target="../slideLayouts/slideLayout110.xml"/><Relationship Id="rId101" Type="http://schemas.openxmlformats.org/officeDocument/2006/relationships/slideLayout" Target="../slideLayouts/slideLayout112.xml"/><Relationship Id="rId122" Type="http://schemas.openxmlformats.org/officeDocument/2006/relationships/slideLayout" Target="../slideLayouts/slideLayout133.xml"/><Relationship Id="rId143" Type="http://schemas.openxmlformats.org/officeDocument/2006/relationships/slideLayout" Target="../slideLayouts/slideLayout154.xml"/><Relationship Id="rId148" Type="http://schemas.openxmlformats.org/officeDocument/2006/relationships/slideLayout" Target="../slideLayouts/slideLayout159.xml"/><Relationship Id="rId164" Type="http://schemas.openxmlformats.org/officeDocument/2006/relationships/slideLayout" Target="../slideLayouts/slideLayout175.xml"/><Relationship Id="rId169" Type="http://schemas.openxmlformats.org/officeDocument/2006/relationships/slideLayout" Target="../slideLayouts/slideLayout180.xml"/><Relationship Id="rId185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80" Type="http://schemas.openxmlformats.org/officeDocument/2006/relationships/slideLayout" Target="../slideLayouts/slideLayout191.xml"/><Relationship Id="rId26" Type="http://schemas.openxmlformats.org/officeDocument/2006/relationships/slideLayout" Target="../slideLayouts/slideLayout37.xml"/><Relationship Id="rId47" Type="http://schemas.openxmlformats.org/officeDocument/2006/relationships/slideLayout" Target="../slideLayouts/slideLayout58.xml"/><Relationship Id="rId68" Type="http://schemas.openxmlformats.org/officeDocument/2006/relationships/slideLayout" Target="../slideLayouts/slideLayout79.xml"/><Relationship Id="rId89" Type="http://schemas.openxmlformats.org/officeDocument/2006/relationships/slideLayout" Target="../slideLayouts/slideLayout100.xml"/><Relationship Id="rId112" Type="http://schemas.openxmlformats.org/officeDocument/2006/relationships/slideLayout" Target="../slideLayouts/slideLayout123.xml"/><Relationship Id="rId133" Type="http://schemas.openxmlformats.org/officeDocument/2006/relationships/slideLayout" Target="../slideLayouts/slideLayout144.xml"/><Relationship Id="rId154" Type="http://schemas.openxmlformats.org/officeDocument/2006/relationships/slideLayout" Target="../slideLayouts/slideLayout165.xml"/><Relationship Id="rId175" Type="http://schemas.openxmlformats.org/officeDocument/2006/relationships/slideLayout" Target="../slideLayouts/slideLayout186.xml"/><Relationship Id="rId196" Type="http://schemas.openxmlformats.org/officeDocument/2006/relationships/slideLayout" Target="../slideLayouts/slideLayout207.xml"/><Relationship Id="rId200" Type="http://schemas.openxmlformats.org/officeDocument/2006/relationships/slideLayout" Target="../slideLayouts/slideLayout211.xml"/><Relationship Id="rId16" Type="http://schemas.openxmlformats.org/officeDocument/2006/relationships/slideLayout" Target="../slideLayouts/slideLayout27.xml"/><Relationship Id="rId37" Type="http://schemas.openxmlformats.org/officeDocument/2006/relationships/slideLayout" Target="../slideLayouts/slideLayout48.xml"/><Relationship Id="rId58" Type="http://schemas.openxmlformats.org/officeDocument/2006/relationships/slideLayout" Target="../slideLayouts/slideLayout69.xml"/><Relationship Id="rId79" Type="http://schemas.openxmlformats.org/officeDocument/2006/relationships/slideLayout" Target="../slideLayouts/slideLayout90.xml"/><Relationship Id="rId102" Type="http://schemas.openxmlformats.org/officeDocument/2006/relationships/slideLayout" Target="../slideLayouts/slideLayout113.xml"/><Relationship Id="rId123" Type="http://schemas.openxmlformats.org/officeDocument/2006/relationships/slideLayout" Target="../slideLayouts/slideLayout134.xml"/><Relationship Id="rId144" Type="http://schemas.openxmlformats.org/officeDocument/2006/relationships/slideLayout" Target="../slideLayouts/slideLayout155.xml"/><Relationship Id="rId90" Type="http://schemas.openxmlformats.org/officeDocument/2006/relationships/slideLayout" Target="../slideLayouts/slideLayout101.xml"/><Relationship Id="rId165" Type="http://schemas.openxmlformats.org/officeDocument/2006/relationships/slideLayout" Target="../slideLayouts/slideLayout176.xml"/><Relationship Id="rId186" Type="http://schemas.openxmlformats.org/officeDocument/2006/relationships/slideLayout" Target="../slideLayouts/slideLayout197.xml"/><Relationship Id="rId27" Type="http://schemas.openxmlformats.org/officeDocument/2006/relationships/slideLayout" Target="../slideLayouts/slideLayout38.xml"/><Relationship Id="rId48" Type="http://schemas.openxmlformats.org/officeDocument/2006/relationships/slideLayout" Target="../slideLayouts/slideLayout59.xml"/><Relationship Id="rId69" Type="http://schemas.openxmlformats.org/officeDocument/2006/relationships/slideLayout" Target="../slideLayouts/slideLayout80.xml"/><Relationship Id="rId113" Type="http://schemas.openxmlformats.org/officeDocument/2006/relationships/slideLayout" Target="../slideLayouts/slideLayout124.xml"/><Relationship Id="rId134" Type="http://schemas.openxmlformats.org/officeDocument/2006/relationships/slideLayout" Target="../slideLayouts/slideLayout145.xml"/><Relationship Id="rId80" Type="http://schemas.openxmlformats.org/officeDocument/2006/relationships/slideLayout" Target="../slideLayouts/slideLayout91.xml"/><Relationship Id="rId155" Type="http://schemas.openxmlformats.org/officeDocument/2006/relationships/slideLayout" Target="../slideLayouts/slideLayout166.xml"/><Relationship Id="rId176" Type="http://schemas.openxmlformats.org/officeDocument/2006/relationships/slideLayout" Target="../slideLayouts/slideLayout187.xml"/><Relationship Id="rId197" Type="http://schemas.openxmlformats.org/officeDocument/2006/relationships/slideLayout" Target="../slideLayouts/slideLayout208.xml"/><Relationship Id="rId201" Type="http://schemas.openxmlformats.org/officeDocument/2006/relationships/slideLayout" Target="../slideLayouts/slideLayout212.xml"/><Relationship Id="rId17" Type="http://schemas.openxmlformats.org/officeDocument/2006/relationships/slideLayout" Target="../slideLayouts/slideLayout28.xml"/><Relationship Id="rId38" Type="http://schemas.openxmlformats.org/officeDocument/2006/relationships/slideLayout" Target="../slideLayouts/slideLayout49.xml"/><Relationship Id="rId59" Type="http://schemas.openxmlformats.org/officeDocument/2006/relationships/slideLayout" Target="../slideLayouts/slideLayout70.xml"/><Relationship Id="rId103" Type="http://schemas.openxmlformats.org/officeDocument/2006/relationships/slideLayout" Target="../slideLayouts/slideLayout114.xml"/><Relationship Id="rId124" Type="http://schemas.openxmlformats.org/officeDocument/2006/relationships/slideLayout" Target="../slideLayouts/slideLayout135.xml"/><Relationship Id="rId70" Type="http://schemas.openxmlformats.org/officeDocument/2006/relationships/slideLayout" Target="../slideLayouts/slideLayout81.xml"/><Relationship Id="rId91" Type="http://schemas.openxmlformats.org/officeDocument/2006/relationships/slideLayout" Target="../slideLayouts/slideLayout102.xml"/><Relationship Id="rId145" Type="http://schemas.openxmlformats.org/officeDocument/2006/relationships/slideLayout" Target="../slideLayouts/slideLayout156.xml"/><Relationship Id="rId166" Type="http://schemas.openxmlformats.org/officeDocument/2006/relationships/slideLayout" Target="../slideLayouts/slideLayout177.xml"/><Relationship Id="rId187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2.xml"/><Relationship Id="rId28" Type="http://schemas.openxmlformats.org/officeDocument/2006/relationships/slideLayout" Target="../slideLayouts/slideLayout39.xml"/><Relationship Id="rId49" Type="http://schemas.openxmlformats.org/officeDocument/2006/relationships/slideLayout" Target="../slideLayouts/slideLayout60.xml"/><Relationship Id="rId114" Type="http://schemas.openxmlformats.org/officeDocument/2006/relationships/slideLayout" Target="../slideLayouts/slideLayout125.xml"/><Relationship Id="rId60" Type="http://schemas.openxmlformats.org/officeDocument/2006/relationships/slideLayout" Target="../slideLayouts/slideLayout71.xml"/><Relationship Id="rId81" Type="http://schemas.openxmlformats.org/officeDocument/2006/relationships/slideLayout" Target="../slideLayouts/slideLayout92.xml"/><Relationship Id="rId135" Type="http://schemas.openxmlformats.org/officeDocument/2006/relationships/slideLayout" Target="../slideLayouts/slideLayout146.xml"/><Relationship Id="rId156" Type="http://schemas.openxmlformats.org/officeDocument/2006/relationships/slideLayout" Target="../slideLayouts/slideLayout167.xml"/><Relationship Id="rId177" Type="http://schemas.openxmlformats.org/officeDocument/2006/relationships/slideLayout" Target="../slideLayouts/slideLayout188.xml"/><Relationship Id="rId198" Type="http://schemas.openxmlformats.org/officeDocument/2006/relationships/slideLayout" Target="../slideLayouts/slideLayout209.xml"/><Relationship Id="rId202" Type="http://schemas.openxmlformats.org/officeDocument/2006/relationships/slideLayout" Target="../slideLayouts/slideLayout213.xml"/><Relationship Id="rId18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50.xml"/><Relationship Id="rId50" Type="http://schemas.openxmlformats.org/officeDocument/2006/relationships/slideLayout" Target="../slideLayouts/slideLayout61.xml"/><Relationship Id="rId104" Type="http://schemas.openxmlformats.org/officeDocument/2006/relationships/slideLayout" Target="../slideLayouts/slideLayout115.xml"/><Relationship Id="rId125" Type="http://schemas.openxmlformats.org/officeDocument/2006/relationships/slideLayout" Target="../slideLayouts/slideLayout136.xml"/><Relationship Id="rId146" Type="http://schemas.openxmlformats.org/officeDocument/2006/relationships/slideLayout" Target="../slideLayouts/slideLayout157.xml"/><Relationship Id="rId167" Type="http://schemas.openxmlformats.org/officeDocument/2006/relationships/slideLayout" Target="../slideLayouts/slideLayout178.xml"/><Relationship Id="rId188" Type="http://schemas.openxmlformats.org/officeDocument/2006/relationships/slideLayout" Target="../slideLayouts/slideLayout199.xml"/><Relationship Id="rId71" Type="http://schemas.openxmlformats.org/officeDocument/2006/relationships/slideLayout" Target="../slideLayouts/slideLayout82.xml"/><Relationship Id="rId9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9.xml"/><Relationship Id="rId18" Type="http://schemas.openxmlformats.org/officeDocument/2006/relationships/slideLayout" Target="../slideLayouts/slideLayout244.xml"/><Relationship Id="rId26" Type="http://schemas.openxmlformats.org/officeDocument/2006/relationships/slideLayout" Target="../slideLayouts/slideLayout252.xml"/><Relationship Id="rId39" Type="http://schemas.openxmlformats.org/officeDocument/2006/relationships/slideLayout" Target="../slideLayouts/slideLayout265.xml"/><Relationship Id="rId21" Type="http://schemas.openxmlformats.org/officeDocument/2006/relationships/slideLayout" Target="../slideLayouts/slideLayout247.xml"/><Relationship Id="rId34" Type="http://schemas.openxmlformats.org/officeDocument/2006/relationships/slideLayout" Target="../slideLayouts/slideLayout260.xml"/><Relationship Id="rId42" Type="http://schemas.openxmlformats.org/officeDocument/2006/relationships/slideLayout" Target="../slideLayouts/slideLayout268.xml"/><Relationship Id="rId47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33.xml"/><Relationship Id="rId2" Type="http://schemas.openxmlformats.org/officeDocument/2006/relationships/slideLayout" Target="../slideLayouts/slideLayout228.xml"/><Relationship Id="rId16" Type="http://schemas.openxmlformats.org/officeDocument/2006/relationships/slideLayout" Target="../slideLayouts/slideLayout242.xml"/><Relationship Id="rId29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237.xml"/><Relationship Id="rId24" Type="http://schemas.openxmlformats.org/officeDocument/2006/relationships/slideLayout" Target="../slideLayouts/slideLayout250.xml"/><Relationship Id="rId32" Type="http://schemas.openxmlformats.org/officeDocument/2006/relationships/slideLayout" Target="../slideLayouts/slideLayout258.xml"/><Relationship Id="rId37" Type="http://schemas.openxmlformats.org/officeDocument/2006/relationships/slideLayout" Target="../slideLayouts/slideLayout263.xml"/><Relationship Id="rId40" Type="http://schemas.openxmlformats.org/officeDocument/2006/relationships/slideLayout" Target="../slideLayouts/slideLayout266.xml"/><Relationship Id="rId45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31.xml"/><Relationship Id="rId15" Type="http://schemas.openxmlformats.org/officeDocument/2006/relationships/slideLayout" Target="../slideLayouts/slideLayout241.xml"/><Relationship Id="rId23" Type="http://schemas.openxmlformats.org/officeDocument/2006/relationships/slideLayout" Target="../slideLayouts/slideLayout249.xml"/><Relationship Id="rId28" Type="http://schemas.openxmlformats.org/officeDocument/2006/relationships/slideLayout" Target="../slideLayouts/slideLayout254.xml"/><Relationship Id="rId36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236.xml"/><Relationship Id="rId19" Type="http://schemas.openxmlformats.org/officeDocument/2006/relationships/slideLayout" Target="../slideLayouts/slideLayout245.xml"/><Relationship Id="rId31" Type="http://schemas.openxmlformats.org/officeDocument/2006/relationships/slideLayout" Target="../slideLayouts/slideLayout257.xml"/><Relationship Id="rId44" Type="http://schemas.openxmlformats.org/officeDocument/2006/relationships/slideLayout" Target="../slideLayouts/slideLayout270.xml"/><Relationship Id="rId4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5.xml"/><Relationship Id="rId14" Type="http://schemas.openxmlformats.org/officeDocument/2006/relationships/slideLayout" Target="../slideLayouts/slideLayout240.xml"/><Relationship Id="rId22" Type="http://schemas.openxmlformats.org/officeDocument/2006/relationships/slideLayout" Target="../slideLayouts/slideLayout248.xml"/><Relationship Id="rId27" Type="http://schemas.openxmlformats.org/officeDocument/2006/relationships/slideLayout" Target="../slideLayouts/slideLayout253.xml"/><Relationship Id="rId30" Type="http://schemas.openxmlformats.org/officeDocument/2006/relationships/slideLayout" Target="../slideLayouts/slideLayout256.xml"/><Relationship Id="rId35" Type="http://schemas.openxmlformats.org/officeDocument/2006/relationships/slideLayout" Target="../slideLayouts/slideLayout261.xml"/><Relationship Id="rId43" Type="http://schemas.openxmlformats.org/officeDocument/2006/relationships/slideLayout" Target="../slideLayouts/slideLayout269.xml"/><Relationship Id="rId48" Type="http://schemas.openxmlformats.org/officeDocument/2006/relationships/theme" Target="../theme/theme4.xml"/><Relationship Id="rId8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29.xml"/><Relationship Id="rId12" Type="http://schemas.openxmlformats.org/officeDocument/2006/relationships/slideLayout" Target="../slideLayouts/slideLayout238.xml"/><Relationship Id="rId17" Type="http://schemas.openxmlformats.org/officeDocument/2006/relationships/slideLayout" Target="../slideLayouts/slideLayout243.xml"/><Relationship Id="rId25" Type="http://schemas.openxmlformats.org/officeDocument/2006/relationships/slideLayout" Target="../slideLayouts/slideLayout251.xml"/><Relationship Id="rId33" Type="http://schemas.openxmlformats.org/officeDocument/2006/relationships/slideLayout" Target="../slideLayouts/slideLayout259.xml"/><Relationship Id="rId38" Type="http://schemas.openxmlformats.org/officeDocument/2006/relationships/slideLayout" Target="../slideLayouts/slideLayout264.xml"/><Relationship Id="rId46" Type="http://schemas.openxmlformats.org/officeDocument/2006/relationships/slideLayout" Target="../slideLayouts/slideLayout272.xml"/><Relationship Id="rId20" Type="http://schemas.openxmlformats.org/officeDocument/2006/relationships/slideLayout" Target="../slideLayouts/slideLayout246.xml"/><Relationship Id="rId41" Type="http://schemas.openxmlformats.org/officeDocument/2006/relationships/slideLayout" Target="../slideLayouts/slideLayout2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57473"/>
            <a:ext cx="10287000" cy="1071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00188"/>
            <a:ext cx="10287000" cy="424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5959078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5959078"/>
            <a:ext cx="36195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5959078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370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857250" rtl="0" eaLnBrk="1" latinLnBrk="0" hangingPunct="1"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469" indent="-321469" algn="l" defTabSz="85725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6516" indent="-267891" algn="l" defTabSz="857250" rtl="0" eaLnBrk="1" latinLnBrk="0" hangingPunct="1">
        <a:spcBef>
          <a:spcPct val="20000"/>
        </a:spcBef>
        <a:buClr>
          <a:schemeClr val="bg2"/>
        </a:buClr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spcBef>
          <a:spcPct val="20000"/>
        </a:spcBef>
        <a:buFont typeface="Arial" pitchFamily="34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spcBef>
          <a:spcPct val="20000"/>
        </a:spcBef>
        <a:buFont typeface="Arial" pitchFamily="34" charset="0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57473"/>
            <a:ext cx="10287000" cy="1071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00188"/>
            <a:ext cx="10287000" cy="424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5959078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5959078"/>
            <a:ext cx="36195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5959078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3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57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93" r:id="rId25"/>
    <p:sldLayoutId id="2147483783" r:id="rId26"/>
    <p:sldLayoutId id="2147483785" r:id="rId27"/>
    <p:sldLayoutId id="2147483787" r:id="rId28"/>
    <p:sldLayoutId id="2147483789" r:id="rId29"/>
    <p:sldLayoutId id="2147483791" r:id="rId30"/>
    <p:sldLayoutId id="2147483792" r:id="rId31"/>
    <p:sldLayoutId id="2147483794" r:id="rId32"/>
    <p:sldLayoutId id="2147483784" r:id="rId33"/>
    <p:sldLayoutId id="2147483786" r:id="rId34"/>
    <p:sldLayoutId id="2147483788" r:id="rId35"/>
    <p:sldLayoutId id="2147483790" r:id="rId36"/>
    <p:sldLayoutId id="2147483864" r:id="rId37"/>
    <p:sldLayoutId id="2147483865" r:id="rId38"/>
    <p:sldLayoutId id="2147483866" r:id="rId39"/>
    <p:sldLayoutId id="2147483867" r:id="rId40"/>
    <p:sldLayoutId id="2147483868" r:id="rId41"/>
    <p:sldLayoutId id="2147483869" r:id="rId42"/>
    <p:sldLayoutId id="2147483870" r:id="rId43"/>
    <p:sldLayoutId id="2147483871" r:id="rId44"/>
    <p:sldLayoutId id="2147483872" r:id="rId45"/>
    <p:sldLayoutId id="2147483873" r:id="rId46"/>
    <p:sldLayoutId id="2147483874" r:id="rId47"/>
    <p:sldLayoutId id="2147483875" r:id="rId48"/>
    <p:sldLayoutId id="2147483862" r:id="rId49"/>
    <p:sldLayoutId id="2147483876" r:id="rId50"/>
    <p:sldLayoutId id="2147483854" r:id="rId51"/>
    <p:sldLayoutId id="2147483856" r:id="rId52"/>
    <p:sldLayoutId id="2147483858" r:id="rId53"/>
    <p:sldLayoutId id="2147483860" r:id="rId54"/>
    <p:sldLayoutId id="2147483861" r:id="rId55"/>
    <p:sldLayoutId id="2147483863" r:id="rId56"/>
    <p:sldLayoutId id="2147483877" r:id="rId57"/>
    <p:sldLayoutId id="2147483855" r:id="rId58"/>
    <p:sldLayoutId id="2147483857" r:id="rId59"/>
    <p:sldLayoutId id="2147483859" r:id="rId60"/>
    <p:sldLayoutId id="2147483879" r:id="rId61"/>
    <p:sldLayoutId id="2147483880" r:id="rId62"/>
    <p:sldLayoutId id="2147483881" r:id="rId63"/>
    <p:sldLayoutId id="2147483882" r:id="rId64"/>
    <p:sldLayoutId id="2147483883" r:id="rId65"/>
    <p:sldLayoutId id="2147483884" r:id="rId66"/>
    <p:sldLayoutId id="2147483885" r:id="rId67"/>
    <p:sldLayoutId id="2147483886" r:id="rId68"/>
    <p:sldLayoutId id="2147483887" r:id="rId69"/>
    <p:sldLayoutId id="2147483888" r:id="rId70"/>
    <p:sldLayoutId id="2147483889" r:id="rId71"/>
    <p:sldLayoutId id="2147483890" r:id="rId72"/>
    <p:sldLayoutId id="2147483912" r:id="rId73"/>
    <p:sldLayoutId id="2147483891" r:id="rId74"/>
    <p:sldLayoutId id="2147483896" r:id="rId75"/>
    <p:sldLayoutId id="2147483900" r:id="rId76"/>
    <p:sldLayoutId id="2147483904" r:id="rId77"/>
    <p:sldLayoutId id="2147483908" r:id="rId78"/>
    <p:sldLayoutId id="2147483910" r:id="rId79"/>
    <p:sldLayoutId id="2147483914" r:id="rId80"/>
    <p:sldLayoutId id="2147483894" r:id="rId81"/>
    <p:sldLayoutId id="2147483898" r:id="rId82"/>
    <p:sldLayoutId id="2147483902" r:id="rId83"/>
    <p:sldLayoutId id="2147483906" r:id="rId84"/>
    <p:sldLayoutId id="2147483911" r:id="rId85"/>
    <p:sldLayoutId id="2147483913" r:id="rId86"/>
    <p:sldLayoutId id="2147483915" r:id="rId87"/>
    <p:sldLayoutId id="2147483916" r:id="rId88"/>
    <p:sldLayoutId id="2147483917" r:id="rId89"/>
    <p:sldLayoutId id="2147483918" r:id="rId90"/>
    <p:sldLayoutId id="2147483919" r:id="rId91"/>
    <p:sldLayoutId id="2147483920" r:id="rId92"/>
    <p:sldLayoutId id="2147483921" r:id="rId93"/>
    <p:sldLayoutId id="2147483922" r:id="rId94"/>
    <p:sldLayoutId id="2147483923" r:id="rId95"/>
    <p:sldLayoutId id="2147483924" r:id="rId96"/>
    <p:sldLayoutId id="2147483907" r:id="rId97"/>
    <p:sldLayoutId id="2147483925" r:id="rId98"/>
    <p:sldLayoutId id="2147483892" r:id="rId99"/>
    <p:sldLayoutId id="2147483895" r:id="rId100"/>
    <p:sldLayoutId id="2147483899" r:id="rId101"/>
    <p:sldLayoutId id="2147483903" r:id="rId102"/>
    <p:sldLayoutId id="2147483905" r:id="rId103"/>
    <p:sldLayoutId id="2147483909" r:id="rId104"/>
    <p:sldLayoutId id="2147483926" r:id="rId105"/>
    <p:sldLayoutId id="2147483893" r:id="rId106"/>
    <p:sldLayoutId id="2147483897" r:id="rId107"/>
    <p:sldLayoutId id="2147483901" r:id="rId108"/>
    <p:sldLayoutId id="2147483978" r:id="rId109"/>
    <p:sldLayoutId id="2147483979" r:id="rId110"/>
    <p:sldLayoutId id="2147483981" r:id="rId111"/>
    <p:sldLayoutId id="2147483983" r:id="rId112"/>
    <p:sldLayoutId id="2147483985" r:id="rId113"/>
    <p:sldLayoutId id="2147483987" r:id="rId114"/>
    <p:sldLayoutId id="2147483989" r:id="rId115"/>
    <p:sldLayoutId id="2147483991" r:id="rId116"/>
    <p:sldLayoutId id="2147483993" r:id="rId117"/>
    <p:sldLayoutId id="2147483995" r:id="rId118"/>
    <p:sldLayoutId id="2147483997" r:id="rId119"/>
    <p:sldLayoutId id="2147483999" r:id="rId120"/>
    <p:sldLayoutId id="2147484022" r:id="rId121"/>
    <p:sldLayoutId id="2147484001" r:id="rId122"/>
    <p:sldLayoutId id="2147484006" r:id="rId123"/>
    <p:sldLayoutId id="2147484010" r:id="rId124"/>
    <p:sldLayoutId id="2147484014" r:id="rId125"/>
    <p:sldLayoutId id="2147484017" r:id="rId126"/>
    <p:sldLayoutId id="2147484019" r:id="rId127"/>
    <p:sldLayoutId id="2147483928" r:id="rId128"/>
    <p:sldLayoutId id="2147484003" r:id="rId129"/>
    <p:sldLayoutId id="2147484008" r:id="rId130"/>
    <p:sldLayoutId id="2147484012" r:id="rId131"/>
    <p:sldLayoutId id="2147484015" r:id="rId132"/>
    <p:sldLayoutId id="2147483964" r:id="rId133"/>
    <p:sldLayoutId id="2147483965" r:id="rId134"/>
    <p:sldLayoutId id="2147483966" r:id="rId135"/>
    <p:sldLayoutId id="2147483967" r:id="rId136"/>
    <p:sldLayoutId id="2147483968" r:id="rId137"/>
    <p:sldLayoutId id="2147483969" r:id="rId138"/>
    <p:sldLayoutId id="2147483970" r:id="rId139"/>
    <p:sldLayoutId id="2147483971" r:id="rId140"/>
    <p:sldLayoutId id="2147483972" r:id="rId141"/>
    <p:sldLayoutId id="2147483973" r:id="rId142"/>
    <p:sldLayoutId id="2147483974" r:id="rId143"/>
    <p:sldLayoutId id="2147483975" r:id="rId144"/>
    <p:sldLayoutId id="2147483962" r:id="rId145"/>
    <p:sldLayoutId id="2147483976" r:id="rId146"/>
    <p:sldLayoutId id="2147483954" r:id="rId147"/>
    <p:sldLayoutId id="2147483956" r:id="rId148"/>
    <p:sldLayoutId id="2147483958" r:id="rId149"/>
    <p:sldLayoutId id="2147483960" r:id="rId150"/>
    <p:sldLayoutId id="2147483961" r:id="rId151"/>
    <p:sldLayoutId id="2147483963" r:id="rId152"/>
    <p:sldLayoutId id="2147483977" r:id="rId153"/>
    <p:sldLayoutId id="2147483955" r:id="rId154"/>
    <p:sldLayoutId id="2147483957" r:id="rId155"/>
    <p:sldLayoutId id="2147483959" r:id="rId156"/>
    <p:sldLayoutId id="2147483980" r:id="rId157"/>
    <p:sldLayoutId id="2147483982" r:id="rId158"/>
    <p:sldLayoutId id="2147483984" r:id="rId159"/>
    <p:sldLayoutId id="2147483986" r:id="rId160"/>
    <p:sldLayoutId id="2147483988" r:id="rId161"/>
    <p:sldLayoutId id="2147483990" r:id="rId162"/>
    <p:sldLayoutId id="2147483992" r:id="rId163"/>
    <p:sldLayoutId id="2147483994" r:id="rId164"/>
    <p:sldLayoutId id="2147483996" r:id="rId165"/>
    <p:sldLayoutId id="2147483998" r:id="rId166"/>
    <p:sldLayoutId id="2147484000" r:id="rId167"/>
    <p:sldLayoutId id="2147484002" r:id="rId168"/>
    <p:sldLayoutId id="2147483939" r:id="rId169"/>
    <p:sldLayoutId id="2147484004" r:id="rId170"/>
    <p:sldLayoutId id="2147484013" r:id="rId171"/>
    <p:sldLayoutId id="2147484021" r:id="rId172"/>
    <p:sldLayoutId id="2147483931" r:id="rId173"/>
    <p:sldLayoutId id="2147483935" r:id="rId174"/>
    <p:sldLayoutId id="2147483937" r:id="rId175"/>
    <p:sldLayoutId id="2147483941" r:id="rId176"/>
    <p:sldLayoutId id="2147484009" r:id="rId177"/>
    <p:sldLayoutId id="2147484018" r:id="rId178"/>
    <p:sldLayoutId id="2147483929" r:id="rId179"/>
    <p:sldLayoutId id="2147483933" r:id="rId180"/>
    <p:sldLayoutId id="2147483938" r:id="rId181"/>
    <p:sldLayoutId id="2147483940" r:id="rId182"/>
    <p:sldLayoutId id="2147483942" r:id="rId183"/>
    <p:sldLayoutId id="2147483943" r:id="rId184"/>
    <p:sldLayoutId id="2147483944" r:id="rId185"/>
    <p:sldLayoutId id="2147483945" r:id="rId186"/>
    <p:sldLayoutId id="2147483946" r:id="rId187"/>
    <p:sldLayoutId id="2147483947" r:id="rId188"/>
    <p:sldLayoutId id="2147483948" r:id="rId189"/>
    <p:sldLayoutId id="2147483949" r:id="rId190"/>
    <p:sldLayoutId id="2147483950" r:id="rId191"/>
    <p:sldLayoutId id="2147483951" r:id="rId192"/>
    <p:sldLayoutId id="2147483934" r:id="rId193"/>
    <p:sldLayoutId id="2147483952" r:id="rId194"/>
    <p:sldLayoutId id="2147484005" r:id="rId195"/>
    <p:sldLayoutId id="2147484011" r:id="rId196"/>
    <p:sldLayoutId id="2147484020" r:id="rId197"/>
    <p:sldLayoutId id="2147483930" r:id="rId198"/>
    <p:sldLayoutId id="2147483932" r:id="rId199"/>
    <p:sldLayoutId id="2147483936" r:id="rId200"/>
    <p:sldLayoutId id="2147483953" r:id="rId201"/>
    <p:sldLayoutId id="2147484007" r:id="rId202"/>
    <p:sldLayoutId id="2147484016" r:id="rId203"/>
    <p:sldLayoutId id="2147483927" r:id="rId204"/>
  </p:sldLayoutIdLst>
  <p:txStyles>
    <p:titleStyle>
      <a:lvl1pPr algn="ctr" defTabSz="857250" rtl="0" eaLnBrk="1" latinLnBrk="0" hangingPunct="1"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469" indent="-321469" algn="l" defTabSz="85725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6516" indent="-267891" algn="l" defTabSz="857250" rtl="0" eaLnBrk="1" latinLnBrk="0" hangingPunct="1">
        <a:spcBef>
          <a:spcPct val="20000"/>
        </a:spcBef>
        <a:buClr>
          <a:schemeClr val="bg2"/>
        </a:buClr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spcBef>
          <a:spcPct val="20000"/>
        </a:spcBef>
        <a:buFont typeface="Arial" pitchFamily="34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spcBef>
          <a:spcPct val="20000"/>
        </a:spcBef>
        <a:buFont typeface="Arial" pitchFamily="34" charset="0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57473"/>
            <a:ext cx="10287000" cy="1071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00188"/>
            <a:ext cx="10287000" cy="424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5959078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491D1-8C98-3E4B-9AE7-F2D057E2A896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5959078"/>
            <a:ext cx="36195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5959078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C34A5-3CBB-BD42-A286-42919285B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60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857250" rtl="0" eaLnBrk="1" latinLnBrk="0" hangingPunct="1"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469" indent="-321469" algn="l" defTabSz="85725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6516" indent="-267891" algn="l" defTabSz="857250" rtl="0" eaLnBrk="1" latinLnBrk="0" hangingPunct="1">
        <a:spcBef>
          <a:spcPct val="20000"/>
        </a:spcBef>
        <a:buClr>
          <a:schemeClr val="bg2"/>
        </a:buClr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spcBef>
          <a:spcPct val="20000"/>
        </a:spcBef>
        <a:buFont typeface="Arial" pitchFamily="34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spcBef>
          <a:spcPct val="20000"/>
        </a:spcBef>
        <a:buFont typeface="Arial" pitchFamily="34" charset="0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675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3825" r:id="rId18"/>
    <p:sldLayoutId id="2147483826" r:id="rId19"/>
    <p:sldLayoutId id="2147483827" r:id="rId20"/>
    <p:sldLayoutId id="2147483828" r:id="rId21"/>
    <p:sldLayoutId id="2147483829" r:id="rId22"/>
    <p:sldLayoutId id="2147483830" r:id="rId23"/>
    <p:sldLayoutId id="2147483831" r:id="rId24"/>
    <p:sldLayoutId id="2147483832" r:id="rId25"/>
    <p:sldLayoutId id="2147483833" r:id="rId26"/>
    <p:sldLayoutId id="2147483834" r:id="rId27"/>
    <p:sldLayoutId id="2147483835" r:id="rId28"/>
    <p:sldLayoutId id="2147483836" r:id="rId29"/>
    <p:sldLayoutId id="2147483837" r:id="rId30"/>
    <p:sldLayoutId id="2147483838" r:id="rId31"/>
    <p:sldLayoutId id="2147483839" r:id="rId32"/>
    <p:sldLayoutId id="2147483840" r:id="rId33"/>
    <p:sldLayoutId id="2147483841" r:id="rId34"/>
    <p:sldLayoutId id="2147483842" r:id="rId35"/>
    <p:sldLayoutId id="2147483843" r:id="rId36"/>
    <p:sldLayoutId id="2147483844" r:id="rId37"/>
    <p:sldLayoutId id="2147483845" r:id="rId38"/>
    <p:sldLayoutId id="2147483846" r:id="rId39"/>
    <p:sldLayoutId id="2147483847" r:id="rId40"/>
    <p:sldLayoutId id="2147483848" r:id="rId41"/>
    <p:sldLayoutId id="2147483849" r:id="rId42"/>
    <p:sldLayoutId id="2147483850" r:id="rId43"/>
    <p:sldLayoutId id="2147483851" r:id="rId44"/>
    <p:sldLayoutId id="2147483852" r:id="rId45"/>
    <p:sldLayoutId id="2147483853" r:id="rId46"/>
    <p:sldLayoutId id="2147483878" r:id="rId4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epts.ttu.edu/parentrelations/family-weekend/index.php" TargetMode="External"/><Relationship Id="rId3" Type="http://schemas.openxmlformats.org/officeDocument/2006/relationships/image" Target="../media/image10.png"/><Relationship Id="rId7" Type="http://schemas.openxmlformats.org/officeDocument/2006/relationships/hyperlink" Target="http://www.raiderwelcome.ttu.edu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0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0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3.xml"/><Relationship Id="rId6" Type="http://schemas.openxmlformats.org/officeDocument/2006/relationships/image" Target="../media/image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hyperlink" Target="https://www.depts.ttu.edu/parentrelations/rroforparents.php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0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9F93C8-F3B0-C36B-6A81-23C9BB92C78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grainSize="20"/>
                    </a14:imgEffect>
                  </a14:imgLayer>
                </a14:imgProps>
              </a:ext>
            </a:extLst>
          </a:blip>
          <a:srcRect l="1062" t="4159" b="2167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A826B068-451C-0A8F-22B7-C6A5C067A4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450" y="1037350"/>
            <a:ext cx="11988501" cy="1640050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Autofit/>
          </a:bodyPr>
          <a:lstStyle/>
          <a:p>
            <a:r>
              <a:rPr lang="en-US" sz="3600" cap="all" err="1">
                <a:effectLst>
                  <a:outerShdw blurRad="1270000" dir="5400000" algn="ctr" rotWithShape="0">
                    <a:schemeClr val="bg1"/>
                  </a:outerShdw>
                </a:effectLst>
                <a:latin typeface="Arial Black"/>
              </a:rPr>
              <a:t>Familias</a:t>
            </a:r>
            <a:r>
              <a:rPr lang="en-US" sz="3600" cap="all">
                <a:effectLst>
                  <a:outerShdw blurRad="1270000" dir="5400000" algn="ctr" rotWithShape="0">
                    <a:schemeClr val="bg1"/>
                  </a:outerShdw>
                </a:effectLst>
                <a:latin typeface="Arial Black"/>
              </a:rPr>
              <a:t> Red Raider :</a:t>
            </a:r>
            <a:br>
              <a:rPr lang="en-US" sz="3600" cap="all">
                <a:effectLst>
                  <a:outerShdw blurRad="1270000" dir="5400000" algn="ctr" rotWithShape="0">
                    <a:schemeClr val="bg1"/>
                  </a:outerShdw>
                </a:effectLst>
                <a:latin typeface="Arial Black" panose="020B0A04020102020204" pitchFamily="34" charset="0"/>
              </a:rPr>
            </a:br>
            <a:r>
              <a:rPr lang="es-ES" sz="3600" cap="all">
                <a:latin typeface="Arial Black"/>
              </a:rPr>
              <a:t>como Apoyar la transición de su estudiante</a:t>
            </a:r>
            <a:endParaRPr lang="en-US" sz="3600">
              <a:effectLst>
                <a:outerShdw blurRad="1270000" dir="5400000" algn="ctr" rotWithShape="0">
                  <a:srgbClr val="FFFFFF"/>
                </a:outerShdw>
              </a:effectLst>
              <a:latin typeface="Arial Black"/>
            </a:endParaRPr>
          </a:p>
        </p:txBody>
      </p:sp>
      <p:pic>
        <p:nvPicPr>
          <p:cNvPr id="4" name="Picture 3" descr="A black and white poster with white text&#10;&#10;AI-generated content may be incorrect.">
            <a:extLst>
              <a:ext uri="{FF2B5EF4-FFF2-40B4-BE49-F238E27FC236}">
                <a16:creationId xmlns:a16="http://schemas.microsoft.com/office/drawing/2014/main" id="{D9621225-4F7A-5DA8-6E6B-CA071F7A3ED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9794"/>
          <a:stretch/>
        </p:blipFill>
        <p:spPr>
          <a:xfrm>
            <a:off x="10380584" y="6129443"/>
            <a:ext cx="1487837" cy="52850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0BA83-7A44-087C-8549-14B5765D5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81171CB-0C4B-D9B2-B7C9-687E28F1FE2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2" t="11863" r="55672" b="6224"/>
          <a:stretch/>
        </p:blipFill>
        <p:spPr>
          <a:xfrm rot="5400000">
            <a:off x="5359908" y="-5359907"/>
            <a:ext cx="1472184" cy="12191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95A587-83CC-14DC-2A6E-C413EE900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0" y="200311"/>
            <a:ext cx="8153400" cy="1071563"/>
          </a:xfrm>
        </p:spPr>
        <p:txBody>
          <a:bodyPr>
            <a:noAutofit/>
          </a:bodyPr>
          <a:lstStyle/>
          <a:p>
            <a:r>
              <a:rPr lang="en-US" sz="3200" cap="all" err="1">
                <a:solidFill>
                  <a:schemeClr val="bg1"/>
                </a:solidFill>
              </a:rPr>
              <a:t>Participación</a:t>
            </a:r>
            <a:r>
              <a:rPr lang="en-US" sz="3200" cap="all">
                <a:solidFill>
                  <a:schemeClr val="bg1"/>
                </a:solidFill>
              </a:rPr>
              <a:t> </a:t>
            </a:r>
            <a:r>
              <a:rPr lang="en-US" sz="3200" cap="all" err="1">
                <a:solidFill>
                  <a:schemeClr val="bg1"/>
                </a:solidFill>
              </a:rPr>
              <a:t>estudiantil</a:t>
            </a:r>
            <a:endParaRPr lang="en-US" sz="3200" cap="all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BAF86F-5E01-107F-5765-30800520C501}"/>
              </a:ext>
            </a:extLst>
          </p:cNvPr>
          <p:cNvSpPr txBox="1"/>
          <p:nvPr/>
        </p:nvSpPr>
        <p:spPr>
          <a:xfrm>
            <a:off x="863063" y="1718316"/>
            <a:ext cx="10748338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800" b="1" i="1">
                <a:solidFill>
                  <a:srgbClr val="000000"/>
                </a:solidFill>
                <a:cs typeface="Arial"/>
              </a:rPr>
              <a:t>Piensa en</a:t>
            </a:r>
            <a:r>
              <a:rPr lang="es-ES" sz="2800" i="1">
                <a:solidFill>
                  <a:srgbClr val="000000"/>
                </a:solidFill>
                <a:cs typeface="Arial"/>
              </a:rPr>
              <a:t>: ¿Qué tipos de comunidades o actividades harán que tu estudiante se sienta conectado e involucrado?</a:t>
            </a:r>
          </a:p>
          <a:p>
            <a:pPr lvl="0"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s-ES" sz="2400">
                <a:solidFill>
                  <a:srgbClr val="000000"/>
                </a:solidFill>
                <a:cs typeface="Arial"/>
              </a:rPr>
              <a:t>Sentirse conectado con el campus y participar en actividades ayudara a los estudiantes a tener éxito académico y a crecer personalmente.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err="1">
                <a:solidFill>
                  <a:srgbClr val="000000"/>
                </a:solidFill>
                <a:cs typeface="Arial"/>
              </a:rPr>
              <a:t>Recursos</a:t>
            </a:r>
            <a:r>
              <a:rPr lang="en-US" sz="2400">
                <a:solidFill>
                  <a:srgbClr val="000000"/>
                </a:solidFill>
                <a:cs typeface="Arial"/>
              </a:rPr>
              <a:t> </a:t>
            </a:r>
            <a:r>
              <a:rPr lang="en-US" sz="2400" err="1">
                <a:solidFill>
                  <a:srgbClr val="000000"/>
                </a:solidFill>
                <a:cs typeface="Arial"/>
              </a:rPr>
              <a:t>que</a:t>
            </a:r>
            <a:r>
              <a:rPr lang="en-US" sz="2400">
                <a:solidFill>
                  <a:srgbClr val="000000"/>
                </a:solidFill>
                <a:cs typeface="Arial"/>
              </a:rPr>
              <a:t> </a:t>
            </a:r>
            <a:r>
              <a:rPr lang="en-US" sz="2400" err="1">
                <a:solidFill>
                  <a:srgbClr val="000000"/>
                </a:solidFill>
                <a:cs typeface="Arial"/>
              </a:rPr>
              <a:t>pueden</a:t>
            </a:r>
            <a:r>
              <a:rPr lang="en-US" sz="2400">
                <a:solidFill>
                  <a:srgbClr val="000000"/>
                </a:solidFill>
                <a:cs typeface="Arial"/>
              </a:rPr>
              <a:t> </a:t>
            </a:r>
            <a:r>
              <a:rPr lang="en-US" sz="2400" err="1">
                <a:solidFill>
                  <a:srgbClr val="000000"/>
                </a:solidFill>
                <a:cs typeface="Arial"/>
              </a:rPr>
              <a:t>ayudar</a:t>
            </a:r>
            <a:r>
              <a:rPr lang="en-US" sz="2400">
                <a:solidFill>
                  <a:srgbClr val="000000"/>
                </a:solidFill>
                <a:cs typeface="Arial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Student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Engagement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Student Organizations</a:t>
            </a:r>
            <a:endParaRPr kumimoji="0" lang="en-US" sz="2400" b="0" i="0" u="none" strike="noStrike" kern="1200" cap="none" spc="0" normalizeH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400" baseline="0">
                <a:solidFill>
                  <a:srgbClr val="000000"/>
                </a:solidFill>
                <a:latin typeface="Arial"/>
                <a:cs typeface="Arial"/>
              </a:rPr>
              <a:t>Student</a:t>
            </a: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 Life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Study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Abroad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Intramural Sports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400" baseline="0">
                <a:solidFill>
                  <a:srgbClr val="000000"/>
                </a:solidFill>
                <a:latin typeface="Arial"/>
                <a:cs typeface="Arial"/>
              </a:rPr>
              <a:t>Student</a:t>
            </a: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 Activities Board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Picture 4" descr="A black and white poster with white text&#10;&#10;AI-generated content may be incorrect.">
            <a:extLst>
              <a:ext uri="{FF2B5EF4-FFF2-40B4-BE49-F238E27FC236}">
                <a16:creationId xmlns:a16="http://schemas.microsoft.com/office/drawing/2014/main" id="{4BEAFEAE-FA79-B2A0-DC0A-79AB449DA8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9794"/>
          <a:stretch/>
        </p:blipFill>
        <p:spPr>
          <a:xfrm>
            <a:off x="10522824" y="734483"/>
            <a:ext cx="1487837" cy="52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31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A1305-2BA5-3F77-6DE7-56866F65B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A30E25-F177-853F-437D-6088761A53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29" b="1025"/>
          <a:stretch/>
        </p:blipFill>
        <p:spPr>
          <a:xfrm>
            <a:off x="0" y="0"/>
            <a:ext cx="12192000" cy="1472184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45C4A7-08BC-CD5D-71D3-FE46C4B8C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564" y="0"/>
            <a:ext cx="11092872" cy="1472184"/>
          </a:xfrm>
        </p:spPr>
        <p:txBody>
          <a:bodyPr>
            <a:noAutofit/>
          </a:bodyPr>
          <a:lstStyle/>
          <a:p>
            <a:r>
              <a:rPr lang="en-US" sz="3200" b="1" cap="all">
                <a:solidFill>
                  <a:schemeClr val="bg1"/>
                </a:solidFill>
                <a:ea typeface="Aptos" panose="020B0004020202020204" pitchFamily="34" charset="0"/>
              </a:rPr>
              <a:t>Salud, </a:t>
            </a:r>
            <a:r>
              <a:rPr lang="en-US" sz="3200" b="1" cap="all" err="1">
                <a:solidFill>
                  <a:schemeClr val="bg1"/>
                </a:solidFill>
                <a:ea typeface="Aptos" panose="020B0004020202020204" pitchFamily="34" charset="0"/>
              </a:rPr>
              <a:t>Bienestar</a:t>
            </a:r>
            <a:r>
              <a:rPr lang="en-US" sz="3200" b="1" cap="all">
                <a:solidFill>
                  <a:schemeClr val="bg1"/>
                </a:solidFill>
                <a:ea typeface="Aptos" panose="020B0004020202020204" pitchFamily="34" charset="0"/>
              </a:rPr>
              <a:t> y </a:t>
            </a:r>
            <a:r>
              <a:rPr lang="en-US" sz="3200" b="1" cap="all" err="1">
                <a:solidFill>
                  <a:schemeClr val="bg1"/>
                </a:solidFill>
                <a:ea typeface="Aptos" panose="020B0004020202020204" pitchFamily="34" charset="0"/>
              </a:rPr>
              <a:t>Seguridad</a:t>
            </a:r>
            <a:endParaRPr lang="en-US" sz="3200" b="1" cap="all">
              <a:solidFill>
                <a:schemeClr val="bg1"/>
              </a:solidFill>
              <a:effectLst/>
              <a:ea typeface="Aptos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5B63A6-8AD5-0146-3B0F-39BBD4512ABA}"/>
              </a:ext>
            </a:extLst>
          </p:cNvPr>
          <p:cNvSpPr txBox="1"/>
          <p:nvPr/>
        </p:nvSpPr>
        <p:spPr>
          <a:xfrm>
            <a:off x="731359" y="1878242"/>
            <a:ext cx="10748338" cy="45858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800" b="1" i="1">
                <a:solidFill>
                  <a:srgbClr val="000000"/>
                </a:solidFill>
                <a:cs typeface="Arial"/>
              </a:rPr>
              <a:t>Piensa en</a:t>
            </a:r>
            <a:r>
              <a:rPr lang="es-ES" sz="2800" i="1">
                <a:solidFill>
                  <a:srgbClr val="000000"/>
                </a:solidFill>
                <a:cs typeface="Arial"/>
              </a:rPr>
              <a:t>: Cómo hablarás con tu estudiante sobre su bienestar en general. ¿Qué habilidades tienen para afrontarlo?</a:t>
            </a:r>
          </a:p>
          <a:p>
            <a:pPr lvl="0"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2800">
                <a:solidFill>
                  <a:srgbClr val="000000"/>
                </a:solidFill>
                <a:cs typeface="Arial"/>
              </a:rPr>
              <a:t>Habla sobre la salud mental y física, las oportunidades sociales y los recursos de seguridad, bienestar y salud en el campus.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800" err="1">
                <a:solidFill>
                  <a:srgbClr val="000000"/>
                </a:solidFill>
                <a:cs typeface="Arial"/>
              </a:rPr>
              <a:t>Recursos</a:t>
            </a:r>
            <a:r>
              <a:rPr lang="en-US" sz="2800">
                <a:solidFill>
                  <a:srgbClr val="000000"/>
                </a:solidFill>
                <a:cs typeface="Arial"/>
              </a:rPr>
              <a:t> </a:t>
            </a:r>
            <a:r>
              <a:rPr lang="en-US" sz="2800" err="1">
                <a:solidFill>
                  <a:srgbClr val="000000"/>
                </a:solidFill>
                <a:cs typeface="Arial"/>
              </a:rPr>
              <a:t>que</a:t>
            </a:r>
            <a:r>
              <a:rPr lang="en-US" sz="2800">
                <a:solidFill>
                  <a:srgbClr val="000000"/>
                </a:solidFill>
                <a:cs typeface="Arial"/>
              </a:rPr>
              <a:t> </a:t>
            </a:r>
            <a:r>
              <a:rPr lang="en-US" sz="2800" err="1">
                <a:solidFill>
                  <a:srgbClr val="000000"/>
                </a:solidFill>
                <a:cs typeface="Arial"/>
              </a:rPr>
              <a:t>pueden</a:t>
            </a:r>
            <a:r>
              <a:rPr lang="en-US" sz="2800">
                <a:solidFill>
                  <a:srgbClr val="000000"/>
                </a:solidFill>
                <a:cs typeface="Arial"/>
              </a:rPr>
              <a:t> </a:t>
            </a:r>
            <a:r>
              <a:rPr lang="en-US" sz="2800" err="1">
                <a:solidFill>
                  <a:srgbClr val="000000"/>
                </a:solidFill>
                <a:cs typeface="Arial"/>
              </a:rPr>
              <a:t>ayudar</a:t>
            </a:r>
            <a:r>
              <a:rPr lang="en-US" sz="2800">
                <a:solidFill>
                  <a:srgbClr val="000000"/>
                </a:solidFill>
                <a:cs typeface="Arial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Student Counseling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Center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400" baseline="0">
                <a:solidFill>
                  <a:srgbClr val="000000"/>
                </a:solidFill>
                <a:latin typeface="Arial"/>
                <a:cs typeface="Arial"/>
              </a:rPr>
              <a:t>Risk</a:t>
            </a: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 Intervention &amp; Safety Education (RISE)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Student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Health Services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400" baseline="0">
                <a:solidFill>
                  <a:srgbClr val="000000"/>
                </a:solidFill>
                <a:latin typeface="Arial"/>
                <a:cs typeface="Arial"/>
              </a:rPr>
              <a:t>University</a:t>
            </a: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 Rec Center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TTU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Police Department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Picture 5" descr="A black and white poster with white text&#10;&#10;AI-generated content may be incorrect.">
            <a:extLst>
              <a:ext uri="{FF2B5EF4-FFF2-40B4-BE49-F238E27FC236}">
                <a16:creationId xmlns:a16="http://schemas.microsoft.com/office/drawing/2014/main" id="{312D229E-4A06-BE44-F62C-C1A5CB782C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9794"/>
          <a:stretch/>
        </p:blipFill>
        <p:spPr>
          <a:xfrm>
            <a:off x="10472024" y="734483"/>
            <a:ext cx="1487837" cy="52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19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A3ACD-C7AC-212B-3A71-8E1476468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AF3EB2-DB21-B515-CC9F-2814541CF98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2" t="11863" r="55672" b="6224"/>
          <a:stretch/>
        </p:blipFill>
        <p:spPr>
          <a:xfrm rot="5400000">
            <a:off x="5359908" y="-5359907"/>
            <a:ext cx="1472184" cy="12191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CCAA6B-162F-9CEF-AB1E-14ACE45F2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0" y="200311"/>
            <a:ext cx="8153400" cy="1071563"/>
          </a:xfrm>
        </p:spPr>
        <p:txBody>
          <a:bodyPr>
            <a:noAutofit/>
          </a:bodyPr>
          <a:lstStyle/>
          <a:p>
            <a:r>
              <a:rPr lang="es-ES" sz="3200" cap="all">
                <a:solidFill>
                  <a:schemeClr val="bg1"/>
                </a:solidFill>
              </a:rPr>
              <a:t>Finanzas y habilidades para la vida real</a:t>
            </a:r>
            <a:endParaRPr lang="en-US" sz="3200" cap="all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5B2DDF-FE60-4408-3AAA-55F99448F6EC}"/>
              </a:ext>
            </a:extLst>
          </p:cNvPr>
          <p:cNvSpPr txBox="1"/>
          <p:nvPr/>
        </p:nvSpPr>
        <p:spPr>
          <a:xfrm>
            <a:off x="731359" y="1878242"/>
            <a:ext cx="10748338" cy="48013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800" b="1" i="1">
                <a:solidFill>
                  <a:srgbClr val="000000"/>
                </a:solidFill>
                <a:cs typeface="Arial"/>
              </a:rPr>
              <a:t>Piensa en</a:t>
            </a:r>
            <a:r>
              <a:rPr lang="es-ES" sz="2800" i="1">
                <a:solidFill>
                  <a:srgbClr val="000000"/>
                </a:solidFill>
                <a:cs typeface="Arial"/>
              </a:rPr>
              <a:t>: ¿Cómo estás preparando a tu estudiante para su independencia financiera y profesional?</a:t>
            </a:r>
          </a:p>
          <a:p>
            <a:pPr lvl="0">
              <a:defRPr/>
            </a:pPr>
            <a:endParaRPr lang="en-US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s-ES" sz="2300">
                <a:solidFill>
                  <a:srgbClr val="000000"/>
                </a:solidFill>
                <a:cs typeface="Arial"/>
              </a:rPr>
              <a:t>Ayudar a los estudiantes a manejar los aspectos financieros de la vida universitaria.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2300">
                <a:solidFill>
                  <a:srgbClr val="000000"/>
                </a:solidFill>
                <a:cs typeface="Arial"/>
              </a:rPr>
              <a:t>Hablar sobre el manejo de presupuestos, mantenerse al día con los requisitos de ayuda financiera y becas, y la planificación de su carrera.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300" err="1">
                <a:solidFill>
                  <a:srgbClr val="000000"/>
                </a:solidFill>
                <a:cs typeface="Arial"/>
              </a:rPr>
              <a:t>Recursos</a:t>
            </a:r>
            <a:r>
              <a:rPr lang="en-US" sz="2300">
                <a:solidFill>
                  <a:srgbClr val="000000"/>
                </a:solidFill>
                <a:cs typeface="Arial"/>
              </a:rPr>
              <a:t> </a:t>
            </a:r>
            <a:r>
              <a:rPr lang="en-US" sz="2300" err="1">
                <a:solidFill>
                  <a:srgbClr val="000000"/>
                </a:solidFill>
                <a:cs typeface="Arial"/>
              </a:rPr>
              <a:t>que</a:t>
            </a:r>
            <a:r>
              <a:rPr lang="en-US" sz="2300">
                <a:solidFill>
                  <a:srgbClr val="000000"/>
                </a:solidFill>
                <a:cs typeface="Arial"/>
              </a:rPr>
              <a:t> </a:t>
            </a:r>
            <a:r>
              <a:rPr lang="en-US" sz="2300" err="1">
                <a:solidFill>
                  <a:srgbClr val="000000"/>
                </a:solidFill>
                <a:cs typeface="Arial"/>
              </a:rPr>
              <a:t>pueden</a:t>
            </a:r>
            <a:r>
              <a:rPr lang="en-US" sz="2300">
                <a:solidFill>
                  <a:srgbClr val="000000"/>
                </a:solidFill>
                <a:cs typeface="Arial"/>
              </a:rPr>
              <a:t> </a:t>
            </a:r>
            <a:r>
              <a:rPr lang="en-US" sz="2300" err="1">
                <a:solidFill>
                  <a:srgbClr val="000000"/>
                </a:solidFill>
                <a:cs typeface="Arial"/>
              </a:rPr>
              <a:t>ayudar</a:t>
            </a:r>
            <a:r>
              <a:rPr lang="en-US" sz="2300">
                <a:solidFill>
                  <a:srgbClr val="000000"/>
                </a:solidFill>
                <a:cs typeface="Arial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Student</a:t>
            </a:r>
            <a:r>
              <a:rPr kumimoji="0" lang="en-US" sz="23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Financial Aid</a:t>
            </a:r>
            <a:endParaRPr lang="en-US" sz="2300" b="0" i="0" u="none" strike="noStrike" kern="1200" cap="none" spc="0" normalizeH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300" baseline="0">
                <a:solidFill>
                  <a:srgbClr val="000000"/>
                </a:solidFill>
                <a:latin typeface="Arial"/>
                <a:cs typeface="Arial"/>
              </a:rPr>
              <a:t>Student</a:t>
            </a:r>
            <a:r>
              <a:rPr lang="en-US" sz="2300">
                <a:solidFill>
                  <a:srgbClr val="000000"/>
                </a:solidFill>
                <a:latin typeface="Arial"/>
                <a:cs typeface="Arial"/>
              </a:rPr>
              <a:t> Business Services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</a:t>
            </a:r>
            <a:r>
              <a:rPr kumimoji="0" lang="en-US" sz="23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to Black</a:t>
            </a:r>
            <a:endParaRPr lang="en-US" sz="2300" b="0" i="0" u="none" strike="noStrike" kern="1200" cap="none" spc="0" normalizeH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300" baseline="0">
                <a:solidFill>
                  <a:srgbClr val="000000"/>
                </a:solidFill>
                <a:latin typeface="Arial"/>
                <a:cs typeface="Arial"/>
              </a:rPr>
              <a:t>University</a:t>
            </a:r>
            <a:r>
              <a:rPr lang="en-US" sz="2300">
                <a:solidFill>
                  <a:srgbClr val="000000"/>
                </a:solidFill>
                <a:latin typeface="Arial"/>
                <a:cs typeface="Arial"/>
              </a:rPr>
              <a:t> Career Center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Military</a:t>
            </a:r>
            <a:r>
              <a:rPr kumimoji="0" lang="en-US" sz="23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&amp; Veterans Program</a:t>
            </a:r>
            <a:endParaRPr lang="en-US" sz="2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5" name="Picture 4" descr="A black and white poster with white text&#10;&#10;AI-generated content may be incorrect.">
            <a:extLst>
              <a:ext uri="{FF2B5EF4-FFF2-40B4-BE49-F238E27FC236}">
                <a16:creationId xmlns:a16="http://schemas.microsoft.com/office/drawing/2014/main" id="{A8EDC5CC-B7EB-7893-D4CF-AFF1016AC0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9794"/>
          <a:stretch/>
        </p:blipFill>
        <p:spPr>
          <a:xfrm>
            <a:off x="10502504" y="744643"/>
            <a:ext cx="1487837" cy="52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3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9E6EA-F6CF-A808-6232-B0667DE6B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049EE9-8071-CE60-6FA3-2AD7DBAF3B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29" b="1025"/>
          <a:stretch/>
        </p:blipFill>
        <p:spPr>
          <a:xfrm>
            <a:off x="0" y="0"/>
            <a:ext cx="12192000" cy="1472184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A867FF-1FF5-86FE-15D0-9E9741A78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564" y="0"/>
            <a:ext cx="11092872" cy="1472184"/>
          </a:xfrm>
        </p:spPr>
        <p:txBody>
          <a:bodyPr>
            <a:noAutofit/>
          </a:bodyPr>
          <a:lstStyle/>
          <a:p>
            <a:r>
              <a:rPr lang="en-US" sz="3200" b="1" cap="all">
                <a:solidFill>
                  <a:schemeClr val="bg1"/>
                </a:solidFill>
                <a:ea typeface="Aptos" panose="020B0004020202020204" pitchFamily="34" charset="0"/>
              </a:rPr>
              <a:t>APOYO </a:t>
            </a:r>
            <a:r>
              <a:rPr lang="en-US" sz="3200" b="1" cap="all" err="1">
                <a:solidFill>
                  <a:schemeClr val="bg1"/>
                </a:solidFill>
                <a:ea typeface="Aptos" panose="020B0004020202020204" pitchFamily="34" charset="0"/>
              </a:rPr>
              <a:t>AcadémicO</a:t>
            </a:r>
            <a:r>
              <a:rPr lang="en-US" sz="3200" b="1" cap="all">
                <a:solidFill>
                  <a:schemeClr val="bg1"/>
                </a:solidFill>
                <a:ea typeface="Aptos" panose="020B0004020202020204" pitchFamily="34" charset="0"/>
              </a:rPr>
              <a:t> </a:t>
            </a:r>
            <a:r>
              <a:rPr lang="en-US" sz="3200" b="1" cap="all" err="1">
                <a:solidFill>
                  <a:schemeClr val="bg1"/>
                </a:solidFill>
                <a:ea typeface="Aptos" panose="020B0004020202020204" pitchFamily="34" charset="0"/>
              </a:rPr>
              <a:t>en</a:t>
            </a:r>
            <a:r>
              <a:rPr lang="en-US" sz="3200" b="1" cap="all">
                <a:solidFill>
                  <a:schemeClr val="bg1"/>
                </a:solidFill>
                <a:ea typeface="Aptos" panose="020B0004020202020204" pitchFamily="34" charset="0"/>
              </a:rPr>
              <a:t> Texas Tech</a:t>
            </a:r>
            <a:endParaRPr lang="en-US" sz="3200" b="1" cap="all">
              <a:solidFill>
                <a:schemeClr val="bg1"/>
              </a:solidFill>
              <a:effectLst/>
              <a:ea typeface="Aptos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71BC44-0227-B149-8892-97D5552D6D7D}"/>
              </a:ext>
            </a:extLst>
          </p:cNvPr>
          <p:cNvSpPr txBox="1"/>
          <p:nvPr/>
        </p:nvSpPr>
        <p:spPr>
          <a:xfrm>
            <a:off x="721952" y="1464316"/>
            <a:ext cx="10748338" cy="47705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400" b="1" i="1">
                <a:solidFill>
                  <a:srgbClr val="000000"/>
                </a:solidFill>
                <a:cs typeface="Arial"/>
              </a:rPr>
              <a:t>Piensa en esto</a:t>
            </a:r>
            <a:r>
              <a:rPr lang="es-ES" sz="2400" i="1">
                <a:solidFill>
                  <a:srgbClr val="000000"/>
                </a:solidFill>
                <a:cs typeface="Arial"/>
              </a:rPr>
              <a:t>: ¿Cómo puedes apoyar y motivar a tu estudiante sin que se sientan presionados, mientras se adaptan a las exigencias académicas de la universidad?</a:t>
            </a:r>
          </a:p>
          <a:p>
            <a:pPr lvl="0">
              <a:defRPr/>
            </a:pPr>
            <a:endParaRPr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2000"/>
              <a:t>Aprende sobre las expectativas académicas, las herramientas y los recursos de apoyo de tutoría y asistencia académica. </a:t>
            </a:r>
            <a:endParaRPr lang="es-ES" sz="200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2000"/>
              <a:t>Refuerza los hábitos de estudio, las habilidades de comunicación y el uso apropiado de la tecnología en el campus.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000" err="1"/>
              <a:t>Recursos</a:t>
            </a:r>
            <a:r>
              <a:rPr lang="en-US" sz="2000"/>
              <a:t> </a:t>
            </a:r>
            <a:r>
              <a:rPr lang="en-US" sz="2000" err="1"/>
              <a:t>que</a:t>
            </a:r>
            <a:r>
              <a:rPr lang="en-US" sz="2000"/>
              <a:t> </a:t>
            </a:r>
            <a:r>
              <a:rPr lang="en-US" sz="2000" err="1"/>
              <a:t>pueden</a:t>
            </a:r>
            <a:r>
              <a:rPr lang="en-US" sz="2000"/>
              <a:t> </a:t>
            </a:r>
            <a:r>
              <a:rPr lang="en-US" sz="2000" err="1"/>
              <a:t>ayudar</a:t>
            </a:r>
            <a:r>
              <a:rPr kumimoji="0" lang="en-US" sz="2000"/>
              <a:t>: </a:t>
            </a:r>
            <a:endParaRPr lang="en-US" sz="2000"/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000"/>
              <a:t>Academic Advisors</a:t>
            </a:r>
            <a:endParaRPr lang="en-US" sz="2000"/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/>
              <a:t>Student Learning Center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/>
              <a:t>University Writing Centers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/>
              <a:t>College Readiness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/>
              <a:t>Raider Success Hub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/>
              <a:t> IT Help Central</a:t>
            </a:r>
          </a:p>
        </p:txBody>
      </p:sp>
      <p:pic>
        <p:nvPicPr>
          <p:cNvPr id="6" name="Picture 5" descr="A black and white poster with white text&#10;&#10;AI-generated content may be incorrect.">
            <a:extLst>
              <a:ext uri="{FF2B5EF4-FFF2-40B4-BE49-F238E27FC236}">
                <a16:creationId xmlns:a16="http://schemas.microsoft.com/office/drawing/2014/main" id="{42E17CC8-8CA1-6F2F-0E71-91886823E3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9794"/>
          <a:stretch/>
        </p:blipFill>
        <p:spPr>
          <a:xfrm>
            <a:off x="10512664" y="937683"/>
            <a:ext cx="1487837" cy="52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76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7604B78D-9CB8-1311-2F66-CBD83EB9F81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 t="3634" r="-1" b="-168"/>
          <a:stretch/>
        </p:blipFill>
        <p:spPr>
          <a:xfrm>
            <a:off x="0" y="1"/>
            <a:ext cx="5753100" cy="6858000"/>
          </a:xfrm>
          <a:prstGeom prst="rect">
            <a:avLst/>
          </a:prstGeom>
        </p:spPr>
      </p:pic>
      <p:pic>
        <p:nvPicPr>
          <p:cNvPr id="7" name="Picture 6" descr="A white postcard with black lines&#10;&#10;AI-generated content may be incorrect.">
            <a:extLst>
              <a:ext uri="{FF2B5EF4-FFF2-40B4-BE49-F238E27FC236}">
                <a16:creationId xmlns:a16="http://schemas.microsoft.com/office/drawing/2014/main" id="{09BB1D4C-A3F9-839C-8C9F-75F17D6AE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3616" y="3640583"/>
            <a:ext cx="3780450" cy="25203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91ED4-C89B-8F0B-E52C-3E6DCF1B9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2467" y="849517"/>
            <a:ext cx="5982789" cy="631413"/>
          </a:xfrm>
          <a:ln>
            <a:noFill/>
          </a:ln>
          <a:effectLst>
            <a:outerShdw blurRad="190500" dist="2070100" dir="2700000" sx="200000" sy="2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all" spc="0" normalizeH="0" noProof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Postales</a:t>
            </a:r>
            <a:r>
              <a:rPr kumimoji="0" lang="en-US" sz="3200" b="0" i="0" u="none" strike="noStrike" kern="0" cap="all" spc="0" normalizeH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all" spc="0" normalizeH="0" noProof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desde</a:t>
            </a:r>
            <a:r>
              <a:rPr kumimoji="0" lang="en-US" sz="3200" b="0" i="0" u="none" strike="noStrike" kern="0" cap="all" spc="0" normalizeH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casa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34BFF1-1DB9-4AE5-99F7-98EAA9603DF2}"/>
              </a:ext>
            </a:extLst>
          </p:cNvPr>
          <p:cNvSpPr txBox="1"/>
          <p:nvPr/>
        </p:nvSpPr>
        <p:spPr>
          <a:xfrm>
            <a:off x="5962467" y="1480930"/>
            <a:ext cx="5982789" cy="41626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1310" indent="-321310" fontAlgn="base">
              <a:spcAft>
                <a:spcPct val="25000"/>
              </a:spcAft>
              <a:defRPr/>
            </a:pPr>
            <a:r>
              <a:rPr lang="en-US" sz="2300" kern="0">
                <a:solidFill>
                  <a:srgbClr val="000000"/>
                </a:solidFill>
              </a:rPr>
              <a:t>Escribe un </a:t>
            </a:r>
            <a:r>
              <a:rPr lang="en-US" sz="2300" kern="0" err="1">
                <a:solidFill>
                  <a:srgbClr val="000000"/>
                </a:solidFill>
              </a:rPr>
              <a:t>mensaje</a:t>
            </a:r>
            <a:r>
              <a:rPr lang="en-US" sz="2300" kern="0">
                <a:solidFill>
                  <a:srgbClr val="000000"/>
                </a:solidFill>
              </a:rPr>
              <a:t> de </a:t>
            </a:r>
            <a:r>
              <a:rPr lang="en-US" sz="2300" kern="0" err="1">
                <a:solidFill>
                  <a:srgbClr val="000000"/>
                </a:solidFill>
              </a:rPr>
              <a:t>ánimo</a:t>
            </a:r>
            <a:r>
              <a:rPr lang="en-US" sz="2300" kern="0">
                <a:solidFill>
                  <a:srgbClr val="000000"/>
                </a:solidFill>
              </a:rPr>
              <a:t> y </a:t>
            </a:r>
            <a:r>
              <a:rPr lang="en-US" sz="2300" kern="0" err="1">
                <a:solidFill>
                  <a:srgbClr val="000000"/>
                </a:solidFill>
              </a:rPr>
              <a:t>motivación</a:t>
            </a:r>
            <a:r>
              <a:rPr lang="en-US" sz="2300" kern="0">
                <a:solidFill>
                  <a:srgbClr val="000000"/>
                </a:solidFill>
              </a:rPr>
              <a:t> para </a:t>
            </a:r>
            <a:r>
              <a:rPr lang="en-US" sz="2300" kern="0" err="1">
                <a:solidFill>
                  <a:srgbClr val="000000"/>
                </a:solidFill>
              </a:rPr>
              <a:t>tu</a:t>
            </a:r>
            <a:r>
              <a:rPr lang="en-US" sz="2300" kern="0">
                <a:solidFill>
                  <a:srgbClr val="000000"/>
                </a:solidFill>
              </a:rPr>
              <a:t> </a:t>
            </a:r>
            <a:r>
              <a:rPr lang="en-US" sz="2300" kern="0" err="1">
                <a:solidFill>
                  <a:srgbClr val="000000"/>
                </a:solidFill>
              </a:rPr>
              <a:t>estudiante</a:t>
            </a:r>
            <a:r>
              <a:rPr lang="en-US" sz="2300" kern="0">
                <a:solidFill>
                  <a:srgbClr val="000000"/>
                </a:solidFill>
              </a:rPr>
              <a:t> y </a:t>
            </a:r>
            <a:r>
              <a:rPr lang="en-US" sz="2300" kern="0" err="1">
                <a:solidFill>
                  <a:srgbClr val="000000"/>
                </a:solidFill>
              </a:rPr>
              <a:t>entrégalo</a:t>
            </a:r>
            <a:r>
              <a:rPr lang="en-US" sz="2300" kern="0">
                <a:solidFill>
                  <a:srgbClr val="000000"/>
                </a:solidFill>
              </a:rPr>
              <a:t> </a:t>
            </a:r>
            <a:r>
              <a:rPr lang="en-US" sz="2300" kern="0" err="1">
                <a:solidFill>
                  <a:srgbClr val="000000"/>
                </a:solidFill>
              </a:rPr>
              <a:t>después</a:t>
            </a:r>
            <a:r>
              <a:rPr lang="en-US" sz="2300" kern="0">
                <a:solidFill>
                  <a:srgbClr val="000000"/>
                </a:solidFill>
              </a:rPr>
              <a:t> de </a:t>
            </a:r>
            <a:r>
              <a:rPr lang="en-US" sz="2300" kern="0" err="1">
                <a:solidFill>
                  <a:srgbClr val="000000"/>
                </a:solidFill>
              </a:rPr>
              <a:t>esta</a:t>
            </a:r>
            <a:r>
              <a:rPr lang="en-US" sz="2300" kern="0">
                <a:solidFill>
                  <a:srgbClr val="000000"/>
                </a:solidFill>
              </a:rPr>
              <a:t> </a:t>
            </a:r>
            <a:r>
              <a:rPr lang="en-US" sz="2300" kern="0" err="1">
                <a:solidFill>
                  <a:srgbClr val="000000"/>
                </a:solidFill>
              </a:rPr>
              <a:t>sesión</a:t>
            </a:r>
            <a:r>
              <a:rPr lang="en-US" sz="2300" kern="0">
                <a:solidFill>
                  <a:srgbClr val="000000"/>
                </a:solidFill>
              </a:rPr>
              <a:t>, o </a:t>
            </a:r>
            <a:r>
              <a:rPr lang="en-US" sz="2300" kern="0" err="1">
                <a:solidFill>
                  <a:srgbClr val="000000"/>
                </a:solidFill>
              </a:rPr>
              <a:t>durante</a:t>
            </a:r>
            <a:r>
              <a:rPr lang="en-US" sz="2300" kern="0">
                <a:solidFill>
                  <a:srgbClr val="000000"/>
                </a:solidFill>
              </a:rPr>
              <a:t> la </a:t>
            </a:r>
            <a:r>
              <a:rPr lang="en-US" sz="2300" kern="0" err="1">
                <a:solidFill>
                  <a:srgbClr val="000000"/>
                </a:solidFill>
              </a:rPr>
              <a:t>reunión</a:t>
            </a:r>
            <a:r>
              <a:rPr lang="en-US" sz="2300" kern="0">
                <a:solidFill>
                  <a:srgbClr val="000000"/>
                </a:solidFill>
              </a:rPr>
              <a:t> social de </a:t>
            </a:r>
            <a:r>
              <a:rPr lang="en-US" sz="2300" kern="0" err="1">
                <a:solidFill>
                  <a:srgbClr val="000000"/>
                </a:solidFill>
              </a:rPr>
              <a:t>esta</a:t>
            </a:r>
            <a:r>
              <a:rPr lang="en-US" sz="2300" kern="0">
                <a:solidFill>
                  <a:srgbClr val="000000"/>
                </a:solidFill>
              </a:rPr>
              <a:t> </a:t>
            </a:r>
            <a:r>
              <a:rPr lang="en-US" sz="2300" kern="0" err="1">
                <a:solidFill>
                  <a:srgbClr val="000000"/>
                </a:solidFill>
              </a:rPr>
              <a:t>noche</a:t>
            </a:r>
            <a:r>
              <a:rPr lang="en-US" sz="2300" kern="0">
                <a:solidFill>
                  <a:srgbClr val="000000"/>
                </a:solidFill>
              </a:rPr>
              <a:t> o </a:t>
            </a:r>
            <a:r>
              <a:rPr lang="en-US" sz="2300" kern="0" err="1">
                <a:solidFill>
                  <a:srgbClr val="000000"/>
                </a:solidFill>
              </a:rPr>
              <a:t>mañana</a:t>
            </a:r>
            <a:r>
              <a:rPr lang="en-US" sz="2300" kern="0">
                <a:solidFill>
                  <a:srgbClr val="000000"/>
                </a:solidFill>
              </a:rPr>
              <a:t> </a:t>
            </a:r>
            <a:r>
              <a:rPr lang="en-US" sz="2300" kern="0" err="1">
                <a:solidFill>
                  <a:srgbClr val="000000"/>
                </a:solidFill>
              </a:rPr>
              <a:t>durante</a:t>
            </a:r>
            <a:r>
              <a:rPr lang="en-US" sz="2300" kern="0">
                <a:solidFill>
                  <a:srgbClr val="000000"/>
                </a:solidFill>
              </a:rPr>
              <a:t> la </a:t>
            </a:r>
            <a:r>
              <a:rPr lang="en-US" sz="2300" kern="0" err="1">
                <a:solidFill>
                  <a:srgbClr val="000000"/>
                </a:solidFill>
              </a:rPr>
              <a:t>sesión</a:t>
            </a:r>
            <a:r>
              <a:rPr lang="en-US" sz="2300" kern="0">
                <a:solidFill>
                  <a:srgbClr val="000000"/>
                </a:solidFill>
              </a:rPr>
              <a:t> de </a:t>
            </a:r>
            <a:r>
              <a:rPr lang="en-US" sz="2300" b="1" u="sng" kern="0" err="1">
                <a:solidFill>
                  <a:srgbClr val="000000"/>
                </a:solidFill>
              </a:rPr>
              <a:t>OneStop</a:t>
            </a:r>
            <a:r>
              <a:rPr lang="en-US" sz="2300" kern="0">
                <a:solidFill>
                  <a:srgbClr val="000000"/>
                </a:solidFill>
              </a:rPr>
              <a:t>.</a:t>
            </a:r>
            <a:endParaRPr lang="en-US" sz="2300" kern="0">
              <a:solidFill>
                <a:srgbClr val="000000"/>
              </a:solidFill>
              <a:cs typeface="Arial"/>
            </a:endParaRPr>
          </a:p>
          <a:p>
            <a:pPr marL="321310" indent="-321310" fontAlgn="base">
              <a:spcAft>
                <a:spcPct val="25000"/>
              </a:spcAft>
              <a:defRPr/>
            </a:pPr>
            <a:r>
              <a:rPr lang="en-US" sz="2300" kern="0">
                <a:solidFill>
                  <a:srgbClr val="000000"/>
                </a:solidFill>
              </a:rPr>
              <a:t>Para </a:t>
            </a:r>
            <a:r>
              <a:rPr lang="en-US" sz="2300" kern="0" err="1">
                <a:solidFill>
                  <a:srgbClr val="000000"/>
                </a:solidFill>
              </a:rPr>
              <a:t>esta</a:t>
            </a:r>
            <a:r>
              <a:rPr lang="en-US" sz="2300" kern="0">
                <a:solidFill>
                  <a:srgbClr val="000000"/>
                </a:solidFill>
              </a:rPr>
              <a:t> postal vas a </a:t>
            </a:r>
            <a:r>
              <a:rPr lang="en-US" sz="2300" kern="0" err="1">
                <a:solidFill>
                  <a:srgbClr val="000000"/>
                </a:solidFill>
              </a:rPr>
              <a:t>necesitar</a:t>
            </a:r>
            <a:r>
              <a:rPr lang="en-US" sz="2300" kern="0">
                <a:solidFill>
                  <a:srgbClr val="000000"/>
                </a:solidFill>
              </a:rPr>
              <a:t> </a:t>
            </a:r>
            <a:r>
              <a:rPr lang="en-US" sz="2300" kern="0" err="1">
                <a:solidFill>
                  <a:srgbClr val="000000"/>
                </a:solidFill>
              </a:rPr>
              <a:t>el</a:t>
            </a:r>
            <a:r>
              <a:rPr lang="en-US" sz="2300" kern="0">
                <a:solidFill>
                  <a:srgbClr val="000000"/>
                </a:solidFill>
              </a:rPr>
              <a:t> </a:t>
            </a:r>
            <a:r>
              <a:rPr lang="en-US" sz="2300" kern="0" err="1">
                <a:solidFill>
                  <a:srgbClr val="000000"/>
                </a:solidFill>
              </a:rPr>
              <a:t>nombre</a:t>
            </a:r>
            <a:r>
              <a:rPr lang="en-US" sz="2300" kern="0">
                <a:solidFill>
                  <a:srgbClr val="000000"/>
                </a:solidFill>
              </a:rPr>
              <a:t> y </a:t>
            </a:r>
            <a:r>
              <a:rPr lang="en-US" sz="2300" kern="0" err="1">
                <a:solidFill>
                  <a:srgbClr val="000000"/>
                </a:solidFill>
              </a:rPr>
              <a:t>el</a:t>
            </a:r>
            <a:r>
              <a:rPr lang="en-US" sz="2300" kern="0">
                <a:solidFill>
                  <a:srgbClr val="000000"/>
                </a:solidFill>
              </a:rPr>
              <a:t> </a:t>
            </a:r>
            <a:r>
              <a:rPr lang="en-US" sz="2300" kern="0" err="1">
                <a:solidFill>
                  <a:srgbClr val="000000"/>
                </a:solidFill>
              </a:rPr>
              <a:t>número</a:t>
            </a:r>
            <a:r>
              <a:rPr lang="en-US" sz="2300" kern="0">
                <a:solidFill>
                  <a:srgbClr val="000000"/>
                </a:solidFill>
              </a:rPr>
              <a:t> de </a:t>
            </a:r>
            <a:r>
              <a:rPr lang="en-US" sz="2300" kern="0" err="1">
                <a:solidFill>
                  <a:srgbClr val="000000"/>
                </a:solidFill>
              </a:rPr>
              <a:t>habitación</a:t>
            </a:r>
            <a:r>
              <a:rPr lang="en-US" sz="2300" kern="0">
                <a:solidFill>
                  <a:srgbClr val="000000"/>
                </a:solidFill>
              </a:rPr>
              <a:t> de la residencia de </a:t>
            </a:r>
            <a:r>
              <a:rPr lang="en-US" sz="2300" kern="0" err="1">
                <a:solidFill>
                  <a:srgbClr val="000000"/>
                </a:solidFill>
              </a:rPr>
              <a:t>tu</a:t>
            </a:r>
            <a:r>
              <a:rPr lang="en-US" sz="2300" kern="0">
                <a:solidFill>
                  <a:srgbClr val="000000"/>
                </a:solidFill>
              </a:rPr>
              <a:t> </a:t>
            </a:r>
            <a:r>
              <a:rPr lang="en-US" sz="2300" kern="0" err="1">
                <a:solidFill>
                  <a:srgbClr val="000000"/>
                </a:solidFill>
              </a:rPr>
              <a:t>estudiante</a:t>
            </a:r>
            <a:r>
              <a:rPr lang="en-US" sz="2300" kern="0">
                <a:solidFill>
                  <a:srgbClr val="000000"/>
                </a:solidFill>
              </a:rPr>
              <a:t>.</a:t>
            </a:r>
            <a:endParaRPr lang="en-US" sz="2300" kern="0">
              <a:solidFill>
                <a:srgbClr val="000000"/>
              </a:solidFill>
              <a:cs typeface="Arial"/>
            </a:endParaRPr>
          </a:p>
          <a:p>
            <a:pPr marL="321310" indent="-321310" fontAlgn="base">
              <a:spcAft>
                <a:spcPct val="25000"/>
              </a:spcAft>
              <a:defRPr/>
            </a:pPr>
            <a:r>
              <a:rPr lang="en-US" sz="2300" kern="0">
                <a:solidFill>
                  <a:srgbClr val="000000"/>
                </a:solidFill>
              </a:rPr>
              <a:t>¡Si no lo </a:t>
            </a:r>
            <a:r>
              <a:rPr lang="en-US" sz="2300" kern="0" err="1">
                <a:solidFill>
                  <a:srgbClr val="000000"/>
                </a:solidFill>
              </a:rPr>
              <a:t>tienes</a:t>
            </a:r>
            <a:r>
              <a:rPr lang="en-US" sz="2300" kern="0">
                <a:solidFill>
                  <a:srgbClr val="000000"/>
                </a:solidFill>
              </a:rPr>
              <a:t>, no </a:t>
            </a:r>
            <a:r>
              <a:rPr lang="en-US" sz="2300" kern="0" err="1">
                <a:solidFill>
                  <a:srgbClr val="000000"/>
                </a:solidFill>
              </a:rPr>
              <a:t>te</a:t>
            </a:r>
            <a:r>
              <a:rPr lang="en-US" sz="2300" kern="0">
                <a:solidFill>
                  <a:srgbClr val="000000"/>
                </a:solidFill>
              </a:rPr>
              <a:t> </a:t>
            </a:r>
            <a:r>
              <a:rPr lang="en-US" sz="2300" kern="0" err="1">
                <a:solidFill>
                  <a:srgbClr val="000000"/>
                </a:solidFill>
              </a:rPr>
              <a:t>preocupes</a:t>
            </a:r>
            <a:r>
              <a:rPr lang="en-US" sz="2300" kern="0">
                <a:solidFill>
                  <a:srgbClr val="000000"/>
                </a:solidFill>
              </a:rPr>
              <a:t>! </a:t>
            </a:r>
            <a:r>
              <a:rPr lang="en-US" sz="2300" kern="0" err="1">
                <a:solidFill>
                  <a:srgbClr val="000000"/>
                </a:solidFill>
              </a:rPr>
              <a:t>Puedes</a:t>
            </a:r>
            <a:r>
              <a:rPr lang="en-US" sz="2300" kern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300" kern="0" err="1">
                <a:solidFill>
                  <a:srgbClr val="000000"/>
                </a:solidFill>
                <a:ea typeface="+mn-lt"/>
                <a:cs typeface="+mn-lt"/>
              </a:rPr>
              <a:t>llevar</a:t>
            </a:r>
            <a:r>
              <a:rPr lang="en-US" sz="2300" kern="0">
                <a:solidFill>
                  <a:srgbClr val="000000"/>
                </a:solidFill>
                <a:ea typeface="+mn-lt"/>
                <a:cs typeface="+mn-lt"/>
              </a:rPr>
              <a:t> la postal y </a:t>
            </a:r>
            <a:r>
              <a:rPr lang="en-US" sz="2300" kern="0" err="1">
                <a:solidFill>
                  <a:srgbClr val="000000"/>
                </a:solidFill>
                <a:ea typeface="+mn-lt"/>
                <a:cs typeface="+mn-lt"/>
              </a:rPr>
              <a:t>enviarla</a:t>
            </a:r>
            <a:r>
              <a:rPr lang="en-US" sz="2300" kern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300" kern="0" err="1">
                <a:solidFill>
                  <a:srgbClr val="000000"/>
                </a:solidFill>
                <a:ea typeface="+mn-lt"/>
                <a:cs typeface="+mn-lt"/>
              </a:rPr>
              <a:t>por</a:t>
            </a:r>
            <a:r>
              <a:rPr lang="en-US" sz="2300" kern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300" kern="0" err="1">
                <a:solidFill>
                  <a:srgbClr val="000000"/>
                </a:solidFill>
                <a:ea typeface="+mn-lt"/>
                <a:cs typeface="+mn-lt"/>
              </a:rPr>
              <a:t>correo</a:t>
            </a:r>
            <a:r>
              <a:rPr lang="en-US" sz="2300" kern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300" kern="0" err="1">
                <a:solidFill>
                  <a:srgbClr val="000000"/>
                </a:solidFill>
                <a:ea typeface="+mn-lt"/>
                <a:cs typeface="+mn-lt"/>
              </a:rPr>
              <a:t>más</a:t>
            </a:r>
            <a:r>
              <a:rPr lang="en-US" sz="2300" kern="0">
                <a:solidFill>
                  <a:srgbClr val="000000"/>
                </a:solidFill>
              </a:rPr>
              <a:t> </a:t>
            </a:r>
            <a:r>
              <a:rPr lang="en-US" sz="2300" kern="0" err="1">
                <a:solidFill>
                  <a:srgbClr val="000000"/>
                </a:solidFill>
              </a:rPr>
              <a:t>tarde</a:t>
            </a:r>
            <a:r>
              <a:rPr lang="en-US" sz="2300" kern="0">
                <a:solidFill>
                  <a:srgbClr val="000000"/>
                </a:solidFill>
              </a:rPr>
              <a:t>.</a:t>
            </a:r>
            <a:endParaRPr lang="en-US" sz="2300" kern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6" name="Picture 5" descr="A group of stamps with text&#10;&#10;AI-generated content may be incorrect.">
            <a:extLst>
              <a:ext uri="{FF2B5EF4-FFF2-40B4-BE49-F238E27FC236}">
                <a16:creationId xmlns:a16="http://schemas.microsoft.com/office/drawing/2014/main" id="{119E29F7-1F06-0FD7-8153-E75D2545E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71819">
            <a:off x="755368" y="1325217"/>
            <a:ext cx="3930930" cy="2620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black and white poster with white text&#10;&#10;AI-generated content may be incorrect.">
            <a:extLst>
              <a:ext uri="{FF2B5EF4-FFF2-40B4-BE49-F238E27FC236}">
                <a16:creationId xmlns:a16="http://schemas.microsoft.com/office/drawing/2014/main" id="{D4A57948-644C-7E7B-5993-68A3EE73099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39794"/>
          <a:stretch/>
        </p:blipFill>
        <p:spPr>
          <a:xfrm>
            <a:off x="210424" y="196003"/>
            <a:ext cx="1487837" cy="52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14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3">
            <a:extLst>
              <a:ext uri="{FF2B5EF4-FFF2-40B4-BE49-F238E27FC236}">
                <a16:creationId xmlns:a16="http://schemas.microsoft.com/office/drawing/2014/main" id="{992EF377-FBD7-6785-B6D6-655E077917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" r="57734"/>
          <a:stretch/>
        </p:blipFill>
        <p:spPr>
          <a:xfrm>
            <a:off x="-4746" y="0"/>
            <a:ext cx="475051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54C2EE-F637-7768-B39C-7A59B55164AB}"/>
              </a:ext>
            </a:extLst>
          </p:cNvPr>
          <p:cNvSpPr txBox="1">
            <a:spLocks/>
          </p:cNvSpPr>
          <p:nvPr/>
        </p:nvSpPr>
        <p:spPr>
          <a:xfrm>
            <a:off x="315400" y="840979"/>
            <a:ext cx="4256600" cy="1787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33"/>
              </a:lnSpc>
              <a:spcBef>
                <a:spcPct val="0"/>
              </a:spcBef>
            </a:pPr>
            <a:r>
              <a:rPr lang="es-ES" sz="3200" cap="all">
                <a:solidFill>
                  <a:srgbClr val="FFFFFF"/>
                </a:solidFill>
                <a:latin typeface="+mj-lt"/>
              </a:rPr>
              <a:t>¿Qué sigue?</a:t>
            </a:r>
          </a:p>
          <a:p>
            <a:pPr>
              <a:lnSpc>
                <a:spcPts val="3333"/>
              </a:lnSpc>
              <a:spcBef>
                <a:spcPct val="0"/>
              </a:spcBef>
            </a:pPr>
            <a:r>
              <a:rPr lang="es-ES" sz="3200" cap="all">
                <a:solidFill>
                  <a:srgbClr val="FFFFFF"/>
                </a:solidFill>
                <a:latin typeface="+mj-lt"/>
              </a:rPr>
              <a:t>Fechas importantes y recordatorios</a:t>
            </a:r>
            <a:endParaRPr lang="en-US" sz="3200" cap="all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4" name="Picture 13" descr="A person holding a sign under a tree&#10;&#10;AI-generated content may be incorrect.">
            <a:extLst>
              <a:ext uri="{FF2B5EF4-FFF2-40B4-BE49-F238E27FC236}">
                <a16:creationId xmlns:a16="http://schemas.microsoft.com/office/drawing/2014/main" id="{085B8C61-28D2-A500-FDC4-C675F290AA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770" t="10494" r="24775" b="3927"/>
          <a:stretch/>
        </p:blipFill>
        <p:spPr>
          <a:xfrm rot="21331326">
            <a:off x="617698" y="3793919"/>
            <a:ext cx="1476952" cy="2574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A person and person holding signs&#10;&#10;AI-generated content may be incorrect.">
            <a:extLst>
              <a:ext uri="{FF2B5EF4-FFF2-40B4-BE49-F238E27FC236}">
                <a16:creationId xmlns:a16="http://schemas.microsoft.com/office/drawing/2014/main" id="{184098E6-E30A-12FA-FEE2-268D6E6E39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33" t="30580" r="-633" b="25245"/>
          <a:stretch/>
        </p:blipFill>
        <p:spPr>
          <a:xfrm>
            <a:off x="1131842" y="3033715"/>
            <a:ext cx="2226128" cy="1311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person holding a sign&#10;&#10;AI-generated content may be incorrect.">
            <a:extLst>
              <a:ext uri="{FF2B5EF4-FFF2-40B4-BE49-F238E27FC236}">
                <a16:creationId xmlns:a16="http://schemas.microsoft.com/office/drawing/2014/main" id="{C40AF6E5-A47F-D01E-A894-41B33FB1E3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713" t="26350" r="16816" b="173"/>
          <a:stretch/>
        </p:blipFill>
        <p:spPr>
          <a:xfrm rot="551859">
            <a:off x="2603880" y="4131003"/>
            <a:ext cx="1567544" cy="2210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130105-16CC-A21B-FF63-C9C43817356D}"/>
              </a:ext>
            </a:extLst>
          </p:cNvPr>
          <p:cNvSpPr txBox="1"/>
          <p:nvPr/>
        </p:nvSpPr>
        <p:spPr>
          <a:xfrm>
            <a:off x="4982462" y="497512"/>
            <a:ext cx="6650738" cy="53860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s-ES" sz="2000" b="1">
                <a:solidFill>
                  <a:srgbClr val="000000"/>
                </a:solidFill>
                <a:cs typeface="Arial"/>
              </a:rPr>
              <a:t>Mudanza</a:t>
            </a:r>
            <a:r>
              <a:rPr lang="es-ES" sz="2400" b="1">
                <a:solidFill>
                  <a:srgbClr val="000000"/>
                </a:solidFill>
                <a:cs typeface="Arial"/>
              </a:rPr>
              <a:t> </a:t>
            </a:r>
            <a:r>
              <a:rPr lang="es-ES" sz="2400">
                <a:solidFill>
                  <a:srgbClr val="000000"/>
                </a:solidFill>
                <a:cs typeface="Arial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s-ES" sz="2000">
                <a:solidFill>
                  <a:srgbClr val="000000"/>
                </a:solidFill>
                <a:cs typeface="Arial"/>
              </a:rPr>
              <a:t>Comienza el 20 de agosto para quienes tienen un horario asignado.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s-ES" sz="2000" b="1">
                <a:solidFill>
                  <a:srgbClr val="000000"/>
                </a:solidFill>
                <a:cs typeface="Arial"/>
              </a:rPr>
              <a:t>Evento</a:t>
            </a:r>
            <a:r>
              <a:rPr lang="es-ES" sz="2000">
                <a:solidFill>
                  <a:srgbClr val="000000"/>
                </a:solidFill>
                <a:cs typeface="Arial"/>
              </a:rPr>
              <a:t>: Reabastecerse y refrescarse con el Departamento de Relaciones de Padres y Familia.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s-ES" b="1">
                <a:solidFill>
                  <a:srgbClr val="000000"/>
                </a:solidFill>
                <a:cs typeface="Arial"/>
              </a:rPr>
              <a:t>Lugar</a:t>
            </a:r>
            <a:r>
              <a:rPr lang="es-ES">
                <a:solidFill>
                  <a:srgbClr val="000000"/>
                </a:solidFill>
                <a:cs typeface="Arial"/>
              </a:rPr>
              <a:t>: Centro Cultural Internacional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s-ES" b="1">
                <a:solidFill>
                  <a:srgbClr val="000000"/>
                </a:solidFill>
                <a:cs typeface="Arial"/>
              </a:rPr>
              <a:t>Fechas</a:t>
            </a:r>
            <a:r>
              <a:rPr lang="es-ES">
                <a:solidFill>
                  <a:srgbClr val="000000"/>
                </a:solidFill>
                <a:cs typeface="Arial"/>
              </a:rPr>
              <a:t>: 21 y 22 de agosto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s-ES" b="1">
                <a:solidFill>
                  <a:srgbClr val="000000"/>
                </a:solidFill>
                <a:cs typeface="Arial"/>
              </a:rPr>
              <a:t>Horario</a:t>
            </a:r>
            <a:r>
              <a:rPr lang="es-ES">
                <a:solidFill>
                  <a:srgbClr val="000000"/>
                </a:solidFill>
                <a:cs typeface="Arial"/>
              </a:rPr>
              <a:t>: 1:00 a.m. a 2:00 p.m.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s-ES">
                <a:solidFill>
                  <a:srgbClr val="000000"/>
                </a:solidFill>
                <a:cs typeface="Arial"/>
              </a:rPr>
              <a:t>Regístrate en la Red de Familias Red Raider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Raider Welcome</a:t>
            </a:r>
            <a:endParaRPr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b="1" err="1">
                <a:solidFill>
                  <a:srgbClr val="000000"/>
                </a:solidFill>
                <a:cs typeface="Arial"/>
              </a:rPr>
              <a:t>Fecha</a:t>
            </a:r>
            <a:r>
              <a:rPr lang="en-US">
                <a:solidFill>
                  <a:srgbClr val="000000"/>
                </a:solidFill>
                <a:cs typeface="Arial"/>
              </a:rPr>
              <a:t>: 20 al 30 de </a:t>
            </a:r>
            <a:r>
              <a:rPr lang="en-US" err="1">
                <a:solidFill>
                  <a:srgbClr val="000000"/>
                </a:solidFill>
                <a:cs typeface="Arial"/>
              </a:rPr>
              <a:t>agosto</a:t>
            </a:r>
            <a:r>
              <a:rPr lang="en-US">
                <a:solidFill>
                  <a:srgbClr val="000000"/>
                </a:solidFill>
                <a:cs typeface="Arial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hlinkClick r:id="rId7"/>
              </a:rPr>
              <a:t>www.raiderwelcome.ttu.edu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000" b="1">
                <a:solidFill>
                  <a:srgbClr val="000000"/>
                </a:solidFill>
                <a:cs typeface="Arial"/>
              </a:rPr>
              <a:t>Primer día de </a:t>
            </a:r>
            <a:r>
              <a:rPr lang="en-US" sz="2000" b="1" err="1">
                <a:solidFill>
                  <a:srgbClr val="000000"/>
                </a:solidFill>
                <a:cs typeface="Arial"/>
              </a:rPr>
              <a:t>clases</a:t>
            </a:r>
            <a:endParaRPr lang="en-US" sz="2000" b="1">
              <a:solidFill>
                <a:srgbClr val="000000"/>
              </a:solidFill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b="1" err="1">
                <a:solidFill>
                  <a:srgbClr val="000000"/>
                </a:solidFill>
                <a:cs typeface="Arial"/>
              </a:rPr>
              <a:t>Fecha</a:t>
            </a:r>
            <a:r>
              <a:rPr lang="en-US">
                <a:solidFill>
                  <a:srgbClr val="000000"/>
                </a:solidFill>
                <a:cs typeface="Arial"/>
              </a:rPr>
              <a:t>: Lunes, 24 de </a:t>
            </a:r>
            <a:r>
              <a:rPr lang="en-US" err="1">
                <a:solidFill>
                  <a:srgbClr val="000000"/>
                </a:solidFill>
                <a:cs typeface="Arial"/>
              </a:rPr>
              <a:t>agosto</a:t>
            </a:r>
            <a:endParaRPr lang="en-US">
              <a:solidFill>
                <a:srgbClr val="000000"/>
              </a:solidFill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s-ES">
                <a:solidFill>
                  <a:srgbClr val="000000"/>
                </a:solidFill>
                <a:cs typeface="Arial"/>
              </a:rPr>
              <a:t>Fotos de regreso a clases en el patio del SUB.</a:t>
            </a:r>
            <a:endParaRPr lang="en-US">
              <a:solidFill>
                <a:srgbClr val="000000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b="1"/>
              <a:t>Fin de </a:t>
            </a:r>
            <a:r>
              <a:rPr lang="en-US" sz="2000" b="1" err="1"/>
              <a:t>semana</a:t>
            </a:r>
            <a:r>
              <a:rPr lang="en-US" sz="2000" b="1"/>
              <a:t> familiar</a:t>
            </a:r>
            <a:endParaRPr lang="en-US" sz="2000" b="1"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b="1" err="1"/>
              <a:t>Fechas</a:t>
            </a:r>
            <a:r>
              <a:rPr lang="en-US"/>
              <a:t>: 25-27 de </a:t>
            </a:r>
            <a:r>
              <a:rPr lang="en-US" err="1"/>
              <a:t>septiembre</a:t>
            </a:r>
            <a:endParaRPr lang="en-US"/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>
                <a:hlinkClick r:id="rId8"/>
              </a:rPr>
              <a:t>go.ttu.edu/</a:t>
            </a:r>
            <a:r>
              <a:rPr lang="en-US" err="1">
                <a:hlinkClick r:id="rId8"/>
              </a:rPr>
              <a:t>familyweekend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7317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1EC5D-BA55-78EC-8716-C15E859C0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F705AC-EA9B-F67B-6B75-CD4D79659CDD}"/>
              </a:ext>
            </a:extLst>
          </p:cNvPr>
          <p:cNvCxnSpPr>
            <a:cxnSpLocks/>
          </p:cNvCxnSpPr>
          <p:nvPr/>
        </p:nvCxnSpPr>
        <p:spPr>
          <a:xfrm flipH="1">
            <a:off x="784306" y="1276162"/>
            <a:ext cx="10623389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89075201-6EBB-F9C2-D4F4-3685BDA03258}"/>
              </a:ext>
            </a:extLst>
          </p:cNvPr>
          <p:cNvSpPr/>
          <p:nvPr/>
        </p:nvSpPr>
        <p:spPr>
          <a:xfrm>
            <a:off x="5559176" y="3040482"/>
            <a:ext cx="1509443" cy="3829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A98AA4-418C-7AB9-B7C8-5C6DADC79398}"/>
              </a:ext>
            </a:extLst>
          </p:cNvPr>
          <p:cNvSpPr txBox="1"/>
          <p:nvPr/>
        </p:nvSpPr>
        <p:spPr>
          <a:xfrm>
            <a:off x="326839" y="295260"/>
            <a:ext cx="7060196" cy="9244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defRPr/>
            </a:pPr>
            <a:r>
              <a:rPr lang="en-US" sz="3200" b="1">
                <a:solidFill>
                  <a:srgbClr val="000000"/>
                </a:solidFill>
                <a:latin typeface="Arial"/>
                <a:ea typeface="NanumMyeongjo"/>
                <a:cs typeface="Arial"/>
              </a:rPr>
              <a:t>TENGA EN CUENTA! 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NanumMyeongjo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EEE714-F4A7-03B7-B91A-5D71995BB19F}"/>
              </a:ext>
            </a:extLst>
          </p:cNvPr>
          <p:cNvSpPr txBox="1"/>
          <p:nvPr/>
        </p:nvSpPr>
        <p:spPr>
          <a:xfrm>
            <a:off x="329184" y="1371600"/>
            <a:ext cx="7059168" cy="5016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800" b="1">
                <a:solidFill>
                  <a:srgbClr val="000000"/>
                </a:solidFill>
                <a:latin typeface="Arial"/>
                <a:cs typeface="Arial"/>
              </a:rPr>
              <a:t>HOY</a:t>
            </a:r>
            <a:r>
              <a:rPr lang="en-US" sz="280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sz="2800" b="1">
                <a:solidFill>
                  <a:srgbClr val="FF0000"/>
                </a:solidFill>
                <a:latin typeface="Arial"/>
                <a:cs typeface="Arial"/>
              </a:rPr>
              <a:t>DÍA 1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b="1">
                <a:solidFill>
                  <a:srgbClr val="E90802"/>
                </a:solidFill>
                <a:latin typeface="Arial"/>
                <a:cs typeface="Arial"/>
              </a:rPr>
              <a:t>3:30pm – 5:00pm</a:t>
            </a: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 – </a:t>
            </a:r>
            <a:r>
              <a:rPr lang="en-US" sz="2400" b="1">
                <a:solidFill>
                  <a:srgbClr val="000000"/>
                </a:solidFill>
                <a:latin typeface="Arial"/>
                <a:cs typeface="Arial"/>
              </a:rPr>
              <a:t>Feria de </a:t>
            </a:r>
            <a:r>
              <a:rPr lang="en-US" sz="2400" b="1" err="1">
                <a:solidFill>
                  <a:srgbClr val="000000"/>
                </a:solidFill>
                <a:latin typeface="Arial"/>
                <a:cs typeface="Arial"/>
              </a:rPr>
              <a:t>Recursos</a:t>
            </a:r>
            <a:r>
              <a:rPr lang="en-US" sz="2400" b="1">
                <a:solidFill>
                  <a:srgbClr val="000000"/>
                </a:solidFill>
                <a:latin typeface="Arial"/>
                <a:cs typeface="Arial"/>
              </a:rPr>
              <a:t> del Campus.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b="1">
                <a:solidFill>
                  <a:srgbClr val="E90802"/>
                </a:solidFill>
                <a:latin typeface="Arial"/>
                <a:cs typeface="Arial"/>
              </a:rPr>
              <a:t>3:45pm – 5:40pm</a:t>
            </a: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 – </a:t>
            </a:r>
            <a:r>
              <a:rPr lang="en-US" sz="2400" b="1" err="1">
                <a:solidFill>
                  <a:srgbClr val="000000"/>
                </a:solidFill>
                <a:latin typeface="Arial"/>
                <a:cs typeface="Arial"/>
              </a:rPr>
              <a:t>Sesiones</a:t>
            </a:r>
            <a:r>
              <a:rPr lang="en-US" sz="240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400" b="1" err="1">
                <a:solidFill>
                  <a:srgbClr val="000000"/>
                </a:solidFill>
                <a:latin typeface="Arial"/>
                <a:cs typeface="Arial"/>
              </a:rPr>
              <a:t>Paralelas</a:t>
            </a:r>
            <a:endParaRPr lang="en-US" sz="2400" b="1">
              <a:solidFill>
                <a:srgbClr val="000000"/>
              </a:solidFill>
              <a:latin typeface="Arial"/>
              <a:cs typeface="Arial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s-ES" sz="2000">
                <a:latin typeface="Arial"/>
                <a:cs typeface="Arial"/>
              </a:rPr>
              <a:t>Ayuda Financiera, Becas y Servicios Comerciales para Estudiantes</a:t>
            </a:r>
            <a:r>
              <a:rPr lang="es-ES" sz="2000">
                <a:solidFill>
                  <a:srgbClr val="000000"/>
                </a:solidFill>
                <a:latin typeface="Arial"/>
                <a:cs typeface="Arial"/>
              </a:rPr>
              <a:t> – Teatro Allen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s-ES" sz="2000">
                <a:solidFill>
                  <a:srgbClr val="000000"/>
                </a:solidFill>
                <a:latin typeface="Arial"/>
                <a:cs typeface="Arial"/>
              </a:rPr>
              <a:t>Consulta el horario para otras sesiones y ubicaciones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s-ES" sz="2400" b="1">
                <a:solidFill>
                  <a:srgbClr val="E90802"/>
                </a:solidFill>
                <a:latin typeface="Arial"/>
                <a:cs typeface="Arial"/>
              </a:rPr>
              <a:t>5:45pm – 6:30pm</a:t>
            </a:r>
            <a:r>
              <a:rPr lang="es-ES" sz="2400">
                <a:solidFill>
                  <a:srgbClr val="000000"/>
                </a:solidFill>
                <a:latin typeface="Arial"/>
                <a:cs typeface="Arial"/>
              </a:rPr>
              <a:t> – </a:t>
            </a:r>
            <a:r>
              <a:rPr lang="es-ES" sz="2400" b="1">
                <a:solidFill>
                  <a:srgbClr val="000000"/>
                </a:solidFill>
                <a:latin typeface="Arial"/>
                <a:cs typeface="Arial"/>
              </a:rPr>
              <a:t>Cena de fajitas con tu estudiante en el </a:t>
            </a:r>
            <a:r>
              <a:rPr lang="es-ES" sz="2400" b="1" err="1">
                <a:solidFill>
                  <a:srgbClr val="000000"/>
                </a:solidFill>
                <a:latin typeface="Arial"/>
                <a:cs typeface="Arial"/>
              </a:rPr>
              <a:t>area</a:t>
            </a:r>
            <a:r>
              <a:rPr lang="es-ES" sz="2400" b="1">
                <a:solidFill>
                  <a:srgbClr val="000000"/>
                </a:solidFill>
                <a:latin typeface="Arial"/>
                <a:cs typeface="Arial"/>
              </a:rPr>
              <a:t> de Comidas-SUB.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s-ES" sz="2400" b="1">
                <a:solidFill>
                  <a:srgbClr val="E90802"/>
                </a:solidFill>
                <a:latin typeface="Arial"/>
                <a:cs typeface="Arial"/>
              </a:rPr>
              <a:t>6:30pm – 8:00pm</a:t>
            </a:r>
            <a:r>
              <a:rPr lang="es-ES" sz="2400">
                <a:solidFill>
                  <a:srgbClr val="000000"/>
                </a:solidFill>
                <a:latin typeface="Arial"/>
                <a:cs typeface="Arial"/>
              </a:rPr>
              <a:t> – </a:t>
            </a:r>
            <a:r>
              <a:rPr lang="es-ES" sz="2400" b="1">
                <a:latin typeface="Arial"/>
                <a:cs typeface="Arial"/>
              </a:rPr>
              <a:t>Reunión social de padres y familiares en el Centro de Exalumnos McKenzie-Merket.</a:t>
            </a:r>
            <a:endParaRPr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lvl="0" algn="ctr">
              <a:defRPr/>
            </a:pPr>
            <a:endParaRPr lang="es-ES" sz="2000" i="1">
              <a:solidFill>
                <a:srgbClr val="000000"/>
              </a:solidFill>
              <a:latin typeface="Arial"/>
              <a:cs typeface="Arial"/>
            </a:endParaRPr>
          </a:p>
          <a:p>
            <a:pPr lvl="0" algn="ctr">
              <a:defRPr/>
            </a:pPr>
            <a:r>
              <a:rPr lang="es-ES" sz="2000" i="1">
                <a:solidFill>
                  <a:srgbClr val="000000"/>
                </a:solidFill>
                <a:latin typeface="Arial"/>
                <a:cs typeface="Arial"/>
              </a:rPr>
              <a:t>Los estudiantes tendrán programación hasta las 10:00 p.m.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05B926-7945-E13B-F36F-96CB408BC7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040" t="21246" r="22040" b="15845"/>
          <a:stretch>
            <a:fillRect/>
          </a:stretch>
        </p:blipFill>
        <p:spPr>
          <a:xfrm>
            <a:off x="7619998" y="0"/>
            <a:ext cx="4572001" cy="6858000"/>
          </a:xfrm>
          <a:prstGeom prst="rect">
            <a:avLst/>
          </a:prstGeom>
        </p:spPr>
      </p:pic>
      <p:pic>
        <p:nvPicPr>
          <p:cNvPr id="3" name="Picture 2" descr="A black and white poster with white text&#10;&#10;AI-generated content may be incorrect.">
            <a:extLst>
              <a:ext uri="{FF2B5EF4-FFF2-40B4-BE49-F238E27FC236}">
                <a16:creationId xmlns:a16="http://schemas.microsoft.com/office/drawing/2014/main" id="{456508FD-D5A9-3072-D962-E5AB1C9456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9794"/>
          <a:stretch/>
        </p:blipFill>
        <p:spPr>
          <a:xfrm>
            <a:off x="10360264" y="6129443"/>
            <a:ext cx="1487837" cy="52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86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B701E-AE68-58F4-CDE2-E63F26B71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8C7BBE-EE32-959A-4C6E-8AE0143CDC8A}"/>
              </a:ext>
            </a:extLst>
          </p:cNvPr>
          <p:cNvCxnSpPr>
            <a:cxnSpLocks/>
          </p:cNvCxnSpPr>
          <p:nvPr/>
        </p:nvCxnSpPr>
        <p:spPr>
          <a:xfrm flipH="1">
            <a:off x="784306" y="1276162"/>
            <a:ext cx="10623389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92D95E6-A513-24A2-79C3-64A1017A8B77}"/>
              </a:ext>
            </a:extLst>
          </p:cNvPr>
          <p:cNvSpPr/>
          <p:nvPr/>
        </p:nvSpPr>
        <p:spPr>
          <a:xfrm>
            <a:off x="5559176" y="3040482"/>
            <a:ext cx="1509443" cy="3829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BB8421-9C7F-5C05-A532-19AC749D7C02}"/>
              </a:ext>
            </a:extLst>
          </p:cNvPr>
          <p:cNvSpPr txBox="1"/>
          <p:nvPr/>
        </p:nvSpPr>
        <p:spPr>
          <a:xfrm>
            <a:off x="-2420" y="285852"/>
            <a:ext cx="11782714" cy="9361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defRPr/>
            </a:pPr>
            <a:r>
              <a:rPr lang="en-US" sz="3200" b="1">
                <a:solidFill>
                  <a:srgbClr val="000000"/>
                </a:solidFill>
                <a:latin typeface="Arial"/>
                <a:ea typeface="NanumMyeongjo"/>
                <a:cs typeface="Arial"/>
              </a:rPr>
              <a:t>TENGA EN CUENTA! 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BCFF8F-89AB-3489-FBEA-046916F000F7}"/>
              </a:ext>
            </a:extLst>
          </p:cNvPr>
          <p:cNvSpPr txBox="1"/>
          <p:nvPr/>
        </p:nvSpPr>
        <p:spPr>
          <a:xfrm>
            <a:off x="210312" y="1371600"/>
            <a:ext cx="7389568" cy="53553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1850" b="1">
                <a:solidFill>
                  <a:srgbClr val="000000"/>
                </a:solidFill>
                <a:latin typeface="Arial"/>
                <a:cs typeface="Arial"/>
              </a:rPr>
              <a:t>MAÑANA</a:t>
            </a:r>
            <a:r>
              <a:rPr lang="en-US" sz="185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sz="1850" b="1">
                <a:solidFill>
                  <a:srgbClr val="E90802"/>
                </a:solidFill>
                <a:latin typeface="Arial"/>
                <a:cs typeface="Arial"/>
              </a:rPr>
              <a:t>DÍA 2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s-ES" sz="1850" b="1">
                <a:solidFill>
                  <a:srgbClr val="E90802"/>
                </a:solidFill>
                <a:latin typeface="Arial"/>
                <a:cs typeface="Arial"/>
              </a:rPr>
              <a:t>8:30 a.m</a:t>
            </a:r>
            <a:r>
              <a:rPr lang="es-ES" sz="1850">
                <a:solidFill>
                  <a:srgbClr val="000000"/>
                </a:solidFill>
                <a:latin typeface="Arial"/>
                <a:cs typeface="Arial"/>
              </a:rPr>
              <a:t>. – </a:t>
            </a:r>
            <a:r>
              <a:rPr lang="es-ES" sz="1850" b="1">
                <a:solidFill>
                  <a:srgbClr val="000000"/>
                </a:solidFill>
                <a:latin typeface="Arial"/>
                <a:cs typeface="Arial"/>
              </a:rPr>
              <a:t>Charla sobre: Cómo prepararse para el éxito estudiantil en Texas Tech</a:t>
            </a:r>
            <a:r>
              <a:rPr lang="es-ES" sz="185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s-ES" sz="1850">
                <a:solidFill>
                  <a:srgbClr val="000000"/>
                </a:solidFill>
                <a:latin typeface="Arial"/>
                <a:cs typeface="Arial"/>
              </a:rPr>
              <a:t>Teatro SUB Allen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s-ES" sz="1850">
                <a:solidFill>
                  <a:srgbClr val="000000"/>
                </a:solidFill>
                <a:latin typeface="Arial"/>
                <a:cs typeface="Arial"/>
              </a:rPr>
              <a:t>Después de la charla, los estudiantes podrán asistir a la asesoría académica y podrán registrarse en las clases. </a:t>
            </a:r>
            <a:endParaRPr lang="es-ES" sz="18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s-ES" sz="1850" b="1">
                <a:solidFill>
                  <a:srgbClr val="E90802"/>
                </a:solidFill>
                <a:latin typeface="Arial"/>
                <a:cs typeface="Arial"/>
              </a:rPr>
              <a:t>10:00 a.m. – mediodía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s-ES" sz="1850" b="1">
                <a:solidFill>
                  <a:srgbClr val="000000"/>
                </a:solidFill>
                <a:latin typeface="Arial"/>
                <a:cs typeface="Arial"/>
              </a:rPr>
              <a:t>Evento </a:t>
            </a:r>
            <a:r>
              <a:rPr lang="es-ES" sz="1850" b="1" err="1">
                <a:solidFill>
                  <a:srgbClr val="000000"/>
                </a:solidFill>
                <a:latin typeface="Arial"/>
                <a:cs typeface="Arial"/>
              </a:rPr>
              <a:t>OneStop</a:t>
            </a:r>
            <a:r>
              <a:rPr lang="es-ES" sz="1850" b="1">
                <a:solidFill>
                  <a:srgbClr val="000000"/>
                </a:solidFill>
                <a:latin typeface="Arial"/>
                <a:cs typeface="Arial"/>
              </a:rPr>
              <a:t> y Recorrido por las Residencias </a:t>
            </a:r>
            <a:r>
              <a:rPr lang="es-ES" sz="1850">
                <a:solidFill>
                  <a:srgbClr val="000000"/>
                </a:solidFill>
                <a:latin typeface="Arial"/>
                <a:cs typeface="Arial"/>
              </a:rPr>
              <a:t>– Salón Red Raider del SUB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s-ES" sz="1850" b="1">
                <a:solidFill>
                  <a:srgbClr val="000000"/>
                </a:solidFill>
                <a:latin typeface="Arial"/>
                <a:cs typeface="Arial"/>
              </a:rPr>
              <a:t>Recorridos en la Biblioteca</a:t>
            </a:r>
            <a:r>
              <a:rPr lang="es-ES" sz="1850">
                <a:solidFill>
                  <a:srgbClr val="000000"/>
                </a:solidFill>
                <a:latin typeface="Arial"/>
                <a:cs typeface="Arial"/>
              </a:rPr>
              <a:t> – Recepción de la Biblioteca Universitaria.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850" b="1">
                <a:solidFill>
                  <a:srgbClr val="E90802"/>
                </a:solidFill>
                <a:latin typeface="Arial"/>
                <a:cs typeface="Arial"/>
              </a:rPr>
              <a:t>10:00 a.m. – 1:30 p.m</a:t>
            </a:r>
            <a:r>
              <a:rPr lang="en-US" sz="1850">
                <a:solidFill>
                  <a:srgbClr val="000000"/>
                </a:solidFill>
                <a:latin typeface="Arial"/>
                <a:cs typeface="Arial"/>
              </a:rPr>
              <a:t>. – </a:t>
            </a:r>
            <a:r>
              <a:rPr lang="en-US" sz="1850" b="1" err="1">
                <a:solidFill>
                  <a:srgbClr val="000000"/>
                </a:solidFill>
                <a:latin typeface="Arial"/>
                <a:cs typeface="Arial"/>
              </a:rPr>
              <a:t>Reuniones</a:t>
            </a:r>
            <a:r>
              <a:rPr lang="en-US" sz="185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850" b="1" err="1">
                <a:solidFill>
                  <a:srgbClr val="000000"/>
                </a:solidFill>
                <a:latin typeface="Arial"/>
                <a:cs typeface="Arial"/>
              </a:rPr>
              <a:t>individuales</a:t>
            </a:r>
            <a:r>
              <a:rPr lang="en-US" sz="1850">
                <a:solidFill>
                  <a:srgbClr val="000000"/>
                </a:solidFill>
                <a:latin typeface="Arial"/>
                <a:cs typeface="Arial"/>
              </a:rPr>
              <a:t> - </a:t>
            </a:r>
            <a:r>
              <a:rPr lang="es-ES" sz="1850">
                <a:solidFill>
                  <a:srgbClr val="000000"/>
                </a:solidFill>
                <a:latin typeface="Arial"/>
                <a:cs typeface="Arial"/>
              </a:rPr>
              <a:t>Salón Red Raider del SUB</a:t>
            </a:r>
            <a:endParaRPr lang="en-US" sz="1850">
              <a:solidFill>
                <a:srgbClr val="000000"/>
              </a:solidFill>
              <a:latin typeface="Arial"/>
              <a:cs typeface="Arial"/>
            </a:endParaRP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kumimoji="0" lang="en-US" sz="18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Financial Aid &amp; Scholarships</a:t>
            </a:r>
            <a:endParaRPr lang="en-US" sz="18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kumimoji="0" lang="en-US" sz="18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Student Business Services</a:t>
            </a:r>
            <a:endParaRPr lang="en-US" sz="18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kumimoji="0" lang="en-US" sz="18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Military Benefits</a:t>
            </a:r>
            <a:endParaRPr lang="en-US" sz="18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850" b="1">
                <a:solidFill>
                  <a:srgbClr val="E90802"/>
                </a:solidFill>
                <a:latin typeface="Arial"/>
                <a:cs typeface="Arial"/>
              </a:rPr>
              <a:t>11:00 a.m. – 1:00 p.m</a:t>
            </a:r>
            <a:r>
              <a:rPr lang="es-ES" sz="1850">
                <a:solidFill>
                  <a:srgbClr val="000000"/>
                </a:solidFill>
                <a:latin typeface="Arial"/>
                <a:cs typeface="Arial"/>
              </a:rPr>
              <a:t>. – </a:t>
            </a:r>
            <a:r>
              <a:rPr lang="es-ES" sz="1850" b="1">
                <a:solidFill>
                  <a:srgbClr val="000000"/>
                </a:solidFill>
                <a:latin typeface="Arial"/>
                <a:cs typeface="Arial"/>
              </a:rPr>
              <a:t>Culminación de RRO y Primera Foto</a:t>
            </a:r>
          </a:p>
          <a:p>
            <a:pPr lvl="1">
              <a:defRPr/>
            </a:pPr>
            <a:r>
              <a:rPr lang="es-ES" sz="1850">
                <a:solidFill>
                  <a:srgbClr val="000000"/>
                </a:solidFill>
                <a:latin typeface="Arial"/>
                <a:cs typeface="Arial"/>
              </a:rPr>
              <a:t> - Estadio Jones (Rampa Suroeste).</a:t>
            </a:r>
            <a:endParaRPr lang="en-US" sz="18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87953C-49AC-2F6C-F86B-9F1BF3CDC1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841" t="11667" r="10841" b="18413"/>
          <a:stretch>
            <a:fillRect/>
          </a:stretch>
        </p:blipFill>
        <p:spPr>
          <a:xfrm rot="5400000">
            <a:off x="6466940" y="1132940"/>
            <a:ext cx="6858000" cy="4592119"/>
          </a:xfrm>
          <a:prstGeom prst="rect">
            <a:avLst/>
          </a:prstGeom>
        </p:spPr>
      </p:pic>
      <p:pic>
        <p:nvPicPr>
          <p:cNvPr id="3" name="Picture 2" descr="A black and white poster with white text&#10;&#10;AI-generated content may be incorrect.">
            <a:extLst>
              <a:ext uri="{FF2B5EF4-FFF2-40B4-BE49-F238E27FC236}">
                <a16:creationId xmlns:a16="http://schemas.microsoft.com/office/drawing/2014/main" id="{07910F90-6179-590C-247C-000FEFF43C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9794"/>
          <a:stretch/>
        </p:blipFill>
        <p:spPr>
          <a:xfrm>
            <a:off x="7738984" y="226483"/>
            <a:ext cx="1487837" cy="52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27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BA217-EEEB-DE5F-BCA1-F0BEA3525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3">
            <a:extLst>
              <a:ext uri="{FF2B5EF4-FFF2-40B4-BE49-F238E27FC236}">
                <a16:creationId xmlns:a16="http://schemas.microsoft.com/office/drawing/2014/main" id="{6F201D53-A0BC-2EAD-A855-5EF8E856E3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" r="57734"/>
          <a:stretch/>
        </p:blipFill>
        <p:spPr>
          <a:xfrm>
            <a:off x="7441485" y="0"/>
            <a:ext cx="475051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E9E263-52CC-9A50-0A9F-BE59FC56E7B8}"/>
              </a:ext>
            </a:extLst>
          </p:cNvPr>
          <p:cNvSpPr txBox="1"/>
          <p:nvPr/>
        </p:nvSpPr>
        <p:spPr>
          <a:xfrm>
            <a:off x="8223648" y="1178026"/>
            <a:ext cx="3522037" cy="514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3200" b="1" cap="all" err="1">
                <a:solidFill>
                  <a:schemeClr val="bg1"/>
                </a:solidFill>
                <a:latin typeface="Arial Black" panose="020B0604020202020204" pitchFamily="34" charset="0"/>
                <a:ea typeface="NanumMyeongjo" panose="02020603020101020101" pitchFamily="18" charset="-127"/>
                <a:cs typeface="Arial Black" panose="020B0604020202020204" pitchFamily="34" charset="0"/>
              </a:rPr>
              <a:t>Preguntas</a:t>
            </a:r>
            <a:endParaRPr lang="en-US" sz="3200" b="1" cap="all">
              <a:solidFill>
                <a:schemeClr val="bg1"/>
              </a:solidFill>
              <a:latin typeface="Arial Black" panose="020B0604020202020204" pitchFamily="34" charset="0"/>
              <a:ea typeface="NanumMyeongjo" panose="02020603020101020101" pitchFamily="18" charset="-127"/>
              <a:cs typeface="Arial Black" panose="020B0604020202020204" pitchFamily="34" charset="0"/>
            </a:endParaRPr>
          </a:p>
        </p:txBody>
      </p:sp>
      <p:pic>
        <p:nvPicPr>
          <p:cNvPr id="14" name="Picture 13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79AD4E9B-95E1-A319-3CAF-8C7565C9AA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" y="298450"/>
            <a:ext cx="1596136" cy="1947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0A199D-384F-B2E6-7844-5BAFCE910D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85" t="-1154" r="11740" b="-1773"/>
          <a:stretch/>
        </p:blipFill>
        <p:spPr>
          <a:xfrm rot="5400000">
            <a:off x="2642267" y="4338073"/>
            <a:ext cx="9957753" cy="8430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AAA885-8B15-9FBD-FD84-982282B7F4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85" t="-1154" r="11740" b="-1773"/>
          <a:stretch/>
        </p:blipFill>
        <p:spPr>
          <a:xfrm rot="16200000">
            <a:off x="7101307" y="4570735"/>
            <a:ext cx="9957753" cy="84306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7E055-8477-0509-1A5B-0729C3A94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500188"/>
            <a:ext cx="6318397" cy="42430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s-ES" sz="3600" b="1">
                <a:latin typeface="Arial"/>
                <a:cs typeface="Arial"/>
              </a:rPr>
              <a:t>¿Tienes preguntas adicionales?</a:t>
            </a:r>
            <a:endParaRPr lang="en-US"/>
          </a:p>
          <a:p>
            <a:pPr marL="321310" indent="-321310"/>
            <a:endParaRPr lang="es-ES">
              <a:latin typeface="Arial"/>
              <a:cs typeface="Arial"/>
            </a:endParaRPr>
          </a:p>
          <a:p>
            <a:pPr marL="321310" indent="-321310"/>
            <a:r>
              <a:rPr lang="es-ES" i="1">
                <a:latin typeface="Arial"/>
                <a:cs typeface="Arial"/>
              </a:rPr>
              <a:t>Si tienes alguna pregunta, puedes enviar un correo electrónico a parent@ttu.edu.</a:t>
            </a:r>
            <a:endParaRPr lang="en-US" i="1">
              <a:latin typeface="Arial"/>
              <a:cs typeface="Arial"/>
            </a:endParaRPr>
          </a:p>
        </p:txBody>
      </p:sp>
      <p:pic>
        <p:nvPicPr>
          <p:cNvPr id="4" name="Picture 3" descr="A black and white poster with white text&#10;&#10;AI-generated content may be incorrect.">
            <a:extLst>
              <a:ext uri="{FF2B5EF4-FFF2-40B4-BE49-F238E27FC236}">
                <a16:creationId xmlns:a16="http://schemas.microsoft.com/office/drawing/2014/main" id="{3BD878A6-84E1-ABDF-1CE1-06D852CA751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39794"/>
          <a:stretch/>
        </p:blipFill>
        <p:spPr>
          <a:xfrm>
            <a:off x="10390744" y="6109123"/>
            <a:ext cx="1487837" cy="52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49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F726A27-FD0D-3D22-9112-C7212A5A0776}"/>
              </a:ext>
            </a:extLst>
          </p:cNvPr>
          <p:cNvSpPr txBox="1"/>
          <p:nvPr/>
        </p:nvSpPr>
        <p:spPr>
          <a:xfrm>
            <a:off x="9048329" y="6361532"/>
            <a:ext cx="31436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NanumMyeongjo" panose="02020603020101020101" pitchFamily="18" charset="-127"/>
                <a:cs typeface="Arimo" panose="020B0604020202020204" pitchFamily="34" charset="0"/>
              </a:rPr>
              <a:t>PARTNERSHIP SUMMARY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B345BF-B536-4848-A5FD-8218ED05CC9E}"/>
              </a:ext>
            </a:extLst>
          </p:cNvPr>
          <p:cNvSpPr/>
          <p:nvPr/>
        </p:nvSpPr>
        <p:spPr>
          <a:xfrm>
            <a:off x="5559176" y="3040482"/>
            <a:ext cx="1509443" cy="3829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4AD86E-BD2F-BE03-7710-CC71E17E6E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2" b="2629"/>
          <a:stretch/>
        </p:blipFill>
        <p:spPr>
          <a:xfrm>
            <a:off x="1" y="5788152"/>
            <a:ext cx="12984478" cy="87782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900A52C-987B-7171-33A3-0D105F4219C7}"/>
              </a:ext>
            </a:extLst>
          </p:cNvPr>
          <p:cNvCxnSpPr>
            <a:cxnSpLocks/>
          </p:cNvCxnSpPr>
          <p:nvPr/>
        </p:nvCxnSpPr>
        <p:spPr>
          <a:xfrm>
            <a:off x="1344168" y="2478024"/>
            <a:ext cx="0" cy="3026664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B688CB49-C3C0-F848-1F92-D52740C7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365760"/>
            <a:ext cx="9514332" cy="1071563"/>
          </a:xfrm>
        </p:spPr>
        <p:txBody>
          <a:bodyPr>
            <a:normAutofit/>
          </a:bodyPr>
          <a:lstStyle/>
          <a:p>
            <a:pPr algn="l"/>
            <a:r>
              <a:rPr lang="en-US" sz="4400" b="1" cap="all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Connect with us</a:t>
            </a:r>
            <a:endParaRPr lang="en-US" sz="4400"/>
          </a:p>
        </p:txBody>
      </p:sp>
      <p:pic>
        <p:nvPicPr>
          <p:cNvPr id="14" name="Picture 13" descr="A screenshot of a qr code&#10;&#10;AI-generated content may be incorrect.">
            <a:extLst>
              <a:ext uri="{FF2B5EF4-FFF2-40B4-BE49-F238E27FC236}">
                <a16:creationId xmlns:a16="http://schemas.microsoft.com/office/drawing/2014/main" id="{1B148BB1-ED1B-4E2D-05CC-751FF5E0E8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2684"/>
          <a:stretch/>
        </p:blipFill>
        <p:spPr>
          <a:xfrm>
            <a:off x="8412786" y="1961059"/>
            <a:ext cx="2870840" cy="28773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CE3939-E54C-B291-7D5E-CF729E37CDC4}"/>
              </a:ext>
            </a:extLst>
          </p:cNvPr>
          <p:cNvSpPr txBox="1"/>
          <p:nvPr/>
        </p:nvSpPr>
        <p:spPr>
          <a:xfrm>
            <a:off x="1364608" y="2133599"/>
            <a:ext cx="6382389" cy="31085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Parent &amp; Family Relations is your support team on campus!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 Raider Family Network and Newsletter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Webinar Series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 Raider Family Guide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Social media</a:t>
            </a:r>
          </a:p>
        </p:txBody>
      </p:sp>
      <p:pic>
        <p:nvPicPr>
          <p:cNvPr id="16" name="Picture 15" descr="A black and white poster with white text&#10;&#10;AI-generated content may be incorrect.">
            <a:extLst>
              <a:ext uri="{FF2B5EF4-FFF2-40B4-BE49-F238E27FC236}">
                <a16:creationId xmlns:a16="http://schemas.microsoft.com/office/drawing/2014/main" id="{8C711AB3-E108-74E7-86E9-67C31C63B14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9794"/>
          <a:stretch/>
        </p:blipFill>
        <p:spPr>
          <a:xfrm>
            <a:off x="9110584" y="4971203"/>
            <a:ext cx="1487837" cy="5285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6A8569-CE3A-EF5A-BE7E-2C9AB2635BFC}"/>
              </a:ext>
            </a:extLst>
          </p:cNvPr>
          <p:cNvSpPr txBox="1"/>
          <p:nvPr/>
        </p:nvSpPr>
        <p:spPr>
          <a:xfrm>
            <a:off x="9200729" y="6513932"/>
            <a:ext cx="31436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spc="300">
                <a:solidFill>
                  <a:schemeClr val="bg1"/>
                </a:solidFill>
                <a:latin typeface="Aptos" panose="020B0004020202020204" pitchFamily="34" charset="0"/>
                <a:ea typeface="NanumMyeongjo" panose="02020603020101020101" pitchFamily="18" charset="-127"/>
                <a:cs typeface="Arimo" panose="020B0604020202020204" pitchFamily="34" charset="0"/>
              </a:rPr>
              <a:t>PARTNERSHIP SUMMARY</a:t>
            </a:r>
          </a:p>
        </p:txBody>
      </p:sp>
      <p:pic>
        <p:nvPicPr>
          <p:cNvPr id="7" name="Picture 6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04ADDA4-8463-D8AA-2830-37B218D69F64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 t="3634" r="-1" b="-168"/>
          <a:stretch/>
        </p:blipFill>
        <p:spPr>
          <a:xfrm>
            <a:off x="-1" y="0"/>
            <a:ext cx="12192000" cy="68696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08823F-C265-A5DE-E24E-E9DF8B9A0137}"/>
              </a:ext>
            </a:extLst>
          </p:cNvPr>
          <p:cNvSpPr/>
          <p:nvPr/>
        </p:nvSpPr>
        <p:spPr>
          <a:xfrm>
            <a:off x="5711576" y="3192882"/>
            <a:ext cx="1509443" cy="3829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FB3685-EAC3-1648-A932-BECB526697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2" b="2629"/>
          <a:stretch/>
        </p:blipFill>
        <p:spPr>
          <a:xfrm>
            <a:off x="152401" y="5940552"/>
            <a:ext cx="12984478" cy="87782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CD555B9-37C0-235D-3008-1D4A18761351}"/>
              </a:ext>
            </a:extLst>
          </p:cNvPr>
          <p:cNvCxnSpPr>
            <a:cxnSpLocks/>
          </p:cNvCxnSpPr>
          <p:nvPr/>
        </p:nvCxnSpPr>
        <p:spPr>
          <a:xfrm>
            <a:off x="1496568" y="2630424"/>
            <a:ext cx="0" cy="3026664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1">
            <a:extLst>
              <a:ext uri="{FF2B5EF4-FFF2-40B4-BE49-F238E27FC236}">
                <a16:creationId xmlns:a16="http://schemas.microsoft.com/office/drawing/2014/main" id="{5A3A78E6-CAB9-8276-710D-9A40F5EF931C}"/>
              </a:ext>
            </a:extLst>
          </p:cNvPr>
          <p:cNvSpPr txBox="1">
            <a:spLocks/>
          </p:cNvSpPr>
          <p:nvPr/>
        </p:nvSpPr>
        <p:spPr>
          <a:xfrm>
            <a:off x="1432560" y="518160"/>
            <a:ext cx="9514332" cy="1071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857250" rtl="0" eaLnBrk="1" latinLnBrk="0" hangingPunct="1">
              <a:spcBef>
                <a:spcPct val="0"/>
              </a:spcBef>
              <a:buNone/>
              <a:defRPr sz="412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cap="all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CONÉCTATE CON PARENT &amp; FAMILY relations</a:t>
            </a:r>
            <a:endParaRPr lang="en-US" sz="4400"/>
          </a:p>
        </p:txBody>
      </p:sp>
      <p:pic>
        <p:nvPicPr>
          <p:cNvPr id="15" name="Picture 14" descr="A screenshot of a qr code&#10;&#10;AI-generated content may be incorrect.">
            <a:extLst>
              <a:ext uri="{FF2B5EF4-FFF2-40B4-BE49-F238E27FC236}">
                <a16:creationId xmlns:a16="http://schemas.microsoft.com/office/drawing/2014/main" id="{98AE26C0-39C1-0078-5EF0-ED40F42370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2684"/>
          <a:stretch/>
        </p:blipFill>
        <p:spPr>
          <a:xfrm>
            <a:off x="8565186" y="2113459"/>
            <a:ext cx="2870840" cy="28773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2242B69-4735-ED81-F206-C269F7950310}"/>
              </a:ext>
            </a:extLst>
          </p:cNvPr>
          <p:cNvSpPr txBox="1"/>
          <p:nvPr/>
        </p:nvSpPr>
        <p:spPr>
          <a:xfrm>
            <a:off x="1517008" y="2285999"/>
            <a:ext cx="6382389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Parent &amp; Family Relations </a:t>
            </a:r>
            <a:r>
              <a:rPr lang="es-ES" sz="2800">
                <a:solidFill>
                  <a:schemeClr val="bg1"/>
                </a:solidFill>
                <a:cs typeface="Arial"/>
              </a:rPr>
              <a:t>es tu equipo de apoyo en el campus!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s-ES" sz="2800">
                <a:solidFill>
                  <a:schemeClr val="bg1"/>
                </a:solidFill>
                <a:cs typeface="Arial"/>
              </a:rPr>
              <a:t>Red Raider Familia Red y boletín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chemeClr val="bg1"/>
                </a:solidFill>
                <a:cs typeface="Arial"/>
              </a:rPr>
              <a:t>Redes </a:t>
            </a:r>
            <a:r>
              <a:rPr lang="en-US" sz="2800" err="1">
                <a:solidFill>
                  <a:schemeClr val="bg1"/>
                </a:solidFill>
                <a:cs typeface="Arial"/>
              </a:rPr>
              <a:t>sociales</a:t>
            </a:r>
            <a:r>
              <a:rPr lang="en-US" sz="2800">
                <a:solidFill>
                  <a:schemeClr val="bg1"/>
                </a:solidFill>
                <a:cs typeface="Arial"/>
              </a:rPr>
              <a:t> - @TTUPFR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parent@ttu.edu</a:t>
            </a:r>
          </a:p>
        </p:txBody>
      </p:sp>
      <p:pic>
        <p:nvPicPr>
          <p:cNvPr id="18" name="Picture 17" descr="A black and white poster with white text&#10;&#10;AI-generated content may be incorrect.">
            <a:extLst>
              <a:ext uri="{FF2B5EF4-FFF2-40B4-BE49-F238E27FC236}">
                <a16:creationId xmlns:a16="http://schemas.microsoft.com/office/drawing/2014/main" id="{B73BE07D-5A61-2AA4-36E1-DF0DF83DB2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9794"/>
          <a:stretch/>
        </p:blipFill>
        <p:spPr>
          <a:xfrm>
            <a:off x="9262984" y="5123603"/>
            <a:ext cx="1487837" cy="52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46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F726A27-FD0D-3D22-9112-C7212A5A0776}"/>
              </a:ext>
            </a:extLst>
          </p:cNvPr>
          <p:cNvSpPr txBox="1"/>
          <p:nvPr/>
        </p:nvSpPr>
        <p:spPr>
          <a:xfrm>
            <a:off x="9048329" y="6361532"/>
            <a:ext cx="31436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spc="300">
                <a:solidFill>
                  <a:schemeClr val="bg1"/>
                </a:solidFill>
                <a:latin typeface="Aptos" panose="020B0004020202020204" pitchFamily="34" charset="0"/>
                <a:ea typeface="NanumMyeongjo" panose="02020603020101020101" pitchFamily="18" charset="-127"/>
                <a:cs typeface="Arimo" panose="020B0604020202020204" pitchFamily="34" charset="0"/>
              </a:rPr>
              <a:t>PARTNERSHIP SUMMARY</a:t>
            </a:r>
          </a:p>
        </p:txBody>
      </p:sp>
      <p:pic>
        <p:nvPicPr>
          <p:cNvPr id="8" name="Picture 7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A574A4F-F0BA-47C3-576F-0E575A9BE7B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 t="3634" r="-1" b="-168"/>
          <a:stretch/>
        </p:blipFill>
        <p:spPr>
          <a:xfrm>
            <a:off x="0" y="-1"/>
            <a:ext cx="12192000" cy="686960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5B345BF-B536-4848-A5FD-8218ED05CC9E}"/>
              </a:ext>
            </a:extLst>
          </p:cNvPr>
          <p:cNvSpPr/>
          <p:nvPr/>
        </p:nvSpPr>
        <p:spPr>
          <a:xfrm>
            <a:off x="5559176" y="3040482"/>
            <a:ext cx="1509443" cy="3829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4AD86E-BD2F-BE03-7710-CC71E17E6E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2" b="2629"/>
          <a:stretch/>
        </p:blipFill>
        <p:spPr>
          <a:xfrm>
            <a:off x="1" y="5788152"/>
            <a:ext cx="12984478" cy="87782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900A52C-987B-7171-33A3-0D105F4219C7}"/>
              </a:ext>
            </a:extLst>
          </p:cNvPr>
          <p:cNvCxnSpPr>
            <a:cxnSpLocks/>
          </p:cNvCxnSpPr>
          <p:nvPr/>
        </p:nvCxnSpPr>
        <p:spPr>
          <a:xfrm>
            <a:off x="1344168" y="2478024"/>
            <a:ext cx="0" cy="3026664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B688CB49-C3C0-F848-1F92-D52740C7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440" y="650240"/>
            <a:ext cx="9514332" cy="1071563"/>
          </a:xfrm>
        </p:spPr>
        <p:txBody>
          <a:bodyPr>
            <a:normAutofit fontScale="90000"/>
          </a:bodyPr>
          <a:lstStyle/>
          <a:p>
            <a:r>
              <a:rPr lang="en-US" sz="4400" b="1" cap="all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CONÉCTATE CON PARENT &amp; FAMILY relations</a:t>
            </a:r>
            <a:endParaRPr lang="en-US" sz="4400"/>
          </a:p>
        </p:txBody>
      </p:sp>
      <p:pic>
        <p:nvPicPr>
          <p:cNvPr id="14" name="Picture 13" descr="A screenshot of a qr code&#10;&#10;AI-generated content may be incorrect.">
            <a:extLst>
              <a:ext uri="{FF2B5EF4-FFF2-40B4-BE49-F238E27FC236}">
                <a16:creationId xmlns:a16="http://schemas.microsoft.com/office/drawing/2014/main" id="{1B148BB1-ED1B-4E2D-05CC-751FF5E0E8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2684"/>
          <a:stretch/>
        </p:blipFill>
        <p:spPr>
          <a:xfrm>
            <a:off x="8412786" y="1961059"/>
            <a:ext cx="2870840" cy="28773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CE3939-E54C-B291-7D5E-CF729E37CDC4}"/>
              </a:ext>
            </a:extLst>
          </p:cNvPr>
          <p:cNvSpPr txBox="1"/>
          <p:nvPr/>
        </p:nvSpPr>
        <p:spPr>
          <a:xfrm>
            <a:off x="1364608" y="2133599"/>
            <a:ext cx="6382389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Parent &amp; Family Relations </a:t>
            </a:r>
            <a:r>
              <a:rPr lang="es-ES" sz="2800" b="1">
                <a:solidFill>
                  <a:schemeClr val="bg1"/>
                </a:solidFill>
                <a:cs typeface="Arial"/>
              </a:rPr>
              <a:t>es tu equipo de apoyo en el campus</a:t>
            </a:r>
            <a:r>
              <a:rPr lang="es-ES" sz="2800">
                <a:solidFill>
                  <a:schemeClr val="bg1"/>
                </a:solidFill>
                <a:cs typeface="Arial"/>
              </a:rPr>
              <a:t>!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s-ES" sz="2800">
                <a:solidFill>
                  <a:schemeClr val="bg1"/>
                </a:solidFill>
                <a:cs typeface="Arial"/>
              </a:rPr>
              <a:t>Red Raider Familia Red y boletín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chemeClr val="bg1"/>
                </a:solidFill>
                <a:cs typeface="Arial"/>
              </a:rPr>
              <a:t>Redes </a:t>
            </a:r>
            <a:r>
              <a:rPr lang="en-US" sz="2800" err="1">
                <a:solidFill>
                  <a:schemeClr val="bg1"/>
                </a:solidFill>
                <a:cs typeface="Arial"/>
              </a:rPr>
              <a:t>sociales</a:t>
            </a:r>
            <a:r>
              <a:rPr lang="en-US" sz="2800">
                <a:solidFill>
                  <a:schemeClr val="bg1"/>
                </a:solidFill>
                <a:cs typeface="Arial"/>
              </a:rPr>
              <a:t> - @TTUPFR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parent@ttu.edu</a:t>
            </a:r>
          </a:p>
        </p:txBody>
      </p:sp>
      <p:pic>
        <p:nvPicPr>
          <p:cNvPr id="16" name="Picture 15" descr="A black and white poster with white text&#10;&#10;AI-generated content may be incorrect.">
            <a:extLst>
              <a:ext uri="{FF2B5EF4-FFF2-40B4-BE49-F238E27FC236}">
                <a16:creationId xmlns:a16="http://schemas.microsoft.com/office/drawing/2014/main" id="{8C711AB3-E108-74E7-86E9-67C31C63B14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39794"/>
          <a:stretch/>
        </p:blipFill>
        <p:spPr>
          <a:xfrm>
            <a:off x="9110584" y="4971203"/>
            <a:ext cx="1487837" cy="52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29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83D1C-36A1-A909-B22A-ECCB49909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Placeholder 3">
            <a:extLst>
              <a:ext uri="{FF2B5EF4-FFF2-40B4-BE49-F238E27FC236}">
                <a16:creationId xmlns:a16="http://schemas.microsoft.com/office/drawing/2014/main" id="{265B60D2-7BBC-F7B6-BB42-4E57C8A1E6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" r="57734"/>
          <a:stretch/>
        </p:blipFill>
        <p:spPr>
          <a:xfrm>
            <a:off x="0" y="0"/>
            <a:ext cx="12205165" cy="6858000"/>
          </a:xfrm>
          <a:prstGeom prst="rect">
            <a:avLst/>
          </a:prstGeom>
        </p:spPr>
      </p:pic>
      <p:grpSp>
        <p:nvGrpSpPr>
          <p:cNvPr id="75" name="Group 75">
            <a:extLst>
              <a:ext uri="{FF2B5EF4-FFF2-40B4-BE49-F238E27FC236}">
                <a16:creationId xmlns:a16="http://schemas.microsoft.com/office/drawing/2014/main" id="{B8F686EC-E4A9-BBE3-05AB-525C3C192590}"/>
              </a:ext>
            </a:extLst>
          </p:cNvPr>
          <p:cNvGrpSpPr/>
          <p:nvPr/>
        </p:nvGrpSpPr>
        <p:grpSpPr>
          <a:xfrm rot="8134091">
            <a:off x="9015964" y="6057849"/>
            <a:ext cx="6352073" cy="1600300"/>
            <a:chOff x="0" y="0"/>
            <a:chExt cx="12704147" cy="3200599"/>
          </a:xfrm>
        </p:grpSpPr>
        <p:grpSp>
          <p:nvGrpSpPr>
            <p:cNvPr id="76" name="Group 76">
              <a:extLst>
                <a:ext uri="{FF2B5EF4-FFF2-40B4-BE49-F238E27FC236}">
                  <a16:creationId xmlns:a16="http://schemas.microsoft.com/office/drawing/2014/main" id="{532D8E58-4BDB-05AD-5938-4E2D2A85FAE1}"/>
                </a:ext>
              </a:extLst>
            </p:cNvPr>
            <p:cNvGrpSpPr/>
            <p:nvPr/>
          </p:nvGrpSpPr>
          <p:grpSpPr>
            <a:xfrm>
              <a:off x="5529810" y="0"/>
              <a:ext cx="1358382" cy="211067"/>
              <a:chOff x="0" y="0"/>
              <a:chExt cx="119280" cy="18534"/>
            </a:xfrm>
          </p:grpSpPr>
          <p:sp>
            <p:nvSpPr>
              <p:cNvPr id="77" name="Freeform 77">
                <a:extLst>
                  <a:ext uri="{FF2B5EF4-FFF2-40B4-BE49-F238E27FC236}">
                    <a16:creationId xmlns:a16="http://schemas.microsoft.com/office/drawing/2014/main" id="{F0C589B0-C2EF-F7CB-1545-8826622A3AD5}"/>
                  </a:ext>
                </a:extLst>
              </p:cNvPr>
              <p:cNvSpPr/>
              <p:nvPr/>
            </p:nvSpPr>
            <p:spPr>
              <a:xfrm>
                <a:off x="0" y="0"/>
                <a:ext cx="119280" cy="18534"/>
              </a:xfrm>
              <a:custGeom>
                <a:avLst/>
                <a:gdLst/>
                <a:ahLst/>
                <a:cxnLst/>
                <a:rect l="l" t="t" r="r" b="b"/>
                <a:pathLst>
                  <a:path w="119280" h="18534">
                    <a:moveTo>
                      <a:pt x="0" y="0"/>
                    </a:moveTo>
                    <a:lnTo>
                      <a:pt x="119280" y="0"/>
                    </a:lnTo>
                    <a:lnTo>
                      <a:pt x="119280" y="18534"/>
                    </a:lnTo>
                    <a:lnTo>
                      <a:pt x="0" y="18534"/>
                    </a:lnTo>
                    <a:close/>
                  </a:path>
                </a:pathLst>
              </a:custGeom>
              <a:solidFill>
                <a:srgbClr val="E90802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78" name="TextBox 78">
                <a:extLst>
                  <a:ext uri="{FF2B5EF4-FFF2-40B4-BE49-F238E27FC236}">
                    <a16:creationId xmlns:a16="http://schemas.microsoft.com/office/drawing/2014/main" id="{ED65D262-913E-9FA2-E32E-2E2A710C07B8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19280" cy="28059"/>
              </a:xfrm>
              <a:prstGeom prst="rect">
                <a:avLst/>
              </a:prstGeom>
            </p:spPr>
            <p:txBody>
              <a:bodyPr lIns="133917" tIns="133917" rIns="133917" bIns="133917" rtlCol="0" anchor="ctr"/>
              <a:lstStyle/>
              <a:p>
                <a:pPr algn="ctr">
                  <a:lnSpc>
                    <a:spcPts val="65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79" name="Group 79">
              <a:extLst>
                <a:ext uri="{FF2B5EF4-FFF2-40B4-BE49-F238E27FC236}">
                  <a16:creationId xmlns:a16="http://schemas.microsoft.com/office/drawing/2014/main" id="{1C6FCF93-4E16-4E83-6DDE-783DC6FEB8FC}"/>
                </a:ext>
              </a:extLst>
            </p:cNvPr>
            <p:cNvGrpSpPr/>
            <p:nvPr/>
          </p:nvGrpSpPr>
          <p:grpSpPr>
            <a:xfrm rot="-10800000">
              <a:off x="5529810" y="0"/>
              <a:ext cx="679191" cy="211067"/>
              <a:chOff x="0" y="0"/>
              <a:chExt cx="195719" cy="60822"/>
            </a:xfrm>
          </p:grpSpPr>
          <p:sp>
            <p:nvSpPr>
              <p:cNvPr id="80" name="Freeform 80">
                <a:extLst>
                  <a:ext uri="{FF2B5EF4-FFF2-40B4-BE49-F238E27FC236}">
                    <a16:creationId xmlns:a16="http://schemas.microsoft.com/office/drawing/2014/main" id="{2DE0F7B5-7818-E49C-7433-7C45C06B9B2E}"/>
                  </a:ext>
                </a:extLst>
              </p:cNvPr>
              <p:cNvSpPr/>
              <p:nvPr/>
            </p:nvSpPr>
            <p:spPr>
              <a:xfrm>
                <a:off x="0" y="0"/>
                <a:ext cx="195719" cy="60822"/>
              </a:xfrm>
              <a:custGeom>
                <a:avLst/>
                <a:gdLst/>
                <a:ahLst/>
                <a:cxnLst/>
                <a:rect l="l" t="t" r="r" b="b"/>
                <a:pathLst>
                  <a:path w="195719" h="60822">
                    <a:moveTo>
                      <a:pt x="0" y="0"/>
                    </a:moveTo>
                    <a:lnTo>
                      <a:pt x="195719" y="0"/>
                    </a:lnTo>
                    <a:lnTo>
                      <a:pt x="195719" y="60822"/>
                    </a:lnTo>
                    <a:lnTo>
                      <a:pt x="0" y="6082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00">
                      <a:alpha val="30000"/>
                    </a:srgbClr>
                  </a:gs>
                  <a:gs pos="100000">
                    <a:srgbClr val="737373">
                      <a:alpha val="3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81" name="TextBox 81">
                <a:extLst>
                  <a:ext uri="{FF2B5EF4-FFF2-40B4-BE49-F238E27FC236}">
                    <a16:creationId xmlns:a16="http://schemas.microsoft.com/office/drawing/2014/main" id="{BC63E149-9D89-1906-1DF5-47044988795C}"/>
                  </a:ext>
                </a:extLst>
              </p:cNvPr>
              <p:cNvSpPr txBox="1"/>
              <p:nvPr/>
            </p:nvSpPr>
            <p:spPr>
              <a:xfrm>
                <a:off x="0" y="0"/>
                <a:ext cx="195719" cy="60822"/>
              </a:xfrm>
              <a:prstGeom prst="rect">
                <a:avLst/>
              </a:prstGeom>
            </p:spPr>
            <p:txBody>
              <a:bodyPr lIns="40807" tIns="40807" rIns="40807" bIns="40807" rtlCol="0" anchor="ctr"/>
              <a:lstStyle/>
              <a:p>
                <a:pPr algn="ctr">
                  <a:lnSpc>
                    <a:spcPts val="461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82" name="Group 82">
              <a:extLst>
                <a:ext uri="{FF2B5EF4-FFF2-40B4-BE49-F238E27FC236}">
                  <a16:creationId xmlns:a16="http://schemas.microsoft.com/office/drawing/2014/main" id="{91B09E75-20B8-90C8-B60E-E7E1D2CE5635}"/>
                </a:ext>
              </a:extLst>
            </p:cNvPr>
            <p:cNvGrpSpPr/>
            <p:nvPr/>
          </p:nvGrpSpPr>
          <p:grpSpPr>
            <a:xfrm>
              <a:off x="6209001" y="0"/>
              <a:ext cx="679191" cy="211067"/>
              <a:chOff x="0" y="0"/>
              <a:chExt cx="195719" cy="60822"/>
            </a:xfrm>
          </p:grpSpPr>
          <p:sp>
            <p:nvSpPr>
              <p:cNvPr id="83" name="Freeform 83">
                <a:extLst>
                  <a:ext uri="{FF2B5EF4-FFF2-40B4-BE49-F238E27FC236}">
                    <a16:creationId xmlns:a16="http://schemas.microsoft.com/office/drawing/2014/main" id="{73D22D2F-9E33-57CB-6F3C-C89E14C06903}"/>
                  </a:ext>
                </a:extLst>
              </p:cNvPr>
              <p:cNvSpPr/>
              <p:nvPr/>
            </p:nvSpPr>
            <p:spPr>
              <a:xfrm>
                <a:off x="0" y="0"/>
                <a:ext cx="195719" cy="60822"/>
              </a:xfrm>
              <a:custGeom>
                <a:avLst/>
                <a:gdLst/>
                <a:ahLst/>
                <a:cxnLst/>
                <a:rect l="l" t="t" r="r" b="b"/>
                <a:pathLst>
                  <a:path w="195719" h="60822">
                    <a:moveTo>
                      <a:pt x="0" y="0"/>
                    </a:moveTo>
                    <a:lnTo>
                      <a:pt x="195719" y="0"/>
                    </a:lnTo>
                    <a:lnTo>
                      <a:pt x="195719" y="60822"/>
                    </a:lnTo>
                    <a:lnTo>
                      <a:pt x="0" y="6082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00">
                      <a:alpha val="30000"/>
                    </a:srgbClr>
                  </a:gs>
                  <a:gs pos="100000">
                    <a:srgbClr val="737373">
                      <a:alpha val="3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84" name="TextBox 84">
                <a:extLst>
                  <a:ext uri="{FF2B5EF4-FFF2-40B4-BE49-F238E27FC236}">
                    <a16:creationId xmlns:a16="http://schemas.microsoft.com/office/drawing/2014/main" id="{03EBEF87-16B5-5E62-8C78-92A0DA381BE3}"/>
                  </a:ext>
                </a:extLst>
              </p:cNvPr>
              <p:cNvSpPr txBox="1"/>
              <p:nvPr/>
            </p:nvSpPr>
            <p:spPr>
              <a:xfrm>
                <a:off x="0" y="0"/>
                <a:ext cx="195719" cy="60822"/>
              </a:xfrm>
              <a:prstGeom prst="rect">
                <a:avLst/>
              </a:prstGeom>
            </p:spPr>
            <p:txBody>
              <a:bodyPr lIns="40807" tIns="40807" rIns="40807" bIns="40807" rtlCol="0" anchor="ctr"/>
              <a:lstStyle/>
              <a:p>
                <a:pPr algn="ctr">
                  <a:lnSpc>
                    <a:spcPts val="461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85" name="Group 85">
              <a:extLst>
                <a:ext uri="{FF2B5EF4-FFF2-40B4-BE49-F238E27FC236}">
                  <a16:creationId xmlns:a16="http://schemas.microsoft.com/office/drawing/2014/main" id="{535F9161-7050-1FC3-2C6E-7EA9B91306A0}"/>
                </a:ext>
              </a:extLst>
            </p:cNvPr>
            <p:cNvGrpSpPr/>
            <p:nvPr/>
          </p:nvGrpSpPr>
          <p:grpSpPr>
            <a:xfrm>
              <a:off x="4890235" y="427727"/>
              <a:ext cx="2637532" cy="211067"/>
              <a:chOff x="0" y="0"/>
              <a:chExt cx="231602" cy="18534"/>
            </a:xfrm>
          </p:grpSpPr>
          <p:sp>
            <p:nvSpPr>
              <p:cNvPr id="86" name="Freeform 86">
                <a:extLst>
                  <a:ext uri="{FF2B5EF4-FFF2-40B4-BE49-F238E27FC236}">
                    <a16:creationId xmlns:a16="http://schemas.microsoft.com/office/drawing/2014/main" id="{BA6E10F8-D6D6-6FAA-9BE7-2782612C1609}"/>
                  </a:ext>
                </a:extLst>
              </p:cNvPr>
              <p:cNvSpPr/>
              <p:nvPr/>
            </p:nvSpPr>
            <p:spPr>
              <a:xfrm>
                <a:off x="0" y="0"/>
                <a:ext cx="231602" cy="18534"/>
              </a:xfrm>
              <a:custGeom>
                <a:avLst/>
                <a:gdLst/>
                <a:ahLst/>
                <a:cxnLst/>
                <a:rect l="l" t="t" r="r" b="b"/>
                <a:pathLst>
                  <a:path w="231602" h="18534">
                    <a:moveTo>
                      <a:pt x="0" y="0"/>
                    </a:moveTo>
                    <a:lnTo>
                      <a:pt x="231602" y="0"/>
                    </a:lnTo>
                    <a:lnTo>
                      <a:pt x="231602" y="18534"/>
                    </a:lnTo>
                    <a:lnTo>
                      <a:pt x="0" y="18534"/>
                    </a:lnTo>
                    <a:close/>
                  </a:path>
                </a:pathLst>
              </a:custGeom>
              <a:solidFill>
                <a:srgbClr val="E90802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87" name="TextBox 87">
                <a:extLst>
                  <a:ext uri="{FF2B5EF4-FFF2-40B4-BE49-F238E27FC236}">
                    <a16:creationId xmlns:a16="http://schemas.microsoft.com/office/drawing/2014/main" id="{C4556654-8DBC-4812-F7D6-12C431450894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231602" cy="28059"/>
              </a:xfrm>
              <a:prstGeom prst="rect">
                <a:avLst/>
              </a:prstGeom>
            </p:spPr>
            <p:txBody>
              <a:bodyPr lIns="133917" tIns="133917" rIns="133917" bIns="133917" rtlCol="0" anchor="ctr"/>
              <a:lstStyle/>
              <a:p>
                <a:pPr algn="ctr">
                  <a:lnSpc>
                    <a:spcPts val="65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88" name="Group 88">
              <a:extLst>
                <a:ext uri="{FF2B5EF4-FFF2-40B4-BE49-F238E27FC236}">
                  <a16:creationId xmlns:a16="http://schemas.microsoft.com/office/drawing/2014/main" id="{9E848CAB-00CC-C378-9905-159115E9A1A0}"/>
                </a:ext>
              </a:extLst>
            </p:cNvPr>
            <p:cNvGrpSpPr/>
            <p:nvPr/>
          </p:nvGrpSpPr>
          <p:grpSpPr>
            <a:xfrm rot="-10800000">
              <a:off x="4890235" y="427727"/>
              <a:ext cx="1318766" cy="211067"/>
              <a:chOff x="0" y="0"/>
              <a:chExt cx="380022" cy="60822"/>
            </a:xfrm>
          </p:grpSpPr>
          <p:sp>
            <p:nvSpPr>
              <p:cNvPr id="89" name="Freeform 89">
                <a:extLst>
                  <a:ext uri="{FF2B5EF4-FFF2-40B4-BE49-F238E27FC236}">
                    <a16:creationId xmlns:a16="http://schemas.microsoft.com/office/drawing/2014/main" id="{159F6F25-C881-F7DE-659F-E090609CBD90}"/>
                  </a:ext>
                </a:extLst>
              </p:cNvPr>
              <p:cNvSpPr/>
              <p:nvPr/>
            </p:nvSpPr>
            <p:spPr>
              <a:xfrm>
                <a:off x="0" y="0"/>
                <a:ext cx="380022" cy="60822"/>
              </a:xfrm>
              <a:custGeom>
                <a:avLst/>
                <a:gdLst/>
                <a:ahLst/>
                <a:cxnLst/>
                <a:rect l="l" t="t" r="r" b="b"/>
                <a:pathLst>
                  <a:path w="380022" h="60822">
                    <a:moveTo>
                      <a:pt x="0" y="0"/>
                    </a:moveTo>
                    <a:lnTo>
                      <a:pt x="380022" y="0"/>
                    </a:lnTo>
                    <a:lnTo>
                      <a:pt x="380022" y="60822"/>
                    </a:lnTo>
                    <a:lnTo>
                      <a:pt x="0" y="6082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00">
                      <a:alpha val="30000"/>
                    </a:srgbClr>
                  </a:gs>
                  <a:gs pos="100000">
                    <a:srgbClr val="737373">
                      <a:alpha val="3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90" name="TextBox 90">
                <a:extLst>
                  <a:ext uri="{FF2B5EF4-FFF2-40B4-BE49-F238E27FC236}">
                    <a16:creationId xmlns:a16="http://schemas.microsoft.com/office/drawing/2014/main" id="{FB89BC35-9646-2A4F-F161-8AF51B912B9E}"/>
                  </a:ext>
                </a:extLst>
              </p:cNvPr>
              <p:cNvSpPr txBox="1"/>
              <p:nvPr/>
            </p:nvSpPr>
            <p:spPr>
              <a:xfrm>
                <a:off x="0" y="0"/>
                <a:ext cx="380022" cy="60822"/>
              </a:xfrm>
              <a:prstGeom prst="rect">
                <a:avLst/>
              </a:prstGeom>
            </p:spPr>
            <p:txBody>
              <a:bodyPr lIns="40807" tIns="40807" rIns="40807" bIns="40807" rtlCol="0" anchor="ctr"/>
              <a:lstStyle/>
              <a:p>
                <a:pPr algn="ctr">
                  <a:lnSpc>
                    <a:spcPts val="461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91" name="Group 91">
              <a:extLst>
                <a:ext uri="{FF2B5EF4-FFF2-40B4-BE49-F238E27FC236}">
                  <a16:creationId xmlns:a16="http://schemas.microsoft.com/office/drawing/2014/main" id="{72B96C81-FED2-8345-B53B-F8CF8F4ADB18}"/>
                </a:ext>
              </a:extLst>
            </p:cNvPr>
            <p:cNvGrpSpPr/>
            <p:nvPr/>
          </p:nvGrpSpPr>
          <p:grpSpPr>
            <a:xfrm>
              <a:off x="6209001" y="427727"/>
              <a:ext cx="1318766" cy="211067"/>
              <a:chOff x="0" y="0"/>
              <a:chExt cx="380022" cy="60822"/>
            </a:xfrm>
          </p:grpSpPr>
          <p:sp>
            <p:nvSpPr>
              <p:cNvPr id="92" name="Freeform 92">
                <a:extLst>
                  <a:ext uri="{FF2B5EF4-FFF2-40B4-BE49-F238E27FC236}">
                    <a16:creationId xmlns:a16="http://schemas.microsoft.com/office/drawing/2014/main" id="{1709FCB2-5219-F63B-853F-2EB3CFE3BCC8}"/>
                  </a:ext>
                </a:extLst>
              </p:cNvPr>
              <p:cNvSpPr/>
              <p:nvPr/>
            </p:nvSpPr>
            <p:spPr>
              <a:xfrm>
                <a:off x="0" y="0"/>
                <a:ext cx="380022" cy="60822"/>
              </a:xfrm>
              <a:custGeom>
                <a:avLst/>
                <a:gdLst/>
                <a:ahLst/>
                <a:cxnLst/>
                <a:rect l="l" t="t" r="r" b="b"/>
                <a:pathLst>
                  <a:path w="380022" h="60822">
                    <a:moveTo>
                      <a:pt x="0" y="0"/>
                    </a:moveTo>
                    <a:lnTo>
                      <a:pt x="380022" y="0"/>
                    </a:lnTo>
                    <a:lnTo>
                      <a:pt x="380022" y="60822"/>
                    </a:lnTo>
                    <a:lnTo>
                      <a:pt x="0" y="6082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00">
                      <a:alpha val="30000"/>
                    </a:srgbClr>
                  </a:gs>
                  <a:gs pos="100000">
                    <a:srgbClr val="737373">
                      <a:alpha val="3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93" name="TextBox 93">
                <a:extLst>
                  <a:ext uri="{FF2B5EF4-FFF2-40B4-BE49-F238E27FC236}">
                    <a16:creationId xmlns:a16="http://schemas.microsoft.com/office/drawing/2014/main" id="{B52F3005-1669-10BC-5EDC-507F64ABACF4}"/>
                  </a:ext>
                </a:extLst>
              </p:cNvPr>
              <p:cNvSpPr txBox="1"/>
              <p:nvPr/>
            </p:nvSpPr>
            <p:spPr>
              <a:xfrm>
                <a:off x="0" y="0"/>
                <a:ext cx="380022" cy="60822"/>
              </a:xfrm>
              <a:prstGeom prst="rect">
                <a:avLst/>
              </a:prstGeom>
            </p:spPr>
            <p:txBody>
              <a:bodyPr lIns="40807" tIns="40807" rIns="40807" bIns="40807" rtlCol="0" anchor="ctr"/>
              <a:lstStyle/>
              <a:p>
                <a:pPr algn="ctr">
                  <a:lnSpc>
                    <a:spcPts val="461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94" name="Group 94">
              <a:extLst>
                <a:ext uri="{FF2B5EF4-FFF2-40B4-BE49-F238E27FC236}">
                  <a16:creationId xmlns:a16="http://schemas.microsoft.com/office/drawing/2014/main" id="{D3CF5279-F8D7-FA84-A742-D91FA781CBF1}"/>
                </a:ext>
              </a:extLst>
            </p:cNvPr>
            <p:cNvGrpSpPr/>
            <p:nvPr/>
          </p:nvGrpSpPr>
          <p:grpSpPr>
            <a:xfrm>
              <a:off x="4472962" y="854694"/>
              <a:ext cx="3472076" cy="211067"/>
              <a:chOff x="0" y="0"/>
              <a:chExt cx="304884" cy="18534"/>
            </a:xfrm>
          </p:grpSpPr>
          <p:sp>
            <p:nvSpPr>
              <p:cNvPr id="95" name="Freeform 95">
                <a:extLst>
                  <a:ext uri="{FF2B5EF4-FFF2-40B4-BE49-F238E27FC236}">
                    <a16:creationId xmlns:a16="http://schemas.microsoft.com/office/drawing/2014/main" id="{EDCBF2C6-A605-8D2C-1FEC-A2CAEF4EC8B5}"/>
                  </a:ext>
                </a:extLst>
              </p:cNvPr>
              <p:cNvSpPr/>
              <p:nvPr/>
            </p:nvSpPr>
            <p:spPr>
              <a:xfrm>
                <a:off x="0" y="0"/>
                <a:ext cx="304884" cy="18534"/>
              </a:xfrm>
              <a:custGeom>
                <a:avLst/>
                <a:gdLst/>
                <a:ahLst/>
                <a:cxnLst/>
                <a:rect l="l" t="t" r="r" b="b"/>
                <a:pathLst>
                  <a:path w="304884" h="18534">
                    <a:moveTo>
                      <a:pt x="0" y="0"/>
                    </a:moveTo>
                    <a:lnTo>
                      <a:pt x="304884" y="0"/>
                    </a:lnTo>
                    <a:lnTo>
                      <a:pt x="304884" y="18534"/>
                    </a:lnTo>
                    <a:lnTo>
                      <a:pt x="0" y="18534"/>
                    </a:lnTo>
                    <a:close/>
                  </a:path>
                </a:pathLst>
              </a:custGeom>
              <a:solidFill>
                <a:srgbClr val="E90802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96" name="TextBox 96">
                <a:extLst>
                  <a:ext uri="{FF2B5EF4-FFF2-40B4-BE49-F238E27FC236}">
                    <a16:creationId xmlns:a16="http://schemas.microsoft.com/office/drawing/2014/main" id="{C545238E-BF56-0AEA-F9F4-DC2C1A011FAD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304884" cy="28059"/>
              </a:xfrm>
              <a:prstGeom prst="rect">
                <a:avLst/>
              </a:prstGeom>
            </p:spPr>
            <p:txBody>
              <a:bodyPr lIns="133917" tIns="133917" rIns="133917" bIns="133917" rtlCol="0" anchor="ctr"/>
              <a:lstStyle/>
              <a:p>
                <a:pPr algn="ctr">
                  <a:lnSpc>
                    <a:spcPts val="65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97" name="Group 97">
              <a:extLst>
                <a:ext uri="{FF2B5EF4-FFF2-40B4-BE49-F238E27FC236}">
                  <a16:creationId xmlns:a16="http://schemas.microsoft.com/office/drawing/2014/main" id="{847C4641-DB63-2E20-8909-B021DB5D22DA}"/>
                </a:ext>
              </a:extLst>
            </p:cNvPr>
            <p:cNvGrpSpPr/>
            <p:nvPr/>
          </p:nvGrpSpPr>
          <p:grpSpPr>
            <a:xfrm rot="-10800000">
              <a:off x="4472962" y="854694"/>
              <a:ext cx="1736038" cy="211067"/>
              <a:chOff x="0" y="0"/>
              <a:chExt cx="500266" cy="60822"/>
            </a:xfrm>
          </p:grpSpPr>
          <p:sp>
            <p:nvSpPr>
              <p:cNvPr id="98" name="Freeform 98">
                <a:extLst>
                  <a:ext uri="{FF2B5EF4-FFF2-40B4-BE49-F238E27FC236}">
                    <a16:creationId xmlns:a16="http://schemas.microsoft.com/office/drawing/2014/main" id="{A0CA5DAC-F33C-232A-A0F1-7FCBE6A80FA0}"/>
                  </a:ext>
                </a:extLst>
              </p:cNvPr>
              <p:cNvSpPr/>
              <p:nvPr/>
            </p:nvSpPr>
            <p:spPr>
              <a:xfrm>
                <a:off x="0" y="0"/>
                <a:ext cx="500266" cy="60822"/>
              </a:xfrm>
              <a:custGeom>
                <a:avLst/>
                <a:gdLst/>
                <a:ahLst/>
                <a:cxnLst/>
                <a:rect l="l" t="t" r="r" b="b"/>
                <a:pathLst>
                  <a:path w="500266" h="60822">
                    <a:moveTo>
                      <a:pt x="0" y="0"/>
                    </a:moveTo>
                    <a:lnTo>
                      <a:pt x="500266" y="0"/>
                    </a:lnTo>
                    <a:lnTo>
                      <a:pt x="500266" y="60822"/>
                    </a:lnTo>
                    <a:lnTo>
                      <a:pt x="0" y="6082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00">
                      <a:alpha val="30000"/>
                    </a:srgbClr>
                  </a:gs>
                  <a:gs pos="100000">
                    <a:srgbClr val="737373">
                      <a:alpha val="3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99" name="TextBox 99">
                <a:extLst>
                  <a:ext uri="{FF2B5EF4-FFF2-40B4-BE49-F238E27FC236}">
                    <a16:creationId xmlns:a16="http://schemas.microsoft.com/office/drawing/2014/main" id="{688D0935-7FFA-A6CB-BB80-A8D5EC76B247}"/>
                  </a:ext>
                </a:extLst>
              </p:cNvPr>
              <p:cNvSpPr txBox="1"/>
              <p:nvPr/>
            </p:nvSpPr>
            <p:spPr>
              <a:xfrm>
                <a:off x="0" y="0"/>
                <a:ext cx="500266" cy="60822"/>
              </a:xfrm>
              <a:prstGeom prst="rect">
                <a:avLst/>
              </a:prstGeom>
            </p:spPr>
            <p:txBody>
              <a:bodyPr lIns="40807" tIns="40807" rIns="40807" bIns="40807" rtlCol="0" anchor="ctr"/>
              <a:lstStyle/>
              <a:p>
                <a:pPr algn="ctr">
                  <a:lnSpc>
                    <a:spcPts val="461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00" name="Group 100">
              <a:extLst>
                <a:ext uri="{FF2B5EF4-FFF2-40B4-BE49-F238E27FC236}">
                  <a16:creationId xmlns:a16="http://schemas.microsoft.com/office/drawing/2014/main" id="{922145A5-1E36-EDE5-13FB-403DCE1081BE}"/>
                </a:ext>
              </a:extLst>
            </p:cNvPr>
            <p:cNvGrpSpPr/>
            <p:nvPr/>
          </p:nvGrpSpPr>
          <p:grpSpPr>
            <a:xfrm>
              <a:off x="6209001" y="854694"/>
              <a:ext cx="1736038" cy="211067"/>
              <a:chOff x="0" y="0"/>
              <a:chExt cx="500266" cy="60822"/>
            </a:xfrm>
          </p:grpSpPr>
          <p:sp>
            <p:nvSpPr>
              <p:cNvPr id="101" name="Freeform 101">
                <a:extLst>
                  <a:ext uri="{FF2B5EF4-FFF2-40B4-BE49-F238E27FC236}">
                    <a16:creationId xmlns:a16="http://schemas.microsoft.com/office/drawing/2014/main" id="{DEBEF0C6-A8B2-DE9D-0726-E4320BD88A71}"/>
                  </a:ext>
                </a:extLst>
              </p:cNvPr>
              <p:cNvSpPr/>
              <p:nvPr/>
            </p:nvSpPr>
            <p:spPr>
              <a:xfrm>
                <a:off x="0" y="0"/>
                <a:ext cx="500266" cy="60822"/>
              </a:xfrm>
              <a:custGeom>
                <a:avLst/>
                <a:gdLst/>
                <a:ahLst/>
                <a:cxnLst/>
                <a:rect l="l" t="t" r="r" b="b"/>
                <a:pathLst>
                  <a:path w="500266" h="60822">
                    <a:moveTo>
                      <a:pt x="0" y="0"/>
                    </a:moveTo>
                    <a:lnTo>
                      <a:pt x="500266" y="0"/>
                    </a:lnTo>
                    <a:lnTo>
                      <a:pt x="500266" y="60822"/>
                    </a:lnTo>
                    <a:lnTo>
                      <a:pt x="0" y="6082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00">
                      <a:alpha val="30000"/>
                    </a:srgbClr>
                  </a:gs>
                  <a:gs pos="100000">
                    <a:srgbClr val="737373">
                      <a:alpha val="3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02" name="TextBox 102">
                <a:extLst>
                  <a:ext uri="{FF2B5EF4-FFF2-40B4-BE49-F238E27FC236}">
                    <a16:creationId xmlns:a16="http://schemas.microsoft.com/office/drawing/2014/main" id="{5ABBDDFE-2E2F-B64D-8874-C52D66C88F20}"/>
                  </a:ext>
                </a:extLst>
              </p:cNvPr>
              <p:cNvSpPr txBox="1"/>
              <p:nvPr/>
            </p:nvSpPr>
            <p:spPr>
              <a:xfrm>
                <a:off x="0" y="0"/>
                <a:ext cx="500266" cy="60822"/>
              </a:xfrm>
              <a:prstGeom prst="rect">
                <a:avLst/>
              </a:prstGeom>
            </p:spPr>
            <p:txBody>
              <a:bodyPr lIns="40807" tIns="40807" rIns="40807" bIns="40807" rtlCol="0" anchor="ctr"/>
              <a:lstStyle/>
              <a:p>
                <a:pPr algn="ctr">
                  <a:lnSpc>
                    <a:spcPts val="461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03" name="Group 103">
              <a:extLst>
                <a:ext uri="{FF2B5EF4-FFF2-40B4-BE49-F238E27FC236}">
                  <a16:creationId xmlns:a16="http://schemas.microsoft.com/office/drawing/2014/main" id="{79C60592-187A-741C-7BD5-13F6D9449E67}"/>
                </a:ext>
              </a:extLst>
            </p:cNvPr>
            <p:cNvGrpSpPr/>
            <p:nvPr/>
          </p:nvGrpSpPr>
          <p:grpSpPr>
            <a:xfrm>
              <a:off x="3771355" y="1281662"/>
              <a:ext cx="4875291" cy="211067"/>
              <a:chOff x="0" y="0"/>
              <a:chExt cx="428100" cy="18534"/>
            </a:xfrm>
          </p:grpSpPr>
          <p:sp>
            <p:nvSpPr>
              <p:cNvPr id="104" name="Freeform 104">
                <a:extLst>
                  <a:ext uri="{FF2B5EF4-FFF2-40B4-BE49-F238E27FC236}">
                    <a16:creationId xmlns:a16="http://schemas.microsoft.com/office/drawing/2014/main" id="{A5904A6E-EDF2-2F46-EAC6-27B4E5385265}"/>
                  </a:ext>
                </a:extLst>
              </p:cNvPr>
              <p:cNvSpPr/>
              <p:nvPr/>
            </p:nvSpPr>
            <p:spPr>
              <a:xfrm>
                <a:off x="0" y="0"/>
                <a:ext cx="428100" cy="18534"/>
              </a:xfrm>
              <a:custGeom>
                <a:avLst/>
                <a:gdLst/>
                <a:ahLst/>
                <a:cxnLst/>
                <a:rect l="l" t="t" r="r" b="b"/>
                <a:pathLst>
                  <a:path w="428100" h="18534">
                    <a:moveTo>
                      <a:pt x="0" y="0"/>
                    </a:moveTo>
                    <a:lnTo>
                      <a:pt x="428100" y="0"/>
                    </a:lnTo>
                    <a:lnTo>
                      <a:pt x="428100" y="18534"/>
                    </a:lnTo>
                    <a:lnTo>
                      <a:pt x="0" y="18534"/>
                    </a:lnTo>
                    <a:close/>
                  </a:path>
                </a:pathLst>
              </a:custGeom>
              <a:solidFill>
                <a:srgbClr val="E90802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05" name="TextBox 105">
                <a:extLst>
                  <a:ext uri="{FF2B5EF4-FFF2-40B4-BE49-F238E27FC236}">
                    <a16:creationId xmlns:a16="http://schemas.microsoft.com/office/drawing/2014/main" id="{09890D0C-672B-1D47-BE3A-49D9B194981C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428100" cy="28059"/>
              </a:xfrm>
              <a:prstGeom prst="rect">
                <a:avLst/>
              </a:prstGeom>
            </p:spPr>
            <p:txBody>
              <a:bodyPr lIns="133917" tIns="133917" rIns="133917" bIns="133917" rtlCol="0" anchor="ctr"/>
              <a:lstStyle/>
              <a:p>
                <a:pPr algn="ctr">
                  <a:lnSpc>
                    <a:spcPts val="65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06" name="Group 106">
              <a:extLst>
                <a:ext uri="{FF2B5EF4-FFF2-40B4-BE49-F238E27FC236}">
                  <a16:creationId xmlns:a16="http://schemas.microsoft.com/office/drawing/2014/main" id="{9A2EAD57-A12F-DDF6-F680-EF1EFE3DE4FE}"/>
                </a:ext>
              </a:extLst>
            </p:cNvPr>
            <p:cNvGrpSpPr/>
            <p:nvPr/>
          </p:nvGrpSpPr>
          <p:grpSpPr>
            <a:xfrm rot="-10800000">
              <a:off x="3771355" y="1281662"/>
              <a:ext cx="2437646" cy="211067"/>
              <a:chOff x="0" y="0"/>
              <a:chExt cx="702445" cy="60822"/>
            </a:xfrm>
          </p:grpSpPr>
          <p:sp>
            <p:nvSpPr>
              <p:cNvPr id="107" name="Freeform 107">
                <a:extLst>
                  <a:ext uri="{FF2B5EF4-FFF2-40B4-BE49-F238E27FC236}">
                    <a16:creationId xmlns:a16="http://schemas.microsoft.com/office/drawing/2014/main" id="{9218A386-EC6A-4749-1D1A-E62087979498}"/>
                  </a:ext>
                </a:extLst>
              </p:cNvPr>
              <p:cNvSpPr/>
              <p:nvPr/>
            </p:nvSpPr>
            <p:spPr>
              <a:xfrm>
                <a:off x="0" y="0"/>
                <a:ext cx="702445" cy="60822"/>
              </a:xfrm>
              <a:custGeom>
                <a:avLst/>
                <a:gdLst/>
                <a:ahLst/>
                <a:cxnLst/>
                <a:rect l="l" t="t" r="r" b="b"/>
                <a:pathLst>
                  <a:path w="702445" h="60822">
                    <a:moveTo>
                      <a:pt x="0" y="0"/>
                    </a:moveTo>
                    <a:lnTo>
                      <a:pt x="702445" y="0"/>
                    </a:lnTo>
                    <a:lnTo>
                      <a:pt x="702445" y="60822"/>
                    </a:lnTo>
                    <a:lnTo>
                      <a:pt x="0" y="6082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00">
                      <a:alpha val="30000"/>
                    </a:srgbClr>
                  </a:gs>
                  <a:gs pos="100000">
                    <a:srgbClr val="737373">
                      <a:alpha val="3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08" name="TextBox 108">
                <a:extLst>
                  <a:ext uri="{FF2B5EF4-FFF2-40B4-BE49-F238E27FC236}">
                    <a16:creationId xmlns:a16="http://schemas.microsoft.com/office/drawing/2014/main" id="{AD891231-E565-57B6-F784-686BDC75215D}"/>
                  </a:ext>
                </a:extLst>
              </p:cNvPr>
              <p:cNvSpPr txBox="1"/>
              <p:nvPr/>
            </p:nvSpPr>
            <p:spPr>
              <a:xfrm>
                <a:off x="0" y="0"/>
                <a:ext cx="702445" cy="60822"/>
              </a:xfrm>
              <a:prstGeom prst="rect">
                <a:avLst/>
              </a:prstGeom>
            </p:spPr>
            <p:txBody>
              <a:bodyPr lIns="40807" tIns="40807" rIns="40807" bIns="40807" rtlCol="0" anchor="ctr"/>
              <a:lstStyle/>
              <a:p>
                <a:pPr algn="ctr">
                  <a:lnSpc>
                    <a:spcPts val="461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09" name="Group 109">
              <a:extLst>
                <a:ext uri="{FF2B5EF4-FFF2-40B4-BE49-F238E27FC236}">
                  <a16:creationId xmlns:a16="http://schemas.microsoft.com/office/drawing/2014/main" id="{58890606-355A-D795-2F4A-638AFAB2C9E4}"/>
                </a:ext>
              </a:extLst>
            </p:cNvPr>
            <p:cNvGrpSpPr/>
            <p:nvPr/>
          </p:nvGrpSpPr>
          <p:grpSpPr>
            <a:xfrm>
              <a:off x="6209001" y="1281662"/>
              <a:ext cx="2437646" cy="211067"/>
              <a:chOff x="0" y="0"/>
              <a:chExt cx="702445" cy="60822"/>
            </a:xfrm>
          </p:grpSpPr>
          <p:sp>
            <p:nvSpPr>
              <p:cNvPr id="110" name="Freeform 110">
                <a:extLst>
                  <a:ext uri="{FF2B5EF4-FFF2-40B4-BE49-F238E27FC236}">
                    <a16:creationId xmlns:a16="http://schemas.microsoft.com/office/drawing/2014/main" id="{89C9C1CE-0995-E0C2-CE75-E702465B06F3}"/>
                  </a:ext>
                </a:extLst>
              </p:cNvPr>
              <p:cNvSpPr/>
              <p:nvPr/>
            </p:nvSpPr>
            <p:spPr>
              <a:xfrm>
                <a:off x="0" y="0"/>
                <a:ext cx="702445" cy="60822"/>
              </a:xfrm>
              <a:custGeom>
                <a:avLst/>
                <a:gdLst/>
                <a:ahLst/>
                <a:cxnLst/>
                <a:rect l="l" t="t" r="r" b="b"/>
                <a:pathLst>
                  <a:path w="702445" h="60822">
                    <a:moveTo>
                      <a:pt x="0" y="0"/>
                    </a:moveTo>
                    <a:lnTo>
                      <a:pt x="702445" y="0"/>
                    </a:lnTo>
                    <a:lnTo>
                      <a:pt x="702445" y="60822"/>
                    </a:lnTo>
                    <a:lnTo>
                      <a:pt x="0" y="6082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00">
                      <a:alpha val="30000"/>
                    </a:srgbClr>
                  </a:gs>
                  <a:gs pos="100000">
                    <a:srgbClr val="737373">
                      <a:alpha val="3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11" name="TextBox 111">
                <a:extLst>
                  <a:ext uri="{FF2B5EF4-FFF2-40B4-BE49-F238E27FC236}">
                    <a16:creationId xmlns:a16="http://schemas.microsoft.com/office/drawing/2014/main" id="{94284698-0465-6535-AB69-0B9606794601}"/>
                  </a:ext>
                </a:extLst>
              </p:cNvPr>
              <p:cNvSpPr txBox="1"/>
              <p:nvPr/>
            </p:nvSpPr>
            <p:spPr>
              <a:xfrm>
                <a:off x="0" y="0"/>
                <a:ext cx="702445" cy="60822"/>
              </a:xfrm>
              <a:prstGeom prst="rect">
                <a:avLst/>
              </a:prstGeom>
            </p:spPr>
            <p:txBody>
              <a:bodyPr lIns="40807" tIns="40807" rIns="40807" bIns="40807" rtlCol="0" anchor="ctr"/>
              <a:lstStyle/>
              <a:p>
                <a:pPr algn="ctr">
                  <a:lnSpc>
                    <a:spcPts val="461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12" name="Group 112">
              <a:extLst>
                <a:ext uri="{FF2B5EF4-FFF2-40B4-BE49-F238E27FC236}">
                  <a16:creationId xmlns:a16="http://schemas.microsoft.com/office/drawing/2014/main" id="{01878DD1-0430-3A7A-CB7C-53BFCCC6A1B6}"/>
                </a:ext>
              </a:extLst>
            </p:cNvPr>
            <p:cNvGrpSpPr/>
            <p:nvPr/>
          </p:nvGrpSpPr>
          <p:grpSpPr>
            <a:xfrm>
              <a:off x="2888141" y="1708629"/>
              <a:ext cx="6641720" cy="211067"/>
              <a:chOff x="0" y="0"/>
              <a:chExt cx="583211" cy="18534"/>
            </a:xfrm>
          </p:grpSpPr>
          <p:sp>
            <p:nvSpPr>
              <p:cNvPr id="113" name="Freeform 113">
                <a:extLst>
                  <a:ext uri="{FF2B5EF4-FFF2-40B4-BE49-F238E27FC236}">
                    <a16:creationId xmlns:a16="http://schemas.microsoft.com/office/drawing/2014/main" id="{51E2DC90-0EFC-396B-DBC2-1AC77E281EEB}"/>
                  </a:ext>
                </a:extLst>
              </p:cNvPr>
              <p:cNvSpPr/>
              <p:nvPr/>
            </p:nvSpPr>
            <p:spPr>
              <a:xfrm>
                <a:off x="0" y="0"/>
                <a:ext cx="583211" cy="18534"/>
              </a:xfrm>
              <a:custGeom>
                <a:avLst/>
                <a:gdLst/>
                <a:ahLst/>
                <a:cxnLst/>
                <a:rect l="l" t="t" r="r" b="b"/>
                <a:pathLst>
                  <a:path w="583211" h="18534">
                    <a:moveTo>
                      <a:pt x="0" y="0"/>
                    </a:moveTo>
                    <a:lnTo>
                      <a:pt x="583211" y="0"/>
                    </a:lnTo>
                    <a:lnTo>
                      <a:pt x="583211" y="18534"/>
                    </a:lnTo>
                    <a:lnTo>
                      <a:pt x="0" y="18534"/>
                    </a:lnTo>
                    <a:close/>
                  </a:path>
                </a:pathLst>
              </a:custGeom>
              <a:solidFill>
                <a:srgbClr val="E90802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14" name="TextBox 114">
                <a:extLst>
                  <a:ext uri="{FF2B5EF4-FFF2-40B4-BE49-F238E27FC236}">
                    <a16:creationId xmlns:a16="http://schemas.microsoft.com/office/drawing/2014/main" id="{F6A9550F-1308-0F96-B10A-3E16ED1F47E3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583211" cy="28059"/>
              </a:xfrm>
              <a:prstGeom prst="rect">
                <a:avLst/>
              </a:prstGeom>
            </p:spPr>
            <p:txBody>
              <a:bodyPr lIns="133917" tIns="133917" rIns="133917" bIns="133917" rtlCol="0" anchor="ctr"/>
              <a:lstStyle/>
              <a:p>
                <a:pPr algn="ctr">
                  <a:lnSpc>
                    <a:spcPts val="65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15" name="Group 115">
              <a:extLst>
                <a:ext uri="{FF2B5EF4-FFF2-40B4-BE49-F238E27FC236}">
                  <a16:creationId xmlns:a16="http://schemas.microsoft.com/office/drawing/2014/main" id="{2AA403DA-8413-B169-EE17-E7FA2D792F7B}"/>
                </a:ext>
              </a:extLst>
            </p:cNvPr>
            <p:cNvGrpSpPr/>
            <p:nvPr/>
          </p:nvGrpSpPr>
          <p:grpSpPr>
            <a:xfrm rot="-10800000">
              <a:off x="2888141" y="1708629"/>
              <a:ext cx="3320860" cy="211067"/>
              <a:chOff x="0" y="0"/>
              <a:chExt cx="956956" cy="60822"/>
            </a:xfrm>
          </p:grpSpPr>
          <p:sp>
            <p:nvSpPr>
              <p:cNvPr id="116" name="Freeform 116">
                <a:extLst>
                  <a:ext uri="{FF2B5EF4-FFF2-40B4-BE49-F238E27FC236}">
                    <a16:creationId xmlns:a16="http://schemas.microsoft.com/office/drawing/2014/main" id="{C00995CC-9A35-FAAD-8C2C-6B3EC9488B84}"/>
                  </a:ext>
                </a:extLst>
              </p:cNvPr>
              <p:cNvSpPr/>
              <p:nvPr/>
            </p:nvSpPr>
            <p:spPr>
              <a:xfrm>
                <a:off x="0" y="0"/>
                <a:ext cx="956956" cy="60822"/>
              </a:xfrm>
              <a:custGeom>
                <a:avLst/>
                <a:gdLst/>
                <a:ahLst/>
                <a:cxnLst/>
                <a:rect l="l" t="t" r="r" b="b"/>
                <a:pathLst>
                  <a:path w="956956" h="60822">
                    <a:moveTo>
                      <a:pt x="0" y="0"/>
                    </a:moveTo>
                    <a:lnTo>
                      <a:pt x="956956" y="0"/>
                    </a:lnTo>
                    <a:lnTo>
                      <a:pt x="956956" y="60822"/>
                    </a:lnTo>
                    <a:lnTo>
                      <a:pt x="0" y="6082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00">
                      <a:alpha val="30000"/>
                    </a:srgbClr>
                  </a:gs>
                  <a:gs pos="100000">
                    <a:srgbClr val="737373">
                      <a:alpha val="3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17" name="TextBox 117">
                <a:extLst>
                  <a:ext uri="{FF2B5EF4-FFF2-40B4-BE49-F238E27FC236}">
                    <a16:creationId xmlns:a16="http://schemas.microsoft.com/office/drawing/2014/main" id="{284C3C90-1F94-03B4-A26C-46EB843396E8}"/>
                  </a:ext>
                </a:extLst>
              </p:cNvPr>
              <p:cNvSpPr txBox="1"/>
              <p:nvPr/>
            </p:nvSpPr>
            <p:spPr>
              <a:xfrm>
                <a:off x="0" y="0"/>
                <a:ext cx="956956" cy="60822"/>
              </a:xfrm>
              <a:prstGeom prst="rect">
                <a:avLst/>
              </a:prstGeom>
            </p:spPr>
            <p:txBody>
              <a:bodyPr lIns="40807" tIns="40807" rIns="40807" bIns="40807" rtlCol="0" anchor="ctr"/>
              <a:lstStyle/>
              <a:p>
                <a:pPr algn="ctr">
                  <a:lnSpc>
                    <a:spcPts val="461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18" name="Group 118">
              <a:extLst>
                <a:ext uri="{FF2B5EF4-FFF2-40B4-BE49-F238E27FC236}">
                  <a16:creationId xmlns:a16="http://schemas.microsoft.com/office/drawing/2014/main" id="{854AC6CE-39F7-0DDE-5A13-DC1E7EBB042F}"/>
                </a:ext>
              </a:extLst>
            </p:cNvPr>
            <p:cNvGrpSpPr/>
            <p:nvPr/>
          </p:nvGrpSpPr>
          <p:grpSpPr>
            <a:xfrm>
              <a:off x="6209001" y="1708629"/>
              <a:ext cx="3320860" cy="211067"/>
              <a:chOff x="0" y="0"/>
              <a:chExt cx="956956" cy="60822"/>
            </a:xfrm>
          </p:grpSpPr>
          <p:sp>
            <p:nvSpPr>
              <p:cNvPr id="119" name="Freeform 119">
                <a:extLst>
                  <a:ext uri="{FF2B5EF4-FFF2-40B4-BE49-F238E27FC236}">
                    <a16:creationId xmlns:a16="http://schemas.microsoft.com/office/drawing/2014/main" id="{B680154F-B86F-9994-825F-278A23137793}"/>
                  </a:ext>
                </a:extLst>
              </p:cNvPr>
              <p:cNvSpPr/>
              <p:nvPr/>
            </p:nvSpPr>
            <p:spPr>
              <a:xfrm>
                <a:off x="0" y="0"/>
                <a:ext cx="956956" cy="60822"/>
              </a:xfrm>
              <a:custGeom>
                <a:avLst/>
                <a:gdLst/>
                <a:ahLst/>
                <a:cxnLst/>
                <a:rect l="l" t="t" r="r" b="b"/>
                <a:pathLst>
                  <a:path w="956956" h="60822">
                    <a:moveTo>
                      <a:pt x="0" y="0"/>
                    </a:moveTo>
                    <a:lnTo>
                      <a:pt x="956956" y="0"/>
                    </a:lnTo>
                    <a:lnTo>
                      <a:pt x="956956" y="60822"/>
                    </a:lnTo>
                    <a:lnTo>
                      <a:pt x="0" y="6082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00">
                      <a:alpha val="30000"/>
                    </a:srgbClr>
                  </a:gs>
                  <a:gs pos="100000">
                    <a:srgbClr val="737373">
                      <a:alpha val="3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20" name="TextBox 120">
                <a:extLst>
                  <a:ext uri="{FF2B5EF4-FFF2-40B4-BE49-F238E27FC236}">
                    <a16:creationId xmlns:a16="http://schemas.microsoft.com/office/drawing/2014/main" id="{4CE5B770-4CB8-3472-5BE2-D86B5AA2CC59}"/>
                  </a:ext>
                </a:extLst>
              </p:cNvPr>
              <p:cNvSpPr txBox="1"/>
              <p:nvPr/>
            </p:nvSpPr>
            <p:spPr>
              <a:xfrm>
                <a:off x="0" y="0"/>
                <a:ext cx="956956" cy="60822"/>
              </a:xfrm>
              <a:prstGeom prst="rect">
                <a:avLst/>
              </a:prstGeom>
            </p:spPr>
            <p:txBody>
              <a:bodyPr lIns="40807" tIns="40807" rIns="40807" bIns="40807" rtlCol="0" anchor="ctr"/>
              <a:lstStyle/>
              <a:p>
                <a:pPr algn="ctr">
                  <a:lnSpc>
                    <a:spcPts val="461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21" name="Group 121">
              <a:extLst>
                <a:ext uri="{FF2B5EF4-FFF2-40B4-BE49-F238E27FC236}">
                  <a16:creationId xmlns:a16="http://schemas.microsoft.com/office/drawing/2014/main" id="{6BF1DC57-0FAB-A70F-953A-B838B62B7438}"/>
                </a:ext>
              </a:extLst>
            </p:cNvPr>
            <p:cNvGrpSpPr/>
            <p:nvPr/>
          </p:nvGrpSpPr>
          <p:grpSpPr>
            <a:xfrm>
              <a:off x="855197" y="2562564"/>
              <a:ext cx="10707607" cy="211067"/>
              <a:chOff x="0" y="0"/>
              <a:chExt cx="940237" cy="18534"/>
            </a:xfrm>
          </p:grpSpPr>
          <p:sp>
            <p:nvSpPr>
              <p:cNvPr id="122" name="Freeform 122">
                <a:extLst>
                  <a:ext uri="{FF2B5EF4-FFF2-40B4-BE49-F238E27FC236}">
                    <a16:creationId xmlns:a16="http://schemas.microsoft.com/office/drawing/2014/main" id="{4AECC8BE-D7E8-CCD2-F403-166D1A8CEFD0}"/>
                  </a:ext>
                </a:extLst>
              </p:cNvPr>
              <p:cNvSpPr/>
              <p:nvPr/>
            </p:nvSpPr>
            <p:spPr>
              <a:xfrm>
                <a:off x="0" y="0"/>
                <a:ext cx="940237" cy="18534"/>
              </a:xfrm>
              <a:custGeom>
                <a:avLst/>
                <a:gdLst/>
                <a:ahLst/>
                <a:cxnLst/>
                <a:rect l="l" t="t" r="r" b="b"/>
                <a:pathLst>
                  <a:path w="940237" h="18534">
                    <a:moveTo>
                      <a:pt x="0" y="0"/>
                    </a:moveTo>
                    <a:lnTo>
                      <a:pt x="940237" y="0"/>
                    </a:lnTo>
                    <a:lnTo>
                      <a:pt x="940237" y="18534"/>
                    </a:lnTo>
                    <a:lnTo>
                      <a:pt x="0" y="18534"/>
                    </a:lnTo>
                    <a:close/>
                  </a:path>
                </a:pathLst>
              </a:custGeom>
              <a:solidFill>
                <a:srgbClr val="E90802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23" name="TextBox 123">
                <a:extLst>
                  <a:ext uri="{FF2B5EF4-FFF2-40B4-BE49-F238E27FC236}">
                    <a16:creationId xmlns:a16="http://schemas.microsoft.com/office/drawing/2014/main" id="{DC426440-2200-14DE-00E6-05D1FF6382A9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940237" cy="28059"/>
              </a:xfrm>
              <a:prstGeom prst="rect">
                <a:avLst/>
              </a:prstGeom>
            </p:spPr>
            <p:txBody>
              <a:bodyPr lIns="133917" tIns="133917" rIns="133917" bIns="133917" rtlCol="0" anchor="ctr"/>
              <a:lstStyle/>
              <a:p>
                <a:pPr algn="ctr">
                  <a:lnSpc>
                    <a:spcPts val="65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24" name="Group 124">
              <a:extLst>
                <a:ext uri="{FF2B5EF4-FFF2-40B4-BE49-F238E27FC236}">
                  <a16:creationId xmlns:a16="http://schemas.microsoft.com/office/drawing/2014/main" id="{EF04467E-F261-C90F-70F8-B2F73E22C9A6}"/>
                </a:ext>
              </a:extLst>
            </p:cNvPr>
            <p:cNvGrpSpPr/>
            <p:nvPr/>
          </p:nvGrpSpPr>
          <p:grpSpPr>
            <a:xfrm rot="-10800000">
              <a:off x="855197" y="2562564"/>
              <a:ext cx="5353804" cy="211067"/>
              <a:chOff x="0" y="0"/>
              <a:chExt cx="1542780" cy="60822"/>
            </a:xfrm>
          </p:grpSpPr>
          <p:sp>
            <p:nvSpPr>
              <p:cNvPr id="125" name="Freeform 125">
                <a:extLst>
                  <a:ext uri="{FF2B5EF4-FFF2-40B4-BE49-F238E27FC236}">
                    <a16:creationId xmlns:a16="http://schemas.microsoft.com/office/drawing/2014/main" id="{863122C5-72A2-FC08-69EE-7C9B51FC808D}"/>
                  </a:ext>
                </a:extLst>
              </p:cNvPr>
              <p:cNvSpPr/>
              <p:nvPr/>
            </p:nvSpPr>
            <p:spPr>
              <a:xfrm>
                <a:off x="0" y="0"/>
                <a:ext cx="1542780" cy="60822"/>
              </a:xfrm>
              <a:custGeom>
                <a:avLst/>
                <a:gdLst/>
                <a:ahLst/>
                <a:cxnLst/>
                <a:rect l="l" t="t" r="r" b="b"/>
                <a:pathLst>
                  <a:path w="1542780" h="60822">
                    <a:moveTo>
                      <a:pt x="0" y="0"/>
                    </a:moveTo>
                    <a:lnTo>
                      <a:pt x="1542780" y="0"/>
                    </a:lnTo>
                    <a:lnTo>
                      <a:pt x="1542780" y="60822"/>
                    </a:lnTo>
                    <a:lnTo>
                      <a:pt x="0" y="6082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00">
                      <a:alpha val="30000"/>
                    </a:srgbClr>
                  </a:gs>
                  <a:gs pos="100000">
                    <a:srgbClr val="737373">
                      <a:alpha val="3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26" name="TextBox 126">
                <a:extLst>
                  <a:ext uri="{FF2B5EF4-FFF2-40B4-BE49-F238E27FC236}">
                    <a16:creationId xmlns:a16="http://schemas.microsoft.com/office/drawing/2014/main" id="{FF007D9C-D9CB-A2ED-D216-DB7D9CF047D9}"/>
                  </a:ext>
                </a:extLst>
              </p:cNvPr>
              <p:cNvSpPr txBox="1"/>
              <p:nvPr/>
            </p:nvSpPr>
            <p:spPr>
              <a:xfrm>
                <a:off x="0" y="0"/>
                <a:ext cx="1542780" cy="60822"/>
              </a:xfrm>
              <a:prstGeom prst="rect">
                <a:avLst/>
              </a:prstGeom>
            </p:spPr>
            <p:txBody>
              <a:bodyPr lIns="40807" tIns="40807" rIns="40807" bIns="40807" rtlCol="0" anchor="ctr"/>
              <a:lstStyle/>
              <a:p>
                <a:pPr algn="ctr">
                  <a:lnSpc>
                    <a:spcPts val="461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27" name="Group 127">
              <a:extLst>
                <a:ext uri="{FF2B5EF4-FFF2-40B4-BE49-F238E27FC236}">
                  <a16:creationId xmlns:a16="http://schemas.microsoft.com/office/drawing/2014/main" id="{4D592DB4-C354-1CD5-54F7-79D5A45522C9}"/>
                </a:ext>
              </a:extLst>
            </p:cNvPr>
            <p:cNvGrpSpPr/>
            <p:nvPr/>
          </p:nvGrpSpPr>
          <p:grpSpPr>
            <a:xfrm>
              <a:off x="6209001" y="2562564"/>
              <a:ext cx="5353804" cy="211067"/>
              <a:chOff x="0" y="0"/>
              <a:chExt cx="1542780" cy="60822"/>
            </a:xfrm>
          </p:grpSpPr>
          <p:sp>
            <p:nvSpPr>
              <p:cNvPr id="128" name="Freeform 128">
                <a:extLst>
                  <a:ext uri="{FF2B5EF4-FFF2-40B4-BE49-F238E27FC236}">
                    <a16:creationId xmlns:a16="http://schemas.microsoft.com/office/drawing/2014/main" id="{488128CD-85A4-1AE9-F69C-5755B1750096}"/>
                  </a:ext>
                </a:extLst>
              </p:cNvPr>
              <p:cNvSpPr/>
              <p:nvPr/>
            </p:nvSpPr>
            <p:spPr>
              <a:xfrm>
                <a:off x="0" y="0"/>
                <a:ext cx="1542780" cy="60822"/>
              </a:xfrm>
              <a:custGeom>
                <a:avLst/>
                <a:gdLst/>
                <a:ahLst/>
                <a:cxnLst/>
                <a:rect l="l" t="t" r="r" b="b"/>
                <a:pathLst>
                  <a:path w="1542780" h="60822">
                    <a:moveTo>
                      <a:pt x="0" y="0"/>
                    </a:moveTo>
                    <a:lnTo>
                      <a:pt x="1542780" y="0"/>
                    </a:lnTo>
                    <a:lnTo>
                      <a:pt x="1542780" y="60822"/>
                    </a:lnTo>
                    <a:lnTo>
                      <a:pt x="0" y="6082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00">
                      <a:alpha val="30000"/>
                    </a:srgbClr>
                  </a:gs>
                  <a:gs pos="100000">
                    <a:srgbClr val="737373">
                      <a:alpha val="3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29" name="TextBox 129">
                <a:extLst>
                  <a:ext uri="{FF2B5EF4-FFF2-40B4-BE49-F238E27FC236}">
                    <a16:creationId xmlns:a16="http://schemas.microsoft.com/office/drawing/2014/main" id="{D6EE6AC4-382F-2F7F-AA08-3A42D65DD614}"/>
                  </a:ext>
                </a:extLst>
              </p:cNvPr>
              <p:cNvSpPr txBox="1"/>
              <p:nvPr/>
            </p:nvSpPr>
            <p:spPr>
              <a:xfrm>
                <a:off x="0" y="0"/>
                <a:ext cx="1542780" cy="60822"/>
              </a:xfrm>
              <a:prstGeom prst="rect">
                <a:avLst/>
              </a:prstGeom>
            </p:spPr>
            <p:txBody>
              <a:bodyPr lIns="40807" tIns="40807" rIns="40807" bIns="40807" rtlCol="0" anchor="ctr"/>
              <a:lstStyle/>
              <a:p>
                <a:pPr algn="ctr">
                  <a:lnSpc>
                    <a:spcPts val="461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30" name="Group 130">
              <a:extLst>
                <a:ext uri="{FF2B5EF4-FFF2-40B4-BE49-F238E27FC236}">
                  <a16:creationId xmlns:a16="http://schemas.microsoft.com/office/drawing/2014/main" id="{BBD9CEBE-192F-98DB-EADA-79E535CB8CA6}"/>
                </a:ext>
              </a:extLst>
            </p:cNvPr>
            <p:cNvGrpSpPr/>
            <p:nvPr/>
          </p:nvGrpSpPr>
          <p:grpSpPr>
            <a:xfrm>
              <a:off x="2034970" y="2135597"/>
              <a:ext cx="8348060" cy="211067"/>
              <a:chOff x="0" y="0"/>
              <a:chExt cx="733045" cy="18534"/>
            </a:xfrm>
          </p:grpSpPr>
          <p:sp>
            <p:nvSpPr>
              <p:cNvPr id="131" name="Freeform 131">
                <a:extLst>
                  <a:ext uri="{FF2B5EF4-FFF2-40B4-BE49-F238E27FC236}">
                    <a16:creationId xmlns:a16="http://schemas.microsoft.com/office/drawing/2014/main" id="{056144BC-4E34-C01D-494A-1E759BC53F9B}"/>
                  </a:ext>
                </a:extLst>
              </p:cNvPr>
              <p:cNvSpPr/>
              <p:nvPr/>
            </p:nvSpPr>
            <p:spPr>
              <a:xfrm>
                <a:off x="0" y="0"/>
                <a:ext cx="733045" cy="18534"/>
              </a:xfrm>
              <a:custGeom>
                <a:avLst/>
                <a:gdLst/>
                <a:ahLst/>
                <a:cxnLst/>
                <a:rect l="l" t="t" r="r" b="b"/>
                <a:pathLst>
                  <a:path w="733045" h="18534">
                    <a:moveTo>
                      <a:pt x="0" y="0"/>
                    </a:moveTo>
                    <a:lnTo>
                      <a:pt x="733045" y="0"/>
                    </a:lnTo>
                    <a:lnTo>
                      <a:pt x="733045" y="18534"/>
                    </a:lnTo>
                    <a:lnTo>
                      <a:pt x="0" y="18534"/>
                    </a:lnTo>
                    <a:close/>
                  </a:path>
                </a:pathLst>
              </a:custGeom>
              <a:solidFill>
                <a:srgbClr val="E90802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32" name="TextBox 132">
                <a:extLst>
                  <a:ext uri="{FF2B5EF4-FFF2-40B4-BE49-F238E27FC236}">
                    <a16:creationId xmlns:a16="http://schemas.microsoft.com/office/drawing/2014/main" id="{363059F5-957C-4E32-0175-A9F94E6256C7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733045" cy="28059"/>
              </a:xfrm>
              <a:prstGeom prst="rect">
                <a:avLst/>
              </a:prstGeom>
            </p:spPr>
            <p:txBody>
              <a:bodyPr lIns="133917" tIns="133917" rIns="133917" bIns="133917" rtlCol="0" anchor="ctr"/>
              <a:lstStyle/>
              <a:p>
                <a:pPr algn="ctr">
                  <a:lnSpc>
                    <a:spcPts val="65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33" name="Group 133">
              <a:extLst>
                <a:ext uri="{FF2B5EF4-FFF2-40B4-BE49-F238E27FC236}">
                  <a16:creationId xmlns:a16="http://schemas.microsoft.com/office/drawing/2014/main" id="{CBF43213-C019-A64B-54AD-25577BAA76F3}"/>
                </a:ext>
              </a:extLst>
            </p:cNvPr>
            <p:cNvGrpSpPr/>
            <p:nvPr/>
          </p:nvGrpSpPr>
          <p:grpSpPr>
            <a:xfrm rot="-10800000">
              <a:off x="2034970" y="2135597"/>
              <a:ext cx="4174030" cy="211067"/>
              <a:chOff x="0" y="0"/>
              <a:chExt cx="1202810" cy="60822"/>
            </a:xfrm>
          </p:grpSpPr>
          <p:sp>
            <p:nvSpPr>
              <p:cNvPr id="134" name="Freeform 134">
                <a:extLst>
                  <a:ext uri="{FF2B5EF4-FFF2-40B4-BE49-F238E27FC236}">
                    <a16:creationId xmlns:a16="http://schemas.microsoft.com/office/drawing/2014/main" id="{9B33E152-8643-8C05-AC9F-0A41C8901664}"/>
                  </a:ext>
                </a:extLst>
              </p:cNvPr>
              <p:cNvSpPr/>
              <p:nvPr/>
            </p:nvSpPr>
            <p:spPr>
              <a:xfrm>
                <a:off x="0" y="0"/>
                <a:ext cx="1202810" cy="60822"/>
              </a:xfrm>
              <a:custGeom>
                <a:avLst/>
                <a:gdLst/>
                <a:ahLst/>
                <a:cxnLst/>
                <a:rect l="l" t="t" r="r" b="b"/>
                <a:pathLst>
                  <a:path w="1202810" h="60822">
                    <a:moveTo>
                      <a:pt x="0" y="0"/>
                    </a:moveTo>
                    <a:lnTo>
                      <a:pt x="1202810" y="0"/>
                    </a:lnTo>
                    <a:lnTo>
                      <a:pt x="1202810" y="60822"/>
                    </a:lnTo>
                    <a:lnTo>
                      <a:pt x="0" y="6082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00">
                      <a:alpha val="30000"/>
                    </a:srgbClr>
                  </a:gs>
                  <a:gs pos="100000">
                    <a:srgbClr val="737373">
                      <a:alpha val="3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35" name="TextBox 135">
                <a:extLst>
                  <a:ext uri="{FF2B5EF4-FFF2-40B4-BE49-F238E27FC236}">
                    <a16:creationId xmlns:a16="http://schemas.microsoft.com/office/drawing/2014/main" id="{4D5E899E-ECB6-04E1-7CA7-02BADB1F7A18}"/>
                  </a:ext>
                </a:extLst>
              </p:cNvPr>
              <p:cNvSpPr txBox="1"/>
              <p:nvPr/>
            </p:nvSpPr>
            <p:spPr>
              <a:xfrm>
                <a:off x="0" y="0"/>
                <a:ext cx="1202810" cy="60822"/>
              </a:xfrm>
              <a:prstGeom prst="rect">
                <a:avLst/>
              </a:prstGeom>
            </p:spPr>
            <p:txBody>
              <a:bodyPr lIns="40807" tIns="40807" rIns="40807" bIns="40807" rtlCol="0" anchor="ctr"/>
              <a:lstStyle/>
              <a:p>
                <a:pPr algn="ctr">
                  <a:lnSpc>
                    <a:spcPts val="461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36" name="Group 136">
              <a:extLst>
                <a:ext uri="{FF2B5EF4-FFF2-40B4-BE49-F238E27FC236}">
                  <a16:creationId xmlns:a16="http://schemas.microsoft.com/office/drawing/2014/main" id="{AF52B268-6011-9CCB-E216-1109EA2BF1CE}"/>
                </a:ext>
              </a:extLst>
            </p:cNvPr>
            <p:cNvGrpSpPr/>
            <p:nvPr/>
          </p:nvGrpSpPr>
          <p:grpSpPr>
            <a:xfrm>
              <a:off x="6209001" y="2135597"/>
              <a:ext cx="4174030" cy="211067"/>
              <a:chOff x="0" y="0"/>
              <a:chExt cx="1202810" cy="60822"/>
            </a:xfrm>
          </p:grpSpPr>
          <p:sp>
            <p:nvSpPr>
              <p:cNvPr id="137" name="Freeform 137">
                <a:extLst>
                  <a:ext uri="{FF2B5EF4-FFF2-40B4-BE49-F238E27FC236}">
                    <a16:creationId xmlns:a16="http://schemas.microsoft.com/office/drawing/2014/main" id="{92ADCE1C-38D6-4218-7BC1-D555220881F6}"/>
                  </a:ext>
                </a:extLst>
              </p:cNvPr>
              <p:cNvSpPr/>
              <p:nvPr/>
            </p:nvSpPr>
            <p:spPr>
              <a:xfrm>
                <a:off x="0" y="0"/>
                <a:ext cx="1202810" cy="60822"/>
              </a:xfrm>
              <a:custGeom>
                <a:avLst/>
                <a:gdLst/>
                <a:ahLst/>
                <a:cxnLst/>
                <a:rect l="l" t="t" r="r" b="b"/>
                <a:pathLst>
                  <a:path w="1202810" h="60822">
                    <a:moveTo>
                      <a:pt x="0" y="0"/>
                    </a:moveTo>
                    <a:lnTo>
                      <a:pt x="1202810" y="0"/>
                    </a:lnTo>
                    <a:lnTo>
                      <a:pt x="1202810" y="60822"/>
                    </a:lnTo>
                    <a:lnTo>
                      <a:pt x="0" y="6082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00">
                      <a:alpha val="30000"/>
                    </a:srgbClr>
                  </a:gs>
                  <a:gs pos="100000">
                    <a:srgbClr val="737373">
                      <a:alpha val="3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38" name="TextBox 138">
                <a:extLst>
                  <a:ext uri="{FF2B5EF4-FFF2-40B4-BE49-F238E27FC236}">
                    <a16:creationId xmlns:a16="http://schemas.microsoft.com/office/drawing/2014/main" id="{08E96DFD-65D5-4936-622A-7540D5E09027}"/>
                  </a:ext>
                </a:extLst>
              </p:cNvPr>
              <p:cNvSpPr txBox="1"/>
              <p:nvPr/>
            </p:nvSpPr>
            <p:spPr>
              <a:xfrm>
                <a:off x="0" y="0"/>
                <a:ext cx="1202810" cy="60822"/>
              </a:xfrm>
              <a:prstGeom prst="rect">
                <a:avLst/>
              </a:prstGeom>
            </p:spPr>
            <p:txBody>
              <a:bodyPr lIns="40807" tIns="40807" rIns="40807" bIns="40807" rtlCol="0" anchor="ctr"/>
              <a:lstStyle/>
              <a:p>
                <a:pPr algn="ctr">
                  <a:lnSpc>
                    <a:spcPts val="461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39" name="Group 139">
              <a:extLst>
                <a:ext uri="{FF2B5EF4-FFF2-40B4-BE49-F238E27FC236}">
                  <a16:creationId xmlns:a16="http://schemas.microsoft.com/office/drawing/2014/main" id="{D5692A67-A266-98C5-0882-E46890D04938}"/>
                </a:ext>
              </a:extLst>
            </p:cNvPr>
            <p:cNvGrpSpPr/>
            <p:nvPr/>
          </p:nvGrpSpPr>
          <p:grpSpPr>
            <a:xfrm>
              <a:off x="0" y="2989532"/>
              <a:ext cx="12704147" cy="211067"/>
              <a:chOff x="0" y="0"/>
              <a:chExt cx="1115554" cy="18534"/>
            </a:xfrm>
          </p:grpSpPr>
          <p:sp>
            <p:nvSpPr>
              <p:cNvPr id="140" name="Freeform 140">
                <a:extLst>
                  <a:ext uri="{FF2B5EF4-FFF2-40B4-BE49-F238E27FC236}">
                    <a16:creationId xmlns:a16="http://schemas.microsoft.com/office/drawing/2014/main" id="{798F9333-A52B-6BC8-B710-9C6FA47A8AD9}"/>
                  </a:ext>
                </a:extLst>
              </p:cNvPr>
              <p:cNvSpPr/>
              <p:nvPr/>
            </p:nvSpPr>
            <p:spPr>
              <a:xfrm>
                <a:off x="0" y="0"/>
                <a:ext cx="1115554" cy="18534"/>
              </a:xfrm>
              <a:custGeom>
                <a:avLst/>
                <a:gdLst/>
                <a:ahLst/>
                <a:cxnLst/>
                <a:rect l="l" t="t" r="r" b="b"/>
                <a:pathLst>
                  <a:path w="1115554" h="18534">
                    <a:moveTo>
                      <a:pt x="0" y="0"/>
                    </a:moveTo>
                    <a:lnTo>
                      <a:pt x="1115554" y="0"/>
                    </a:lnTo>
                    <a:lnTo>
                      <a:pt x="1115554" y="18534"/>
                    </a:lnTo>
                    <a:lnTo>
                      <a:pt x="0" y="18534"/>
                    </a:lnTo>
                    <a:close/>
                  </a:path>
                </a:pathLst>
              </a:custGeom>
              <a:solidFill>
                <a:srgbClr val="E90802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41" name="TextBox 141">
                <a:extLst>
                  <a:ext uri="{FF2B5EF4-FFF2-40B4-BE49-F238E27FC236}">
                    <a16:creationId xmlns:a16="http://schemas.microsoft.com/office/drawing/2014/main" id="{A4E9ED1F-1990-1657-EB3E-CDDE52603305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115554" cy="28059"/>
              </a:xfrm>
              <a:prstGeom prst="rect">
                <a:avLst/>
              </a:prstGeom>
            </p:spPr>
            <p:txBody>
              <a:bodyPr lIns="133917" tIns="133917" rIns="133917" bIns="133917" rtlCol="0" anchor="ctr"/>
              <a:lstStyle/>
              <a:p>
                <a:pPr algn="ctr">
                  <a:lnSpc>
                    <a:spcPts val="65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42" name="Group 142">
              <a:extLst>
                <a:ext uri="{FF2B5EF4-FFF2-40B4-BE49-F238E27FC236}">
                  <a16:creationId xmlns:a16="http://schemas.microsoft.com/office/drawing/2014/main" id="{9FC52EF9-2066-302F-0D7A-E44CF89DE29D}"/>
                </a:ext>
              </a:extLst>
            </p:cNvPr>
            <p:cNvGrpSpPr/>
            <p:nvPr/>
          </p:nvGrpSpPr>
          <p:grpSpPr>
            <a:xfrm rot="-10800000">
              <a:off x="0" y="2989532"/>
              <a:ext cx="6352073" cy="211067"/>
              <a:chOff x="0" y="0"/>
              <a:chExt cx="1830446" cy="60822"/>
            </a:xfrm>
          </p:grpSpPr>
          <p:sp>
            <p:nvSpPr>
              <p:cNvPr id="143" name="Freeform 143">
                <a:extLst>
                  <a:ext uri="{FF2B5EF4-FFF2-40B4-BE49-F238E27FC236}">
                    <a16:creationId xmlns:a16="http://schemas.microsoft.com/office/drawing/2014/main" id="{26A19217-4794-F4B0-389C-87B8E133AAD0}"/>
                  </a:ext>
                </a:extLst>
              </p:cNvPr>
              <p:cNvSpPr/>
              <p:nvPr/>
            </p:nvSpPr>
            <p:spPr>
              <a:xfrm>
                <a:off x="0" y="0"/>
                <a:ext cx="1830446" cy="60822"/>
              </a:xfrm>
              <a:custGeom>
                <a:avLst/>
                <a:gdLst/>
                <a:ahLst/>
                <a:cxnLst/>
                <a:rect l="l" t="t" r="r" b="b"/>
                <a:pathLst>
                  <a:path w="1830446" h="60822">
                    <a:moveTo>
                      <a:pt x="0" y="0"/>
                    </a:moveTo>
                    <a:lnTo>
                      <a:pt x="1830446" y="0"/>
                    </a:lnTo>
                    <a:lnTo>
                      <a:pt x="1830446" y="60822"/>
                    </a:lnTo>
                    <a:lnTo>
                      <a:pt x="0" y="6082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00">
                      <a:alpha val="30000"/>
                    </a:srgbClr>
                  </a:gs>
                  <a:gs pos="100000">
                    <a:srgbClr val="737373">
                      <a:alpha val="3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44" name="TextBox 144">
                <a:extLst>
                  <a:ext uri="{FF2B5EF4-FFF2-40B4-BE49-F238E27FC236}">
                    <a16:creationId xmlns:a16="http://schemas.microsoft.com/office/drawing/2014/main" id="{B54F4BC1-9397-F9C1-04E5-9087B3ECAB4B}"/>
                  </a:ext>
                </a:extLst>
              </p:cNvPr>
              <p:cNvSpPr txBox="1"/>
              <p:nvPr/>
            </p:nvSpPr>
            <p:spPr>
              <a:xfrm>
                <a:off x="0" y="0"/>
                <a:ext cx="1830446" cy="60822"/>
              </a:xfrm>
              <a:prstGeom prst="rect">
                <a:avLst/>
              </a:prstGeom>
            </p:spPr>
            <p:txBody>
              <a:bodyPr lIns="40807" tIns="40807" rIns="40807" bIns="40807" rtlCol="0" anchor="ctr"/>
              <a:lstStyle/>
              <a:p>
                <a:pPr algn="ctr">
                  <a:lnSpc>
                    <a:spcPts val="461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45" name="Group 145">
              <a:extLst>
                <a:ext uri="{FF2B5EF4-FFF2-40B4-BE49-F238E27FC236}">
                  <a16:creationId xmlns:a16="http://schemas.microsoft.com/office/drawing/2014/main" id="{CC25672A-67AD-8A51-971F-50C032AE1A88}"/>
                </a:ext>
              </a:extLst>
            </p:cNvPr>
            <p:cNvGrpSpPr/>
            <p:nvPr/>
          </p:nvGrpSpPr>
          <p:grpSpPr>
            <a:xfrm>
              <a:off x="6352073" y="2989532"/>
              <a:ext cx="6352073" cy="211067"/>
              <a:chOff x="0" y="0"/>
              <a:chExt cx="1830446" cy="60822"/>
            </a:xfrm>
          </p:grpSpPr>
          <p:sp>
            <p:nvSpPr>
              <p:cNvPr id="146" name="Freeform 146">
                <a:extLst>
                  <a:ext uri="{FF2B5EF4-FFF2-40B4-BE49-F238E27FC236}">
                    <a16:creationId xmlns:a16="http://schemas.microsoft.com/office/drawing/2014/main" id="{0299D768-39C0-041A-9077-7FF09F3408F0}"/>
                  </a:ext>
                </a:extLst>
              </p:cNvPr>
              <p:cNvSpPr/>
              <p:nvPr/>
            </p:nvSpPr>
            <p:spPr>
              <a:xfrm>
                <a:off x="0" y="0"/>
                <a:ext cx="1830446" cy="60822"/>
              </a:xfrm>
              <a:custGeom>
                <a:avLst/>
                <a:gdLst/>
                <a:ahLst/>
                <a:cxnLst/>
                <a:rect l="l" t="t" r="r" b="b"/>
                <a:pathLst>
                  <a:path w="1830446" h="60822">
                    <a:moveTo>
                      <a:pt x="0" y="0"/>
                    </a:moveTo>
                    <a:lnTo>
                      <a:pt x="1830446" y="0"/>
                    </a:lnTo>
                    <a:lnTo>
                      <a:pt x="1830446" y="60822"/>
                    </a:lnTo>
                    <a:lnTo>
                      <a:pt x="0" y="6082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00">
                      <a:alpha val="30000"/>
                    </a:srgbClr>
                  </a:gs>
                  <a:gs pos="100000">
                    <a:srgbClr val="737373">
                      <a:alpha val="3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47" name="TextBox 147">
                <a:extLst>
                  <a:ext uri="{FF2B5EF4-FFF2-40B4-BE49-F238E27FC236}">
                    <a16:creationId xmlns:a16="http://schemas.microsoft.com/office/drawing/2014/main" id="{2EE8F672-9B52-275A-DE92-112E7C1B33C3}"/>
                  </a:ext>
                </a:extLst>
              </p:cNvPr>
              <p:cNvSpPr txBox="1"/>
              <p:nvPr/>
            </p:nvSpPr>
            <p:spPr>
              <a:xfrm>
                <a:off x="0" y="0"/>
                <a:ext cx="1830446" cy="60822"/>
              </a:xfrm>
              <a:prstGeom prst="rect">
                <a:avLst/>
              </a:prstGeom>
            </p:spPr>
            <p:txBody>
              <a:bodyPr lIns="40807" tIns="40807" rIns="40807" bIns="40807" rtlCol="0" anchor="ctr"/>
              <a:lstStyle/>
              <a:p>
                <a:pPr algn="ctr">
                  <a:lnSpc>
                    <a:spcPts val="461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151" name="Content Placeholder 3">
            <a:extLst>
              <a:ext uri="{FF2B5EF4-FFF2-40B4-BE49-F238E27FC236}">
                <a16:creationId xmlns:a16="http://schemas.microsoft.com/office/drawing/2014/main" id="{069E3E67-7B4B-94C9-B073-EE9B776CDB29}"/>
              </a:ext>
            </a:extLst>
          </p:cNvPr>
          <p:cNvSpPr txBox="1">
            <a:spLocks/>
          </p:cNvSpPr>
          <p:nvPr/>
        </p:nvSpPr>
        <p:spPr>
          <a:xfrm>
            <a:off x="4092335" y="1122646"/>
            <a:ext cx="3892733" cy="424309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>
            <a:lvl1pPr marL="321469" indent="-321469" algn="l" defTabSz="85725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6516" indent="-267891" algn="l" defTabSz="85725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defTabSz="85725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s-ES" sz="2800" cap="all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Red Raider Orientation para padres y familiares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go.ttu.edu/</a:t>
            </a:r>
            <a:r>
              <a:rPr lang="en-US" sz="2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parentrro</a:t>
            </a:r>
            <a:endParaRPr lang="en-US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" name="Picture 15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E868F416-DB57-3F70-51D8-9D24F2B0B9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6589" y="3654893"/>
            <a:ext cx="2924223" cy="2924223"/>
          </a:xfrm>
          <a:prstGeom prst="rect">
            <a:avLst/>
          </a:prstGeom>
        </p:spPr>
      </p:pic>
      <p:pic>
        <p:nvPicPr>
          <p:cNvPr id="3" name="Picture 2" descr="A black and white poster with white text&#10;&#10;AI-generated content may be incorrect.">
            <a:extLst>
              <a:ext uri="{FF2B5EF4-FFF2-40B4-BE49-F238E27FC236}">
                <a16:creationId xmlns:a16="http://schemas.microsoft.com/office/drawing/2014/main" id="{4EA9E60B-09AA-0A2E-0C49-2B17DA4FC65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39794"/>
          <a:stretch/>
        </p:blipFill>
        <p:spPr>
          <a:xfrm>
            <a:off x="10360264" y="5865283"/>
            <a:ext cx="1487837" cy="52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79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1B5574-3B93-058C-DB2B-89EFF2416A6A}"/>
              </a:ext>
            </a:extLst>
          </p:cNvPr>
          <p:cNvCxnSpPr>
            <a:cxnSpLocks/>
          </p:cNvCxnSpPr>
          <p:nvPr/>
        </p:nvCxnSpPr>
        <p:spPr>
          <a:xfrm flipH="1">
            <a:off x="784306" y="1276162"/>
            <a:ext cx="10623389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5B345BF-B536-4848-A5FD-8218ED05CC9E}"/>
              </a:ext>
            </a:extLst>
          </p:cNvPr>
          <p:cNvSpPr/>
          <p:nvPr/>
        </p:nvSpPr>
        <p:spPr>
          <a:xfrm>
            <a:off x="5559176" y="3040482"/>
            <a:ext cx="1509443" cy="3829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9E68E2-E92A-1625-2D98-9DE7AEAA22C5}"/>
              </a:ext>
            </a:extLst>
          </p:cNvPr>
          <p:cNvSpPr txBox="1"/>
          <p:nvPr/>
        </p:nvSpPr>
        <p:spPr>
          <a:xfrm>
            <a:off x="731358" y="464593"/>
            <a:ext cx="11782714" cy="9244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000000"/>
                </a:solidFill>
                <a:latin typeface="Arial"/>
                <a:ea typeface="NanumMyeongjo"/>
                <a:cs typeface="Arial"/>
              </a:rPr>
              <a:t>AL INGRESAR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NanumMyeongjo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59E31B-E219-6F19-B311-F3D5C3230F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915" t="19477" r="22889" b="11676"/>
          <a:stretch>
            <a:fillRect/>
          </a:stretch>
        </p:blipFill>
        <p:spPr>
          <a:xfrm>
            <a:off x="7619998" y="0"/>
            <a:ext cx="4572002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3A7A93E-4E29-02A7-66EE-19209E010E1F}"/>
              </a:ext>
            </a:extLst>
          </p:cNvPr>
          <p:cNvSpPr txBox="1">
            <a:spLocks/>
          </p:cNvSpPr>
          <p:nvPr/>
        </p:nvSpPr>
        <p:spPr>
          <a:xfrm>
            <a:off x="541507" y="1103086"/>
            <a:ext cx="6485233" cy="42291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1310" indent="-321310"/>
            <a:endParaRPr lang="en-US" sz="2400"/>
          </a:p>
          <a:p>
            <a:pPr marL="321310" indent="-321310"/>
            <a:r>
              <a:rPr lang="en-US" sz="2400" b="1">
                <a:latin typeface="Arial"/>
                <a:cs typeface="Arial"/>
              </a:rPr>
              <a:t>Su </a:t>
            </a:r>
            <a:r>
              <a:rPr lang="en-US" sz="2400" b="1" err="1">
                <a:latin typeface="Arial"/>
                <a:cs typeface="Arial"/>
              </a:rPr>
              <a:t>carpeta</a:t>
            </a:r>
            <a:r>
              <a:rPr lang="en-US" sz="2400" b="1">
                <a:latin typeface="Arial"/>
                <a:cs typeface="Arial"/>
              </a:rPr>
              <a:t> </a:t>
            </a:r>
            <a:r>
              <a:rPr lang="en-US" sz="2400" b="1" err="1">
                <a:latin typeface="Arial"/>
                <a:cs typeface="Arial"/>
              </a:rPr>
              <a:t>contiene</a:t>
            </a:r>
            <a:r>
              <a:rPr lang="en-US" sz="2400" b="1">
                <a:latin typeface="Arial"/>
                <a:cs typeface="Arial"/>
              </a:rPr>
              <a:t> </a:t>
            </a:r>
            <a:r>
              <a:rPr lang="en-US" sz="2400" b="1" err="1">
                <a:latin typeface="Arial"/>
                <a:cs typeface="Arial"/>
              </a:rPr>
              <a:t>los</a:t>
            </a:r>
            <a:r>
              <a:rPr lang="en-US" sz="2400" b="1">
                <a:latin typeface="Arial"/>
                <a:cs typeface="Arial"/>
              </a:rPr>
              <a:t> </a:t>
            </a:r>
            <a:r>
              <a:rPr lang="en-US" sz="2400" b="1" err="1">
                <a:latin typeface="Arial"/>
                <a:cs typeface="Arial"/>
              </a:rPr>
              <a:t>siguientes</a:t>
            </a:r>
            <a:r>
              <a:rPr lang="en-US" sz="2400" b="1">
                <a:latin typeface="Arial"/>
                <a:cs typeface="Arial"/>
              </a:rPr>
              <a:t> </a:t>
            </a:r>
            <a:r>
              <a:rPr lang="en-US" sz="2400" b="1" err="1">
                <a:latin typeface="Arial"/>
                <a:cs typeface="Arial"/>
              </a:rPr>
              <a:t>materiales</a:t>
            </a:r>
            <a:r>
              <a:rPr lang="en-US" sz="2400">
                <a:latin typeface="Arial"/>
                <a:cs typeface="Arial"/>
              </a:rPr>
              <a:t>:</a:t>
            </a:r>
          </a:p>
          <a:p>
            <a:pPr marL="695960" lvl="1" indent="-267335"/>
            <a:r>
              <a:rPr lang="es-ES">
                <a:latin typeface="Arial"/>
                <a:cs typeface="Arial"/>
              </a:rPr>
              <a:t>Programa de estudios de Red Raider Familia.</a:t>
            </a: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5960" lvl="1" indent="-267335"/>
            <a:r>
              <a:rPr lang="es-ES">
                <a:latin typeface="Arial"/>
                <a:cs typeface="Arial"/>
              </a:rPr>
              <a:t>Dos postales de casa.</a:t>
            </a: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5960" lvl="1" indent="-267335"/>
            <a:r>
              <a:rPr lang="es-ES">
                <a:latin typeface="Arial"/>
                <a:cs typeface="Arial"/>
              </a:rPr>
              <a:t>Un calendario académico e información sobre eventos.</a:t>
            </a:r>
          </a:p>
          <a:p>
            <a:pPr marL="321310" indent="-321310"/>
            <a:r>
              <a:rPr lang="es-ES" sz="2400">
                <a:latin typeface="Arial"/>
                <a:cs typeface="Arial"/>
              </a:rPr>
              <a:t>Una calcomanía de Red Raider Familia.</a:t>
            </a:r>
          </a:p>
          <a:p>
            <a:pPr marL="321310" indent="-321310"/>
            <a:r>
              <a:rPr lang="es-ES" sz="2400">
                <a:latin typeface="Arial"/>
                <a:cs typeface="Arial"/>
              </a:rPr>
              <a:t>Un Pin de Doble T.</a:t>
            </a:r>
          </a:p>
          <a:p>
            <a:pPr marL="321310" indent="-321310"/>
            <a:r>
              <a:rPr lang="es-ES" sz="2400">
                <a:latin typeface="Arial"/>
                <a:cs typeface="Arial"/>
              </a:rPr>
              <a:t>Un bolígrafo para tomar notas.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black and white poster with white text&#10;&#10;AI-generated content may be incorrect.">
            <a:extLst>
              <a:ext uri="{FF2B5EF4-FFF2-40B4-BE49-F238E27FC236}">
                <a16:creationId xmlns:a16="http://schemas.microsoft.com/office/drawing/2014/main" id="{BA449A0A-1CD1-096A-3642-D6645FDCD2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9794"/>
          <a:stretch/>
        </p:blipFill>
        <p:spPr>
          <a:xfrm>
            <a:off x="10441544" y="6180243"/>
            <a:ext cx="1487837" cy="52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32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58AC23-9C82-CD5E-FB7F-1398BC75D887}"/>
              </a:ext>
            </a:extLst>
          </p:cNvPr>
          <p:cNvSpPr txBox="1"/>
          <p:nvPr/>
        </p:nvSpPr>
        <p:spPr>
          <a:xfrm>
            <a:off x="721337" y="1407469"/>
            <a:ext cx="10748338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2800">
                <a:solidFill>
                  <a:srgbClr val="000000"/>
                </a:solidFill>
                <a:cs typeface="Arial"/>
              </a:rPr>
              <a:t>Podrás comprender la transición del primer año universitario para los estudiantes y sus familias.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s-ES" sz="2800">
                <a:solidFill>
                  <a:srgbClr val="000000"/>
                </a:solidFill>
                <a:cs typeface="Arial"/>
              </a:rPr>
              <a:t>Aprender cómo apoyar el desarrollo académico, emocional y social de tu estudiante.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s-ES" sz="2800">
                <a:solidFill>
                  <a:srgbClr val="000000"/>
                </a:solidFill>
                <a:cs typeface="Arial"/>
              </a:rPr>
              <a:t>Equilibrar el apoyo con el fomento de la independencia.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2800">
                <a:solidFill>
                  <a:srgbClr val="000000"/>
                </a:solidFill>
                <a:cs typeface="Arial"/>
              </a:rPr>
              <a:t>Aprender sobre los Recursos de Texas Tech para ayudar a su estudiante a tener éxito.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800" err="1">
                <a:solidFill>
                  <a:srgbClr val="000000"/>
                </a:solidFill>
                <a:cs typeface="Arial"/>
              </a:rPr>
              <a:t>Fechas</a:t>
            </a:r>
            <a:r>
              <a:rPr lang="en-US" sz="2800">
                <a:solidFill>
                  <a:srgbClr val="000000"/>
                </a:solidFill>
                <a:cs typeface="Arial"/>
              </a:rPr>
              <a:t> </a:t>
            </a:r>
            <a:r>
              <a:rPr lang="en-US" sz="2800" err="1">
                <a:solidFill>
                  <a:srgbClr val="000000"/>
                </a:solidFill>
                <a:cs typeface="Arial"/>
              </a:rPr>
              <a:t>importantes</a:t>
            </a:r>
            <a:r>
              <a:rPr lang="en-US" sz="2800">
                <a:solidFill>
                  <a:srgbClr val="000000"/>
                </a:solidFill>
                <a:cs typeface="Arial"/>
              </a:rPr>
              <a:t> y </a:t>
            </a:r>
            <a:r>
              <a:rPr lang="en-US" sz="2800" err="1">
                <a:solidFill>
                  <a:srgbClr val="000000"/>
                </a:solidFill>
                <a:cs typeface="Arial"/>
              </a:rPr>
              <a:t>recordatorios</a:t>
            </a:r>
            <a:r>
              <a:rPr lang="en-US" sz="2800">
                <a:solidFill>
                  <a:srgbClr val="000000"/>
                </a:solidFill>
                <a:cs typeface="Arial"/>
              </a:rPr>
              <a:t>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Picture 6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33E4D382-C63A-06B5-B212-6CF6EB0B57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2" t="11863" r="55672" b="6224"/>
          <a:stretch/>
        </p:blipFill>
        <p:spPr>
          <a:xfrm rot="5400000">
            <a:off x="5458556" y="124558"/>
            <a:ext cx="1274887" cy="12191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339089"/>
            <a:ext cx="10287000" cy="1071563"/>
          </a:xfrm>
        </p:spPr>
        <p:txBody>
          <a:bodyPr>
            <a:normAutofit/>
          </a:bodyPr>
          <a:lstStyle/>
          <a:p>
            <a:r>
              <a:rPr lang="en-US" sz="3200" b="1" cap="all" err="1"/>
              <a:t>programa</a:t>
            </a:r>
            <a:r>
              <a:rPr lang="en-US" sz="3200" b="1" cap="all"/>
              <a:t> de </a:t>
            </a:r>
            <a:r>
              <a:rPr lang="en-US" sz="3200" b="1" cap="all" err="1"/>
              <a:t>estudios</a:t>
            </a:r>
            <a:endParaRPr sz="3200" b="1" cap="all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475EBF0-4B9B-152C-1E9C-EC87B0A31AF8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4397740" y="5760218"/>
            <a:ext cx="3396517" cy="920680"/>
            <a:chOff x="5067300" y="6097489"/>
            <a:chExt cx="2057400" cy="557691"/>
          </a:xfrm>
        </p:grpSpPr>
        <p:grpSp>
          <p:nvGrpSpPr>
            <p:cNvPr id="14" name="Group 19">
              <a:extLst>
                <a:ext uri="{FF2B5EF4-FFF2-40B4-BE49-F238E27FC236}">
                  <a16:creationId xmlns:a16="http://schemas.microsoft.com/office/drawing/2014/main" id="{3CA1586E-1227-F35C-E6AA-AB42415A61D6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067300" y="6279315"/>
              <a:ext cx="2057400" cy="194039"/>
              <a:chOff x="0" y="0"/>
              <a:chExt cx="812800" cy="76657"/>
            </a:xfrm>
          </p:grpSpPr>
          <p:sp>
            <p:nvSpPr>
              <p:cNvPr id="19" name="Freeform 20">
                <a:extLst>
                  <a:ext uri="{FF2B5EF4-FFF2-40B4-BE49-F238E27FC236}">
                    <a16:creationId xmlns:a16="http://schemas.microsoft.com/office/drawing/2014/main" id="{C22CD648-CF73-0415-5DB9-85EF0D58F17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812800" cy="7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6657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76657"/>
                    </a:lnTo>
                    <a:lnTo>
                      <a:pt x="0" y="76657"/>
                    </a:lnTo>
                    <a:close/>
                  </a:path>
                </a:pathLst>
              </a:custGeom>
              <a:solidFill>
                <a:srgbClr val="E90802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0" name="TextBox 21">
                <a:extLst>
                  <a:ext uri="{FF2B5EF4-FFF2-40B4-BE49-F238E27FC236}">
                    <a16:creationId xmlns:a16="http://schemas.microsoft.com/office/drawing/2014/main" id="{B9E3D33B-CA2E-7945-F681-551D23A80FB0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38100"/>
                <a:ext cx="812800" cy="11475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5" name="Group 22">
              <a:extLst>
                <a:ext uri="{FF2B5EF4-FFF2-40B4-BE49-F238E27FC236}">
                  <a16:creationId xmlns:a16="http://schemas.microsoft.com/office/drawing/2014/main" id="{BBE9A2D7-2FC5-461E-5F64-DE5F889FD11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259763" y="6097489"/>
              <a:ext cx="1672475" cy="557691"/>
              <a:chOff x="0" y="0"/>
              <a:chExt cx="3344950" cy="1115382"/>
            </a:xfrm>
          </p:grpSpPr>
          <p:sp>
            <p:nvSpPr>
              <p:cNvPr id="16" name="Freeform 23">
                <a:extLst>
                  <a:ext uri="{FF2B5EF4-FFF2-40B4-BE49-F238E27FC236}">
                    <a16:creationId xmlns:a16="http://schemas.microsoft.com/office/drawing/2014/main" id="{F883CDDA-C664-A5DD-7762-2498277A586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114186" y="0"/>
                <a:ext cx="1115382" cy="1115382"/>
              </a:xfrm>
              <a:custGeom>
                <a:avLst/>
                <a:gdLst/>
                <a:ahLst/>
                <a:cxnLst/>
                <a:rect l="l" t="t" r="r" b="b"/>
                <a:pathLst>
                  <a:path w="1115382" h="1115382">
                    <a:moveTo>
                      <a:pt x="0" y="0"/>
                    </a:moveTo>
                    <a:lnTo>
                      <a:pt x="1115382" y="0"/>
                    </a:lnTo>
                    <a:lnTo>
                      <a:pt x="1115382" y="1115382"/>
                    </a:lnTo>
                    <a:lnTo>
                      <a:pt x="0" y="111538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7" name="Freeform 24">
                <a:extLst>
                  <a:ext uri="{FF2B5EF4-FFF2-40B4-BE49-F238E27FC236}">
                    <a16:creationId xmlns:a16="http://schemas.microsoft.com/office/drawing/2014/main" id="{10E25B79-7532-F534-AC50-C811CC5CFBF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229568" y="0"/>
                <a:ext cx="1115382" cy="1115382"/>
              </a:xfrm>
              <a:custGeom>
                <a:avLst/>
                <a:gdLst/>
                <a:ahLst/>
                <a:cxnLst/>
                <a:rect l="l" t="t" r="r" b="b"/>
                <a:pathLst>
                  <a:path w="1115382" h="1115382">
                    <a:moveTo>
                      <a:pt x="0" y="0"/>
                    </a:moveTo>
                    <a:lnTo>
                      <a:pt x="1115382" y="0"/>
                    </a:lnTo>
                    <a:lnTo>
                      <a:pt x="1115382" y="1115382"/>
                    </a:lnTo>
                    <a:lnTo>
                      <a:pt x="0" y="111538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8" name="Freeform 25">
                <a:extLst>
                  <a:ext uri="{FF2B5EF4-FFF2-40B4-BE49-F238E27FC236}">
                    <a16:creationId xmlns:a16="http://schemas.microsoft.com/office/drawing/2014/main" id="{6F07C6F9-BDFB-1618-08DD-7967AB187F1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1196"/>
                <a:ext cx="1114186" cy="1114186"/>
              </a:xfrm>
              <a:custGeom>
                <a:avLst/>
                <a:gdLst/>
                <a:ahLst/>
                <a:cxnLst/>
                <a:rect l="l" t="t" r="r" b="b"/>
                <a:pathLst>
                  <a:path w="1114186" h="1114186">
                    <a:moveTo>
                      <a:pt x="0" y="0"/>
                    </a:moveTo>
                    <a:lnTo>
                      <a:pt x="1114186" y="0"/>
                    </a:lnTo>
                    <a:lnTo>
                      <a:pt x="1114186" y="1114186"/>
                    </a:lnTo>
                    <a:lnTo>
                      <a:pt x="0" y="1114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200"/>
              </a:p>
            </p:txBody>
          </p:sp>
        </p:grpSp>
      </p:grpSp>
      <p:pic>
        <p:nvPicPr>
          <p:cNvPr id="5" name="Picture 4" descr="A black and white poster with white text&#10;&#10;AI-generated content may be incorrect.">
            <a:extLst>
              <a:ext uri="{FF2B5EF4-FFF2-40B4-BE49-F238E27FC236}">
                <a16:creationId xmlns:a16="http://schemas.microsoft.com/office/drawing/2014/main" id="{862B5CBB-785D-A995-4A0D-8774764D685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39794"/>
          <a:stretch/>
        </p:blipFill>
        <p:spPr>
          <a:xfrm>
            <a:off x="10360264" y="6159923"/>
            <a:ext cx="1487837" cy="5285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BECE71-13ED-A088-49E5-5259C3D856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29" b="1025"/>
          <a:stretch/>
        </p:blipFill>
        <p:spPr>
          <a:xfrm>
            <a:off x="0" y="0"/>
            <a:ext cx="12192000" cy="1472184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564" y="0"/>
            <a:ext cx="11092872" cy="1472184"/>
          </a:xfrm>
        </p:spPr>
        <p:txBody>
          <a:bodyPr>
            <a:noAutofit/>
          </a:bodyPr>
          <a:lstStyle/>
          <a:p>
            <a:r>
              <a:rPr lang="es-ES" sz="3200" b="1" cap="all">
                <a:solidFill>
                  <a:schemeClr val="bg1"/>
                </a:solidFill>
                <a:ea typeface="Aptos" panose="020B0004020202020204" pitchFamily="34" charset="0"/>
              </a:rPr>
              <a:t>Transición Universitaria: Qué Cambios ocurren en las Familias</a:t>
            </a:r>
            <a:endParaRPr sz="3200" cap="all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BB1F4E-5891-BDB4-09DC-2AC3B34C98E7}"/>
              </a:ext>
            </a:extLst>
          </p:cNvPr>
          <p:cNvSpPr txBox="1"/>
          <p:nvPr/>
        </p:nvSpPr>
        <p:spPr>
          <a:xfrm>
            <a:off x="731359" y="1878242"/>
            <a:ext cx="10748338" cy="48320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800" b="1" i="1">
                <a:solidFill>
                  <a:srgbClr val="000000"/>
                </a:solidFill>
                <a:cs typeface="Arial"/>
              </a:rPr>
              <a:t>Piensa en esto</a:t>
            </a:r>
            <a:r>
              <a:rPr lang="es-ES" sz="2800" i="1">
                <a:solidFill>
                  <a:srgbClr val="000000"/>
                </a:solidFill>
                <a:cs typeface="Arial"/>
              </a:rPr>
              <a:t>: Cómo tú asumas este proceso de </a:t>
            </a:r>
            <a:r>
              <a:rPr lang="es-ES" sz="2800" i="1">
                <a:solidFill>
                  <a:srgbClr val="000000"/>
                </a:solidFill>
                <a:ea typeface="+mn-lt"/>
                <a:cs typeface="+mn-lt"/>
              </a:rPr>
              <a:t>transición podrá influir en cómo tu estudiante lo maneje</a:t>
            </a:r>
            <a:r>
              <a:rPr lang="es-ES" sz="2800" i="1">
                <a:solidFill>
                  <a:srgbClr val="000000"/>
                </a:solidFill>
                <a:cs typeface="Arial"/>
              </a:rPr>
              <a:t>. ¿Te estás involucrando para ayudar o solo estás observando cómo va su proceso?</a:t>
            </a:r>
          </a:p>
          <a:p>
            <a:pPr lvl="0">
              <a:defRPr/>
            </a:pPr>
            <a:endParaRPr lang="en-US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2400">
                <a:solidFill>
                  <a:srgbClr val="000000"/>
                </a:solidFill>
                <a:cs typeface="Arial"/>
              </a:rPr>
              <a:t>Se esperan que ocurran cambios emocionales y académicos tanto para los estudiantes como para el grupo familiar.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400" b="1" err="1">
                <a:solidFill>
                  <a:srgbClr val="000000"/>
                </a:solidFill>
                <a:cs typeface="Arial"/>
              </a:rPr>
              <a:t>Recursos</a:t>
            </a:r>
            <a:r>
              <a:rPr lang="en-US" sz="2400" b="1">
                <a:solidFill>
                  <a:srgbClr val="000000"/>
                </a:solidFill>
                <a:cs typeface="Arial"/>
              </a:rPr>
              <a:t> </a:t>
            </a:r>
            <a:r>
              <a:rPr lang="en-US" sz="2400" b="1" err="1">
                <a:solidFill>
                  <a:srgbClr val="000000"/>
                </a:solidFill>
                <a:cs typeface="Arial"/>
              </a:rPr>
              <a:t>que</a:t>
            </a:r>
            <a:r>
              <a:rPr lang="en-US" sz="2400" b="1">
                <a:solidFill>
                  <a:srgbClr val="000000"/>
                </a:solidFill>
                <a:cs typeface="Arial"/>
              </a:rPr>
              <a:t> </a:t>
            </a:r>
            <a:r>
              <a:rPr lang="en-US" sz="2400" b="1" err="1">
                <a:solidFill>
                  <a:srgbClr val="000000"/>
                </a:solidFill>
                <a:cs typeface="Arial"/>
              </a:rPr>
              <a:t>pueden</a:t>
            </a:r>
            <a:r>
              <a:rPr lang="en-US" sz="2400" b="1">
                <a:solidFill>
                  <a:srgbClr val="000000"/>
                </a:solidFill>
                <a:cs typeface="Arial"/>
              </a:rPr>
              <a:t> </a:t>
            </a:r>
            <a:r>
              <a:rPr lang="en-US" sz="2400" b="1" err="1">
                <a:solidFill>
                  <a:srgbClr val="000000"/>
                </a:solidFill>
                <a:cs typeface="Arial"/>
              </a:rPr>
              <a:t>ayudar</a:t>
            </a:r>
            <a:r>
              <a:rPr lang="en-US" sz="2400" b="1">
                <a:solidFill>
                  <a:srgbClr val="000000"/>
                </a:solidFill>
                <a:cs typeface="Arial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Parent &amp; Family Relations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Texas Tech Parents Association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Student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Success Specialists</a:t>
            </a:r>
            <a:endParaRPr lang="en-US" sz="2400" b="0" i="0" u="none" strike="noStrike" kern="1200" cap="none" spc="0" normalizeH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400" baseline="0">
                <a:solidFill>
                  <a:srgbClr val="000000"/>
                </a:solidFill>
                <a:latin typeface="Arial"/>
                <a:cs typeface="Arial"/>
              </a:rPr>
              <a:t>Raider</a:t>
            </a: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 Ready Program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6" name="Picture 5" descr="A black and white poster with white text&#10;&#10;AI-generated content may be incorrect.">
            <a:extLst>
              <a:ext uri="{FF2B5EF4-FFF2-40B4-BE49-F238E27FC236}">
                <a16:creationId xmlns:a16="http://schemas.microsoft.com/office/drawing/2014/main" id="{678DA7B1-F326-CE49-FEEB-CADA551654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9794"/>
          <a:stretch/>
        </p:blipFill>
        <p:spPr>
          <a:xfrm>
            <a:off x="10482184" y="947843"/>
            <a:ext cx="1487837" cy="5285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B73F24B6-8138-1B60-D73D-2022055A13D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2" t="11863" r="55672" b="6224"/>
          <a:stretch/>
        </p:blipFill>
        <p:spPr>
          <a:xfrm rot="5400000">
            <a:off x="5359908" y="-5359907"/>
            <a:ext cx="1472184" cy="12191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300" y="200311"/>
            <a:ext cx="8153400" cy="1071563"/>
          </a:xfrm>
        </p:spPr>
        <p:txBody>
          <a:bodyPr>
            <a:noAutofit/>
          </a:bodyPr>
          <a:lstStyle/>
          <a:p>
            <a:r>
              <a:rPr lang="es-ES" sz="3200" cap="all">
                <a:solidFill>
                  <a:schemeClr val="bg1"/>
                </a:solidFill>
              </a:rPr>
              <a:t>Apoyando la independencia y la AUTODEFENSA</a:t>
            </a:r>
            <a:endParaRPr sz="3200" cap="all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C3A2F2-E257-7633-7533-5A76C6CAFEAC}"/>
              </a:ext>
            </a:extLst>
          </p:cNvPr>
          <p:cNvSpPr txBox="1"/>
          <p:nvPr/>
        </p:nvSpPr>
        <p:spPr>
          <a:xfrm>
            <a:off x="721952" y="1906465"/>
            <a:ext cx="10748338" cy="49552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800" b="1" i="1" dirty="0">
                <a:solidFill>
                  <a:srgbClr val="000000"/>
                </a:solidFill>
                <a:cs typeface="Arial"/>
              </a:rPr>
              <a:t>Piensa en esto</a:t>
            </a:r>
            <a:r>
              <a:rPr lang="es-ES" sz="2800" i="1" dirty="0">
                <a:solidFill>
                  <a:srgbClr val="000000"/>
                </a:solidFill>
                <a:cs typeface="Arial"/>
              </a:rPr>
              <a:t>: ¿Cómo pasarás de liderar la vida de tu estudiante </a:t>
            </a:r>
            <a:r>
              <a:rPr lang="es-ES" sz="2800" i="1" dirty="0">
                <a:solidFill>
                  <a:srgbClr val="000000"/>
                </a:solidFill>
                <a:ea typeface="+mn-lt"/>
                <a:cs typeface="+mn-lt"/>
              </a:rPr>
              <a:t>a empoderarlo para que la pueda manejar por sí</a:t>
            </a:r>
            <a:r>
              <a:rPr lang="es-ES" sz="2800" i="1" dirty="0">
                <a:solidFill>
                  <a:srgbClr val="000000"/>
                </a:solidFill>
                <a:cs typeface="Arial"/>
              </a:rPr>
              <a:t> mismo?</a:t>
            </a:r>
          </a:p>
          <a:p>
            <a:pPr lvl="0"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s-ES" sz="2300" dirty="0">
                <a:solidFill>
                  <a:srgbClr val="000000"/>
                </a:solidFill>
                <a:cs typeface="Arial"/>
              </a:rPr>
              <a:t>Fomentar la responsabilidad sobre los estudios y la toma de decisiones.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s-ES" sz="2300" dirty="0">
                <a:solidFill>
                  <a:srgbClr val="000000"/>
                </a:solidFill>
                <a:cs typeface="Arial"/>
              </a:rPr>
              <a:t>Construir confianza y rutinas saludables.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2300" dirty="0">
                <a:solidFill>
                  <a:srgbClr val="000000"/>
                </a:solidFill>
                <a:cs typeface="Arial"/>
              </a:rPr>
              <a:t>Hablar sobre Ley de Derechos Educativos y Privacidad Familiar (FERPA).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300" dirty="0" err="1">
                <a:solidFill>
                  <a:srgbClr val="000000"/>
                </a:solidFill>
                <a:cs typeface="Arial"/>
              </a:rPr>
              <a:t>Recursos</a:t>
            </a:r>
            <a:r>
              <a:rPr lang="en-US" sz="23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300" dirty="0" err="1">
                <a:solidFill>
                  <a:srgbClr val="000000"/>
                </a:solidFill>
                <a:cs typeface="Arial"/>
              </a:rPr>
              <a:t>que</a:t>
            </a:r>
            <a:r>
              <a:rPr lang="en-US" sz="23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300" dirty="0" err="1">
                <a:solidFill>
                  <a:srgbClr val="000000"/>
                </a:solidFill>
                <a:cs typeface="Arial"/>
              </a:rPr>
              <a:t>pueden</a:t>
            </a:r>
            <a:r>
              <a:rPr lang="en-US" sz="23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300" dirty="0" err="1">
                <a:solidFill>
                  <a:srgbClr val="000000"/>
                </a:solidFill>
                <a:cs typeface="Arial"/>
              </a:rPr>
              <a:t>ayudar</a:t>
            </a:r>
            <a:r>
              <a:rPr lang="en-US" sz="2300" dirty="0">
                <a:solidFill>
                  <a:srgbClr val="000000"/>
                </a:solidFill>
                <a:cs typeface="Arial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300" dirty="0">
                <a:solidFill>
                  <a:srgbClr val="000000"/>
                </a:solidFill>
                <a:cs typeface="Arial"/>
              </a:rPr>
              <a:t>Red Raider Family Network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300" dirty="0" err="1">
                <a:solidFill>
                  <a:srgbClr val="000000"/>
                </a:solidFill>
                <a:cs typeface="Arial"/>
              </a:rPr>
              <a:t>Asesores</a:t>
            </a:r>
            <a:r>
              <a:rPr lang="en-US" sz="23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300" dirty="0" err="1">
                <a:solidFill>
                  <a:srgbClr val="000000"/>
                </a:solidFill>
                <a:cs typeface="Arial"/>
              </a:rPr>
              <a:t>académicos</a:t>
            </a:r>
            <a:endParaRPr lang="en-US" sz="2300" dirty="0">
              <a:solidFill>
                <a:srgbClr val="000000"/>
              </a:solidFill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300" dirty="0">
                <a:solidFill>
                  <a:srgbClr val="000000"/>
                </a:solidFill>
                <a:cs typeface="Arial"/>
              </a:rPr>
              <a:t>Student Success Specialists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300" dirty="0">
                <a:solidFill>
                  <a:srgbClr val="000000"/>
                </a:solidFill>
                <a:cs typeface="Arial"/>
              </a:rPr>
              <a:t>University Coaching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Picture 4" descr="A black and white poster with white text&#10;&#10;AI-generated content may be incorrect.">
            <a:extLst>
              <a:ext uri="{FF2B5EF4-FFF2-40B4-BE49-F238E27FC236}">
                <a16:creationId xmlns:a16="http://schemas.microsoft.com/office/drawing/2014/main" id="{72CC5F5F-938D-27D2-A1C7-1D028F9903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9794"/>
          <a:stretch/>
        </p:blipFill>
        <p:spPr>
          <a:xfrm>
            <a:off x="10431384" y="836083"/>
            <a:ext cx="1487837" cy="52850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3">
            <a:extLst>
              <a:ext uri="{FF2B5EF4-FFF2-40B4-BE49-F238E27FC236}">
                <a16:creationId xmlns:a16="http://schemas.microsoft.com/office/drawing/2014/main" id="{D0757D1F-1210-6C8A-AA36-7E2233DE91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" r="57734"/>
          <a:stretch/>
        </p:blipFill>
        <p:spPr>
          <a:xfrm>
            <a:off x="7041633" y="0"/>
            <a:ext cx="5150367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79CC3-CE24-E18F-C34E-BF9B6E016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511" y="211549"/>
            <a:ext cx="4843851" cy="11690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3200" cap="all">
                <a:solidFill>
                  <a:schemeClr val="bg1"/>
                </a:solidFill>
                <a:latin typeface="+mj-lt"/>
              </a:rPr>
              <a:t>familiaS Red Raider 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026" name="Picture 2" descr="Image of the Red Raider Family homepage on desktop, tablet, and phone screen">
            <a:extLst>
              <a:ext uri="{FF2B5EF4-FFF2-40B4-BE49-F238E27FC236}">
                <a16:creationId xmlns:a16="http://schemas.microsoft.com/office/drawing/2014/main" id="{25523E68-1632-E133-F6D8-9399E6C6D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43" y="367804"/>
            <a:ext cx="2959468" cy="20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qr code with a hand pointing at it&#10;&#10;Description automatically generated">
            <a:extLst>
              <a:ext uri="{FF2B5EF4-FFF2-40B4-BE49-F238E27FC236}">
                <a16:creationId xmlns:a16="http://schemas.microsoft.com/office/drawing/2014/main" id="{2023A0C9-8F5F-8884-C5C1-1F501A85E7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93" y="4060726"/>
            <a:ext cx="2726800" cy="2726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7CE2FC-2DBA-9B22-000E-5CEB41C670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638" y="3213304"/>
            <a:ext cx="3345288" cy="2312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ED24492-2195-E294-7115-5F0CB254684A}"/>
              </a:ext>
            </a:extLst>
          </p:cNvPr>
          <p:cNvGrpSpPr>
            <a:grpSpLocks noChangeAspect="1"/>
          </p:cNvGrpSpPr>
          <p:nvPr/>
        </p:nvGrpSpPr>
        <p:grpSpPr>
          <a:xfrm>
            <a:off x="3498926" y="1300524"/>
            <a:ext cx="3302883" cy="1956441"/>
            <a:chOff x="387793" y="3584585"/>
            <a:chExt cx="3137610" cy="185854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61F1E88-7909-77C5-F8DF-14D19F30F28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7793" y="3584585"/>
              <a:ext cx="3137610" cy="1858543"/>
              <a:chOff x="1560387" y="4403604"/>
              <a:chExt cx="3137610" cy="1858543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11AC04A7-CF29-2443-88B4-771673655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89377" y="4403604"/>
                <a:ext cx="2908620" cy="185854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2" name="Arrow: Right 11">
                <a:extLst>
                  <a:ext uri="{FF2B5EF4-FFF2-40B4-BE49-F238E27FC236}">
                    <a16:creationId xmlns:a16="http://schemas.microsoft.com/office/drawing/2014/main" id="{B6F63702-A42B-816E-1CDA-DEE5CE83859F}"/>
                  </a:ext>
                </a:extLst>
              </p:cNvPr>
              <p:cNvSpPr/>
              <p:nvPr/>
            </p:nvSpPr>
            <p:spPr>
              <a:xfrm>
                <a:off x="1560387" y="5362914"/>
                <a:ext cx="457979" cy="21025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B125316E-995E-46B0-D258-41F75C67FE4B}"/>
                </a:ext>
              </a:extLst>
            </p:cNvPr>
            <p:cNvSpPr/>
            <p:nvPr/>
          </p:nvSpPr>
          <p:spPr>
            <a:xfrm>
              <a:off x="387793" y="4951821"/>
              <a:ext cx="457979" cy="210252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2C197BD-B4A0-E511-8A39-736F55AE8FAC}"/>
              </a:ext>
            </a:extLst>
          </p:cNvPr>
          <p:cNvSpPr txBox="1"/>
          <p:nvPr/>
        </p:nvSpPr>
        <p:spPr>
          <a:xfrm>
            <a:off x="7190334" y="1248838"/>
            <a:ext cx="4829212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2400">
                <a:solidFill>
                  <a:schemeClr val="bg1"/>
                </a:solidFill>
                <a:cs typeface="Arial"/>
              </a:rPr>
              <a:t>Asegúrate de estar registrado – ttu.campusesp.com. Completa tu registro iniciando sesión – ¡Puedes obtener mucha información no solo recibir correos electrónicos!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2400">
                <a:solidFill>
                  <a:schemeClr val="bg1"/>
                </a:solidFill>
                <a:cs typeface="Arial"/>
              </a:rPr>
              <a:t>Boletín mensual y un resumen de noticias que serán enviados por correo electrónico.</a:t>
            </a:r>
            <a:endParaRPr lang="es-ES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2400">
                <a:solidFill>
                  <a:schemeClr val="bg1"/>
                </a:solidFill>
                <a:cs typeface="Arial"/>
              </a:rPr>
              <a:t>Explora y únete a “comunidades” basadas en tus intereses personales.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2400">
                <a:solidFill>
                  <a:schemeClr val="bg1"/>
                </a:solidFill>
                <a:cs typeface="Arial"/>
              </a:rPr>
              <a:t>Únete a la Comunidad de </a:t>
            </a:r>
            <a:r>
              <a:rPr lang="es-ES" sz="2400" b="1" u="sng" err="1">
                <a:solidFill>
                  <a:schemeClr val="bg1"/>
                </a:solidFill>
                <a:cs typeface="Arial"/>
              </a:rPr>
              <a:t>Hispañohablantes</a:t>
            </a:r>
            <a:r>
              <a:rPr lang="es-ES" sz="2400">
                <a:solidFill>
                  <a:schemeClr val="bg1"/>
                </a:solidFill>
                <a:cs typeface="Arial"/>
              </a:rPr>
              <a:t> para recibir comunicaciones en español.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6804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3D1B55FC-6CD1-5CA6-CCF7-DA89161D18D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 t="3634" r="-1" b="-168"/>
          <a:stretch/>
        </p:blipFill>
        <p:spPr>
          <a:xfrm>
            <a:off x="0" y="1"/>
            <a:ext cx="5753100" cy="6858000"/>
          </a:xfrm>
          <a:prstGeom prst="rect">
            <a:avLst/>
          </a:prstGeom>
        </p:spPr>
      </p:pic>
      <p:pic>
        <p:nvPicPr>
          <p:cNvPr id="2" name="Google Shape;255;p29">
            <a:extLst>
              <a:ext uri="{FF2B5EF4-FFF2-40B4-BE49-F238E27FC236}">
                <a16:creationId xmlns:a16="http://schemas.microsoft.com/office/drawing/2014/main" id="{CC937878-7FAF-D15C-CE25-8B9B753E1D9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0" y="597245"/>
            <a:ext cx="5753100" cy="350645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Google Shape;244;p28">
            <a:extLst>
              <a:ext uri="{FF2B5EF4-FFF2-40B4-BE49-F238E27FC236}">
                <a16:creationId xmlns:a16="http://schemas.microsoft.com/office/drawing/2014/main" id="{7221BFD5-9F31-20AF-A333-284847F97C9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6000" y="4507525"/>
            <a:ext cx="5753100" cy="198014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48196C-70DF-291F-2D38-160D2097026A}"/>
              </a:ext>
            </a:extLst>
          </p:cNvPr>
          <p:cNvSpPr txBox="1"/>
          <p:nvPr/>
        </p:nvSpPr>
        <p:spPr>
          <a:xfrm>
            <a:off x="160074" y="2059840"/>
            <a:ext cx="5426646" cy="44935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s-ES" sz="2600" b="1">
                <a:solidFill>
                  <a:schemeClr val="bg1"/>
                </a:solidFill>
                <a:cs typeface="Arial"/>
              </a:rPr>
              <a:t>Completa tu registro</a:t>
            </a:r>
            <a:r>
              <a:rPr lang="es-ES" sz="2600">
                <a:solidFill>
                  <a:schemeClr val="bg1"/>
                </a:solidFill>
                <a:cs typeface="Arial"/>
              </a:rPr>
              <a:t>, luego solicita una conexión con tu estudiante.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s-ES" sz="2600">
                <a:solidFill>
                  <a:schemeClr val="bg1"/>
                </a:solidFill>
                <a:cs typeface="Arial"/>
              </a:rPr>
              <a:t>Solo necesitas su dirección de correo electrónico de TTU.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2600" b="1">
                <a:solidFill>
                  <a:schemeClr val="bg1"/>
                </a:solidFill>
                <a:cs typeface="Arial"/>
              </a:rPr>
              <a:t>Esto te dará una visión general, no detalles</a:t>
            </a:r>
            <a:r>
              <a:rPr lang="es-ES" sz="2600">
                <a:solidFill>
                  <a:schemeClr val="bg1"/>
                </a:solidFill>
                <a:cs typeface="Arial"/>
              </a:rPr>
              <a:t>. Por ejemplo: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s-ES" sz="2600">
                <a:solidFill>
                  <a:schemeClr val="bg1"/>
                </a:solidFill>
                <a:cs typeface="Arial"/>
              </a:rPr>
              <a:t>Horario de clases, calificaciones, restricciones-</a:t>
            </a:r>
            <a:r>
              <a:rPr lang="es-ES" sz="2600" err="1">
                <a:solidFill>
                  <a:schemeClr val="bg1"/>
                </a:solidFill>
                <a:cs typeface="Arial"/>
              </a:rPr>
              <a:t>holds</a:t>
            </a:r>
            <a:r>
              <a:rPr lang="es-ES" sz="2600">
                <a:solidFill>
                  <a:schemeClr val="bg1"/>
                </a:solidFill>
                <a:cs typeface="Arial"/>
              </a:rPr>
              <a:t> e información financiera.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6C9CDB7-6559-E26C-4BB5-EE80AF832B12}"/>
              </a:ext>
            </a:extLst>
          </p:cNvPr>
          <p:cNvSpPr txBox="1">
            <a:spLocks/>
          </p:cNvSpPr>
          <p:nvPr/>
        </p:nvSpPr>
        <p:spPr>
          <a:xfrm>
            <a:off x="160074" y="547191"/>
            <a:ext cx="5426647" cy="11690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21469" indent="-321469" algn="l" defTabSz="85725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6516" indent="-267891" algn="l" defTabSz="85725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defTabSz="85725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n-US" sz="3200" cap="all" err="1">
                <a:solidFill>
                  <a:schemeClr val="bg1"/>
                </a:solidFill>
                <a:latin typeface="+mj-lt"/>
              </a:rPr>
              <a:t>Familias</a:t>
            </a:r>
            <a:r>
              <a:rPr lang="en-US" sz="3200" cap="all">
                <a:solidFill>
                  <a:schemeClr val="bg1"/>
                </a:solidFill>
                <a:latin typeface="+mj-lt"/>
              </a:rPr>
              <a:t> Red Raider y FERPA 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12492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NTIMETER_SERIES_ID_KEY" val="alse2di19bp1r9z8x2w3jd8bd62z8ceq"/>
</p:tagLst>
</file>

<file path=ppt/theme/theme1.xml><?xml version="1.0" encoding="utf-8"?>
<a:theme xmlns:a="http://schemas.openxmlformats.org/drawingml/2006/main" name="PFR">
  <a:themeElements>
    <a:clrScheme name="TTU">
      <a:dk1>
        <a:srgbClr val="000000"/>
      </a:dk1>
      <a:lt1>
        <a:srgbClr val="FFFFFF"/>
      </a:lt1>
      <a:dk2>
        <a:srgbClr val="000000"/>
      </a:dk2>
      <a:lt2>
        <a:srgbClr val="646464"/>
      </a:lt2>
      <a:accent1>
        <a:srgbClr val="B50C00"/>
      </a:accent1>
      <a:accent2>
        <a:srgbClr val="052147"/>
      </a:accent2>
      <a:accent3>
        <a:srgbClr val="FFFFFF"/>
      </a:accent3>
      <a:accent4>
        <a:srgbClr val="000000"/>
      </a:accent4>
      <a:accent5>
        <a:srgbClr val="D7AAAA"/>
      </a:accent5>
      <a:accent6>
        <a:srgbClr val="041D3F"/>
      </a:accent6>
      <a:hlink>
        <a:srgbClr val="BD8C00"/>
      </a:hlink>
      <a:folHlink>
        <a:srgbClr val="3F4A13"/>
      </a:folHlink>
    </a:clrScheme>
    <a:fontScheme name="PFR Theme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Banded Edge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777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FR" id="{C261C3D5-3300-42E0-9C38-AE618FCCEFC3}" vid="{6AB198BF-8DBF-490E-B280-710D742DC7C8}"/>
    </a:ext>
  </a:extLst>
</a:theme>
</file>

<file path=ppt/theme/theme2.xml><?xml version="1.0" encoding="utf-8"?>
<a:theme xmlns:a="http://schemas.openxmlformats.org/drawingml/2006/main" name="3_PFR">
  <a:themeElements>
    <a:clrScheme name="PFR 2025">
      <a:dk1>
        <a:srgbClr val="000000"/>
      </a:dk1>
      <a:lt1>
        <a:srgbClr val="FFFFFF"/>
      </a:lt1>
      <a:dk2>
        <a:srgbClr val="000000"/>
      </a:dk2>
      <a:lt2>
        <a:srgbClr val="646464"/>
      </a:lt2>
      <a:accent1>
        <a:srgbClr val="E90802"/>
      </a:accent1>
      <a:accent2>
        <a:srgbClr val="052147"/>
      </a:accent2>
      <a:accent3>
        <a:srgbClr val="FFFFFF"/>
      </a:accent3>
      <a:accent4>
        <a:srgbClr val="000000"/>
      </a:accent4>
      <a:accent5>
        <a:srgbClr val="D7AAAA"/>
      </a:accent5>
      <a:accent6>
        <a:srgbClr val="041D3F"/>
      </a:accent6>
      <a:hlink>
        <a:srgbClr val="646464"/>
      </a:hlink>
      <a:folHlink>
        <a:srgbClr val="3F4A13"/>
      </a:folHlink>
    </a:clrScheme>
    <a:fontScheme name="PFR 2025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Banded Edge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777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FR" id="{C261C3D5-3300-42E0-9C38-AE618FCCEFC3}" vid="{6AB198BF-8DBF-490E-B280-710D742DC7C8}"/>
    </a:ext>
  </a:extLst>
</a:theme>
</file>

<file path=ppt/theme/theme3.xml><?xml version="1.0" encoding="utf-8"?>
<a:theme xmlns:a="http://schemas.openxmlformats.org/drawingml/2006/main" name="PFR 2025">
  <a:themeElements>
    <a:clrScheme name="TTU">
      <a:dk1>
        <a:srgbClr val="000000"/>
      </a:dk1>
      <a:lt1>
        <a:srgbClr val="FFFFFF"/>
      </a:lt1>
      <a:dk2>
        <a:srgbClr val="000000"/>
      </a:dk2>
      <a:lt2>
        <a:srgbClr val="646464"/>
      </a:lt2>
      <a:accent1>
        <a:srgbClr val="B50C00"/>
      </a:accent1>
      <a:accent2>
        <a:srgbClr val="052147"/>
      </a:accent2>
      <a:accent3>
        <a:srgbClr val="FFFFFF"/>
      </a:accent3>
      <a:accent4>
        <a:srgbClr val="000000"/>
      </a:accent4>
      <a:accent5>
        <a:srgbClr val="D7AAAA"/>
      </a:accent5>
      <a:accent6>
        <a:srgbClr val="041D3F"/>
      </a:accent6>
      <a:hlink>
        <a:srgbClr val="BD8C00"/>
      </a:hlink>
      <a:folHlink>
        <a:srgbClr val="3F4A13"/>
      </a:folHlink>
    </a:clrScheme>
    <a:fontScheme name="PFR 2025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Banded Edge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777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FR 2025" id="{36FF5162-BA39-4E9D-8107-4F7E4D30EC84}" vid="{87833B44-A2DC-4F8A-A6D9-6C6F48C0EB5D}"/>
    </a:ext>
  </a:extLst>
</a:theme>
</file>

<file path=ppt/theme/theme4.xml><?xml version="1.0" encoding="utf-8"?>
<a:theme xmlns:a="http://schemas.openxmlformats.org/drawingml/2006/main" name="Office Theme">
  <a:themeElements>
    <a:clrScheme name="Texas Tech Colors">
      <a:dk1>
        <a:srgbClr val="000000"/>
      </a:dk1>
      <a:lt1>
        <a:srgbClr val="FFFFFF"/>
      </a:lt1>
      <a:dk2>
        <a:srgbClr val="323232"/>
      </a:dk2>
      <a:lt2>
        <a:srgbClr val="E7E6E6"/>
      </a:lt2>
      <a:accent1>
        <a:srgbClr val="CB0100"/>
      </a:accent1>
      <a:accent2>
        <a:srgbClr val="171717"/>
      </a:accent2>
      <a:accent3>
        <a:srgbClr val="D8D8D8"/>
      </a:accent3>
      <a:accent4>
        <a:srgbClr val="FFFFFF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13397F3B5F6F488296E000CDEAC546" ma:contentTypeVersion="19" ma:contentTypeDescription="Create a new document." ma:contentTypeScope="" ma:versionID="10d408ddd50822fbe16ddd7f67e94fe7">
  <xsd:schema xmlns:xsd="http://www.w3.org/2001/XMLSchema" xmlns:xs="http://www.w3.org/2001/XMLSchema" xmlns:p="http://schemas.microsoft.com/office/2006/metadata/properties" xmlns:ns2="923a23ed-d79d-4ffa-87bc-a3509c3f15f5" xmlns:ns3="7cb78acf-9f79-4311-be65-09aa57c3a9c9" targetNamespace="http://schemas.microsoft.com/office/2006/metadata/properties" ma:root="true" ma:fieldsID="b6cf4d7fd1b74e66f422544b8dc0ed92" ns2:_="" ns3:_="">
    <xsd:import namespace="923a23ed-d79d-4ffa-87bc-a3509c3f15f5"/>
    <xsd:import namespace="7cb78acf-9f79-4311-be65-09aa57c3a9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3a23ed-d79d-4ffa-87bc-a3509c3f15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7c65ed7-e385-4001-9a0e-7979134055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b78acf-9f79-4311-be65-09aa57c3a9c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6242bc9-04c3-48d7-a096-602d54c80c58}" ma:internalName="TaxCatchAll" ma:showField="CatchAllData" ma:web="7cb78acf-9f79-4311-be65-09aa57c3a9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cb78acf-9f79-4311-be65-09aa57c3a9c9" xsi:nil="true"/>
    <lcf76f155ced4ddcb4097134ff3c332f xmlns="923a23ed-d79d-4ffa-87bc-a3509c3f15f5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17F87DF-B677-4DAA-AC62-82086E3A59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3a23ed-d79d-4ffa-87bc-a3509c3f15f5"/>
    <ds:schemaRef ds:uri="7cb78acf-9f79-4311-be65-09aa57c3a9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EEC466B-4361-4345-B29B-B7F2269E8599}">
  <ds:schemaRefs>
    <ds:schemaRef ds:uri="8a78f4bc-9784-4718-8951-26c1fd6e671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cb78acf-9f79-4311-be65-09aa57c3a9c9"/>
    <ds:schemaRef ds:uri="923a23ed-d79d-4ffa-87bc-a3509c3f15f5"/>
  </ds:schemaRefs>
</ds:datastoreItem>
</file>

<file path=customXml/itemProps3.xml><?xml version="1.0" encoding="utf-8"?>
<ds:datastoreItem xmlns:ds="http://schemas.openxmlformats.org/officeDocument/2006/customXml" ds:itemID="{61220CED-5931-45AF-BE93-CED9EE7A0B1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PFR</Template>
  <TotalTime>0</TotalTime>
  <Words>1306</Words>
  <Application>Microsoft Office PowerPoint</Application>
  <PresentationFormat>Widescreen</PresentationFormat>
  <Paragraphs>180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Aptos</vt:lpstr>
      <vt:lpstr>Arial</vt:lpstr>
      <vt:lpstr>Arial Black</vt:lpstr>
      <vt:lpstr>Calibri</vt:lpstr>
      <vt:lpstr>Cambria</vt:lpstr>
      <vt:lpstr>Wingdings</vt:lpstr>
      <vt:lpstr>PFR</vt:lpstr>
      <vt:lpstr>3_PFR</vt:lpstr>
      <vt:lpstr>PFR 2025</vt:lpstr>
      <vt:lpstr>Office Theme</vt:lpstr>
      <vt:lpstr>Familias Red Raider : como Apoyar la transición de su estudiante</vt:lpstr>
      <vt:lpstr>CONÉCTATE CON PARENT &amp; FAMILY relations</vt:lpstr>
      <vt:lpstr>PowerPoint Presentation</vt:lpstr>
      <vt:lpstr>PowerPoint Presentation</vt:lpstr>
      <vt:lpstr>programa de estudios</vt:lpstr>
      <vt:lpstr>Transición Universitaria: Qué Cambios ocurren en las Familias</vt:lpstr>
      <vt:lpstr>Apoyando la independencia y la AUTODEFENSA</vt:lpstr>
      <vt:lpstr>PowerPoint Presentation</vt:lpstr>
      <vt:lpstr>PowerPoint Presentation</vt:lpstr>
      <vt:lpstr>Participación estudiantil</vt:lpstr>
      <vt:lpstr>Salud, Bienestar y Seguridad</vt:lpstr>
      <vt:lpstr>Finanzas y habilidades para la vida real</vt:lpstr>
      <vt:lpstr>APOYO AcadémicO en Texas Tech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Connect with us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Self, Christine</dc:creator>
  <cp:keywords/>
  <dc:description>generated using python-pptx</dc:description>
  <cp:lastModifiedBy>Self, Christine</cp:lastModifiedBy>
  <cp:revision>3</cp:revision>
  <cp:lastPrinted>2025-05-29T15:15:57Z</cp:lastPrinted>
  <dcterms:created xsi:type="dcterms:W3CDTF">2013-01-27T09:14:16Z</dcterms:created>
  <dcterms:modified xsi:type="dcterms:W3CDTF">2026-05-28T15:57:51Z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0x0101003D13397F3B5F6F488296E000CDEAC546</vt:lpwstr>
  </property>
  <property fmtid="{D5CDD505-2E9C-101B-9397-08002B2CF9AE}" pid="3" name="MediaServiceImageTags">
    <vt:lpwstr/>
  </property>
</Properties>
</file>