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  <p:sldMasterId id="2147483676" r:id="rId6"/>
    <p:sldMasterId id="2147483691" r:id="rId7"/>
  </p:sldMasterIdLst>
  <p:notesMasterIdLst>
    <p:notesMasterId r:id="rId20"/>
  </p:notesMasterIdLst>
  <p:sldIdLst>
    <p:sldId id="268" r:id="rId8"/>
    <p:sldId id="257" r:id="rId9"/>
    <p:sldId id="261" r:id="rId10"/>
    <p:sldId id="260" r:id="rId11"/>
    <p:sldId id="493" r:id="rId12"/>
    <p:sldId id="494" r:id="rId13"/>
    <p:sldId id="258" r:id="rId14"/>
    <p:sldId id="259" r:id="rId15"/>
    <p:sldId id="492" r:id="rId16"/>
    <p:sldId id="334" r:id="rId17"/>
    <p:sldId id="390" r:id="rId18"/>
    <p:sldId id="269" r:id="rId19"/>
  </p:sldIdLst>
  <p:sldSz cx="18288000" cy="10287000"/>
  <p:notesSz cx="6858000" cy="9144000"/>
  <p:embeddedFontLs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Avenir Next LT Pro" panose="020B0504020202020204" pitchFamily="34" charset="0"/>
      <p:regular r:id="rId25"/>
      <p:bold r:id="rId26"/>
      <p:italic r:id="rId27"/>
      <p:boldItalic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  <p:embeddedFont>
      <p:font typeface="Source Sans Pro" panose="020B0503030403020204" pitchFamily="34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411D0F-A104-4AD6-A8B8-F533FAF0E07E}" v="71" dt="2026-10-19T15:09:33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41" autoAdjust="0"/>
  </p:normalViewPr>
  <p:slideViewPr>
    <p:cSldViewPr snapToGrid="0">
      <p:cViewPr varScale="1">
        <p:scale>
          <a:sx n="52" d="100"/>
          <a:sy n="52" d="100"/>
        </p:scale>
        <p:origin x="138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28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6.fntdata"/><Relationship Id="rId39" Type="http://schemas.microsoft.com/office/2016/11/relationships/changesInfo" Target="changesInfos/changesInfo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man, Jordon" userId="S::jordon.german@ttu.edu::c08b4789-8898-4441-a379-5b42d7d59c56" providerId="AD" clId="Web-{0767B59A-C148-1812-7207-416267E37CFF}"/>
    <pc:docChg chg="addSld delSld modSld">
      <pc:chgData name="German, Jordon" userId="S::jordon.german@ttu.edu::c08b4789-8898-4441-a379-5b42d7d59c56" providerId="AD" clId="Web-{0767B59A-C148-1812-7207-416267E37CFF}" dt="2026-09-21T15:39:39.662" v="580"/>
      <pc:docMkLst>
        <pc:docMk/>
      </pc:docMkLst>
    </pc:docChg>
  </pc:docChgLst>
  <pc:docChgLst>
    <pc:chgData name="Penner, Ashley" userId="69967484-71bb-4180-8402-cec779c377de" providerId="ADAL" clId="{ADE9647F-C5F2-4467-89F4-4000EC7E944F}"/>
    <pc:docChg chg="undo custSel addSld delSld modSld sldOrd">
      <pc:chgData name="Penner, Ashley" userId="69967484-71bb-4180-8402-cec779c377de" providerId="ADAL" clId="{ADE9647F-C5F2-4467-89F4-4000EC7E944F}" dt="2026-10-07T17:23:20.403" v="808"/>
      <pc:docMkLst>
        <pc:docMk/>
      </pc:docMkLst>
    </pc:docChg>
  </pc:docChgLst>
  <pc:docChgLst>
    <pc:chgData name="Brannon, Morgan" userId="88af12d0-6902-4843-a4cb-8120c7c64d10" providerId="ADAL" clId="{EE8ED7CF-0E08-46C5-8C32-9F1FC378110D}"/>
    <pc:docChg chg="undo redo custSel addSld delSld modSld delMainMaster">
      <pc:chgData name="Brannon, Morgan" userId="88af12d0-6902-4843-a4cb-8120c7c64d10" providerId="ADAL" clId="{EE8ED7CF-0E08-46C5-8C32-9F1FC378110D}" dt="2026-10-19T15:09:33.675" v="3864" actId="13244"/>
      <pc:docMkLst>
        <pc:docMk/>
      </pc:docMkLst>
      <pc:sldChg chg="modSp add">
        <pc:chgData name="Brannon, Morgan" userId="88af12d0-6902-4843-a4cb-8120c7c64d10" providerId="ADAL" clId="{EE8ED7CF-0E08-46C5-8C32-9F1FC378110D}" dt="2026-10-19T15:07:43.115" v="3840" actId="962"/>
        <pc:sldMkLst>
          <pc:docMk/>
          <pc:sldMk cId="260083406" sldId="257"/>
        </pc:sldMkLst>
        <pc:picChg chg="mod">
          <ac:chgData name="Brannon, Morgan" userId="88af12d0-6902-4843-a4cb-8120c7c64d10" providerId="ADAL" clId="{EE8ED7CF-0E08-46C5-8C32-9F1FC378110D}" dt="2026-10-19T15:07:43.115" v="3840" actId="962"/>
          <ac:picMkLst>
            <pc:docMk/>
            <pc:sldMk cId="260083406" sldId="257"/>
            <ac:picMk id="4" creationId="{864EA6B4-EA8A-D1A9-4593-64ACC8E1FDC5}"/>
          </ac:picMkLst>
        </pc:picChg>
      </pc:sldChg>
      <pc:sldChg chg="modSp add del mod">
        <pc:chgData name="Brannon, Morgan" userId="88af12d0-6902-4843-a4cb-8120c7c64d10" providerId="ADAL" clId="{EE8ED7CF-0E08-46C5-8C32-9F1FC378110D}" dt="2026-10-19T14:38:21.195" v="3535" actId="47"/>
        <pc:sldMkLst>
          <pc:docMk/>
          <pc:sldMk cId="3747968976" sldId="257"/>
        </pc:sldMkLst>
      </pc:sldChg>
      <pc:sldChg chg="add">
        <pc:chgData name="Brannon, Morgan" userId="88af12d0-6902-4843-a4cb-8120c7c64d10" providerId="ADAL" clId="{EE8ED7CF-0E08-46C5-8C32-9F1FC378110D}" dt="2026-10-19T14:41:37.505" v="3754"/>
        <pc:sldMkLst>
          <pc:docMk/>
          <pc:sldMk cId="1249271933" sldId="258"/>
        </pc:sldMkLst>
      </pc:sldChg>
      <pc:sldChg chg="modSp add del mod">
        <pc:chgData name="Brannon, Morgan" userId="88af12d0-6902-4843-a4cb-8120c7c64d10" providerId="ADAL" clId="{EE8ED7CF-0E08-46C5-8C32-9F1FC378110D}" dt="2026-10-19T14:38:21.195" v="3535" actId="47"/>
        <pc:sldMkLst>
          <pc:docMk/>
          <pc:sldMk cId="4231900395" sldId="258"/>
        </pc:sldMkLst>
      </pc:sldChg>
      <pc:sldChg chg="modSp add del mod">
        <pc:chgData name="Brannon, Morgan" userId="88af12d0-6902-4843-a4cb-8120c7c64d10" providerId="ADAL" clId="{EE8ED7CF-0E08-46C5-8C32-9F1FC378110D}" dt="2026-10-19T14:38:11.815" v="3534" actId="47"/>
        <pc:sldMkLst>
          <pc:docMk/>
          <pc:sldMk cId="1351231124" sldId="259"/>
        </pc:sldMkLst>
      </pc:sldChg>
      <pc:sldChg chg="addSp delSp modSp add mod">
        <pc:chgData name="Brannon, Morgan" userId="88af12d0-6902-4843-a4cb-8120c7c64d10" providerId="ADAL" clId="{EE8ED7CF-0E08-46C5-8C32-9F1FC378110D}" dt="2026-10-19T15:07:51.355" v="3843" actId="962"/>
        <pc:sldMkLst>
          <pc:docMk/>
          <pc:sldMk cId="4019002918" sldId="259"/>
        </pc:sldMkLst>
        <pc:picChg chg="mod">
          <ac:chgData name="Brannon, Morgan" userId="88af12d0-6902-4843-a4cb-8120c7c64d10" providerId="ADAL" clId="{EE8ED7CF-0E08-46C5-8C32-9F1FC378110D}" dt="2026-10-19T15:07:51.355" v="3843" actId="962"/>
          <ac:picMkLst>
            <pc:docMk/>
            <pc:sldMk cId="4019002918" sldId="259"/>
            <ac:picMk id="4" creationId="{93974BF6-3950-91D2-D342-471D261ACA69}"/>
          </ac:picMkLst>
        </pc:picChg>
        <pc:picChg chg="add del mod">
          <ac:chgData name="Brannon, Morgan" userId="88af12d0-6902-4843-a4cb-8120c7c64d10" providerId="ADAL" clId="{EE8ED7CF-0E08-46C5-8C32-9F1FC378110D}" dt="2026-10-19T14:54:46.325" v="3756" actId="478"/>
          <ac:picMkLst>
            <pc:docMk/>
            <pc:sldMk cId="4019002918" sldId="259"/>
            <ac:picMk id="7" creationId="{3FFA0EF7-9155-613B-FB21-68D8B6A29BB5}"/>
          </ac:picMkLst>
        </pc:picChg>
        <pc:picChg chg="mod">
          <ac:chgData name="Brannon, Morgan" userId="88af12d0-6902-4843-a4cb-8120c7c64d10" providerId="ADAL" clId="{EE8ED7CF-0E08-46C5-8C32-9F1FC378110D}" dt="2026-10-19T15:07:45.895" v="3841" actId="962"/>
          <ac:picMkLst>
            <pc:docMk/>
            <pc:sldMk cId="4019002918" sldId="259"/>
            <ac:picMk id="1026" creationId="{7D8E6010-08FE-0527-7F95-63DAD3687817}"/>
          </ac:picMkLst>
        </pc:picChg>
      </pc:sldChg>
      <pc:sldChg chg="add">
        <pc:chgData name="Brannon, Morgan" userId="88af12d0-6902-4843-a4cb-8120c7c64d10" providerId="ADAL" clId="{EE8ED7CF-0E08-46C5-8C32-9F1FC378110D}" dt="2026-10-19T14:41:37.505" v="3754"/>
        <pc:sldMkLst>
          <pc:docMk/>
          <pc:sldMk cId="1788080364" sldId="260"/>
        </pc:sldMkLst>
      </pc:sldChg>
      <pc:sldChg chg="modSp add del mod">
        <pc:chgData name="Brannon, Morgan" userId="88af12d0-6902-4843-a4cb-8120c7c64d10" providerId="ADAL" clId="{EE8ED7CF-0E08-46C5-8C32-9F1FC378110D}" dt="2026-10-19T14:38:21.195" v="3535" actId="47"/>
        <pc:sldMkLst>
          <pc:docMk/>
          <pc:sldMk cId="3571801004" sldId="260"/>
        </pc:sldMkLst>
      </pc:sldChg>
      <pc:sldChg chg="add">
        <pc:chgData name="Brannon, Morgan" userId="88af12d0-6902-4843-a4cb-8120c7c64d10" providerId="ADAL" clId="{EE8ED7CF-0E08-46C5-8C32-9F1FC378110D}" dt="2026-10-19T14:41:37.505" v="3754"/>
        <pc:sldMkLst>
          <pc:docMk/>
          <pc:sldMk cId="2469577279" sldId="261"/>
        </pc:sldMkLst>
      </pc:sldChg>
      <pc:sldChg chg="modSp add del mod">
        <pc:chgData name="Brannon, Morgan" userId="88af12d0-6902-4843-a4cb-8120c7c64d10" providerId="ADAL" clId="{EE8ED7CF-0E08-46C5-8C32-9F1FC378110D}" dt="2026-10-19T14:38:21.195" v="3535" actId="47"/>
        <pc:sldMkLst>
          <pc:docMk/>
          <pc:sldMk cId="2721947406" sldId="261"/>
        </pc:sldMkLst>
      </pc:sldChg>
      <pc:sldChg chg="add del">
        <pc:chgData name="Brannon, Morgan" userId="88af12d0-6902-4843-a4cb-8120c7c64d10" providerId="ADAL" clId="{EE8ED7CF-0E08-46C5-8C32-9F1FC378110D}" dt="2026-10-19T14:38:21.195" v="3535" actId="47"/>
        <pc:sldMkLst>
          <pc:docMk/>
          <pc:sldMk cId="3340825660" sldId="266"/>
        </pc:sldMkLst>
      </pc:sldChg>
      <pc:sldChg chg="addSp modSp add del mod">
        <pc:chgData name="Brannon, Morgan" userId="88af12d0-6902-4843-a4cb-8120c7c64d10" providerId="ADAL" clId="{EE8ED7CF-0E08-46C5-8C32-9F1FC378110D}" dt="2026-10-19T14:38:21.195" v="3535" actId="47"/>
        <pc:sldMkLst>
          <pc:docMk/>
          <pc:sldMk cId="1662699212" sldId="267"/>
        </pc:sldMkLst>
      </pc:sldChg>
      <pc:sldChg chg="addSp delSp modSp mod">
        <pc:chgData name="Brannon, Morgan" userId="88af12d0-6902-4843-a4cb-8120c7c64d10" providerId="ADAL" clId="{EE8ED7CF-0E08-46C5-8C32-9F1FC378110D}" dt="2026-10-19T14:41:20.326" v="3753" actId="20577"/>
        <pc:sldMkLst>
          <pc:docMk/>
          <pc:sldMk cId="3457473571" sldId="268"/>
        </pc:sldMkLst>
        <pc:spChg chg="mod">
          <ac:chgData name="Brannon, Morgan" userId="88af12d0-6902-4843-a4cb-8120c7c64d10" providerId="ADAL" clId="{EE8ED7CF-0E08-46C5-8C32-9F1FC378110D}" dt="2026-10-19T14:37:54.746" v="3507" actId="20577"/>
          <ac:spMkLst>
            <pc:docMk/>
            <pc:sldMk cId="3457473571" sldId="268"/>
            <ac:spMk id="2" creationId="{441026A0-F144-A90F-9A29-857B7CF1D94D}"/>
          </ac:spMkLst>
        </pc:spChg>
        <pc:spChg chg="mod">
          <ac:chgData name="Brannon, Morgan" userId="88af12d0-6902-4843-a4cb-8120c7c64d10" providerId="ADAL" clId="{EE8ED7CF-0E08-46C5-8C32-9F1FC378110D}" dt="2026-10-19T14:41:20.326" v="3753" actId="20577"/>
          <ac:spMkLst>
            <pc:docMk/>
            <pc:sldMk cId="3457473571" sldId="268"/>
            <ac:spMk id="3" creationId="{54BE7871-3A2F-50F8-1B73-108DC4633CB3}"/>
          </ac:spMkLst>
        </pc:spChg>
      </pc:sldChg>
      <pc:sldChg chg="addSp delSp modSp mod">
        <pc:chgData name="Brannon, Morgan" userId="88af12d0-6902-4843-a4cb-8120c7c64d10" providerId="ADAL" clId="{EE8ED7CF-0E08-46C5-8C32-9F1FC378110D}" dt="2026-10-19T15:09:33.675" v="3864" actId="13244"/>
        <pc:sldMkLst>
          <pc:docMk/>
          <pc:sldMk cId="1597703239" sldId="269"/>
        </pc:sldMkLst>
        <pc:spChg chg="add mod">
          <ac:chgData name="Brannon, Morgan" userId="88af12d0-6902-4843-a4cb-8120c7c64d10" providerId="ADAL" clId="{EE8ED7CF-0E08-46C5-8C32-9F1FC378110D}" dt="2026-10-19T14:40:50.455" v="3723" actId="27636"/>
          <ac:spMkLst>
            <pc:docMk/>
            <pc:sldMk cId="1597703239" sldId="269"/>
            <ac:spMk id="7" creationId="{EF0A20FE-0CA6-4E9A-B7CD-02DF0BE8D463}"/>
          </ac:spMkLst>
        </pc:spChg>
        <pc:spChg chg="mod">
          <ac:chgData name="Brannon, Morgan" userId="88af12d0-6902-4843-a4cb-8120c7c64d10" providerId="ADAL" clId="{EE8ED7CF-0E08-46C5-8C32-9F1FC378110D}" dt="2026-10-19T15:09:25.075" v="3861" actId="27636"/>
          <ac:spMkLst>
            <pc:docMk/>
            <pc:sldMk cId="1597703239" sldId="269"/>
            <ac:spMk id="10" creationId="{D5A61263-0541-4906-1594-7B282F23EC58}"/>
          </ac:spMkLst>
        </pc:spChg>
        <pc:spChg chg="add mod ord">
          <ac:chgData name="Brannon, Morgan" userId="88af12d0-6902-4843-a4cb-8120c7c64d10" providerId="ADAL" clId="{EE8ED7CF-0E08-46C5-8C32-9F1FC378110D}" dt="2026-10-19T14:58:05.794" v="3793" actId="207"/>
          <ac:spMkLst>
            <pc:docMk/>
            <pc:sldMk cId="1597703239" sldId="269"/>
            <ac:spMk id="14" creationId="{43FF1598-7187-F39B-84E2-B5D9C7E23B54}"/>
          </ac:spMkLst>
        </pc:spChg>
        <pc:picChg chg="add mod ord">
          <ac:chgData name="Brannon, Morgan" userId="88af12d0-6902-4843-a4cb-8120c7c64d10" providerId="ADAL" clId="{EE8ED7CF-0E08-46C5-8C32-9F1FC378110D}" dt="2026-10-19T15:09:33.675" v="3864" actId="13244"/>
          <ac:picMkLst>
            <pc:docMk/>
            <pc:sldMk cId="1597703239" sldId="269"/>
            <ac:picMk id="3" creationId="{411C70EC-BA05-0EE5-BFE3-3A3AA8850669}"/>
          </ac:picMkLst>
        </pc:picChg>
        <pc:picChg chg="add del mod ord">
          <ac:chgData name="Brannon, Morgan" userId="88af12d0-6902-4843-a4cb-8120c7c64d10" providerId="ADAL" clId="{EE8ED7CF-0E08-46C5-8C32-9F1FC378110D}" dt="2026-10-19T14:55:08.375" v="3761" actId="478"/>
          <ac:picMkLst>
            <pc:docMk/>
            <pc:sldMk cId="1597703239" sldId="269"/>
            <ac:picMk id="4" creationId="{499CC340-FD76-63C9-9BD1-D771144DF9F6}"/>
          </ac:picMkLst>
        </pc:picChg>
        <pc:picChg chg="add del mod ord">
          <ac:chgData name="Brannon, Morgan" userId="88af12d0-6902-4843-a4cb-8120c7c64d10" providerId="ADAL" clId="{EE8ED7CF-0E08-46C5-8C32-9F1FC378110D}" dt="2026-10-19T14:55:10.704" v="3762" actId="167"/>
          <ac:picMkLst>
            <pc:docMk/>
            <pc:sldMk cId="1597703239" sldId="269"/>
            <ac:picMk id="6" creationId="{FE9E28E4-1B07-0D6E-3AD8-D0EC52E14D51}"/>
          </ac:picMkLst>
        </pc:picChg>
      </pc:sldChg>
      <pc:sldChg chg="addSp modSp add del mod">
        <pc:chgData name="Brannon, Morgan" userId="88af12d0-6902-4843-a4cb-8120c7c64d10" providerId="ADAL" clId="{EE8ED7CF-0E08-46C5-8C32-9F1FC378110D}" dt="2026-10-19T14:38:21.195" v="3535" actId="47"/>
        <pc:sldMkLst>
          <pc:docMk/>
          <pc:sldMk cId="3676667162" sldId="290"/>
        </pc:sldMkLst>
      </pc:sldChg>
      <pc:sldChg chg="addSp modSp add del mod">
        <pc:chgData name="Brannon, Morgan" userId="88af12d0-6902-4843-a4cb-8120c7c64d10" providerId="ADAL" clId="{EE8ED7CF-0E08-46C5-8C32-9F1FC378110D}" dt="2026-10-19T14:38:21.195" v="3535" actId="47"/>
        <pc:sldMkLst>
          <pc:docMk/>
          <pc:sldMk cId="2224822306" sldId="291"/>
        </pc:sldMkLst>
      </pc:sldChg>
      <pc:sldChg chg="modSp add mod">
        <pc:chgData name="Brannon, Morgan" userId="88af12d0-6902-4843-a4cb-8120c7c64d10" providerId="ADAL" clId="{EE8ED7CF-0E08-46C5-8C32-9F1FC378110D}" dt="2026-10-19T15:09:19.119" v="3859" actId="13244"/>
        <pc:sldMkLst>
          <pc:docMk/>
          <pc:sldMk cId="710930762" sldId="334"/>
        </pc:sldMkLst>
        <pc:spChg chg="mod">
          <ac:chgData name="Brannon, Morgan" userId="88af12d0-6902-4843-a4cb-8120c7c64d10" providerId="ADAL" clId="{EE8ED7CF-0E08-46C5-8C32-9F1FC378110D}" dt="2026-10-19T15:09:19.119" v="3859" actId="13244"/>
          <ac:spMkLst>
            <pc:docMk/>
            <pc:sldMk cId="710930762" sldId="334"/>
            <ac:spMk id="4" creationId="{3DEFBDE0-6737-15AA-1219-21ACD4E59C19}"/>
          </ac:spMkLst>
        </pc:spChg>
        <pc:spChg chg="mod">
          <ac:chgData name="Brannon, Morgan" userId="88af12d0-6902-4843-a4cb-8120c7c64d10" providerId="ADAL" clId="{EE8ED7CF-0E08-46C5-8C32-9F1FC378110D}" dt="2026-10-19T15:09:07.518" v="3856" actId="962"/>
          <ac:spMkLst>
            <pc:docMk/>
            <pc:sldMk cId="710930762" sldId="334"/>
            <ac:spMk id="5" creationId="{09143EA8-5492-1EA4-9665-F50BAD3B963D}"/>
          </ac:spMkLst>
        </pc:spChg>
        <pc:spChg chg="mod">
          <ac:chgData name="Brannon, Morgan" userId="88af12d0-6902-4843-a4cb-8120c7c64d10" providerId="ADAL" clId="{EE8ED7CF-0E08-46C5-8C32-9F1FC378110D}" dt="2026-10-19T15:09:01.855" v="3854" actId="13244"/>
          <ac:spMkLst>
            <pc:docMk/>
            <pc:sldMk cId="710930762" sldId="334"/>
            <ac:spMk id="18" creationId="{DFB1E82A-9418-7AAF-641B-559F398ED471}"/>
          </ac:spMkLst>
        </pc:spChg>
        <pc:picChg chg="mod">
          <ac:chgData name="Brannon, Morgan" userId="88af12d0-6902-4843-a4cb-8120c7c64d10" providerId="ADAL" clId="{EE8ED7CF-0E08-46C5-8C32-9F1FC378110D}" dt="2026-10-19T15:09:13.145" v="3857" actId="13244"/>
          <ac:picMkLst>
            <pc:docMk/>
            <pc:sldMk cId="710930762" sldId="334"/>
            <ac:picMk id="2" creationId="{0CF41ABA-2253-4F90-8356-717BF5E6C0BF}"/>
          </ac:picMkLst>
        </pc:picChg>
        <pc:picChg chg="mod">
          <ac:chgData name="Brannon, Morgan" userId="88af12d0-6902-4843-a4cb-8120c7c64d10" providerId="ADAL" clId="{EE8ED7CF-0E08-46C5-8C32-9F1FC378110D}" dt="2026-10-19T15:07:57.632" v="3844" actId="962"/>
          <ac:picMkLst>
            <pc:docMk/>
            <pc:sldMk cId="710930762" sldId="334"/>
            <ac:picMk id="10" creationId="{39D9DA6D-AE1C-83B0-A4CF-92F7C3069DD9}"/>
          </ac:picMkLst>
        </pc:picChg>
        <pc:picChg chg="mod">
          <ac:chgData name="Brannon, Morgan" userId="88af12d0-6902-4843-a4cb-8120c7c64d10" providerId="ADAL" clId="{EE8ED7CF-0E08-46C5-8C32-9F1FC378110D}" dt="2026-10-19T15:09:14.755" v="3858" actId="13244"/>
          <ac:picMkLst>
            <pc:docMk/>
            <pc:sldMk cId="710930762" sldId="334"/>
            <ac:picMk id="11" creationId="{1A198278-DDF8-339E-2C23-DBC10B12BC6C}"/>
          </ac:picMkLst>
        </pc:picChg>
      </pc:sldChg>
      <pc:sldChg chg="modSp add del mod">
        <pc:chgData name="Brannon, Morgan" userId="88af12d0-6902-4843-a4cb-8120c7c64d10" providerId="ADAL" clId="{EE8ED7CF-0E08-46C5-8C32-9F1FC378110D}" dt="2026-10-19T14:38:21.195" v="3535" actId="47"/>
        <pc:sldMkLst>
          <pc:docMk/>
          <pc:sldMk cId="1426402546" sldId="391"/>
        </pc:sldMkLst>
      </pc:sldChg>
      <pc:sldChg chg="addSp delSp modSp add mod">
        <pc:chgData name="Brannon, Morgan" userId="88af12d0-6902-4843-a4cb-8120c7c64d10" providerId="ADAL" clId="{EE8ED7CF-0E08-46C5-8C32-9F1FC378110D}" dt="2026-10-19T15:08:53.184" v="3853" actId="962"/>
        <pc:sldMkLst>
          <pc:docMk/>
          <pc:sldMk cId="1079803969" sldId="492"/>
        </pc:sldMkLst>
        <pc:spChg chg="mod">
          <ac:chgData name="Brannon, Morgan" userId="88af12d0-6902-4843-a4cb-8120c7c64d10" providerId="ADAL" clId="{EE8ED7CF-0E08-46C5-8C32-9F1FC378110D}" dt="2026-10-19T15:08:40.639" v="3852" actId="14100"/>
          <ac:spMkLst>
            <pc:docMk/>
            <pc:sldMk cId="1079803969" sldId="492"/>
            <ac:spMk id="2" creationId="{7C738A41-7794-DB8C-FAC3-FF91E7DA6C25}"/>
          </ac:spMkLst>
        </pc:spChg>
        <pc:spChg chg="add del mod">
          <ac:chgData name="Brannon, Morgan" userId="88af12d0-6902-4843-a4cb-8120c7c64d10" providerId="ADAL" clId="{EE8ED7CF-0E08-46C5-8C32-9F1FC378110D}" dt="2026-10-19T14:59:28.147" v="3795" actId="478"/>
          <ac:spMkLst>
            <pc:docMk/>
            <pc:sldMk cId="1079803969" sldId="492"/>
            <ac:spMk id="3" creationId="{2C71FA5E-0268-2FD3-8EF8-AEB3B0829B38}"/>
          </ac:spMkLst>
        </pc:spChg>
        <pc:spChg chg="add mod">
          <ac:chgData name="Brannon, Morgan" userId="88af12d0-6902-4843-a4cb-8120c7c64d10" providerId="ADAL" clId="{EE8ED7CF-0E08-46C5-8C32-9F1FC378110D}" dt="2026-10-19T15:08:18.515" v="3849" actId="13244"/>
          <ac:spMkLst>
            <pc:docMk/>
            <pc:sldMk cId="1079803969" sldId="492"/>
            <ac:spMk id="4" creationId="{50255E06-323A-F622-F143-47C0D17AD063}"/>
          </ac:spMkLst>
        </pc:spChg>
        <pc:spChg chg="mod">
          <ac:chgData name="Brannon, Morgan" userId="88af12d0-6902-4843-a4cb-8120c7c64d10" providerId="ADAL" clId="{EE8ED7CF-0E08-46C5-8C32-9F1FC378110D}" dt="2026-10-19T15:08:53.184" v="3853" actId="962"/>
          <ac:spMkLst>
            <pc:docMk/>
            <pc:sldMk cId="1079803969" sldId="492"/>
            <ac:spMk id="6" creationId="{3DADDFB6-B812-8411-2BB0-A59D9E5E3CC2}"/>
          </ac:spMkLst>
        </pc:spChg>
      </pc:sldChg>
      <pc:sldChg chg="add">
        <pc:chgData name="Brannon, Morgan" userId="88af12d0-6902-4843-a4cb-8120c7c64d10" providerId="ADAL" clId="{EE8ED7CF-0E08-46C5-8C32-9F1FC378110D}" dt="2026-10-19T14:41:37.505" v="3754"/>
        <pc:sldMkLst>
          <pc:docMk/>
          <pc:sldMk cId="941615242" sldId="493"/>
        </pc:sldMkLst>
      </pc:sldChg>
      <pc:sldChg chg="add">
        <pc:chgData name="Brannon, Morgan" userId="88af12d0-6902-4843-a4cb-8120c7c64d10" providerId="ADAL" clId="{EE8ED7CF-0E08-46C5-8C32-9F1FC378110D}" dt="2026-10-19T14:41:37.505" v="3754"/>
        <pc:sldMkLst>
          <pc:docMk/>
          <pc:sldMk cId="2462979285" sldId="494"/>
        </pc:sldMkLst>
      </pc:sldChg>
      <pc:sldMasterChg chg="del delSldLayout">
        <pc:chgData name="Brannon, Morgan" userId="88af12d0-6902-4843-a4cb-8120c7c64d10" providerId="ADAL" clId="{EE8ED7CF-0E08-46C5-8C32-9F1FC378110D}" dt="2026-10-19T14:38:21.195" v="3535" actId="47"/>
        <pc:sldMasterMkLst>
          <pc:docMk/>
          <pc:sldMasterMk cId="3297698286" sldId="2147483676"/>
        </pc:sldMasterMkLst>
        <pc:sldLayoutChg chg="del">
          <pc:chgData name="Brannon, Morgan" userId="88af12d0-6902-4843-a4cb-8120c7c64d10" providerId="ADAL" clId="{EE8ED7CF-0E08-46C5-8C32-9F1FC378110D}" dt="2026-10-19T14:38:21.195" v="3535" actId="47"/>
          <pc:sldLayoutMkLst>
            <pc:docMk/>
            <pc:sldMasterMk cId="3297698286" sldId="2147483676"/>
            <pc:sldLayoutMk cId="345527985" sldId="2147483677"/>
          </pc:sldLayoutMkLst>
        </pc:sldLayoutChg>
        <pc:sldLayoutChg chg="del">
          <pc:chgData name="Brannon, Morgan" userId="88af12d0-6902-4843-a4cb-8120c7c64d10" providerId="ADAL" clId="{EE8ED7CF-0E08-46C5-8C32-9F1FC378110D}" dt="2026-10-19T14:38:21.195" v="3535" actId="47"/>
          <pc:sldLayoutMkLst>
            <pc:docMk/>
            <pc:sldMasterMk cId="3297698286" sldId="2147483676"/>
            <pc:sldLayoutMk cId="3548042245" sldId="2147483678"/>
          </pc:sldLayoutMkLst>
        </pc:sldLayoutChg>
        <pc:sldLayoutChg chg="del">
          <pc:chgData name="Brannon, Morgan" userId="88af12d0-6902-4843-a4cb-8120c7c64d10" providerId="ADAL" clId="{EE8ED7CF-0E08-46C5-8C32-9F1FC378110D}" dt="2026-10-19T14:38:21.195" v="3535" actId="47"/>
          <pc:sldLayoutMkLst>
            <pc:docMk/>
            <pc:sldMasterMk cId="3297698286" sldId="2147483676"/>
            <pc:sldLayoutMk cId="883900733" sldId="2147483679"/>
          </pc:sldLayoutMkLst>
        </pc:sldLayoutChg>
        <pc:sldLayoutChg chg="del">
          <pc:chgData name="Brannon, Morgan" userId="88af12d0-6902-4843-a4cb-8120c7c64d10" providerId="ADAL" clId="{EE8ED7CF-0E08-46C5-8C32-9F1FC378110D}" dt="2026-10-19T14:38:21.195" v="3535" actId="47"/>
          <pc:sldLayoutMkLst>
            <pc:docMk/>
            <pc:sldMasterMk cId="3297698286" sldId="2147483676"/>
            <pc:sldLayoutMk cId="2148644408" sldId="2147483680"/>
          </pc:sldLayoutMkLst>
        </pc:sldLayoutChg>
        <pc:sldLayoutChg chg="del">
          <pc:chgData name="Brannon, Morgan" userId="88af12d0-6902-4843-a4cb-8120c7c64d10" providerId="ADAL" clId="{EE8ED7CF-0E08-46C5-8C32-9F1FC378110D}" dt="2026-10-19T14:38:21.195" v="3535" actId="47"/>
          <pc:sldLayoutMkLst>
            <pc:docMk/>
            <pc:sldMasterMk cId="3297698286" sldId="2147483676"/>
            <pc:sldLayoutMk cId="72186389" sldId="214748368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Do we need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0A5E8B-BEE2-4700-B716-6A839807C0E6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434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BC770-2F94-FA64-97B2-75DDD6785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A608A4-C508-7289-AB20-73976EC130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79878-7A6A-AB3A-7E63-87BD70773D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E32EE-2FFC-A011-9CFD-B25C96BBBF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74EE6B-FB11-9B4F-8098-1F70611035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052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DE88F-1F85-4A27-9D34-D74A50E7B0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958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180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1A2BA-9C31-4216-9818-99576C073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07DDB-2575-4239-B777-3C6C2380B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35" indent="0" algn="ctr">
              <a:buNone/>
              <a:defRPr sz="3000"/>
            </a:lvl2pPr>
            <a:lvl3pPr marL="1371669" indent="0" algn="ctr">
              <a:buNone/>
              <a:defRPr sz="2700"/>
            </a:lvl3pPr>
            <a:lvl4pPr marL="2057504" indent="0" algn="ctr">
              <a:buNone/>
              <a:defRPr sz="2400"/>
            </a:lvl4pPr>
            <a:lvl5pPr marL="2743337" indent="0" algn="ctr">
              <a:buNone/>
              <a:defRPr sz="2400"/>
            </a:lvl5pPr>
            <a:lvl6pPr marL="3429171" indent="0" algn="ctr">
              <a:buNone/>
              <a:defRPr sz="2400"/>
            </a:lvl6pPr>
            <a:lvl7pPr marL="4115006" indent="0" algn="ctr">
              <a:buNone/>
              <a:defRPr sz="2400"/>
            </a:lvl7pPr>
            <a:lvl8pPr marL="4800840" indent="0" algn="ctr">
              <a:buNone/>
              <a:defRPr sz="2400"/>
            </a:lvl8pPr>
            <a:lvl9pPr marL="5486675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1C981-5788-4E4E-8A9B-4B162E5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0A716-237B-46C4-B084-C442A9104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4AFC1-6FD2-43EE-8138-D3C445558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36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055D7-764D-499D-A542-8ADEB839A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13196-A54D-4862-9ACB-580F1FC68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9E471-0991-4AF9-BA83-9CDF6057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A43F3-D589-43FF-B6BA-9F27F0CF7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6E244-E03B-4094-8498-037E391E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98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8DDD9-19EB-4514-9FC2-B389CC57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9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72354-CDC1-47DC-9823-405B2205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7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35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6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50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33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17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500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8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67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B7E2F-C944-40D8-83EB-5C48EAB2A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8ECDE-F90F-4A61-9B60-656D2199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8BD20-3BC4-4196-BC3E-86F75FEA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43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751C0-F4C6-49F6-A3CB-86DB654B6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522D8-B5BA-4362-BF4F-2A1156D82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B91DB-93E9-4E58-A181-C60413117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735D04-ABD9-4873-A908-B46870F98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E86CA-48A0-4075-936D-6115FCA6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D86EE-0064-4C0D-B040-8CB62C712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6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3DBD-7125-43DF-9220-2F235944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90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3F876-548A-4398-94C1-175EFAB49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4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437C0-4AC6-4B55-9DAE-DCD134D7C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4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87E0D-09F9-459E-8019-F8385DDC7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7E4FB-EB51-4FAE-A1BA-312828DA5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819327-5A71-47E8-9090-B073E43B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8022DB-144C-49C4-A583-AB03D6E53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99397F-47EB-4270-AF24-DD18BDF09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9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183F0-51C3-45BC-AEC5-69C0D9595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F0F2BD-A499-480D-A4D1-96A14705F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40EBF4-B2C6-4E03-B435-CFF12F9E2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E2BCA-B344-4799-88E0-E061FAB1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01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13819F-8128-4FD5-9ED8-502D02A3B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AC5858-ACAD-4D82-9A90-B292AE023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99513-D9CE-4035-84A6-F6009E45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32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EA568-DD7D-4838-8FAF-6BED31824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DDF46-C96E-45B7-97D0-A72B2BE5B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40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A9319-2312-4FEF-B180-380C8BBA1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35" indent="0">
              <a:buNone/>
              <a:defRPr sz="2100"/>
            </a:lvl2pPr>
            <a:lvl3pPr marL="1371669" indent="0">
              <a:buNone/>
              <a:defRPr sz="1800"/>
            </a:lvl3pPr>
            <a:lvl4pPr marL="2057504" indent="0">
              <a:buNone/>
              <a:defRPr sz="1500"/>
            </a:lvl4pPr>
            <a:lvl5pPr marL="2743337" indent="0">
              <a:buNone/>
              <a:defRPr sz="1500"/>
            </a:lvl5pPr>
            <a:lvl6pPr marL="3429171" indent="0">
              <a:buNone/>
              <a:defRPr sz="1500"/>
            </a:lvl6pPr>
            <a:lvl7pPr marL="4115006" indent="0">
              <a:buNone/>
              <a:defRPr sz="1500"/>
            </a:lvl7pPr>
            <a:lvl8pPr marL="4800840" indent="0">
              <a:buNone/>
              <a:defRPr sz="1500"/>
            </a:lvl8pPr>
            <a:lvl9pPr marL="5486675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BBD11-2A34-4D60-89C7-87E53D012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8221E-36A0-4C48-A7DC-4A5754F6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89918-86C5-4676-8836-16017BA2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49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850F-B0E9-4138-8991-2B0896EDE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F689C-4026-4B52-9DD2-AD810B827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40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35" indent="0">
              <a:buNone/>
              <a:defRPr sz="4200"/>
            </a:lvl2pPr>
            <a:lvl3pPr marL="1371669" indent="0">
              <a:buNone/>
              <a:defRPr sz="3600"/>
            </a:lvl3pPr>
            <a:lvl4pPr marL="2057504" indent="0">
              <a:buNone/>
              <a:defRPr sz="3000"/>
            </a:lvl4pPr>
            <a:lvl5pPr marL="2743337" indent="0">
              <a:buNone/>
              <a:defRPr sz="3000"/>
            </a:lvl5pPr>
            <a:lvl6pPr marL="3429171" indent="0">
              <a:buNone/>
              <a:defRPr sz="3000"/>
            </a:lvl6pPr>
            <a:lvl7pPr marL="4115006" indent="0">
              <a:buNone/>
              <a:defRPr sz="3000"/>
            </a:lvl7pPr>
            <a:lvl8pPr marL="4800840" indent="0">
              <a:buNone/>
              <a:defRPr sz="3000"/>
            </a:lvl8pPr>
            <a:lvl9pPr marL="5486675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F59C5-CA2D-49B6-B2C9-70357659E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35" indent="0">
              <a:buNone/>
              <a:defRPr sz="2100"/>
            </a:lvl2pPr>
            <a:lvl3pPr marL="1371669" indent="0">
              <a:buNone/>
              <a:defRPr sz="1800"/>
            </a:lvl3pPr>
            <a:lvl4pPr marL="2057504" indent="0">
              <a:buNone/>
              <a:defRPr sz="1500"/>
            </a:lvl4pPr>
            <a:lvl5pPr marL="2743337" indent="0">
              <a:buNone/>
              <a:defRPr sz="1500"/>
            </a:lvl5pPr>
            <a:lvl6pPr marL="3429171" indent="0">
              <a:buNone/>
              <a:defRPr sz="1500"/>
            </a:lvl6pPr>
            <a:lvl7pPr marL="4115006" indent="0">
              <a:buNone/>
              <a:defRPr sz="1500"/>
            </a:lvl7pPr>
            <a:lvl8pPr marL="4800840" indent="0">
              <a:buNone/>
              <a:defRPr sz="1500"/>
            </a:lvl8pPr>
            <a:lvl9pPr marL="5486675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85454-1A63-415B-BFD3-9ACA0D95D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D6768-026C-4422-A47E-6B5616C66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29BE6-A5C4-455C-8725-291EFC9EB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47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9E1C-B272-46ED-9631-47BCB98B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8B86B0-EC0D-4E4B-A218-7FD65D486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62751-FBAF-458F-A2AF-2539F530F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320BA-081B-4378-8B24-831793570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FF6D6-B3FA-49F2-B6D7-E8570F66F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29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D64E15-70FE-4941-9137-756BEC177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9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119CE-47D1-4BFF-9D6D-118CA6BA2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9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EEB16-FE39-4BAA-B559-BCAE10B7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A3993-4B0E-4831-8CF4-213E25C4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3B0AE-E927-42C9-9E70-F4B58834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878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0072922-33C4-4B41-B07E-A2C165941FC0}"/>
              </a:ext>
            </a:extLst>
          </p:cNvPr>
          <p:cNvSpPr>
            <a:spLocks/>
          </p:cNvSpPr>
          <p:nvPr userDrawn="1"/>
        </p:nvSpPr>
        <p:spPr bwMode="auto">
          <a:xfrm>
            <a:off x="2" y="-5907"/>
            <a:ext cx="18287999" cy="10293717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 sz="36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6F62FE-A218-4FF4-BF4B-A352B043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11962"/>
            <a:ext cx="16459202" cy="1066622"/>
          </a:xfrm>
        </p:spPr>
        <p:txBody>
          <a:bodyPr lIns="0" rIns="0"/>
          <a:lstStyle>
            <a:lvl1pPr>
              <a:defRPr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1EF826-198D-4368-A76F-9E1DBEF4FFBE}"/>
              </a:ext>
            </a:extLst>
          </p:cNvPr>
          <p:cNvSpPr/>
          <p:nvPr userDrawn="1"/>
        </p:nvSpPr>
        <p:spPr>
          <a:xfrm>
            <a:off x="2" y="401132"/>
            <a:ext cx="500789" cy="1099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DFC7F0-CE29-402B-AD65-76FC395728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640" y="1456415"/>
            <a:ext cx="16458723" cy="618977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286" indent="0">
              <a:buFontTx/>
              <a:buNone/>
              <a:defRPr/>
            </a:lvl2pPr>
            <a:lvl3pPr marL="1828571" indent="0">
              <a:buFontTx/>
              <a:buNone/>
              <a:defRPr/>
            </a:lvl3pPr>
            <a:lvl4pPr marL="2742857" indent="0">
              <a:buFontTx/>
              <a:buNone/>
              <a:defRPr/>
            </a:lvl4pPr>
            <a:lvl5pPr marL="3657143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56557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28010" y="4305956"/>
            <a:ext cx="8898335" cy="1066622"/>
          </a:xfrm>
        </p:spPr>
        <p:txBody>
          <a:bodyPr>
            <a:normAutofit/>
          </a:bodyPr>
          <a:lstStyle>
            <a:lvl1pPr algn="ctr">
              <a:defRPr sz="54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55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" y="9367903"/>
            <a:ext cx="18288000" cy="9177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6" name="TextBox 5"/>
          <p:cNvSpPr txBox="1"/>
          <p:nvPr userDrawn="1"/>
        </p:nvSpPr>
        <p:spPr>
          <a:xfrm>
            <a:off x="14160983" y="9630626"/>
            <a:ext cx="2478179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This is a Presentation Title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6732305" y="9660957"/>
            <a:ext cx="336123" cy="331647"/>
            <a:chOff x="4328868" y="5502988"/>
            <a:chExt cx="500307" cy="493774"/>
          </a:xfrm>
          <a:solidFill>
            <a:schemeClr val="bg1"/>
          </a:solidFill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17469261" y="9660957"/>
            <a:ext cx="336123" cy="331647"/>
            <a:chOff x="4328868" y="5502988"/>
            <a:chExt cx="500307" cy="493774"/>
          </a:xfrm>
          <a:solidFill>
            <a:schemeClr val="bg1"/>
          </a:solidFill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16804097" y="9485661"/>
            <a:ext cx="736958" cy="630672"/>
          </a:xfrm>
        </p:spPr>
        <p:txBody>
          <a:bodyPr/>
          <a:lstStyle>
            <a:lvl1pPr>
              <a:defRPr sz="1650">
                <a:solidFill>
                  <a:schemeClr val="bg1"/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E16425B-2A42-409E-BD07-64554C49ED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18288000" cy="102870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38802" y="5918399"/>
            <a:ext cx="11734800" cy="2070714"/>
          </a:xfrm>
        </p:spPr>
        <p:txBody>
          <a:bodyPr lIns="0" rIns="0" anchor="b">
            <a:noAutofit/>
          </a:bodyPr>
          <a:lstStyle>
            <a:lvl1pPr algn="r">
              <a:defRPr lang="en-US" sz="12000" kern="12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11838" y="8477474"/>
            <a:ext cx="8661762" cy="660582"/>
          </a:xfrm>
        </p:spPr>
        <p:txBody>
          <a:bodyPr lIns="0" rIns="0">
            <a:normAutofit/>
          </a:bodyPr>
          <a:lstStyle>
            <a:lvl1pPr marL="0" indent="0" algn="r">
              <a:buNone/>
              <a:defRPr lang="en-US" sz="3600" kern="12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2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6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5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99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3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44978E7-8DCC-4370-A827-019C0A465D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5334" y="2315588"/>
            <a:ext cx="6003066" cy="5987832"/>
          </a:xfrm>
          <a:custGeom>
            <a:avLst/>
            <a:gdLst>
              <a:gd name="connsiteX0" fmla="*/ 1741488 w 3484563"/>
              <a:gd name="connsiteY0" fmla="*/ 0 h 3476625"/>
              <a:gd name="connsiteX1" fmla="*/ 3484563 w 3484563"/>
              <a:gd name="connsiteY1" fmla="*/ 1738313 h 3476625"/>
              <a:gd name="connsiteX2" fmla="*/ 1741488 w 3484563"/>
              <a:gd name="connsiteY2" fmla="*/ 3476625 h 3476625"/>
              <a:gd name="connsiteX3" fmla="*/ 0 w 3484563"/>
              <a:gd name="connsiteY3" fmla="*/ 1738313 h 347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563" h="3476625">
                <a:moveTo>
                  <a:pt x="1741488" y="0"/>
                </a:moveTo>
                <a:lnTo>
                  <a:pt x="3484563" y="1738313"/>
                </a:lnTo>
                <a:lnTo>
                  <a:pt x="1741488" y="3476625"/>
                </a:lnTo>
                <a:lnTo>
                  <a:pt x="0" y="1738313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4200">
                <a:solidFill>
                  <a:schemeClr val="bg1"/>
                </a:solidFill>
              </a:defRPr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01943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4A68F-0C45-FB36-DDBC-31B77732C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39223D-0495-F3C7-1D8B-F6FA0CD5D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4C206-1957-844A-012F-4054FAD18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4C519-EDD3-4985-4F71-E9C3BE791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40DD4-97CA-2914-629C-2E302B756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713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26437-A8C8-808D-606F-FE6EF5DE3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820D7-1EAC-7C18-B57C-4105AD863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6ADC2-C260-CF71-2A2F-9C7D33CD4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2D550-484E-5F02-99F8-1C291D86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F755B-1D4B-D34F-6BA0-90E1D27A6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421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1F540-5574-3A33-96F3-2867CC85C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8E34C-E43A-2923-DAF5-183FFEF4A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DE3B4-3DD0-FDFC-DE10-814B2681A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3BD8E-4697-6EF4-ACC0-B9E737896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0E20D-1358-2F02-CC47-42C0A9656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7197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05299-38AF-5EB8-7515-C03A14CF4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5DB06-08F1-08E5-04A0-58AB0AF38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1377F6-D7CE-3840-8F36-C78EF88A3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5ECE9-A4AA-9E82-351C-C9C11A107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ABFF4-B0B8-CC75-C816-5C6CCF747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482EDB-5206-16F1-4110-F822EE47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566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6708A-F1C4-2C46-4D18-A78382C47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2C142-C0B0-4E3D-70A0-5485F65FE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8257B-394C-8B7A-FBE6-6B9F2E560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564F44-7C71-886C-19E0-2A7AD4B1E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F10BB7-D4DD-E779-6BF4-D180DBE6D5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CAE9E4-211B-C161-6604-80523CD9B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DA3048-2D1B-EBCD-1D41-CC1A7B41D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6EE43-0D7A-3834-04EB-81B007691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317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0E29-3C29-6EE8-AE69-82D5CADD6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366AD-CDFB-88CA-C84B-2889D065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92F7C-6C27-24D5-C896-B9C97A3C1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AEE39D-B9AF-0936-69AE-2B3D4417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883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4F799C-2A9E-A570-7869-1A1F25D62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1CC454-40D2-5A7F-4838-7EB0965A6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0495E-683C-1B2A-7CD8-A81BEF352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297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DD1B7-9C31-44C6-5096-E2235CD9C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AE976-F85A-BE6D-ED17-3CAE44CD9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6AE46-F999-DE1B-C148-9CA0ED316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321A2-DF64-838F-8FFA-4CD4ECF49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94024-4887-10F5-299D-F5D45758B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7A21-990D-2EB3-0764-42B0C95B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67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61529-49FF-37DA-9EBD-B4FBCE0D7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E624A8-524D-A030-404C-0291703B51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25962-928A-1BBD-FD0B-5A533B401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71C79-A37A-3F49-FB96-C946DCDCD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80B45-38BB-AC38-E452-91AFF9B62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A12D1-F4F4-F363-1531-74E2DBD4F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902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AAF27-4554-C17B-1532-5B863DDC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A290A-7674-A7D7-83F3-03975998F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BCA92-0074-FD3E-078A-AE47924E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4694C-140B-1A98-8952-6126656C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A6D59-85B1-670A-1BBF-D3339E8F0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595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55CE4-B3FC-12A8-B710-8BD208E4B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A7957F-63B1-9D32-9911-4DA88D677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716A5-A028-9A6D-DB9D-04F9DD145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CF4E1-09CE-44F6-975D-2A3E2CA76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853E1-E553-9152-07B4-07E186FDF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408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FBA3A96-4E23-D4B6-DBB4-08822BB425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029202"/>
            <a:ext cx="18288000" cy="52577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56F553-33DC-34BB-18A0-E2108439C1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3000" y="1714501"/>
            <a:ext cx="11432928" cy="17387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7200"/>
              </a:lnSpc>
              <a:buNone/>
              <a:defRPr sz="7200" b="1" i="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EE6767C-5E10-65C9-AC4A-4C961038B9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3001" y="3719620"/>
            <a:ext cx="6754295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rgbClr val="D92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212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D01243B-36C7-1377-1A31-A1C1459B2D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9144000" cy="1028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E1A12D-7FBE-0E0B-4D0A-65E5294BE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23708" y="1740940"/>
            <a:ext cx="6754296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9948E16-7BF2-13E1-C914-F56C8213A3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3707" y="2696734"/>
            <a:ext cx="6754295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rgbClr val="D92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6C82DC-7AD4-A85D-811B-32AEB68077B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6778004" y="8989651"/>
            <a:ext cx="493035" cy="265997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algn="r"/>
            <a:fld id="{19BDA809-5331-1C46-836A-41C801806DA5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4DE6B8-FF87-473E-E414-D78C37F884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20632" y="3574259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A05BFF0-B415-49C2-E77B-8B810440DC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23708" y="3574259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4B70C96C-315D-DFE6-24DC-FF8819148D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20632" y="4048758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8B8B06C7-BCCB-AA4F-D611-F1458C240C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23708" y="4048758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6F0AED5E-64A0-A0D2-86BD-47669D3F14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20632" y="4530672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98DB47D5-2405-7AD3-CD4B-585E8FB55BF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023708" y="4530672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210ADC6E-B03B-007C-A1B8-0A6EC3B293E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20632" y="5012586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B077F8DF-03D3-1770-B533-59015E6F9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23708" y="5012586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DCFBFA78-0916-2D7F-D282-5C0A38531C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620632" y="5487086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17472D5B-2262-8B60-5F32-629060EB0A1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23708" y="5487086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76BFA385-00A2-CE53-F7A3-382D8F29B49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20632" y="5961585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1D3CED77-FF23-E98E-0D7F-F149BCF1A2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023708" y="5961585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64E3261-07A3-4719-7D3A-40254F39E7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255209" y="8984888"/>
            <a:ext cx="2522792" cy="27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449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E1A12D-7FBE-0E0B-4D0A-65E5294BE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3000" y="1740940"/>
            <a:ext cx="5639844" cy="941519"/>
          </a:xfrm>
          <a:prstGeom prst="rect">
            <a:avLst/>
          </a:prstGeom>
        </p:spPr>
        <p:txBody>
          <a:bodyPr anchor="ctr"/>
          <a:lstStyle>
            <a:lvl1pPr marL="0" indent="0" fontAlgn="ctr">
              <a:lnSpc>
                <a:spcPct val="100000"/>
              </a:lnSpc>
              <a:buNone/>
              <a:defRPr sz="6600" b="1" i="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95%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9948E16-7BF2-13E1-C914-F56C8213A3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3002" y="2696734"/>
            <a:ext cx="5639843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4855F87-3A4F-440A-CF44-55FA486564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2" y="3824289"/>
            <a:ext cx="6400799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lob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51A092E-CDE5-1BF6-E5A2-056400428A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33150" y="0"/>
            <a:ext cx="9854850" cy="1028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CB8A289-6A0B-D952-A1AB-4C93EACFA2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87973"/>
            <a:ext cx="493035" cy="276189"/>
          </a:xfrm>
          <a:prstGeom prst="rect">
            <a:avLst/>
          </a:prstGeom>
        </p:spPr>
        <p:txBody>
          <a:bodyPr anchor="ctr"/>
          <a:lstStyle>
            <a:lvl1pPr algn="l">
              <a:defRPr sz="1200"/>
            </a:lvl1pPr>
          </a:lstStyle>
          <a:p>
            <a:fld id="{19BDA809-5331-1C46-836A-41C801806D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DB6B179-D0EA-5167-FD4B-4238B2E35A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32696" y="8982131"/>
            <a:ext cx="2522792" cy="27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650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7656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844591-3FA8-F2AA-607F-CAAC367298A2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92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11755083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FBA3A96-4E23-D4B6-DBB4-08822BB425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029202"/>
            <a:ext cx="18288000" cy="52577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56F553-33DC-34BB-18A0-E2108439C1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3000" y="1714501"/>
            <a:ext cx="11432928" cy="17387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7200"/>
              </a:lnSpc>
              <a:buNone/>
              <a:defRPr sz="7200" b="1" i="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AMET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EE6767C-5E10-65C9-AC4A-4C961038B9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3001" y="3719620"/>
            <a:ext cx="6754295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rgbClr val="D92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018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D01243B-36C7-1377-1A31-A1C1459B2D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9144000" cy="1028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E1A12D-7FBE-0E0B-4D0A-65E5294BE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23708" y="1740940"/>
            <a:ext cx="6754296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9948E16-7BF2-13E1-C914-F56C8213A3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3707" y="2696734"/>
            <a:ext cx="6754295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rgbClr val="D92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96C82DC-7AD4-A85D-811B-32AEB68077B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6778004" y="8989651"/>
            <a:ext cx="493035" cy="265997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pPr algn="r"/>
            <a:fld id="{19BDA809-5331-1C46-836A-41C801806DA5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4DE6B8-FF87-473E-E414-D78C37F884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20632" y="3574259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A05BFF0-B415-49C2-E77B-8B810440DC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23708" y="3574259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4B70C96C-315D-DFE6-24DC-FF8819148D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20632" y="4048758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8B8B06C7-BCCB-AA4F-D611-F1458C240C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23708" y="4048758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6F0AED5E-64A0-A0D2-86BD-47669D3F14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20632" y="4530672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98DB47D5-2405-7AD3-CD4B-585E8FB55BF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023708" y="4530672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210ADC6E-B03B-007C-A1B8-0A6EC3B293E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20632" y="5012586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B077F8DF-03D3-1770-B533-59015E6F9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023708" y="5012586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DCFBFA78-0916-2D7F-D282-5C0A38531C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620632" y="5487086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17472D5B-2262-8B60-5F32-629060EB0A1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23708" y="5487086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76BFA385-00A2-CE53-F7A3-382D8F29B49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20632" y="5961585"/>
            <a:ext cx="6157373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1D3CED77-FF23-E98E-0D7F-F149BCF1A2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023708" y="5961585"/>
            <a:ext cx="570975" cy="347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kern="120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64E3261-07A3-4719-7D3A-40254F39E7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255209" y="8984888"/>
            <a:ext cx="2522792" cy="27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383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FBA3A96-4E23-D4B6-DBB4-08822BB425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029202"/>
            <a:ext cx="18288000" cy="52577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14CFEBD-40BD-9A11-B181-7E3F4B0E37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7641" y="2515835"/>
            <a:ext cx="6612719" cy="51898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650" b="0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Enter Office and Department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77C62B-F016-18E2-5244-08DBCD6D37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37641" y="1714500"/>
            <a:ext cx="6612719" cy="72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913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967647E-B704-857B-4964-25D0A40024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2" y="3824289"/>
            <a:ext cx="7590770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BC95362-6245-5821-50B8-9C8F82B79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1" y="1714501"/>
            <a:ext cx="5253755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81CD70C-2BA3-A14D-5B07-CBF1731162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2670295"/>
            <a:ext cx="5253756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rgbClr val="D92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13D81C-AA3B-DF9D-F921-136CB5D1BC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35443" y="3824289"/>
            <a:ext cx="7590770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4840F52-7E77-B93C-12DA-A714A4D206B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87973"/>
            <a:ext cx="493035" cy="276189"/>
          </a:xfrm>
          <a:prstGeom prst="rect">
            <a:avLst/>
          </a:prstGeom>
        </p:spPr>
        <p:txBody>
          <a:bodyPr anchor="ctr"/>
          <a:lstStyle>
            <a:lvl1pPr algn="l">
              <a:defRPr sz="1200"/>
            </a:lvl1pPr>
          </a:lstStyle>
          <a:p>
            <a:fld id="{19BDA809-5331-1C46-836A-41C801806D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21F5C8D-B91B-D207-27D1-86FAA42F85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32694" y="8982131"/>
            <a:ext cx="2523744" cy="27629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989FAEF-05A4-8E0C-D0BB-70016A2E26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43937" y="0"/>
            <a:ext cx="1144062" cy="353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83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ghted Right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9341F5-CCFE-64B0-1837-6217B98731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002" y="3824288"/>
            <a:ext cx="5253753" cy="3749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967647E-B704-857B-4964-25D0A40024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97866" y="3824289"/>
            <a:ext cx="9947133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BC95362-6245-5821-50B8-9C8F82B79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1" y="1714501"/>
            <a:ext cx="5253755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81CD70C-2BA3-A14D-5B07-CBF1731162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2670295"/>
            <a:ext cx="5253756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rgbClr val="D92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27EC51C-03D2-5499-0B1A-167298E36F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143937" y="0"/>
            <a:ext cx="1144062" cy="3537387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6E4F1D-549E-A9B9-2F7B-FDD36BB8D95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87973"/>
            <a:ext cx="493035" cy="276189"/>
          </a:xfrm>
          <a:prstGeom prst="rect">
            <a:avLst/>
          </a:prstGeom>
        </p:spPr>
        <p:txBody>
          <a:bodyPr anchor="ctr"/>
          <a:lstStyle>
            <a:lvl1pPr algn="l">
              <a:defRPr sz="1200"/>
            </a:lvl1pPr>
          </a:lstStyle>
          <a:p>
            <a:fld id="{19BDA809-5331-1C46-836A-41C801806D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20391DE-5A96-FABB-9FA9-A5D788A842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696" y="8982131"/>
            <a:ext cx="2522792" cy="27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712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ghted Left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9341F5-CCFE-64B0-1837-6217B98731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91246" y="3824288"/>
            <a:ext cx="5253753" cy="3749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967647E-B704-857B-4964-25D0A40024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3824289"/>
            <a:ext cx="9947133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BC95362-6245-5821-50B8-9C8F82B79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1" y="1714501"/>
            <a:ext cx="5253755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81CD70C-2BA3-A14D-5B07-CBF1731162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2670295"/>
            <a:ext cx="5253756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rgbClr val="D92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4D60C3-E267-7FB4-83AE-97A3E32013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143937" y="0"/>
            <a:ext cx="1144062" cy="3537387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733AB5C-20D3-0249-7E6A-BB670B9156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87973"/>
            <a:ext cx="493035" cy="276189"/>
          </a:xfrm>
          <a:prstGeom prst="rect">
            <a:avLst/>
          </a:prstGeom>
        </p:spPr>
        <p:txBody>
          <a:bodyPr anchor="ctr"/>
          <a:lstStyle>
            <a:lvl1pPr algn="l">
              <a:defRPr sz="1200"/>
            </a:lvl1pPr>
          </a:lstStyle>
          <a:p>
            <a:fld id="{19BDA809-5331-1C46-836A-41C801806D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F791507-0F97-2290-D2A9-AB2E0E6AC9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696" y="8982131"/>
            <a:ext cx="2522792" cy="27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35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967647E-B704-857B-4964-25D0A40024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2" y="3824289"/>
            <a:ext cx="4810911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BC95362-6245-5821-50B8-9C8F82B79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1" y="1714501"/>
            <a:ext cx="5253755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81CD70C-2BA3-A14D-5B07-CBF1731162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2670295"/>
            <a:ext cx="5253756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rgbClr val="D92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13D81C-AA3B-DF9D-F921-136CB5D1BC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8545" y="3824289"/>
            <a:ext cx="4810911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125519F-149C-D4B5-ED1C-2A20D8943E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34089" y="3824289"/>
            <a:ext cx="4810911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569D94C-93EB-1375-DA04-C314D4A144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143937" y="0"/>
            <a:ext cx="1144062" cy="3537387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AA297C-DA30-B4B4-2C4E-946E1E94F4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87973"/>
            <a:ext cx="493035" cy="276189"/>
          </a:xfrm>
          <a:prstGeom prst="rect">
            <a:avLst/>
          </a:prstGeom>
        </p:spPr>
        <p:txBody>
          <a:bodyPr anchor="ctr"/>
          <a:lstStyle>
            <a:lvl1pPr algn="l">
              <a:defRPr sz="1200"/>
            </a:lvl1pPr>
          </a:lstStyle>
          <a:p>
            <a:fld id="{19BDA809-5331-1C46-836A-41C801806D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3C75CEC-31FE-F5A4-BA76-3479A4F573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696" y="8982131"/>
            <a:ext cx="2522792" cy="27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10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C1EFCC-FCD1-F653-367D-4DEAA1D74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92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967647E-B704-857B-4964-25D0A40024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2" y="3824289"/>
            <a:ext cx="7590770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BC95362-6245-5821-50B8-9C8F82B79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1" y="1714501"/>
            <a:ext cx="5253755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81CD70C-2BA3-A14D-5B07-CBF1731162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2670295"/>
            <a:ext cx="5253756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13D81C-AA3B-DF9D-F921-136CB5D1BC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35443" y="3824289"/>
            <a:ext cx="7590770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121D64-DA17-A8D5-33DF-AEDF79028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32696" y="8984110"/>
            <a:ext cx="2522802" cy="27515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0C5B93E-02E7-B359-302F-1A4A16419D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43936" y="0"/>
            <a:ext cx="1144064" cy="353739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C2B485E-62B9-C84B-C1A5-399C734126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2693" y="8978557"/>
            <a:ext cx="2523744" cy="276293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318B637-B0A5-6EF9-F8F8-A92B29AF91A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87973"/>
            <a:ext cx="493035" cy="276189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BDA809-5331-1C46-836A-41C801806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116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ghted Right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24C6D61-E59F-2BB8-94E1-ABE2A2F6EF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92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9341F5-CCFE-64B0-1837-6217B98731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002" y="3824288"/>
            <a:ext cx="5253753" cy="3749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967647E-B704-857B-4964-25D0A40024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97866" y="3824289"/>
            <a:ext cx="9947133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BC95362-6245-5821-50B8-9C8F82B79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1" y="1714501"/>
            <a:ext cx="5253755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81CD70C-2BA3-A14D-5B07-CBF1731162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2670295"/>
            <a:ext cx="5253756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167D514-1BD7-A51B-0E3E-8BE08102D0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143936" y="0"/>
            <a:ext cx="1144064" cy="353739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F7CB580-D025-C421-517D-2609C72E37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693" y="8978557"/>
            <a:ext cx="2523744" cy="276293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CBE6A2-86DA-1D60-080C-94FE4CBA65D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87973"/>
            <a:ext cx="493035" cy="276189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BDA809-5331-1C46-836A-41C801806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985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ghted Left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24C6D61-E59F-2BB8-94E1-ABE2A2F6EF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92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9341F5-CCFE-64B0-1837-6217B98731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91247" y="3824288"/>
            <a:ext cx="5253753" cy="3749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autem vel </a:t>
            </a:r>
            <a:r>
              <a:rPr lang="en-US" err="1"/>
              <a:t>eum</a:t>
            </a:r>
            <a:r>
              <a:rPr lang="en-US"/>
              <a:t> </a:t>
            </a:r>
            <a:r>
              <a:rPr lang="en-US" err="1"/>
              <a:t>iriure</a:t>
            </a:r>
            <a:r>
              <a:rPr lang="en-US"/>
              <a:t> dolor in </a:t>
            </a:r>
            <a:r>
              <a:rPr lang="en-US" err="1"/>
              <a:t>hendrerit</a:t>
            </a:r>
            <a:r>
              <a:rPr lang="en-US"/>
              <a:t> in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vel illum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at </a:t>
            </a:r>
            <a:r>
              <a:rPr lang="en-US" err="1"/>
              <a:t>vero</a:t>
            </a:r>
            <a:r>
              <a:rPr lang="en-US"/>
              <a:t> eros et </a:t>
            </a:r>
            <a:r>
              <a:rPr lang="en-US" err="1"/>
              <a:t>accumsan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qui </a:t>
            </a:r>
            <a:r>
              <a:rPr lang="en-US" err="1"/>
              <a:t>blandit</a:t>
            </a:r>
            <a:r>
              <a:rPr lang="en-US"/>
              <a:t>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luptatum</a:t>
            </a:r>
            <a:r>
              <a:rPr lang="en-US"/>
              <a:t> </a:t>
            </a:r>
            <a:r>
              <a:rPr lang="en-US" err="1"/>
              <a:t>zzril</a:t>
            </a:r>
            <a:r>
              <a:rPr lang="en-US"/>
              <a:t> </a:t>
            </a:r>
            <a:r>
              <a:rPr lang="en-US" err="1"/>
              <a:t>delenit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duis</a:t>
            </a:r>
            <a:r>
              <a:rPr lang="en-US"/>
              <a:t> dolore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feugait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967647E-B704-857B-4964-25D0A40024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3824289"/>
            <a:ext cx="9947133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BC95362-6245-5821-50B8-9C8F82B79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1" y="1714501"/>
            <a:ext cx="5253755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81CD70C-2BA3-A14D-5B07-CBF1731162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2670295"/>
            <a:ext cx="5253756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D9C0F0A-A340-DEB8-1A8B-1638C3747E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143936" y="0"/>
            <a:ext cx="1144064" cy="353739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22D53EB-C373-108D-DCED-D608525FBA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693" y="8978557"/>
            <a:ext cx="2523744" cy="276293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7B51354-1992-5D51-B27C-B0C84A905AC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87973"/>
            <a:ext cx="493035" cy="276189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BDA809-5331-1C46-836A-41C801806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014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EC5408-3330-B847-8151-2183CBBA94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92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967647E-B704-857B-4964-25D0A40024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2" y="3824289"/>
            <a:ext cx="4810911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9BC95362-6245-5821-50B8-9C8F82B79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1" y="1714501"/>
            <a:ext cx="5253755" cy="9415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00"/>
              </a:lnSpc>
              <a:buNone/>
              <a:defRPr sz="33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81CD70C-2BA3-A14D-5B07-CBF1731162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2670295"/>
            <a:ext cx="5253756" cy="5189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250" b="0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13D81C-AA3B-DF9D-F921-136CB5D1BC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8545" y="3824289"/>
            <a:ext cx="4810911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125519F-149C-D4B5-ED1C-2A20D8943E7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334089" y="3824289"/>
            <a:ext cx="4810911" cy="37498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3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B9BBD36-7AC9-F898-C970-FC90D18090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143936" y="0"/>
            <a:ext cx="1144064" cy="353739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620C193-821F-11B8-E2FB-7FD555C1B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693" y="8978557"/>
            <a:ext cx="2523744" cy="276293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36089CA-89AE-D765-26B7-A4E06EAA56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87973"/>
            <a:ext cx="493035" cy="276189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BDA809-5331-1C46-836A-41C801806D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56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6B2A66-E18A-4DDB-B749-45DB79338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90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D65D6-D840-4878-A9ED-E518E8E23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9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D7DB0-4BB3-4B9D-BF19-EED879C40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352F2-FD07-4E99-A210-F158106089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7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5CD09-E2A2-4ED7-A1CB-A9FDE5D43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7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66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568FC2-051A-8658-6D4A-2EED5555E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3F25A-FA86-8162-0BF0-C3E358D34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E6119-8345-D4FD-6D0A-F2C6045412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88EA29-BCDD-496E-BDC1-BD3BCCDA71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1842D-0758-7014-2CBC-D3632AC34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BF110-7684-6B44-E770-C24970D443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CC3337-6204-4DC0-872B-A2DBD955B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9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59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1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orient="horz" pos="3888">
          <p15:clr>
            <a:srgbClr val="F26B43"/>
          </p15:clr>
        </p15:guide>
        <p15:guide id="6" orient="horz" pos="3192">
          <p15:clr>
            <a:srgbClr val="F26B43"/>
          </p15:clr>
        </p15:guide>
        <p15:guide id="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tsi@ttu.edu" TargetMode="Externa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mailto:tsi@ttu.ed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parent@ttu.edu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16E50F-3AD4-E170-9628-097FC42B4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1026A0-F144-A90F-9A29-857B7CF1D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3650" y="3216123"/>
            <a:ext cx="13220700" cy="1470025"/>
          </a:xfrm>
        </p:spPr>
        <p:txBody>
          <a:bodyPr>
            <a:noAutofit/>
          </a:bodyPr>
          <a:lstStyle/>
          <a:p>
            <a:r>
              <a:rPr lang="en-US" sz="7200" b="1" cap="small" dirty="0">
                <a:effectLst/>
              </a:rPr>
              <a:t>TSI and Spring Registration</a:t>
            </a:r>
            <a:endParaRPr lang="en-US" sz="7200" cap="small" dirty="0">
              <a:effectLst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BE7871-3A2F-50F8-1B73-108DC4633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5700" y="5581236"/>
            <a:ext cx="10896600" cy="1752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Christine Self | Parent &amp; Family Relations</a:t>
            </a:r>
          </a:p>
          <a:p>
            <a:r>
              <a:rPr lang="en-US" b="1" dirty="0">
                <a:solidFill>
                  <a:schemeClr val="tx1"/>
                </a:solidFill>
              </a:rPr>
              <a:t>Jackie Dowell | College Readiness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985B63-CDDB-66F8-D2FF-1D0D19E7746E}"/>
              </a:ext>
            </a:extLst>
          </p:cNvPr>
          <p:cNvSpPr txBox="1"/>
          <p:nvPr/>
        </p:nvSpPr>
        <p:spPr>
          <a:xfrm>
            <a:off x="3974768" y="8228924"/>
            <a:ext cx="1033846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ctr"/>
            <a:r>
              <a:rPr lang="en-US" sz="2800" b="1" i="1" cap="small"/>
              <a:t>Important Reminders</a:t>
            </a:r>
          </a:p>
          <a:p>
            <a:pPr marL="685800" indent="-685800" algn="ctr"/>
            <a:r>
              <a:rPr lang="en-US" sz="2400" i="1"/>
              <a:t>Please type all questions in the Q&amp;A Chat.</a:t>
            </a:r>
            <a:endParaRPr lang="en-US" sz="2400" i="1">
              <a:ea typeface="Calibri"/>
              <a:cs typeface="Calibri"/>
            </a:endParaRPr>
          </a:p>
          <a:p>
            <a:pPr marL="685800" indent="-685800" algn="ctr"/>
            <a:r>
              <a:rPr lang="en-US" sz="2400" i="1"/>
              <a:t>The presentation will be recorded if you are unable to stay for the entire meeting.</a:t>
            </a:r>
          </a:p>
          <a:p>
            <a:pPr marL="685800" indent="-685800" algn="ctr"/>
            <a:r>
              <a:rPr lang="en-US" sz="2400" i="1"/>
              <a:t>This is a public forum; please do not share any personal information in accordance with HIPAA &amp; FERPA guidelines.</a:t>
            </a:r>
          </a:p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57473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8703129" cy="10287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3D7157-005E-B689-35EB-9E5F21DB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113" y="1488141"/>
            <a:ext cx="5425370" cy="4192740"/>
          </a:xfrm>
        </p:spPr>
        <p:txBody>
          <a:bodyPr vert="horz" lIns="137160" tIns="68580" rIns="137160" bIns="68580" rtlCol="0" anchor="b">
            <a:norm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Arial Narrow" panose="020B0606020202030204" pitchFamily="34" charset="0"/>
              </a:rPr>
              <a:t>Texas Success Initiative – TSI </a:t>
            </a:r>
          </a:p>
        </p:txBody>
      </p:sp>
      <p:pic>
        <p:nvPicPr>
          <p:cNvPr id="4" name="Picture 3" descr="A Double T with the off logo for College Readiness">
            <a:extLst>
              <a:ext uri="{FF2B5EF4-FFF2-40B4-BE49-F238E27FC236}">
                <a16:creationId xmlns:a16="http://schemas.microsoft.com/office/drawing/2014/main" id="{864EA6B4-EA8A-D1A9-4593-64ACC8E1F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596" y="2737367"/>
            <a:ext cx="8777039" cy="419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3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"/>
            <a:ext cx="18288000" cy="3442857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D2FAAD-7570-3557-FCBC-19A3B583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555" y="822960"/>
            <a:ext cx="14315108" cy="178308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Test Optional Does Not Apply to TSI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E93B1-4F7A-B233-6041-ED903E57A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301" y="2290848"/>
            <a:ext cx="15062244" cy="694088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In accordance with Texas state legislation, TSI scores must be on file with any Texas higher educational institute you attend.  </a:t>
            </a: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These scores may not be used to determine admittance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, only to help develop a personalized learning plan if needed.</a:t>
            </a:r>
            <a:r>
              <a:rPr lang="en-US" sz="3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 </a:t>
            </a:r>
          </a:p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Entering college students must demonstrate college readiness by meeting minimum standards on TSI Assessments in math, reading, and writing or by demonstrating an exemption for each area. </a:t>
            </a:r>
          </a:p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Those students who do not meet these standards must enroll in appropriate 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support courses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 designed to improve their academic skills and prepare them for college-level courses.​  </a:t>
            </a:r>
            <a:r>
              <a:rPr lang="en-US" sz="3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Taking the TSI Class does not replace the need to submit TSIA scores.</a:t>
            </a:r>
            <a:endParaRPr lang="en-US" sz="3600" b="1" u="sng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ea typeface="Source Sans Pro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6879" y="8956344"/>
            <a:ext cx="14951124" cy="1330656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69577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"/>
            <a:ext cx="18288000" cy="3442857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37DE99-CC9D-20F7-8663-A93A7E4AE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555" y="822960"/>
            <a:ext cx="14315108" cy="178308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College Prep and College Bridge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11541-070B-1B86-F25B-65F8E226D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554" y="2759095"/>
            <a:ext cx="15561720" cy="5297546"/>
          </a:xfrm>
        </p:spPr>
        <p:txBody>
          <a:bodyPr anchor="ctr">
            <a:normAutofit/>
          </a:bodyPr>
          <a:lstStyle/>
          <a:p>
            <a:pPr fontAlgn="base"/>
            <a:r>
              <a:rPr lang="en-US" sz="39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Texas Tech University </a:t>
            </a:r>
            <a:r>
              <a:rPr lang="en-US" sz="3900" b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does not accept </a:t>
            </a:r>
            <a:r>
              <a:rPr lang="en-US" sz="39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College Bridge or College Prep coursework to exempt a student from TSI classes.  </a:t>
            </a:r>
          </a:p>
          <a:p>
            <a:pPr fontAlgn="base"/>
            <a:r>
              <a:rPr lang="en-US" sz="39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/>
              </a:rPr>
              <a:t>If a student takes either of these programs in high school, it is important that the student understands Texas Tech will still require TSI scores or another acceptable exemption. </a:t>
            </a:r>
          </a:p>
          <a:p>
            <a:endParaRPr lang="en-US" sz="3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6879" y="8956344"/>
            <a:ext cx="14951124" cy="1330656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8808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C93E9F-AAB2-1814-38A1-57118A43C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28A3D2-03A4-281D-0667-350B52822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DA8107C-0627-2DC4-4B20-972EBF837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"/>
            <a:ext cx="18288000" cy="3442857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D0E65F-87A4-FC97-FE78-0BC3E1C4A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555" y="822960"/>
            <a:ext cx="14315108" cy="178308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Why does my student need to submit scores?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C2A71-26B6-8FCC-D013-A24087191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301" y="2290848"/>
            <a:ext cx="15062244" cy="6940881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In accordance with Texas state legislation, TSI scores must be on file with any Texas higher educational institute you attend.  </a:t>
            </a:r>
          </a:p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If scores are not on file, </a:t>
            </a: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your student will have a TSI Compliance hold – TSI Needs on their account. </a:t>
            </a:r>
          </a:p>
          <a:p>
            <a:pPr lvl="1"/>
            <a:r>
              <a:rPr lang="en-US" sz="30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This hold prevents registration for next semester.</a:t>
            </a:r>
          </a:p>
          <a:p>
            <a:pPr lvl="1"/>
            <a:r>
              <a:rPr lang="en-US" sz="30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Emails went out on September 17th if scores need to be submitted.</a:t>
            </a:r>
          </a:p>
          <a:p>
            <a:pPr lvl="1"/>
            <a:r>
              <a:rPr lang="en-US" sz="30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Can only be lifted once scores are submitted and processed.</a:t>
            </a:r>
          </a:p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All nonexempt students will have a 'TSI F26 email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tsi@ttu.edu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' hold</a:t>
            </a:r>
          </a:p>
          <a:p>
            <a:pPr lvl="1"/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This will be lifted October 26</a:t>
            </a:r>
            <a:r>
              <a:rPr lang="en-US" sz="30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th</a:t>
            </a: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, 2026 and placed back on January 4</a:t>
            </a:r>
            <a:r>
              <a:rPr lang="en-US" sz="30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th</a:t>
            </a: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, 2027 for those who have scores submitted.</a:t>
            </a:r>
          </a:p>
          <a:p>
            <a:endParaRPr lang="en-US" sz="360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ea typeface="Source Sans Pro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E32277E-D9D0-731B-94C4-28FB417D5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6879" y="8956344"/>
            <a:ext cx="14951124" cy="1330656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41615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6ACFFF-DFB0-73FC-8C36-6652EDA12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E77DB9E-4085-896D-6198-CF3EE748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3F75849-D921-7BEC-FE3D-209F02BB0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"/>
            <a:ext cx="18288000" cy="3442857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639401-0699-31D6-2F95-8FB7DCC8B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555" y="822960"/>
            <a:ext cx="14315108" cy="178308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</a:rPr>
              <a:t>TSI Coursework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437B8-BB0B-655A-E72C-2A2390A74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554" y="2140613"/>
            <a:ext cx="15561720" cy="3322145"/>
          </a:xfrm>
        </p:spPr>
        <p:txBody>
          <a:bodyPr anchor="ctr">
            <a:normAutofit/>
          </a:bodyPr>
          <a:lstStyle/>
          <a:p>
            <a:r>
              <a:rPr lang="en-US" sz="39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cs typeface="Arial"/>
              </a:rPr>
              <a:t>Emails went out on October 12th to students letting them know if they need a TSI course on their Spring 2027 schedule.</a:t>
            </a:r>
          </a:p>
          <a:p>
            <a:r>
              <a:rPr lang="en-US" sz="39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cs typeface="Arial"/>
              </a:rPr>
              <a:t>Nonexempt students must take a corequisite course with their entry level math or ENGL 1301 if they are not exempt in each area </a:t>
            </a:r>
            <a:r>
              <a:rPr lang="en-US" sz="3900" b="1" u="sng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cs typeface="Arial"/>
              </a:rPr>
              <a:t>within the first year of attendance</a:t>
            </a:r>
            <a:r>
              <a:rPr lang="en-US" sz="39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cs typeface="Arial"/>
              </a:rPr>
              <a:t>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84B020D-7BD2-81DB-267B-83EBC1787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6879" y="8956344"/>
            <a:ext cx="14951124" cy="1330656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861DDB-0FA3-5A94-FB51-C52E028879F9}"/>
              </a:ext>
            </a:extLst>
          </p:cNvPr>
          <p:cNvGraphicFramePr>
            <a:graphicFrameLocks noGrp="1"/>
          </p:cNvGraphicFramePr>
          <p:nvPr/>
        </p:nvGraphicFramePr>
        <p:xfrm>
          <a:off x="1700586" y="5680412"/>
          <a:ext cx="7013916" cy="2148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6958">
                  <a:extLst>
                    <a:ext uri="{9D8B030D-6E8A-4147-A177-3AD203B41FA5}">
                      <a16:colId xmlns:a16="http://schemas.microsoft.com/office/drawing/2014/main" val="3436965565"/>
                    </a:ext>
                  </a:extLst>
                </a:gridCol>
                <a:gridCol w="3506958">
                  <a:extLst>
                    <a:ext uri="{9D8B030D-6E8A-4147-A177-3AD203B41FA5}">
                      <a16:colId xmlns:a16="http://schemas.microsoft.com/office/drawing/2014/main" val="3624246190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Taking in Spring 2027: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Needs if not exempt: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1964553527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algn="ctr"/>
                      <a:r>
                        <a:rPr lang="en-US" sz="4100"/>
                        <a:t>ENGL 1301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00"/>
                        <a:t>TSI 0304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154884715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5526744-A14B-9EE2-7760-DECDFD23646A}"/>
              </a:ext>
            </a:extLst>
          </p:cNvPr>
          <p:cNvGraphicFramePr>
            <a:graphicFrameLocks noGrp="1"/>
          </p:cNvGraphicFramePr>
          <p:nvPr/>
        </p:nvGraphicFramePr>
        <p:xfrm>
          <a:off x="9700586" y="5680412"/>
          <a:ext cx="7013916" cy="4434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6958">
                  <a:extLst>
                    <a:ext uri="{9D8B030D-6E8A-4147-A177-3AD203B41FA5}">
                      <a16:colId xmlns:a16="http://schemas.microsoft.com/office/drawing/2014/main" val="3436965565"/>
                    </a:ext>
                  </a:extLst>
                </a:gridCol>
                <a:gridCol w="3506958">
                  <a:extLst>
                    <a:ext uri="{9D8B030D-6E8A-4147-A177-3AD203B41FA5}">
                      <a16:colId xmlns:a16="http://schemas.microsoft.com/office/drawing/2014/main" val="3624246190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Taking in Spring 2027: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Needs if not exempt: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1964553527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MATH 1300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TSI 0300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1548847153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MATH 1320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TSI 0320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3036184316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MATH 1330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TSI 0330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3801588158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MATH 2300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4100"/>
                        <a:t>TSI 0340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3145143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297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20" y="-8"/>
            <a:ext cx="18289724" cy="3300096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37DE99-CC9D-20F7-8663-A93A7E4AE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47" y="786267"/>
            <a:ext cx="15774372" cy="178308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How can I talk to my student about College Readiness?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11541-070B-1B86-F25B-65F8E226D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324" y="2569347"/>
            <a:ext cx="14820288" cy="7403979"/>
          </a:xfrm>
        </p:spPr>
        <p:txBody>
          <a:bodyPr anchor="ctr">
            <a:noAutofit/>
          </a:bodyPr>
          <a:lstStyle/>
          <a:p>
            <a:pPr fontAlgn="base"/>
            <a:r>
              <a:rPr lang="en-US" sz="3300" b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Do you know what TSI is?</a:t>
            </a:r>
          </a:p>
          <a:p>
            <a:r>
              <a:rPr lang="en-US" sz="3300" b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Do you know what TSI measures and why it is important?</a:t>
            </a:r>
          </a:p>
          <a:p>
            <a:r>
              <a:rPr lang="en-US" sz="3300" b="1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Source Sans Pro"/>
              </a:rPr>
              <a:t>Have you thought about your goals?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3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What is your math skill set?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3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What is your Literacy (ELAR) skill set?</a:t>
            </a:r>
          </a:p>
          <a:p>
            <a:r>
              <a:rPr lang="en-US" sz="3300" b="1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Are you participating in any TSI exempt pathways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3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Military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3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Dual Credit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3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Qualifying AP scores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3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Qualifying ACT/SAT scores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30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ea typeface="Source Sans Pro"/>
              </a:rPr>
              <a:t>Qualifying College Credits </a:t>
            </a:r>
          </a:p>
        </p:txBody>
      </p:sp>
    </p:spTree>
    <p:extLst>
      <p:ext uri="{BB962C8B-B14F-4D97-AF65-F5344CB8AC3E}">
        <p14:creationId xmlns:p14="http://schemas.microsoft.com/office/powerpoint/2010/main" val="1249271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54" name="Freeform: Shape 1053">
            <a:extLst>
              <a:ext uri="{FF2B5EF4-FFF2-40B4-BE49-F238E27FC236}">
                <a16:creationId xmlns:a16="http://schemas.microsoft.com/office/drawing/2014/main" id="{627FF48C-AF46-4D52-998F-ED0BDDEEF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858500" cy="10287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37DE99-CC9D-20F7-8663-A93A7E4AE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036" y="123998"/>
            <a:ext cx="8007291" cy="1984332"/>
          </a:xfrm>
        </p:spPr>
        <p:txBody>
          <a:bodyPr>
            <a:normAutofit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FAQ for TSIA 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11541-070B-1B86-F25B-65F8E226D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948" y="1738042"/>
            <a:ext cx="8331053" cy="8114558"/>
          </a:xfrm>
        </p:spPr>
        <p:txBody>
          <a:bodyPr vert="horz" lIns="137160" tIns="68580" rIns="137160" bIns="68580" rtlCol="0" anchor="t">
            <a:noAutofit/>
          </a:bodyPr>
          <a:lstStyle/>
          <a:p>
            <a:pPr fontAlgn="base">
              <a:lnSpc>
                <a:spcPct val="100000"/>
              </a:lnSpc>
            </a:pPr>
            <a:r>
              <a:rPr lang="en-US" sz="3600">
                <a:latin typeface="Arial Narrow" panose="020B0606020202030204" pitchFamily="34" charset="0"/>
                <a:ea typeface="Source Sans Pro"/>
              </a:rPr>
              <a:t>We have TSIA study materials available on our website.​</a:t>
            </a:r>
            <a:endParaRPr lang="en-US" sz="1800">
              <a:latin typeface="Arial Narrow" panose="020B0606020202030204" pitchFamily="34" charset="0"/>
              <a:ea typeface="Source Sans Pro"/>
            </a:endParaRPr>
          </a:p>
          <a:p>
            <a:pPr fontAlgn="base">
              <a:lnSpc>
                <a:spcPct val="100000"/>
              </a:lnSpc>
            </a:pPr>
            <a:r>
              <a:rPr lang="en-US" sz="3600">
                <a:latin typeface="Arial Narrow" panose="020B0606020202030204" pitchFamily="34" charset="0"/>
                <a:ea typeface="Source Sans Pro"/>
              </a:rPr>
              <a:t>You can retake the TSIA as many times as you want.  We do not encourage more than 3 times.</a:t>
            </a:r>
            <a:endParaRPr lang="en-US" sz="1800">
              <a:latin typeface="Arial Narrow" panose="020B0606020202030204" pitchFamily="34" charset="0"/>
              <a:ea typeface="Source Sans Pro"/>
            </a:endParaRPr>
          </a:p>
          <a:p>
            <a:pPr>
              <a:lnSpc>
                <a:spcPct val="100000"/>
              </a:lnSpc>
            </a:pPr>
            <a:r>
              <a:rPr lang="en-US" sz="3600">
                <a:latin typeface="Arial Narrow" panose="020B0606020202030204" pitchFamily="34" charset="0"/>
                <a:ea typeface="Source Sans Pro"/>
              </a:rPr>
              <a:t>The cost of a TSI class at Tech is $250.00.  You take the TSI class at the same time as you take the math or English core class.  They are co-requisites.</a:t>
            </a:r>
            <a:endParaRPr lang="en-US" sz="1500">
              <a:latin typeface="Arial Narrow" panose="020B0606020202030204" pitchFamily="34" charset="0"/>
              <a:ea typeface="Source Sans Pro"/>
            </a:endParaRPr>
          </a:p>
          <a:p>
            <a:pPr>
              <a:lnSpc>
                <a:spcPct val="100000"/>
              </a:lnSpc>
            </a:pPr>
            <a:r>
              <a:rPr lang="en-US" sz="3600">
                <a:latin typeface="Arial Narrow" panose="020B0606020202030204" pitchFamily="34" charset="0"/>
                <a:ea typeface="Source Sans Pro"/>
              </a:rPr>
              <a:t>TSI classes have 30 students or fewer, allowing students to receive individual attention and support on coursework throughout the semester.</a:t>
            </a:r>
          </a:p>
          <a:p>
            <a:pPr marL="0" indent="0">
              <a:buNone/>
            </a:pPr>
            <a:endParaRPr lang="en-US" sz="3600">
              <a:latin typeface="Source Sans Pro"/>
              <a:ea typeface="Source Sans Pro"/>
            </a:endParaRPr>
          </a:p>
          <a:p>
            <a:pPr marL="0" indent="0">
              <a:buNone/>
            </a:pPr>
            <a:endParaRPr lang="en-US" sz="3600">
              <a:latin typeface="Source Sans Pro"/>
              <a:ea typeface="Source Sans Pro"/>
            </a:endParaRPr>
          </a:p>
          <a:p>
            <a:pPr marL="0" indent="0" fontAlgn="base">
              <a:buNone/>
            </a:pPr>
            <a:r>
              <a:rPr lang="en-US" sz="3600">
                <a:latin typeface="Source Sans Pro"/>
                <a:ea typeface="Source Sans Pro"/>
              </a:rPr>
              <a:t>​</a:t>
            </a:r>
          </a:p>
          <a:p>
            <a:pPr fontAlgn="base"/>
            <a:endParaRPr lang="en-US" sz="3600">
              <a:latin typeface="Source Sans Pro"/>
              <a:ea typeface="Source Sans Pro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8E6010-08FE-0527-7F95-63DAD3687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13935" y="7014527"/>
            <a:ext cx="5611331" cy="234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qr code with a white background">
            <a:extLst>
              <a:ext uri="{FF2B5EF4-FFF2-40B4-BE49-F238E27FC236}">
                <a16:creationId xmlns:a16="http://schemas.microsoft.com/office/drawing/2014/main" id="{93974BF6-3950-91D2-D342-471D261AC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2768" y="573652"/>
            <a:ext cx="4985246" cy="482280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F123474-685C-9E92-C664-43535E99ADA7}"/>
              </a:ext>
            </a:extLst>
          </p:cNvPr>
          <p:cNvSpPr txBox="1">
            <a:spLocks/>
          </p:cNvSpPr>
          <p:nvPr/>
        </p:nvSpPr>
        <p:spPr>
          <a:xfrm>
            <a:off x="11563115" y="5169516"/>
            <a:ext cx="5144550" cy="1251609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371600"/>
            <a:r>
              <a:rPr lang="en-US" sz="6600">
                <a:solidFill>
                  <a:prstClr val="black"/>
                </a:solidFill>
                <a:latin typeface="Arial Narrow" panose="020B0606020202030204" pitchFamily="34" charset="0"/>
              </a:rPr>
              <a:t>TSI Tips and Tricks </a:t>
            </a:r>
          </a:p>
        </p:txBody>
      </p:sp>
    </p:spTree>
    <p:extLst>
      <p:ext uri="{BB962C8B-B14F-4D97-AF65-F5344CB8AC3E}">
        <p14:creationId xmlns:p14="http://schemas.microsoft.com/office/powerpoint/2010/main" val="4019002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171AE-68D7-D122-7AB5-6FCC357CC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55E06-323A-F622-F143-47C0D17AD0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57300" y="-1988345"/>
            <a:ext cx="15773400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What students have to say about TSI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38A41-7794-DB8C-FAC3-FF91E7DA6C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9661" y="4374422"/>
            <a:ext cx="5900448" cy="941519"/>
          </a:xfrm>
        </p:spPr>
        <p:txBody>
          <a:bodyPr vert="horz" lIns="137160" tIns="68580" rIns="137160" bIns="68580" rtlCol="0" anchor="ctr">
            <a:normAutofit fontScale="25000" lnSpcReduction="20000"/>
          </a:bodyPr>
          <a:lstStyle/>
          <a:p>
            <a:pPr marL="0" marR="0" lvl="0" indent="0" algn="l" defTabSz="1371600" rtl="0" eaLnBrk="1" fontAlgn="ctr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1371600" rtl="0" eaLnBrk="1" fontAlgn="ctr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400" b="1" i="0" u="none" strike="noStrike" kern="1200" cap="all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What </a:t>
            </a:r>
            <a:r>
              <a:rPr kumimoji="0" lang="en-US" sz="324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students</a:t>
            </a:r>
            <a:r>
              <a:rPr kumimoji="0" lang="en-US" sz="32400" b="1" i="0" u="none" strike="noStrike" kern="1200" cap="all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have      to say About</a:t>
            </a:r>
          </a:p>
          <a:p>
            <a:pPr marL="0" marR="0" lvl="0" indent="0" algn="l" defTabSz="1371600" rtl="0" eaLnBrk="1" fontAlgn="ctr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4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TSI</a:t>
            </a:r>
          </a:p>
          <a:p>
            <a:pPr marL="0" marR="0" lvl="0" indent="0" algn="l" defTabSz="1371600" rtl="0" eaLnBrk="1" fontAlgn="ctr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1" i="0" u="none" strike="noStrike" kern="1200" cap="all" spc="0" normalizeH="0" baseline="0" noProof="0" dirty="0">
              <a:ln>
                <a:noFill/>
              </a:ln>
              <a:solidFill>
                <a:srgbClr val="D9222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1371600" rtl="0" eaLnBrk="1" fontAlgn="ctr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600" b="1" i="0" u="none" strike="noStrike" kern="1200" cap="all" spc="0" normalizeH="0" baseline="0" noProof="0" dirty="0">
              <a:ln>
                <a:noFill/>
              </a:ln>
              <a:solidFill>
                <a:srgbClr val="D9222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8E971D1-0F70-61F6-F1F1-87E471B4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109" y="1124712"/>
            <a:ext cx="9604152" cy="8325612"/>
          </a:xfrm>
        </p:spPr>
        <p:txBody>
          <a:bodyPr lIns="137160" tIns="68580" rIns="137160" bIns="6858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700" kern="100" dirty="0">
                <a:latin typeface="Calibri"/>
                <a:ea typeface="Calibri"/>
                <a:cs typeface="Arial"/>
              </a:rPr>
              <a:t>“</a:t>
            </a:r>
            <a:r>
              <a:rPr lang="en-US" sz="2700" kern="100" dirty="0">
                <a:latin typeface="Calibri"/>
                <a:ea typeface="Calibri"/>
                <a:cs typeface="Calibri"/>
              </a:rPr>
              <a:t>Your teaching has genuinely been the best thing that has happened to me in my math career, and I finally feel like I am able to understand math that meant nothing to me previously.”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500" kern="1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700" kern="100" dirty="0">
                <a:latin typeface="Calibri"/>
                <a:ea typeface="Calibri"/>
                <a:cs typeface="Calibri"/>
              </a:rPr>
              <a:t>“Just want to say thanks for helping me become college ready in Math. I was so overwhelmed when I first walked into your class. I could barely use the blackboard much less understand Logic.  But you found a way to connect with me and help me understand the work. You're the reason I have an A in my Contemporary math class. I'll be forever grateful for your teaching. I can do math again!  Thank You.”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500" kern="1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700" kern="100" dirty="0">
                <a:latin typeface="Calibri"/>
                <a:ea typeface="Calibri"/>
                <a:cs typeface="Calibri"/>
              </a:rPr>
              <a:t>“"I learn more in these TSI classes than in my regular classes."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700" kern="100" dirty="0">
                <a:latin typeface="Calibri"/>
                <a:ea typeface="Calibri"/>
                <a:cs typeface="Calibri"/>
              </a:rPr>
              <a:t> "English is going great because of my TSI class and I took TSI math last semester with Pablo.  He helped me so much!" </a:t>
            </a:r>
            <a:endParaRPr lang="en-US" dirty="0"/>
          </a:p>
          <a:p>
            <a:pPr>
              <a:lnSpc>
                <a:spcPct val="110000"/>
              </a:lnSpc>
              <a:buFont typeface="Wingdings" panose="020B0604020202020204" pitchFamily="34" charset="0"/>
              <a:buChar char="§"/>
            </a:pPr>
            <a:endParaRPr lang="en-US" sz="3600" kern="100" dirty="0">
              <a:solidFill>
                <a:srgbClr val="D9222A"/>
              </a:solidFill>
              <a:latin typeface="Arial"/>
              <a:cs typeface="Arial"/>
            </a:endParaRPr>
          </a:p>
          <a:p>
            <a:pPr>
              <a:lnSpc>
                <a:spcPct val="110000"/>
              </a:lnSpc>
              <a:buFont typeface="Wingdings" panose="020B0604020202020204" pitchFamily="34" charset="0"/>
              <a:buChar char="§"/>
            </a:pPr>
            <a:endParaRPr lang="en-US" sz="3600" kern="100" dirty="0">
              <a:solidFill>
                <a:srgbClr val="D9222A"/>
              </a:solidFill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3600" kern="100" dirty="0">
              <a:latin typeface="Arial"/>
              <a:cs typeface="Arial"/>
            </a:endParaRPr>
          </a:p>
          <a:p>
            <a:pPr>
              <a:buFont typeface="Wingdings" panose="020B0604020202020204" pitchFamily="34" charset="0"/>
              <a:buChar char="§"/>
            </a:pPr>
            <a:endParaRPr lang="en-US" dirty="0">
              <a:latin typeface="Aptos" panose="02110004020202020204"/>
              <a:cs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DDFB6-B812-8411-2BB0-A59D9E5E3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39661" y="8974715"/>
            <a:ext cx="493035" cy="275159"/>
          </a:xfrm>
          <a:prstGeom prst="rect">
            <a:avLst/>
          </a:prstGeom>
        </p:spPr>
        <p:txBody>
          <a:bodyPr/>
          <a:lstStyle/>
          <a:p>
            <a:pPr defTabSz="1371600"/>
            <a:fld id="{19BDA809-5331-1C46-836A-41C801806DA5}" type="slidenum">
              <a:rPr lang="en-US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defTabSz="1371600"/>
              <a:t>9</a:t>
            </a:fld>
            <a:endParaRPr lang="en-US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79803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D273D-216C-196F-911D-0310BC8E0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DFB1E82A-9418-7AAF-641B-559F398ED4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355735" y="760131"/>
            <a:ext cx="9582557" cy="94641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5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Texas Success initiative</a:t>
            </a:r>
            <a:endParaRPr kumimoji="0" lang="en-US" sz="5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DEFBDE0-6737-15AA-1219-21ACD4E59C19}"/>
              </a:ext>
            </a:extLst>
          </p:cNvPr>
          <p:cNvSpPr txBox="1">
            <a:spLocks/>
          </p:cNvSpPr>
          <p:nvPr/>
        </p:nvSpPr>
        <p:spPr>
          <a:xfrm>
            <a:off x="1034593" y="6149248"/>
            <a:ext cx="4553195" cy="2411222"/>
          </a:xfrm>
          <a:prstGeom prst="rect">
            <a:avLst/>
          </a:prstGeom>
        </p:spPr>
        <p:txBody>
          <a:bodyPr lIns="137160" tIns="68580" rIns="137160" bIns="68580" anchor="t"/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i="0" kern="1200" cap="all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00">
              <a:lnSpc>
                <a:spcPts val="3300"/>
              </a:lnSpc>
              <a:spcBef>
                <a:spcPts val="1500"/>
              </a:spcBef>
            </a:pPr>
            <a:r>
              <a:rPr lang="en-US" sz="3300">
                <a:solidFill>
                  <a:prstClr val="black"/>
                </a:solidFill>
                <a:latin typeface="Arial"/>
                <a:cs typeface="Arial"/>
              </a:rPr>
              <a:t>Robin Straley</a:t>
            </a:r>
            <a:endParaRPr lang="en-US" sz="3300">
              <a:solidFill>
                <a:prstClr val="black"/>
              </a:solidFill>
            </a:endParaRPr>
          </a:p>
          <a:p>
            <a:pPr algn="ctr" defTabSz="1371600">
              <a:lnSpc>
                <a:spcPts val="3300"/>
              </a:lnSpc>
              <a:spcBef>
                <a:spcPts val="1500"/>
              </a:spcBef>
            </a:pPr>
            <a:r>
              <a:rPr lang="en-US" sz="2700" b="0">
                <a:solidFill>
                  <a:prstClr val="black"/>
                </a:solidFill>
                <a:latin typeface="Aptos"/>
                <a:cs typeface="Arial"/>
              </a:rPr>
              <a:t>Senior Director</a:t>
            </a:r>
            <a:endParaRPr lang="en-US" sz="3300">
              <a:solidFill>
                <a:prstClr val="black"/>
              </a:solidFill>
              <a:cs typeface="Arial"/>
            </a:endParaRPr>
          </a:p>
          <a:p>
            <a:pPr algn="ctr" defTabSz="1371600">
              <a:lnSpc>
                <a:spcPts val="3300"/>
              </a:lnSpc>
              <a:spcBef>
                <a:spcPts val="1500"/>
              </a:spcBef>
            </a:pPr>
            <a:r>
              <a:rPr lang="en-US" sz="2700" b="0">
                <a:solidFill>
                  <a:prstClr val="black"/>
                </a:solidFill>
                <a:latin typeface="Aptos"/>
                <a:cs typeface="Arial"/>
              </a:rPr>
              <a:t>Robin.straley@ttu.edu</a:t>
            </a:r>
          </a:p>
          <a:p>
            <a:pPr algn="ctr" defTabSz="1371600">
              <a:lnSpc>
                <a:spcPts val="3300"/>
              </a:lnSpc>
              <a:spcBef>
                <a:spcPts val="1500"/>
              </a:spcBef>
            </a:pPr>
            <a:r>
              <a:rPr lang="en-US" sz="2700" b="0">
                <a:solidFill>
                  <a:srgbClr val="333333"/>
                </a:solidFill>
                <a:latin typeface="Aptos"/>
                <a:cs typeface="Arial"/>
              </a:rPr>
              <a:t>806.742.3242</a:t>
            </a:r>
            <a:r>
              <a:rPr lang="en-US" sz="2100" b="0">
                <a:solidFill>
                  <a:srgbClr val="333333"/>
                </a:solidFill>
                <a:latin typeface="Neue Helvetica W01"/>
              </a:rPr>
              <a:t> </a:t>
            </a:r>
            <a:br>
              <a:rPr lang="en-US" sz="2100">
                <a:solidFill>
                  <a:prstClr val="black"/>
                </a:solidFill>
              </a:rPr>
            </a:br>
            <a:endParaRPr lang="en-US" sz="2700" b="0">
              <a:solidFill>
                <a:prstClr val="black"/>
              </a:solidFill>
              <a:latin typeface="Aptos"/>
            </a:endParaRPr>
          </a:p>
          <a:p>
            <a:pPr algn="ctr" defTabSz="1371600">
              <a:lnSpc>
                <a:spcPts val="3300"/>
              </a:lnSpc>
              <a:spcBef>
                <a:spcPts val="1500"/>
              </a:spcBef>
            </a:pPr>
            <a:endParaRPr lang="en-US" sz="3300">
              <a:solidFill>
                <a:prstClr val="black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723FAC-48C2-BB59-F79D-EDD515ACDA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9909" y="6149248"/>
            <a:ext cx="4553195" cy="2411222"/>
          </a:xfrm>
        </p:spPr>
        <p:txBody>
          <a:bodyPr lIns="137160" tIns="68580" rIns="137160" bIns="68580" anchor="t"/>
          <a:lstStyle/>
          <a:p>
            <a:pPr algn="ctr"/>
            <a:r>
              <a:rPr lang="en-US">
                <a:latin typeface="Arial"/>
                <a:cs typeface="Arial"/>
              </a:rPr>
              <a:t>Jackie Dowell</a:t>
            </a:r>
            <a:endParaRPr lang="en-US"/>
          </a:p>
          <a:p>
            <a:pPr algn="ctr"/>
            <a:r>
              <a:rPr lang="en-US" sz="2700" b="0">
                <a:latin typeface="Aptos"/>
              </a:rPr>
              <a:t>Program Director</a:t>
            </a:r>
            <a:endParaRPr lang="en-US"/>
          </a:p>
          <a:p>
            <a:pPr algn="ctr"/>
            <a:r>
              <a:rPr lang="en-US" sz="2700" b="0">
                <a:latin typeface="Aptos"/>
                <a:cs typeface="Arial"/>
              </a:rPr>
              <a:t>Jackie.dowell@ttu.edu</a:t>
            </a:r>
          </a:p>
          <a:p>
            <a:pPr algn="ctr"/>
            <a:r>
              <a:rPr lang="en-US" sz="2700" b="0">
                <a:solidFill>
                  <a:srgbClr val="333333"/>
                </a:solidFill>
                <a:latin typeface="Aptos"/>
                <a:cs typeface="Arial"/>
              </a:rPr>
              <a:t>806.742.3242</a:t>
            </a:r>
            <a:r>
              <a:rPr lang="en-US" sz="2100" b="0">
                <a:solidFill>
                  <a:srgbClr val="333333"/>
                </a:solidFill>
                <a:latin typeface="Neue Helvetica W01"/>
              </a:rPr>
              <a:t> </a:t>
            </a:r>
            <a:br>
              <a:rPr lang="en-US" sz="2100"/>
            </a:br>
            <a:endParaRPr lang="en-US" sz="2700" b="0">
              <a:latin typeface="Aptos"/>
            </a:endParaRPr>
          </a:p>
          <a:p>
            <a:pPr algn="ctr"/>
            <a:endParaRPr lang="en-US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420FC264-779D-652A-0206-6EF7D394012F}"/>
              </a:ext>
            </a:extLst>
          </p:cNvPr>
          <p:cNvSpPr txBox="1">
            <a:spLocks/>
          </p:cNvSpPr>
          <p:nvPr/>
        </p:nvSpPr>
        <p:spPr>
          <a:xfrm>
            <a:off x="12729289" y="6133141"/>
            <a:ext cx="4553195" cy="2431796"/>
          </a:xfrm>
          <a:prstGeom prst="rect">
            <a:avLst/>
          </a:prstGeom>
        </p:spPr>
        <p:txBody>
          <a:bodyPr lIns="137160" tIns="68580" rIns="137160" bIns="68580" anchor="t"/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i="0" kern="1200" cap="all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00">
              <a:lnSpc>
                <a:spcPts val="3300"/>
              </a:lnSpc>
              <a:spcBef>
                <a:spcPts val="1500"/>
              </a:spcBef>
              <a:defRPr/>
            </a:pPr>
            <a:r>
              <a:rPr lang="en-US" sz="3300">
                <a:solidFill>
                  <a:prstClr val="black"/>
                </a:solidFill>
                <a:latin typeface="Arial"/>
                <a:cs typeface="Arial"/>
              </a:rPr>
              <a:t>Alissa Carter</a:t>
            </a:r>
            <a:endParaRPr lang="en-US" sz="3300" err="1">
              <a:solidFill>
                <a:prstClr val="black"/>
              </a:solidFill>
            </a:endParaRPr>
          </a:p>
          <a:p>
            <a:pPr algn="ctr" defTabSz="1371600">
              <a:lnSpc>
                <a:spcPts val="3300"/>
              </a:lnSpc>
              <a:spcBef>
                <a:spcPts val="1500"/>
              </a:spcBef>
              <a:defRPr/>
            </a:pPr>
            <a:r>
              <a:rPr lang="en-US" sz="2700" b="0">
                <a:solidFill>
                  <a:prstClr val="black"/>
                </a:solidFill>
                <a:latin typeface="Aptos"/>
                <a:cs typeface="Arial"/>
              </a:rPr>
              <a:t>Program Coordinator </a:t>
            </a:r>
          </a:p>
          <a:p>
            <a:pPr algn="ctr" defTabSz="1371600">
              <a:lnSpc>
                <a:spcPts val="3300"/>
              </a:lnSpc>
              <a:spcBef>
                <a:spcPts val="1500"/>
              </a:spcBef>
              <a:defRPr/>
            </a:pPr>
            <a:r>
              <a:rPr lang="en-US" sz="2700" b="0" err="1">
                <a:solidFill>
                  <a:prstClr val="black"/>
                </a:solidFill>
                <a:latin typeface="Aptos"/>
                <a:cs typeface="Arial"/>
              </a:rPr>
              <a:t>Alissa.Carter</a:t>
            </a:r>
            <a:r>
              <a:rPr lang="en-US" sz="2700" b="0">
                <a:solidFill>
                  <a:prstClr val="black"/>
                </a:solidFill>
                <a:latin typeface="Aptos"/>
                <a:cs typeface="Arial"/>
              </a:rPr>
              <a:t>@ttu.edu</a:t>
            </a:r>
            <a:endParaRPr lang="en-US" sz="2700" b="0">
              <a:solidFill>
                <a:prstClr val="black"/>
              </a:solidFill>
              <a:latin typeface="Aptos"/>
            </a:endParaRPr>
          </a:p>
          <a:p>
            <a:pPr algn="ctr" defTabSz="1371600">
              <a:lnSpc>
                <a:spcPts val="3300"/>
              </a:lnSpc>
              <a:spcBef>
                <a:spcPts val="1500"/>
              </a:spcBef>
              <a:defRPr/>
            </a:pPr>
            <a:r>
              <a:rPr lang="en-US" sz="2700" b="0">
                <a:solidFill>
                  <a:prstClr val="black"/>
                </a:solidFill>
                <a:latin typeface="Aptos"/>
                <a:cs typeface="Arial"/>
              </a:rPr>
              <a:t>806.742.3242</a:t>
            </a:r>
            <a:endParaRPr lang="en-US" sz="2700" b="0">
              <a:solidFill>
                <a:prstClr val="black"/>
              </a:solidFill>
              <a:latin typeface="Aptos"/>
            </a:endParaRPr>
          </a:p>
          <a:p>
            <a:pPr algn="ctr" defTabSz="1371600">
              <a:lnSpc>
                <a:spcPts val="3300"/>
              </a:lnSpc>
              <a:spcBef>
                <a:spcPts val="1500"/>
              </a:spcBef>
              <a:defRPr/>
            </a:pPr>
            <a:endParaRPr lang="en-US" sz="3300">
              <a:solidFill>
                <a:prstClr val="blac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F41ABA-2253-4F90-8356-717BF5E6C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63" r="46" b="13507"/>
          <a:stretch>
            <a:fillRect/>
          </a:stretch>
        </p:blipFill>
        <p:spPr>
          <a:xfrm>
            <a:off x="1515719" y="1853791"/>
            <a:ext cx="3588849" cy="39884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198278-DDF8-339E-2C23-DBC10B12B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386" r="727" b="6455"/>
          <a:stretch>
            <a:fillRect/>
          </a:stretch>
        </p:blipFill>
        <p:spPr>
          <a:xfrm>
            <a:off x="7356842" y="1866821"/>
            <a:ext cx="3574416" cy="39793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D9DA6D-AE1C-83B0-A4CF-92F7C3069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113" r="-366" b="18088"/>
          <a:stretch>
            <a:fillRect/>
          </a:stretch>
        </p:blipFill>
        <p:spPr>
          <a:xfrm>
            <a:off x="13428971" y="1868567"/>
            <a:ext cx="3603071" cy="39943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43EA8-5492-1EA4-9665-F50BAD3B9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lIns="137160" tIns="68580" rIns="137160" bIns="68580" anchor="ctr"/>
          <a:lstStyle/>
          <a:p>
            <a:pPr algn="r" defTabSz="1371600">
              <a:defRPr/>
            </a:pPr>
            <a:fld id="{19BDA809-5331-1C46-836A-41C801806DA5}" type="slidenum">
              <a:rPr lang="en-US">
                <a:solidFill>
                  <a:prstClr val="black"/>
                </a:solidFill>
                <a:latin typeface="Aptos" panose="02110004020202020204"/>
              </a:rPr>
              <a:pPr algn="r" defTabSz="1371600">
                <a:defRPr/>
              </a:pPr>
              <a:t>10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10930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chemeClr val="tx1">
                <a:lumMod val="65000"/>
                <a:lumOff val="35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1638" y="0"/>
            <a:ext cx="14944725" cy="10287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2496" y="0"/>
            <a:ext cx="14923008" cy="10287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856E00-5C4B-B390-6E49-72A0FB61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970" y="2298036"/>
            <a:ext cx="13716000" cy="4146042"/>
          </a:xfrm>
        </p:spPr>
        <p:txBody>
          <a:bodyPr vert="horz" lIns="137160" tIns="68580" rIns="137160" bIns="68580" rtlCol="0" anchor="ctr">
            <a:normAutofit/>
          </a:bodyPr>
          <a:lstStyle/>
          <a:p>
            <a:pPr algn="ctr" defTabSz="1371600"/>
            <a:r>
              <a:rPr lang="en-US" sz="10800" b="1" cap="small" dirty="0">
                <a:solidFill>
                  <a:schemeClr val="bg1"/>
                </a:solidFill>
                <a:latin typeface="Avenir Next LT Pro" panose="020B0504020202020204" pitchFamily="34" charset="0"/>
              </a:rPr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54747-7FE9-6E1E-D1C9-E617E58AF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7378" y="5895976"/>
            <a:ext cx="12387264" cy="947738"/>
          </a:xfrm>
        </p:spPr>
        <p:txBody>
          <a:bodyPr vert="horz" lIns="137160" tIns="68580" rIns="137160" bIns="68580" rtlCol="0" anchor="ctr">
            <a:normAutofit/>
          </a:bodyPr>
          <a:lstStyle/>
          <a:p>
            <a:pPr marL="0" indent="0" algn="ctr" defTabSz="1371600">
              <a:buNone/>
            </a:pPr>
            <a:r>
              <a:rPr lang="en-US" b="1" kern="1200" cap="small">
                <a:solidFill>
                  <a:schemeClr val="bg1"/>
                </a:solidFill>
                <a:latin typeface="Avenir Next LT Pro" panose="020B0504020202020204" pitchFamily="34" charset="0"/>
              </a:rPr>
              <a:t>Use the Zoom Q&amp;A feature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0" y="8287179"/>
            <a:ext cx="7132320" cy="411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56438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9E28E4-1B07-0D6E-3AD8-D0EC52E14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D5A61263-0541-4906-1594-7B282F23E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-1470025"/>
            <a:ext cx="7772400" cy="1470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Closing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EF0A20FE-0CA6-4E9A-B7CD-02DF0BE8D463}"/>
              </a:ext>
            </a:extLst>
          </p:cNvPr>
          <p:cNvSpPr txBox="1">
            <a:spLocks/>
          </p:cNvSpPr>
          <p:nvPr/>
        </p:nvSpPr>
        <p:spPr>
          <a:xfrm>
            <a:off x="1225256" y="2865015"/>
            <a:ext cx="8105356" cy="50916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cap="small" dirty="0">
                <a:solidFill>
                  <a:schemeClr val="tx1"/>
                </a:solidFill>
              </a:rPr>
              <a:t>Up Next: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is University Coaching? – October 28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Raider Ready Courses: Supporting Student Success from Day One until Graduation – November 13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Spring &amp; Intersession Study Abroad: What Parents Need to Know – November 17</a:t>
            </a:r>
          </a:p>
          <a:p>
            <a:pPr marL="914400" lvl="1" indent="-457200" algn="l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This webinar is specifically for families with a student already committed to 2027 Spring and Intersession programs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 descr="A QR code that links to a survey.">
            <a:extLst>
              <a:ext uri="{FF2B5EF4-FFF2-40B4-BE49-F238E27FC236}">
                <a16:creationId xmlns:a16="http://schemas.microsoft.com/office/drawing/2014/main" id="{411C70EC-BA05-0EE5-BFE3-3A3AA8850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470" y="2865015"/>
            <a:ext cx="3649002" cy="36490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91C016-D615-0C0A-2DD6-DADCB8223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660" y="5233997"/>
            <a:ext cx="1766609" cy="1774175"/>
          </a:xfrm>
          <a:prstGeom prst="rect">
            <a:avLst/>
          </a:prstGeom>
        </p:spPr>
      </p:pic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43FF1598-7187-F39B-84E2-B5D9C7E23B54}"/>
              </a:ext>
            </a:extLst>
          </p:cNvPr>
          <p:cNvSpPr txBox="1">
            <a:spLocks/>
          </p:cNvSpPr>
          <p:nvPr/>
        </p:nvSpPr>
        <p:spPr>
          <a:xfrm>
            <a:off x="2405155" y="8691692"/>
            <a:ext cx="13850913" cy="1071830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77500" lnSpcReduction="20000"/>
          </a:bodyPr>
          <a:lstStyle>
            <a:lvl1pPr marL="342917" indent="-342917" algn="l" defTabSz="1371669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5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86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420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255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2089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924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757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59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Parent and Family Relations</a:t>
            </a:r>
          </a:p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parent@ttu.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</a:t>
            </a:r>
            <a:endParaRPr lang="en-US" b="1" dirty="0">
              <a:latin typeface="Calibri" panose="020F0502020204030204"/>
            </a:endParaRPr>
          </a:p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Texas Success Initiative</a:t>
            </a:r>
          </a:p>
          <a:p>
            <a:pPr marL="0" lvl="0" indent="0" algn="ctr">
              <a:buNone/>
              <a:defRPr/>
            </a:pPr>
            <a:r>
              <a:rPr lang="en-US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tsi@ttu.edu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97703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8">
      <a:dk1>
        <a:sysClr val="windowText" lastClr="000000"/>
      </a:dk1>
      <a:lt1>
        <a:sysClr val="window" lastClr="FFFFFF"/>
      </a:lt1>
      <a:dk2>
        <a:srgbClr val="C00000"/>
      </a:dk2>
      <a:lt2>
        <a:srgbClr val="E7E6E6"/>
      </a:lt2>
      <a:accent1>
        <a:srgbClr val="C00000"/>
      </a:accent1>
      <a:accent2>
        <a:srgbClr val="FF0000"/>
      </a:accent2>
      <a:accent3>
        <a:srgbClr val="A5A5A5"/>
      </a:accent3>
      <a:accent4>
        <a:srgbClr val="C490AA"/>
      </a:accent4>
      <a:accent5>
        <a:srgbClr val="3F3F3F"/>
      </a:accent5>
      <a:accent6>
        <a:srgbClr val="AEABAB"/>
      </a:accent6>
      <a:hlink>
        <a:srgbClr val="D0CECE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Standard Slid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13397F3B5F6F488296E000CDEAC546" ma:contentTypeVersion="19" ma:contentTypeDescription="Create a new document." ma:contentTypeScope="" ma:versionID="10d408ddd50822fbe16ddd7f67e94fe7">
  <xsd:schema xmlns:xsd="http://www.w3.org/2001/XMLSchema" xmlns:xs="http://www.w3.org/2001/XMLSchema" xmlns:p="http://schemas.microsoft.com/office/2006/metadata/properties" xmlns:ns2="923a23ed-d79d-4ffa-87bc-a3509c3f15f5" xmlns:ns3="7cb78acf-9f79-4311-be65-09aa57c3a9c9" targetNamespace="http://schemas.microsoft.com/office/2006/metadata/properties" ma:root="true" ma:fieldsID="b6cf4d7fd1b74e66f422544b8dc0ed92" ns2:_="" ns3:_="">
    <xsd:import namespace="923a23ed-d79d-4ffa-87bc-a3509c3f15f5"/>
    <xsd:import namespace="7cb78acf-9f79-4311-be65-09aa57c3a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3a23ed-d79d-4ffa-87bc-a3509c3f15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7c65ed7-e385-4001-9a0e-7979134055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78acf-9f79-4311-be65-09aa57c3a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6242bc9-04c3-48d7-a096-602d54c80c58}" ma:internalName="TaxCatchAll" ma:showField="CatchAllData" ma:web="7cb78acf-9f79-4311-be65-09aa57c3a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b78acf-9f79-4311-be65-09aa57c3a9c9" xsi:nil="true"/>
    <lcf76f155ced4ddcb4097134ff3c332f xmlns="923a23ed-d79d-4ffa-87bc-a3509c3f15f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7E5223-6C6D-4196-AD3E-84A5CFDA6F1C}">
  <ds:schemaRefs>
    <ds:schemaRef ds:uri="7cb78acf-9f79-4311-be65-09aa57c3a9c9"/>
    <ds:schemaRef ds:uri="923a23ed-d79d-4ffa-87bc-a3509c3f15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924A6D4-CC78-41BC-89EC-FB917F0A307C}">
  <ds:schemaRefs>
    <ds:schemaRef ds:uri="7cb78acf-9f79-4311-be65-09aa57c3a9c9"/>
    <ds:schemaRef ds:uri="923a23ed-d79d-4ffa-87bc-a3509c3f15f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7CC2585-BE29-4333-A293-8F87664519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953</Words>
  <Application>Microsoft Office PowerPoint</Application>
  <PresentationFormat>Custom</PresentationFormat>
  <Paragraphs>105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Calibri Light</vt:lpstr>
      <vt:lpstr>Open Sans</vt:lpstr>
      <vt:lpstr>Wingdings</vt:lpstr>
      <vt:lpstr>Aptos Display</vt:lpstr>
      <vt:lpstr>Calibri</vt:lpstr>
      <vt:lpstr>Neue Helvetica W01</vt:lpstr>
      <vt:lpstr>Arial</vt:lpstr>
      <vt:lpstr>Arial Narrow</vt:lpstr>
      <vt:lpstr>Aptos</vt:lpstr>
      <vt:lpstr>Courier New</vt:lpstr>
      <vt:lpstr>Source Sans Pro</vt:lpstr>
      <vt:lpstr>Avenir Next LT Pro</vt:lpstr>
      <vt:lpstr>Office Theme</vt:lpstr>
      <vt:lpstr>1_Office Theme</vt:lpstr>
      <vt:lpstr>2_Office Theme</vt:lpstr>
      <vt:lpstr>Standard Slides</vt:lpstr>
      <vt:lpstr>TSI and Spring Registration</vt:lpstr>
      <vt:lpstr>Texas Success Initiative – TSI </vt:lpstr>
      <vt:lpstr>Test Optional Does Not Apply to TSI</vt:lpstr>
      <vt:lpstr>College Prep and College Bridge</vt:lpstr>
      <vt:lpstr>Why does my student need to submit scores?</vt:lpstr>
      <vt:lpstr>TSI Coursework</vt:lpstr>
      <vt:lpstr>How can I talk to my student about College Readiness?</vt:lpstr>
      <vt:lpstr>FAQ for TSIA  </vt:lpstr>
      <vt:lpstr>What students have to say about TSI</vt:lpstr>
      <vt:lpstr>Texas Success initiative</vt:lpstr>
      <vt:lpstr>Questions?</vt:lpstr>
      <vt:lpstr>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Fitness and Wellness</dc:title>
  <dc:creator>Brannon, Morgan</dc:creator>
  <cp:lastModifiedBy>Brannon, Morgan</cp:lastModifiedBy>
  <cp:revision>1</cp:revision>
  <dcterms:created xsi:type="dcterms:W3CDTF">2006-08-16T00:00:00Z</dcterms:created>
  <dcterms:modified xsi:type="dcterms:W3CDTF">2026-10-19T15:09:38Z</dcterms:modified>
  <dc:identifier>DAGjaEhcuMc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0x0101003D13397F3B5F6F488296E000CDEAC546</vt:lpwstr>
  </property>
  <property fmtid="{D5CDD505-2E9C-101B-9397-08002B2CF9AE}" pid="3" name="MediaServiceImageTags">
    <vt:lpwstr/>
  </property>
</Properties>
</file>