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0" r:id="rId5"/>
    <p:sldMasterId id="2147483705" r:id="rId6"/>
    <p:sldMasterId id="2147483724" r:id="rId7"/>
    <p:sldMasterId id="2147483736" r:id="rId8"/>
  </p:sldMasterIdLst>
  <p:notesMasterIdLst>
    <p:notesMasterId r:id="rId27"/>
  </p:notesMasterIdLst>
  <p:sldIdLst>
    <p:sldId id="268" r:id="rId9"/>
    <p:sldId id="407" r:id="rId10"/>
    <p:sldId id="409" r:id="rId11"/>
    <p:sldId id="415" r:id="rId12"/>
    <p:sldId id="401" r:id="rId13"/>
    <p:sldId id="408" r:id="rId14"/>
    <p:sldId id="414" r:id="rId15"/>
    <p:sldId id="417" r:id="rId16"/>
    <p:sldId id="411" r:id="rId17"/>
    <p:sldId id="412" r:id="rId18"/>
    <p:sldId id="419" r:id="rId19"/>
    <p:sldId id="420" r:id="rId20"/>
    <p:sldId id="462" r:id="rId21"/>
    <p:sldId id="403" r:id="rId22"/>
    <p:sldId id="399" r:id="rId23"/>
    <p:sldId id="406" r:id="rId24"/>
    <p:sldId id="390" r:id="rId25"/>
    <p:sldId id="269" r:id="rId26"/>
  </p:sldIdLst>
  <p:sldSz cx="18288000" cy="10287000"/>
  <p:notesSz cx="6858000" cy="9144000"/>
  <p:embeddedFontLst>
    <p:embeddedFont>
      <p:font typeface="Avenir Next LT Pro" panose="020B0504020202020204" pitchFamily="34" charset="0"/>
      <p:regular r:id="rId28"/>
      <p:bold r:id="rId29"/>
      <p:italic r:id="rId30"/>
      <p:boldItalic r:id="rId31"/>
    </p:embeddedFont>
    <p:embeddedFont>
      <p:font typeface="Cambria" panose="02040503050406030204" pitchFamily="18" charset="0"/>
      <p:regular r:id="rId32"/>
      <p:bold r:id="rId33"/>
      <p:italic r:id="rId34"/>
      <p:boldItalic r:id="rId35"/>
    </p:embeddedFont>
    <p:embeddedFont>
      <p:font typeface="Open Sans" panose="020B0606030504020204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ed Raider Family Webinar: Academic Success at Texas Tech 2026" id="{835CB010-5898-4371-A1D4-EB1A5D33F2B4}">
          <p14:sldIdLst>
            <p14:sldId id="268"/>
            <p14:sldId id="407"/>
            <p14:sldId id="409"/>
            <p14:sldId id="415"/>
            <p14:sldId id="401"/>
            <p14:sldId id="408"/>
            <p14:sldId id="414"/>
            <p14:sldId id="417"/>
            <p14:sldId id="411"/>
            <p14:sldId id="412"/>
            <p14:sldId id="419"/>
            <p14:sldId id="420"/>
            <p14:sldId id="462"/>
            <p14:sldId id="403"/>
            <p14:sldId id="399"/>
            <p14:sldId id="406"/>
            <p14:sldId id="390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E80B74-7D99-8963-5DA4-75EFB3388110}" name="Self, Christine" initials="CS" userId="S::Christine.Self@ttu.edu::7469b40d-c0e5-4438-9ceb-6235ef6ac187" providerId="AD"/>
  <p188:author id="{062A14B9-6922-BC8E-41BB-3365A526CBA5}" name="Manning, Zach" initials="MZ" userId="S::zach.manning@ttu.edu::fbd55e88-fdfd-433c-90a6-6fe396efd3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8326B6-72D3-4FF6-9E14-BC68D997EF18}" v="390" dt="2026-07-08T18:23:00.1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3" autoAdjust="0"/>
  </p:normalViewPr>
  <p:slideViewPr>
    <p:cSldViewPr snapToGrid="0"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12.fntdata"/><Relationship Id="rId21" Type="http://schemas.openxmlformats.org/officeDocument/2006/relationships/slide" Target="slides/slide13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4.fntdata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microsoft.com/office/2018/10/relationships/authors" Target="authors.xml"/><Relationship Id="rId20" Type="http://schemas.openxmlformats.org/officeDocument/2006/relationships/slide" Target="slides/slide12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hn, Patrick E" userId="S::patrick.e.bohn@ttu.edu::e741b334-f32c-4673-94b1-edbb3d7038f3" providerId="AD" clId="Web-{5FD336C3-DBC2-EDFA-3A19-2F5998E14833}"/>
    <pc:docChg chg="modSld">
      <pc:chgData name="Bohn, Patrick E" userId="S::patrick.e.bohn@ttu.edu::e741b334-f32c-4673-94b1-edbb3d7038f3" providerId="AD" clId="Web-{5FD336C3-DBC2-EDFA-3A19-2F5998E14833}" dt="2026-07-06T14:57:15.846" v="18" actId="14100"/>
      <pc:docMkLst>
        <pc:docMk/>
      </pc:docMkLst>
      <pc:sldChg chg="modSp">
        <pc:chgData name="Bohn, Patrick E" userId="S::patrick.e.bohn@ttu.edu::e741b334-f32c-4673-94b1-edbb3d7038f3" providerId="AD" clId="Web-{5FD336C3-DBC2-EDFA-3A19-2F5998E14833}" dt="2026-07-06T14:56:16.986" v="0" actId="20577"/>
        <pc:sldMkLst>
          <pc:docMk/>
          <pc:sldMk cId="1597703239" sldId="269"/>
        </pc:sldMkLst>
      </pc:sldChg>
      <pc:sldChg chg="modSp">
        <pc:chgData name="Bohn, Patrick E" userId="S::patrick.e.bohn@ttu.edu::e741b334-f32c-4673-94b1-edbb3d7038f3" providerId="AD" clId="Web-{5FD336C3-DBC2-EDFA-3A19-2F5998E14833}" dt="2026-07-06T14:57:15.846" v="18" actId="14100"/>
        <pc:sldMkLst>
          <pc:docMk/>
          <pc:sldMk cId="913892099" sldId="411"/>
        </pc:sldMkLst>
        <pc:spChg chg="mod">
          <ac:chgData name="Bohn, Patrick E" userId="S::patrick.e.bohn@ttu.edu::e741b334-f32c-4673-94b1-edbb3d7038f3" providerId="AD" clId="Web-{5FD336C3-DBC2-EDFA-3A19-2F5998E14833}" dt="2026-07-06T14:57:15.846" v="18" actId="14100"/>
          <ac:spMkLst>
            <pc:docMk/>
            <pc:sldMk cId="913892099" sldId="411"/>
            <ac:spMk id="3" creationId="{31A4CB4D-FEF7-50AB-AFB1-9E884EE909F8}"/>
          </ac:spMkLst>
        </pc:spChg>
      </pc:sldChg>
      <pc:sldChg chg="modSp">
        <pc:chgData name="Bohn, Patrick E" userId="S::patrick.e.bohn@ttu.edu::e741b334-f32c-4673-94b1-edbb3d7038f3" providerId="AD" clId="Web-{5FD336C3-DBC2-EDFA-3A19-2F5998E14833}" dt="2026-07-06T14:57:08.471" v="17" actId="14100"/>
        <pc:sldMkLst>
          <pc:docMk/>
          <pc:sldMk cId="1338353562" sldId="412"/>
        </pc:sldMkLst>
        <pc:spChg chg="mod">
          <ac:chgData name="Bohn, Patrick E" userId="S::patrick.e.bohn@ttu.edu::e741b334-f32c-4673-94b1-edbb3d7038f3" providerId="AD" clId="Web-{5FD336C3-DBC2-EDFA-3A19-2F5998E14833}" dt="2026-07-06T14:57:08.471" v="17" actId="14100"/>
          <ac:spMkLst>
            <pc:docMk/>
            <pc:sldMk cId="1338353562" sldId="412"/>
            <ac:spMk id="3" creationId="{31A4CB4D-FEF7-50AB-AFB1-9E884EE909F8}"/>
          </ac:spMkLst>
        </pc:spChg>
      </pc:sldChg>
    </pc:docChg>
  </pc:docChgLst>
  <pc:docChgLst>
    <pc:chgData name="Bohn, Patrick E" userId="S::patrick.e.bohn@ttu.edu::e741b334-f32c-4673-94b1-edbb3d7038f3" providerId="AD" clId="Web-{1F4F9923-52DC-D4E1-0F9A-3E9AD35953C6}"/>
    <pc:docChg chg="addSld delSld modSld modSection">
      <pc:chgData name="Bohn, Patrick E" userId="S::patrick.e.bohn@ttu.edu::e741b334-f32c-4673-94b1-edbb3d7038f3" providerId="AD" clId="Web-{1F4F9923-52DC-D4E1-0F9A-3E9AD35953C6}" dt="2026-07-06T16:43:09.379" v="7"/>
      <pc:docMkLst>
        <pc:docMk/>
      </pc:docMkLst>
      <pc:sldChg chg="modSp">
        <pc:chgData name="Bohn, Patrick E" userId="S::patrick.e.bohn@ttu.edu::e741b334-f32c-4673-94b1-edbb3d7038f3" providerId="AD" clId="Web-{1F4F9923-52DC-D4E1-0F9A-3E9AD35953C6}" dt="2026-07-06T16:40:20.676" v="0" actId="20577"/>
        <pc:sldMkLst>
          <pc:docMk/>
          <pc:sldMk cId="4293053987" sldId="407"/>
        </pc:sldMkLst>
        <pc:spChg chg="mod">
          <ac:chgData name="Bohn, Patrick E" userId="S::patrick.e.bohn@ttu.edu::e741b334-f32c-4673-94b1-edbb3d7038f3" providerId="AD" clId="Web-{1F4F9923-52DC-D4E1-0F9A-3E9AD35953C6}" dt="2026-07-06T16:40:20.676" v="0" actId="20577"/>
          <ac:spMkLst>
            <pc:docMk/>
            <pc:sldMk cId="4293053987" sldId="407"/>
            <ac:spMk id="2" creationId="{99F9285C-359F-6ED0-0BA7-4AC851E8F836}"/>
          </ac:spMkLst>
        </pc:spChg>
      </pc:sldChg>
    </pc:docChg>
  </pc:docChgLst>
  <pc:docChgLst>
    <pc:chgData name="Brannon, Morgan" userId="88af12d0-6902-4843-a4cb-8120c7c64d10" providerId="ADAL" clId="{EE8ED7CF-0E08-46C5-8C32-9F1FC378110D}"/>
    <pc:docChg chg="undo custSel modSld delMainMaster modSection">
      <pc:chgData name="Brannon, Morgan" userId="88af12d0-6902-4843-a4cb-8120c7c64d10" providerId="ADAL" clId="{EE8ED7CF-0E08-46C5-8C32-9F1FC378110D}" dt="2026-07-08T18:23:28.869" v="484" actId="17846"/>
      <pc:docMkLst>
        <pc:docMk/>
      </pc:docMkLst>
      <pc:sldChg chg="modSp mod">
        <pc:chgData name="Brannon, Morgan" userId="88af12d0-6902-4843-a4cb-8120c7c64d10" providerId="ADAL" clId="{EE8ED7CF-0E08-46C5-8C32-9F1FC378110D}" dt="2026-07-08T18:22:38.263" v="481" actId="113"/>
        <pc:sldMkLst>
          <pc:docMk/>
          <pc:sldMk cId="3457473571" sldId="268"/>
        </pc:sldMkLst>
        <pc:spChg chg="mod">
          <ac:chgData name="Brannon, Morgan" userId="88af12d0-6902-4843-a4cb-8120c7c64d10" providerId="ADAL" clId="{EE8ED7CF-0E08-46C5-8C32-9F1FC378110D}" dt="2026-07-08T18:22:38.263" v="481" actId="113"/>
          <ac:spMkLst>
            <pc:docMk/>
            <pc:sldMk cId="3457473571" sldId="268"/>
            <ac:spMk id="2" creationId="{441026A0-F144-A90F-9A29-857B7CF1D94D}"/>
          </ac:spMkLst>
        </pc:spChg>
        <pc:spChg chg="mod">
          <ac:chgData name="Brannon, Morgan" userId="88af12d0-6902-4843-a4cb-8120c7c64d10" providerId="ADAL" clId="{EE8ED7CF-0E08-46C5-8C32-9F1FC378110D}" dt="2026-07-02T19:15:56.756" v="13" actId="20577"/>
          <ac:spMkLst>
            <pc:docMk/>
            <pc:sldMk cId="3457473571" sldId="268"/>
            <ac:spMk id="3" creationId="{54BE7871-3A2F-50F8-1B73-108DC4633CB3}"/>
          </ac:spMkLst>
        </pc:spChg>
        <pc:picChg chg="mod">
          <ac:chgData name="Brannon, Morgan" userId="88af12d0-6902-4843-a4cb-8120c7c64d10" providerId="ADAL" clId="{EE8ED7CF-0E08-46C5-8C32-9F1FC378110D}" dt="2026-07-08T18:08:31.436" v="199" actId="962"/>
          <ac:picMkLst>
            <pc:docMk/>
            <pc:sldMk cId="3457473571" sldId="268"/>
            <ac:picMk id="7" creationId="{E9955E84-8997-B8BF-4D60-1755BA30F47F}"/>
          </ac:picMkLst>
        </pc:picChg>
      </pc:sldChg>
      <pc:sldChg chg="addSp delSp modSp mod">
        <pc:chgData name="Brannon, Morgan" userId="88af12d0-6902-4843-a4cb-8120c7c64d10" providerId="ADAL" clId="{EE8ED7CF-0E08-46C5-8C32-9F1FC378110D}" dt="2026-07-08T18:22:29.219" v="480" actId="962"/>
        <pc:sldMkLst>
          <pc:docMk/>
          <pc:sldMk cId="1597703239" sldId="269"/>
        </pc:sldMkLst>
        <pc:spChg chg="del">
          <ac:chgData name="Brannon, Morgan" userId="88af12d0-6902-4843-a4cb-8120c7c64d10" providerId="ADAL" clId="{EE8ED7CF-0E08-46C5-8C32-9F1FC378110D}" dt="2026-07-08T16:52:39.890" v="100" actId="478"/>
          <ac:spMkLst>
            <pc:docMk/>
            <pc:sldMk cId="1597703239" sldId="269"/>
            <ac:spMk id="2" creationId="{8D46C58B-0861-5875-C386-BB70631C5686}"/>
          </ac:spMkLst>
        </pc:spChg>
        <pc:spChg chg="del">
          <ac:chgData name="Brannon, Morgan" userId="88af12d0-6902-4843-a4cb-8120c7c64d10" providerId="ADAL" clId="{EE8ED7CF-0E08-46C5-8C32-9F1FC378110D}" dt="2026-07-08T16:49:50.232" v="21" actId="478"/>
          <ac:spMkLst>
            <pc:docMk/>
            <pc:sldMk cId="1597703239" sldId="269"/>
            <ac:spMk id="4" creationId="{F4FE9AC3-ABC7-0146-727B-A40C67F13BE8}"/>
          </ac:spMkLst>
        </pc:spChg>
        <pc:spChg chg="del">
          <ac:chgData name="Brannon, Morgan" userId="88af12d0-6902-4843-a4cb-8120c7c64d10" providerId="ADAL" clId="{EE8ED7CF-0E08-46C5-8C32-9F1FC378110D}" dt="2026-07-08T16:52:35.856" v="98" actId="478"/>
          <ac:spMkLst>
            <pc:docMk/>
            <pc:sldMk cId="1597703239" sldId="269"/>
            <ac:spMk id="5" creationId="{F7E328BA-4DD1-8CBE-0EDA-7F12BFE1A929}"/>
          </ac:spMkLst>
        </pc:spChg>
        <pc:spChg chg="del">
          <ac:chgData name="Brannon, Morgan" userId="88af12d0-6902-4843-a4cb-8120c7c64d10" providerId="ADAL" clId="{EE8ED7CF-0E08-46C5-8C32-9F1FC378110D}" dt="2026-07-08T16:52:37.164" v="99" actId="478"/>
          <ac:spMkLst>
            <pc:docMk/>
            <pc:sldMk cId="1597703239" sldId="269"/>
            <ac:spMk id="9" creationId="{245CA251-0DFA-F35B-7937-F87D14084361}"/>
          </ac:spMkLst>
        </pc:spChg>
        <pc:spChg chg="add mod ord">
          <ac:chgData name="Brannon, Morgan" userId="88af12d0-6902-4843-a4cb-8120c7c64d10" providerId="ADAL" clId="{EE8ED7CF-0E08-46C5-8C32-9F1FC378110D}" dt="2026-07-08T16:50:09.840" v="53" actId="167"/>
          <ac:spMkLst>
            <pc:docMk/>
            <pc:sldMk cId="1597703239" sldId="269"/>
            <ac:spMk id="12" creationId="{43B8DE86-9F43-8918-33C9-A44202A0A080}"/>
          </ac:spMkLst>
        </pc:spChg>
        <pc:spChg chg="add mod">
          <ac:chgData name="Brannon, Morgan" userId="88af12d0-6902-4843-a4cb-8120c7c64d10" providerId="ADAL" clId="{EE8ED7CF-0E08-46C5-8C32-9F1FC378110D}" dt="2026-07-08T16:50:38.067" v="57"/>
          <ac:spMkLst>
            <pc:docMk/>
            <pc:sldMk cId="1597703239" sldId="269"/>
            <ac:spMk id="13" creationId="{00E54A42-F70C-E2A0-8918-65048036466D}"/>
          </ac:spMkLst>
        </pc:spChg>
        <pc:spChg chg="add mod ord">
          <ac:chgData name="Brannon, Morgan" userId="88af12d0-6902-4843-a4cb-8120c7c64d10" providerId="ADAL" clId="{EE8ED7CF-0E08-46C5-8C32-9F1FC378110D}" dt="2026-07-08T18:21:17.397" v="471" actId="13244"/>
          <ac:spMkLst>
            <pc:docMk/>
            <pc:sldMk cId="1597703239" sldId="269"/>
            <ac:spMk id="14" creationId="{6E5492C5-3708-AB2A-60C4-B4C527A69C7F}"/>
          </ac:spMkLst>
        </pc:spChg>
        <pc:spChg chg="add del mod">
          <ac:chgData name="Brannon, Morgan" userId="88af12d0-6902-4843-a4cb-8120c7c64d10" providerId="ADAL" clId="{EE8ED7CF-0E08-46C5-8C32-9F1FC378110D}" dt="2026-07-08T16:54:19.397" v="198" actId="478"/>
          <ac:spMkLst>
            <pc:docMk/>
            <pc:sldMk cId="1597703239" sldId="269"/>
            <ac:spMk id="16" creationId="{F647644F-4869-A92D-31B1-BECBF1886CE7}"/>
          </ac:spMkLst>
        </pc:spChg>
        <pc:spChg chg="add mod">
          <ac:chgData name="Brannon, Morgan" userId="88af12d0-6902-4843-a4cb-8120c7c64d10" providerId="ADAL" clId="{EE8ED7CF-0E08-46C5-8C32-9F1FC378110D}" dt="2026-07-08T16:54:10.266" v="197" actId="113"/>
          <ac:spMkLst>
            <pc:docMk/>
            <pc:sldMk cId="1597703239" sldId="269"/>
            <ac:spMk id="17" creationId="{CFC86875-FB58-4D8D-98DB-958327739FE0}"/>
          </ac:spMkLst>
        </pc:spChg>
        <pc:picChg chg="mod ord">
          <ac:chgData name="Brannon, Morgan" userId="88af12d0-6902-4843-a4cb-8120c7c64d10" providerId="ADAL" clId="{EE8ED7CF-0E08-46C5-8C32-9F1FC378110D}" dt="2026-07-08T18:21:35.445" v="476" actId="962"/>
          <ac:picMkLst>
            <pc:docMk/>
            <pc:sldMk cId="1597703239" sldId="269"/>
            <ac:picMk id="3" creationId="{F18D3A5C-5956-E736-6C12-B633B30973FC}"/>
          </ac:picMkLst>
        </pc:picChg>
        <pc:picChg chg="add mod ord">
          <ac:chgData name="Brannon, Morgan" userId="88af12d0-6902-4843-a4cb-8120c7c64d10" providerId="ADAL" clId="{EE8ED7CF-0E08-46C5-8C32-9F1FC378110D}" dt="2026-07-08T18:21:59.802" v="477" actId="962"/>
          <ac:picMkLst>
            <pc:docMk/>
            <pc:sldMk cId="1597703239" sldId="269"/>
            <ac:picMk id="7" creationId="{D3CA2F4B-59A0-A0D5-0895-A57EB0A65E4B}"/>
          </ac:picMkLst>
        </pc:picChg>
        <pc:picChg chg="del">
          <ac:chgData name="Brannon, Morgan" userId="88af12d0-6902-4843-a4cb-8120c7c64d10" providerId="ADAL" clId="{EE8ED7CF-0E08-46C5-8C32-9F1FC378110D}" dt="2026-07-08T16:49:43.164" v="19" actId="478"/>
          <ac:picMkLst>
            <pc:docMk/>
            <pc:sldMk cId="1597703239" sldId="269"/>
            <ac:picMk id="10" creationId="{76FE14AB-04D6-1A1F-A5D6-94FAA7B9D56D}"/>
          </ac:picMkLst>
        </pc:picChg>
        <pc:picChg chg="mod ord">
          <ac:chgData name="Brannon, Morgan" userId="88af12d0-6902-4843-a4cb-8120c7c64d10" providerId="ADAL" clId="{EE8ED7CF-0E08-46C5-8C32-9F1FC378110D}" dt="2026-07-08T18:22:29.219" v="480" actId="962"/>
          <ac:picMkLst>
            <pc:docMk/>
            <pc:sldMk cId="1597703239" sldId="269"/>
            <ac:picMk id="11" creationId="{3E91C016-D615-0C0A-2DD6-DADCB82236DB}"/>
          </ac:picMkLst>
        </pc:picChg>
      </pc:sldChg>
      <pc:sldChg chg="modSp mod">
        <pc:chgData name="Brannon, Morgan" userId="88af12d0-6902-4843-a4cb-8120c7c64d10" providerId="ADAL" clId="{EE8ED7CF-0E08-46C5-8C32-9F1FC378110D}" dt="2026-07-08T18:15:04.178" v="431" actId="33553"/>
        <pc:sldMkLst>
          <pc:docMk/>
          <pc:sldMk cId="3194796059" sldId="399"/>
        </pc:sldMkLst>
        <pc:spChg chg="mod">
          <ac:chgData name="Brannon, Morgan" userId="88af12d0-6902-4843-a4cb-8120c7c64d10" providerId="ADAL" clId="{EE8ED7CF-0E08-46C5-8C32-9F1FC378110D}" dt="2026-07-08T18:15:04.178" v="431" actId="33553"/>
          <ac:spMkLst>
            <pc:docMk/>
            <pc:sldMk cId="3194796059" sldId="399"/>
            <ac:spMk id="3" creationId="{31A4CB4D-FEF7-50AB-AFB1-9E884EE909F8}"/>
          </ac:spMkLst>
        </pc:spChg>
        <pc:graphicFrameChg chg="mod">
          <ac:chgData name="Brannon, Morgan" userId="88af12d0-6902-4843-a4cb-8120c7c64d10" providerId="ADAL" clId="{EE8ED7CF-0E08-46C5-8C32-9F1FC378110D}" dt="2026-07-08T18:12:16.589" v="243" actId="962"/>
          <ac:graphicFrameMkLst>
            <pc:docMk/>
            <pc:sldMk cId="3194796059" sldId="399"/>
            <ac:graphicFrameMk id="6" creationId="{C5355BC7-D40E-E1EB-A5F7-018F78A211DE}"/>
          </ac:graphicFrameMkLst>
        </pc:graphicFrameChg>
      </pc:sldChg>
      <pc:sldChg chg="modSp mod">
        <pc:chgData name="Brannon, Morgan" userId="88af12d0-6902-4843-a4cb-8120c7c64d10" providerId="ADAL" clId="{EE8ED7CF-0E08-46C5-8C32-9F1FC378110D}" dt="2026-07-08T18:17:45.537" v="450" actId="13244"/>
        <pc:sldMkLst>
          <pc:docMk/>
          <pc:sldMk cId="830390543" sldId="401"/>
        </pc:sldMkLst>
        <pc:spChg chg="ord">
          <ac:chgData name="Brannon, Morgan" userId="88af12d0-6902-4843-a4cb-8120c7c64d10" providerId="ADAL" clId="{EE8ED7CF-0E08-46C5-8C32-9F1FC378110D}" dt="2026-07-08T18:17:01.246" v="443" actId="13244"/>
          <ac:spMkLst>
            <pc:docMk/>
            <pc:sldMk cId="830390543" sldId="401"/>
            <ac:spMk id="2" creationId="{D47A2F35-A652-7DBD-83C5-06E44D4338DA}"/>
          </ac:spMkLst>
        </pc:spChg>
        <pc:spChg chg="ord">
          <ac:chgData name="Brannon, Morgan" userId="88af12d0-6902-4843-a4cb-8120c7c64d10" providerId="ADAL" clId="{EE8ED7CF-0E08-46C5-8C32-9F1FC378110D}" dt="2026-07-08T18:16:10.869" v="438" actId="13244"/>
          <ac:spMkLst>
            <pc:docMk/>
            <pc:sldMk cId="830390543" sldId="401"/>
            <ac:spMk id="4" creationId="{94A80ACD-7FF4-68F4-86E1-7CA1C1739C38}"/>
          </ac:spMkLst>
        </pc:spChg>
        <pc:spChg chg="ord">
          <ac:chgData name="Brannon, Morgan" userId="88af12d0-6902-4843-a4cb-8120c7c64d10" providerId="ADAL" clId="{EE8ED7CF-0E08-46C5-8C32-9F1FC378110D}" dt="2026-07-08T18:16:35.502" v="440" actId="13244"/>
          <ac:spMkLst>
            <pc:docMk/>
            <pc:sldMk cId="830390543" sldId="401"/>
            <ac:spMk id="5" creationId="{A5705412-C2BB-2143-5D9E-E787F92B91C4}"/>
          </ac:spMkLst>
        </pc:spChg>
        <pc:spChg chg="ord">
          <ac:chgData name="Brannon, Morgan" userId="88af12d0-6902-4843-a4cb-8120c7c64d10" providerId="ADAL" clId="{EE8ED7CF-0E08-46C5-8C32-9F1FC378110D}" dt="2026-07-08T18:17:42.994" v="448" actId="13244"/>
          <ac:spMkLst>
            <pc:docMk/>
            <pc:sldMk cId="830390543" sldId="401"/>
            <ac:spMk id="9" creationId="{27CFF786-1EF3-9C58-C6D5-86F1B67DDB86}"/>
          </ac:spMkLst>
        </pc:spChg>
        <pc:spChg chg="mod ord">
          <ac:chgData name="Brannon, Morgan" userId="88af12d0-6902-4843-a4cb-8120c7c64d10" providerId="ADAL" clId="{EE8ED7CF-0E08-46C5-8C32-9F1FC378110D}" dt="2026-07-08T18:16:05.526" v="437" actId="13244"/>
          <ac:spMkLst>
            <pc:docMk/>
            <pc:sldMk cId="830390543" sldId="401"/>
            <ac:spMk id="10" creationId="{3C876866-87EA-96EF-DD47-409C3D2A7745}"/>
          </ac:spMkLst>
        </pc:spChg>
        <pc:picChg chg="ord">
          <ac:chgData name="Brannon, Morgan" userId="88af12d0-6902-4843-a4cb-8120c7c64d10" providerId="ADAL" clId="{EE8ED7CF-0E08-46C5-8C32-9F1FC378110D}" dt="2026-07-08T18:17:44.259" v="449" actId="13244"/>
          <ac:picMkLst>
            <pc:docMk/>
            <pc:sldMk cId="830390543" sldId="401"/>
            <ac:picMk id="6" creationId="{44009320-567E-4E32-EE23-9AD3756E9A33}"/>
          </ac:picMkLst>
        </pc:picChg>
        <pc:picChg chg="mod ord">
          <ac:chgData name="Brannon, Morgan" userId="88af12d0-6902-4843-a4cb-8120c7c64d10" providerId="ADAL" clId="{EE8ED7CF-0E08-46C5-8C32-9F1FC378110D}" dt="2026-07-08T18:17:38.469" v="447" actId="13244"/>
          <ac:picMkLst>
            <pc:docMk/>
            <pc:sldMk cId="830390543" sldId="401"/>
            <ac:picMk id="8" creationId="{52982A53-D69D-93D8-FA86-18F859404749}"/>
          </ac:picMkLst>
        </pc:picChg>
        <pc:picChg chg="mod ord">
          <ac:chgData name="Brannon, Morgan" userId="88af12d0-6902-4843-a4cb-8120c7c64d10" providerId="ADAL" clId="{EE8ED7CF-0E08-46C5-8C32-9F1FC378110D}" dt="2026-07-08T18:16:27.880" v="439" actId="13244"/>
          <ac:picMkLst>
            <pc:docMk/>
            <pc:sldMk cId="830390543" sldId="401"/>
            <ac:picMk id="11" creationId="{3D9C423C-1C09-DE0E-3091-77235226112A}"/>
          </ac:picMkLst>
        </pc:picChg>
        <pc:picChg chg="mod">
          <ac:chgData name="Brannon, Morgan" userId="88af12d0-6902-4843-a4cb-8120c7c64d10" providerId="ADAL" clId="{EE8ED7CF-0E08-46C5-8C32-9F1FC378110D}" dt="2026-07-08T18:17:45.537" v="450" actId="13244"/>
          <ac:picMkLst>
            <pc:docMk/>
            <pc:sldMk cId="830390543" sldId="401"/>
            <ac:picMk id="1026" creationId="{53A468C3-ADA3-DE22-59D3-691EA6A90126}"/>
          </ac:picMkLst>
        </pc:picChg>
        <pc:picChg chg="mod">
          <ac:chgData name="Brannon, Morgan" userId="88af12d0-6902-4843-a4cb-8120c7c64d10" providerId="ADAL" clId="{EE8ED7CF-0E08-46C5-8C32-9F1FC378110D}" dt="2026-07-08T18:17:34.278" v="446" actId="13244"/>
          <ac:picMkLst>
            <pc:docMk/>
            <pc:sldMk cId="830390543" sldId="401"/>
            <ac:picMk id="4098" creationId="{8608BB2D-8D17-E2FD-4ABA-AE040C3648C5}"/>
          </ac:picMkLst>
        </pc:picChg>
      </pc:sldChg>
      <pc:sldChg chg="modSp mod">
        <pc:chgData name="Brannon, Morgan" userId="88af12d0-6902-4843-a4cb-8120c7c64d10" providerId="ADAL" clId="{EE8ED7CF-0E08-46C5-8C32-9F1FC378110D}" dt="2026-07-08T18:20:41.294" v="467" actId="13244"/>
        <pc:sldMkLst>
          <pc:docMk/>
          <pc:sldMk cId="787917999" sldId="403"/>
        </pc:sldMkLst>
        <pc:spChg chg="ord">
          <ac:chgData name="Brannon, Morgan" userId="88af12d0-6902-4843-a4cb-8120c7c64d10" providerId="ADAL" clId="{EE8ED7CF-0E08-46C5-8C32-9F1FC378110D}" dt="2026-07-08T18:20:26.867" v="464" actId="13244"/>
          <ac:spMkLst>
            <pc:docMk/>
            <pc:sldMk cId="787917999" sldId="403"/>
            <ac:spMk id="4" creationId="{80E2C5D0-B51C-1974-36CB-B2E9BCE5EF51}"/>
          </ac:spMkLst>
        </pc:spChg>
        <pc:spChg chg="ord">
          <ac:chgData name="Brannon, Morgan" userId="88af12d0-6902-4843-a4cb-8120c7c64d10" providerId="ADAL" clId="{EE8ED7CF-0E08-46C5-8C32-9F1FC378110D}" dt="2026-07-08T18:20:41.294" v="467" actId="13244"/>
          <ac:spMkLst>
            <pc:docMk/>
            <pc:sldMk cId="787917999" sldId="403"/>
            <ac:spMk id="16" creationId="{D257A18C-A1E7-D925-E80A-39463E40CCB4}"/>
          </ac:spMkLst>
        </pc:spChg>
        <pc:picChg chg="ord">
          <ac:chgData name="Brannon, Morgan" userId="88af12d0-6902-4843-a4cb-8120c7c64d10" providerId="ADAL" clId="{EE8ED7CF-0E08-46C5-8C32-9F1FC378110D}" dt="2026-07-08T18:20:23.188" v="463" actId="13244"/>
          <ac:picMkLst>
            <pc:docMk/>
            <pc:sldMk cId="787917999" sldId="403"/>
            <ac:picMk id="6" creationId="{7FDDC820-D138-F283-DA32-1AE57EF18A54}"/>
          </ac:picMkLst>
        </pc:picChg>
        <pc:picChg chg="ord">
          <ac:chgData name="Brannon, Morgan" userId="88af12d0-6902-4843-a4cb-8120c7c64d10" providerId="ADAL" clId="{EE8ED7CF-0E08-46C5-8C32-9F1FC378110D}" dt="2026-07-08T18:20:32.866" v="465" actId="13244"/>
          <ac:picMkLst>
            <pc:docMk/>
            <pc:sldMk cId="787917999" sldId="403"/>
            <ac:picMk id="12" creationId="{73B28499-1E04-F3B4-F63A-AA4965BCFE30}"/>
          </ac:picMkLst>
        </pc:picChg>
      </pc:sldChg>
      <pc:sldChg chg="modSp mod">
        <pc:chgData name="Brannon, Morgan" userId="88af12d0-6902-4843-a4cb-8120c7c64d10" providerId="ADAL" clId="{EE8ED7CF-0E08-46C5-8C32-9F1FC378110D}" dt="2026-07-08T18:23:00.120" v="483" actId="962"/>
        <pc:sldMkLst>
          <pc:docMk/>
          <pc:sldMk cId="1338482568" sldId="406"/>
        </pc:sldMkLst>
        <pc:spChg chg="mod">
          <ac:chgData name="Brannon, Morgan" userId="88af12d0-6902-4843-a4cb-8120c7c64d10" providerId="ADAL" clId="{EE8ED7CF-0E08-46C5-8C32-9F1FC378110D}" dt="2026-07-08T18:15:06.561" v="432" actId="33553"/>
          <ac:spMkLst>
            <pc:docMk/>
            <pc:sldMk cId="1338482568" sldId="406"/>
            <ac:spMk id="3" creationId="{31A4CB4D-FEF7-50AB-AFB1-9E884EE909F8}"/>
          </ac:spMkLst>
        </pc:spChg>
        <pc:graphicFrameChg chg="mod">
          <ac:chgData name="Brannon, Morgan" userId="88af12d0-6902-4843-a4cb-8120c7c64d10" providerId="ADAL" clId="{EE8ED7CF-0E08-46C5-8C32-9F1FC378110D}" dt="2026-07-08T18:23:00.120" v="483" actId="962"/>
          <ac:graphicFrameMkLst>
            <pc:docMk/>
            <pc:sldMk cId="1338482568" sldId="406"/>
            <ac:graphicFrameMk id="6" creationId="{C5355BC7-D40E-E1EB-A5F7-018F78A211DE}"/>
          </ac:graphicFrameMkLst>
        </pc:graphicFrameChg>
      </pc:sldChg>
      <pc:sldChg chg="addSp modSp mod">
        <pc:chgData name="Brannon, Morgan" userId="88af12d0-6902-4843-a4cb-8120c7c64d10" providerId="ADAL" clId="{EE8ED7CF-0E08-46C5-8C32-9F1FC378110D}" dt="2026-07-08T18:15:37.184" v="434" actId="13244"/>
        <pc:sldMkLst>
          <pc:docMk/>
          <pc:sldMk cId="4293053987" sldId="407"/>
        </pc:sldMkLst>
        <pc:spChg chg="ord">
          <ac:chgData name="Brannon, Morgan" userId="88af12d0-6902-4843-a4cb-8120c7c64d10" providerId="ADAL" clId="{EE8ED7CF-0E08-46C5-8C32-9F1FC378110D}" dt="2026-07-08T18:15:37.184" v="434" actId="13244"/>
          <ac:spMkLst>
            <pc:docMk/>
            <pc:sldMk cId="4293053987" sldId="407"/>
            <ac:spMk id="2" creationId="{99F9285C-359F-6ED0-0BA7-4AC851E8F836}"/>
          </ac:spMkLst>
        </pc:spChg>
        <pc:spChg chg="mod">
          <ac:chgData name="Brannon, Morgan" userId="88af12d0-6902-4843-a4cb-8120c7c64d10" providerId="ADAL" clId="{EE8ED7CF-0E08-46C5-8C32-9F1FC378110D}" dt="2026-07-08T18:08:34.339" v="200" actId="962"/>
          <ac:spMkLst>
            <pc:docMk/>
            <pc:sldMk cId="4293053987" sldId="407"/>
            <ac:spMk id="3" creationId="{4C54B140-A42F-A7EC-FC10-CF992949D092}"/>
          </ac:spMkLst>
        </pc:spChg>
        <pc:spChg chg="add mod ord">
          <ac:chgData name="Brannon, Morgan" userId="88af12d0-6902-4843-a4cb-8120c7c64d10" providerId="ADAL" clId="{EE8ED7CF-0E08-46C5-8C32-9F1FC378110D}" dt="2026-07-08T18:15:32.561" v="433" actId="13244"/>
          <ac:spMkLst>
            <pc:docMk/>
            <pc:sldMk cId="4293053987" sldId="407"/>
            <ac:spMk id="5" creationId="{C08DFFC5-D105-6FC7-2678-E36B5C1A5DF9}"/>
          </ac:spMkLst>
        </pc:spChg>
        <pc:picChg chg="mod">
          <ac:chgData name="Brannon, Morgan" userId="88af12d0-6902-4843-a4cb-8120c7c64d10" providerId="ADAL" clId="{EE8ED7CF-0E08-46C5-8C32-9F1FC378110D}" dt="2026-07-08T18:08:47.029" v="203" actId="962"/>
          <ac:picMkLst>
            <pc:docMk/>
            <pc:sldMk cId="4293053987" sldId="407"/>
            <ac:picMk id="4" creationId="{C746F00A-FA9E-52FF-FC77-3E39DE8FFB5E}"/>
          </ac:picMkLst>
        </pc:picChg>
        <pc:picChg chg="mod">
          <ac:chgData name="Brannon, Morgan" userId="88af12d0-6902-4843-a4cb-8120c7c64d10" providerId="ADAL" clId="{EE8ED7CF-0E08-46C5-8C32-9F1FC378110D}" dt="2026-07-08T18:08:37.369" v="201" actId="962"/>
          <ac:picMkLst>
            <pc:docMk/>
            <pc:sldMk cId="4293053987" sldId="407"/>
            <ac:picMk id="7" creationId="{CCCFC1B1-78FF-1467-AFE8-766834245610}"/>
          </ac:picMkLst>
        </pc:picChg>
      </pc:sldChg>
      <pc:sldChg chg="addSp modSp mod">
        <pc:chgData name="Brannon, Morgan" userId="88af12d0-6902-4843-a4cb-8120c7c64d10" providerId="ADAL" clId="{EE8ED7CF-0E08-46C5-8C32-9F1FC378110D}" dt="2026-07-08T18:17:09.915" v="444" actId="13244"/>
        <pc:sldMkLst>
          <pc:docMk/>
          <pc:sldMk cId="2862479726" sldId="408"/>
        </pc:sldMkLst>
        <pc:spChg chg="mod">
          <ac:chgData name="Brannon, Morgan" userId="88af12d0-6902-4843-a4cb-8120c7c64d10" providerId="ADAL" clId="{EE8ED7CF-0E08-46C5-8C32-9F1FC378110D}" dt="2026-07-08T18:09:37.795" v="210" actId="962"/>
          <ac:spMkLst>
            <pc:docMk/>
            <pc:sldMk cId="2862479726" sldId="408"/>
            <ac:spMk id="3" creationId="{4C54B140-A42F-A7EC-FC10-CF992949D092}"/>
          </ac:spMkLst>
        </pc:spChg>
        <pc:spChg chg="add mod ord">
          <ac:chgData name="Brannon, Morgan" userId="88af12d0-6902-4843-a4cb-8120c7c64d10" providerId="ADAL" clId="{EE8ED7CF-0E08-46C5-8C32-9F1FC378110D}" dt="2026-07-08T18:17:09.915" v="444" actId="13244"/>
          <ac:spMkLst>
            <pc:docMk/>
            <pc:sldMk cId="2862479726" sldId="408"/>
            <ac:spMk id="5" creationId="{79D328A3-F367-5499-58A5-D9D41733C836}"/>
          </ac:spMkLst>
        </pc:spChg>
        <pc:picChg chg="mod">
          <ac:chgData name="Brannon, Morgan" userId="88af12d0-6902-4843-a4cb-8120c7c64d10" providerId="ADAL" clId="{EE8ED7CF-0E08-46C5-8C32-9F1FC378110D}" dt="2026-07-08T18:09:46.698" v="213" actId="962"/>
          <ac:picMkLst>
            <pc:docMk/>
            <pc:sldMk cId="2862479726" sldId="408"/>
            <ac:picMk id="4" creationId="{D5C89558-F113-7EBB-51AD-40E587C81266}"/>
          </ac:picMkLst>
        </pc:picChg>
        <pc:picChg chg="mod">
          <ac:chgData name="Brannon, Morgan" userId="88af12d0-6902-4843-a4cb-8120c7c64d10" providerId="ADAL" clId="{EE8ED7CF-0E08-46C5-8C32-9F1FC378110D}" dt="2026-07-08T18:09:39.153" v="211" actId="962"/>
          <ac:picMkLst>
            <pc:docMk/>
            <pc:sldMk cId="2862479726" sldId="408"/>
            <ac:picMk id="7" creationId="{0F898412-61DF-9DAE-A5A9-83BA4FD87F3A}"/>
          </ac:picMkLst>
        </pc:picChg>
      </pc:sldChg>
      <pc:sldChg chg="addSp delSp modSp mod">
        <pc:chgData name="Brannon, Morgan" userId="88af12d0-6902-4843-a4cb-8120c7c64d10" providerId="ADAL" clId="{EE8ED7CF-0E08-46C5-8C32-9F1FC378110D}" dt="2026-07-08T18:15:56.374" v="435" actId="13244"/>
        <pc:sldMkLst>
          <pc:docMk/>
          <pc:sldMk cId="490858033" sldId="409"/>
        </pc:sldMkLst>
        <pc:spChg chg="add del mod">
          <ac:chgData name="Brannon, Morgan" userId="88af12d0-6902-4843-a4cb-8120c7c64d10" providerId="ADAL" clId="{EE8ED7CF-0E08-46C5-8C32-9F1FC378110D}" dt="2026-07-08T18:13:16.273" v="281" actId="33699"/>
          <ac:spMkLst>
            <pc:docMk/>
            <pc:sldMk cId="490858033" sldId="409"/>
            <ac:spMk id="2" creationId="{565DD81B-B905-2F2E-5108-0A7DC9150564}"/>
          </ac:spMkLst>
        </pc:spChg>
        <pc:spChg chg="add mod ord">
          <ac:chgData name="Brannon, Morgan" userId="88af12d0-6902-4843-a4cb-8120c7c64d10" providerId="ADAL" clId="{EE8ED7CF-0E08-46C5-8C32-9F1FC378110D}" dt="2026-07-08T18:15:56.374" v="435" actId="13244"/>
          <ac:spMkLst>
            <pc:docMk/>
            <pc:sldMk cId="490858033" sldId="409"/>
            <ac:spMk id="3" creationId="{B48B62FE-B650-EDE7-AA11-6B9C33A24603}"/>
          </ac:spMkLst>
        </pc:spChg>
        <pc:picChg chg="mod">
          <ac:chgData name="Brannon, Morgan" userId="88af12d0-6902-4843-a4cb-8120c7c64d10" providerId="ADAL" clId="{EE8ED7CF-0E08-46C5-8C32-9F1FC378110D}" dt="2026-07-08T18:09:13.211" v="205" actId="962"/>
          <ac:picMkLst>
            <pc:docMk/>
            <pc:sldMk cId="490858033" sldId="409"/>
            <ac:picMk id="9" creationId="{51F3889B-C7E1-EA77-D36E-0AFBB0EBC4B7}"/>
          </ac:picMkLst>
        </pc:picChg>
      </pc:sldChg>
      <pc:sldChg chg="modSp mod">
        <pc:chgData name="Brannon, Morgan" userId="88af12d0-6902-4843-a4cb-8120c7c64d10" providerId="ADAL" clId="{EE8ED7CF-0E08-46C5-8C32-9F1FC378110D}" dt="2026-07-08T18:14:43.972" v="426" actId="33553"/>
        <pc:sldMkLst>
          <pc:docMk/>
          <pc:sldMk cId="913892099" sldId="411"/>
        </pc:sldMkLst>
        <pc:spChg chg="mod">
          <ac:chgData name="Brannon, Morgan" userId="88af12d0-6902-4843-a4cb-8120c7c64d10" providerId="ADAL" clId="{EE8ED7CF-0E08-46C5-8C32-9F1FC378110D}" dt="2026-07-08T18:14:43.972" v="426" actId="33553"/>
          <ac:spMkLst>
            <pc:docMk/>
            <pc:sldMk cId="913892099" sldId="411"/>
            <ac:spMk id="3" creationId="{31A4CB4D-FEF7-50AB-AFB1-9E884EE909F8}"/>
          </ac:spMkLst>
        </pc:spChg>
        <pc:graphicFrameChg chg="mod">
          <ac:chgData name="Brannon, Morgan" userId="88af12d0-6902-4843-a4cb-8120c7c64d10" providerId="ADAL" clId="{EE8ED7CF-0E08-46C5-8C32-9F1FC378110D}" dt="2026-07-08T18:11:21.743" v="221" actId="962"/>
          <ac:graphicFrameMkLst>
            <pc:docMk/>
            <pc:sldMk cId="913892099" sldId="411"/>
            <ac:graphicFrameMk id="6" creationId="{C5355BC7-D40E-E1EB-A5F7-018F78A211DE}"/>
          </ac:graphicFrameMkLst>
        </pc:graphicFrameChg>
      </pc:sldChg>
      <pc:sldChg chg="modSp mod">
        <pc:chgData name="Brannon, Morgan" userId="88af12d0-6902-4843-a4cb-8120c7c64d10" providerId="ADAL" clId="{EE8ED7CF-0E08-46C5-8C32-9F1FC378110D}" dt="2026-07-08T18:14:47.809" v="427" actId="33553"/>
        <pc:sldMkLst>
          <pc:docMk/>
          <pc:sldMk cId="1338353562" sldId="412"/>
        </pc:sldMkLst>
        <pc:spChg chg="mod">
          <ac:chgData name="Brannon, Morgan" userId="88af12d0-6902-4843-a4cb-8120c7c64d10" providerId="ADAL" clId="{EE8ED7CF-0E08-46C5-8C32-9F1FC378110D}" dt="2026-07-08T18:14:47.809" v="427" actId="33553"/>
          <ac:spMkLst>
            <pc:docMk/>
            <pc:sldMk cId="1338353562" sldId="412"/>
            <ac:spMk id="3" creationId="{31A4CB4D-FEF7-50AB-AFB1-9E884EE909F8}"/>
          </ac:spMkLst>
        </pc:spChg>
        <pc:graphicFrameChg chg="mod">
          <ac:chgData name="Brannon, Morgan" userId="88af12d0-6902-4843-a4cb-8120c7c64d10" providerId="ADAL" clId="{EE8ED7CF-0E08-46C5-8C32-9F1FC378110D}" dt="2026-07-08T18:11:59.513" v="239" actId="962"/>
          <ac:graphicFrameMkLst>
            <pc:docMk/>
            <pc:sldMk cId="1338353562" sldId="412"/>
            <ac:graphicFrameMk id="6" creationId="{C5355BC7-D40E-E1EB-A5F7-018F78A211DE}"/>
          </ac:graphicFrameMkLst>
        </pc:graphicFrameChg>
      </pc:sldChg>
      <pc:sldChg chg="addSp modSp mod">
        <pc:chgData name="Brannon, Morgan" userId="88af12d0-6902-4843-a4cb-8120c7c64d10" providerId="ADAL" clId="{EE8ED7CF-0E08-46C5-8C32-9F1FC378110D}" dt="2026-07-08T18:17:21.687" v="445" actId="13244"/>
        <pc:sldMkLst>
          <pc:docMk/>
          <pc:sldMk cId="2991242901" sldId="414"/>
        </pc:sldMkLst>
        <pc:spChg chg="add mod ord">
          <ac:chgData name="Brannon, Morgan" userId="88af12d0-6902-4843-a4cb-8120c7c64d10" providerId="ADAL" clId="{EE8ED7CF-0E08-46C5-8C32-9F1FC378110D}" dt="2026-07-08T18:17:21.687" v="445" actId="13244"/>
          <ac:spMkLst>
            <pc:docMk/>
            <pc:sldMk cId="2991242901" sldId="414"/>
            <ac:spMk id="2" creationId="{6FD95B08-1544-7EA5-2C56-DB61378B92E3}"/>
          </ac:spMkLst>
        </pc:spChg>
        <pc:picChg chg="mod">
          <ac:chgData name="Brannon, Morgan" userId="88af12d0-6902-4843-a4cb-8120c7c64d10" providerId="ADAL" clId="{EE8ED7CF-0E08-46C5-8C32-9F1FC378110D}" dt="2026-07-08T18:10:15.078" v="215" actId="962"/>
          <ac:picMkLst>
            <pc:docMk/>
            <pc:sldMk cId="2991242901" sldId="414"/>
            <ac:picMk id="6" creationId="{236B3744-FE41-B6DB-59DE-2D9BC74540DF}"/>
          </ac:picMkLst>
        </pc:picChg>
      </pc:sldChg>
      <pc:sldChg chg="addSp modSp mod">
        <pc:chgData name="Brannon, Morgan" userId="88af12d0-6902-4843-a4cb-8120c7c64d10" providerId="ADAL" clId="{EE8ED7CF-0E08-46C5-8C32-9F1FC378110D}" dt="2026-07-08T18:16:01.086" v="436" actId="13244"/>
        <pc:sldMkLst>
          <pc:docMk/>
          <pc:sldMk cId="364018193" sldId="415"/>
        </pc:sldMkLst>
        <pc:spChg chg="add mod ord">
          <ac:chgData name="Brannon, Morgan" userId="88af12d0-6902-4843-a4cb-8120c7c64d10" providerId="ADAL" clId="{EE8ED7CF-0E08-46C5-8C32-9F1FC378110D}" dt="2026-07-08T18:16:01.086" v="436" actId="13244"/>
          <ac:spMkLst>
            <pc:docMk/>
            <pc:sldMk cId="364018193" sldId="415"/>
            <ac:spMk id="2" creationId="{E1ED8EA7-C6A6-7253-9DEE-A139343913AF}"/>
          </ac:spMkLst>
        </pc:spChg>
        <pc:picChg chg="mod">
          <ac:chgData name="Brannon, Morgan" userId="88af12d0-6902-4843-a4cb-8120c7c64d10" providerId="ADAL" clId="{EE8ED7CF-0E08-46C5-8C32-9F1FC378110D}" dt="2026-07-08T18:09:28.372" v="207" actId="962"/>
          <ac:picMkLst>
            <pc:docMk/>
            <pc:sldMk cId="364018193" sldId="415"/>
            <ac:picMk id="6" creationId="{A9B6B218-E850-3F65-F685-E475D25B727E}"/>
          </ac:picMkLst>
        </pc:picChg>
      </pc:sldChg>
      <pc:sldChg chg="addSp modSp mod">
        <pc:chgData name="Brannon, Morgan" userId="88af12d0-6902-4843-a4cb-8120c7c64d10" providerId="ADAL" clId="{EE8ED7CF-0E08-46C5-8C32-9F1FC378110D}" dt="2026-07-08T18:17:52.009" v="451" actId="13244"/>
        <pc:sldMkLst>
          <pc:docMk/>
          <pc:sldMk cId="1193723568" sldId="417"/>
        </pc:sldMkLst>
        <pc:spChg chg="mod">
          <ac:chgData name="Brannon, Morgan" userId="88af12d0-6902-4843-a4cb-8120c7c64d10" providerId="ADAL" clId="{EE8ED7CF-0E08-46C5-8C32-9F1FC378110D}" dt="2026-07-08T18:10:16.892" v="216" actId="962"/>
          <ac:spMkLst>
            <pc:docMk/>
            <pc:sldMk cId="1193723568" sldId="417"/>
            <ac:spMk id="3" creationId="{D9D258CE-300D-FD03-0AAF-0ADFA6CAA944}"/>
          </ac:spMkLst>
        </pc:spChg>
        <pc:spChg chg="add mod ord">
          <ac:chgData name="Brannon, Morgan" userId="88af12d0-6902-4843-a4cb-8120c7c64d10" providerId="ADAL" clId="{EE8ED7CF-0E08-46C5-8C32-9F1FC378110D}" dt="2026-07-08T18:17:52.009" v="451" actId="13244"/>
          <ac:spMkLst>
            <pc:docMk/>
            <pc:sldMk cId="1193723568" sldId="417"/>
            <ac:spMk id="4" creationId="{E45F3E95-3F88-CDC8-18B2-F7B43A91FE7A}"/>
          </ac:spMkLst>
        </pc:spChg>
        <pc:picChg chg="mod">
          <ac:chgData name="Brannon, Morgan" userId="88af12d0-6902-4843-a4cb-8120c7c64d10" providerId="ADAL" clId="{EE8ED7CF-0E08-46C5-8C32-9F1FC378110D}" dt="2026-07-08T18:10:24.353" v="219" actId="962"/>
          <ac:picMkLst>
            <pc:docMk/>
            <pc:sldMk cId="1193723568" sldId="417"/>
            <ac:picMk id="5" creationId="{9FC04483-A29C-E56B-61DA-D2841954B80A}"/>
          </ac:picMkLst>
        </pc:picChg>
        <pc:picChg chg="mod">
          <ac:chgData name="Brannon, Morgan" userId="88af12d0-6902-4843-a4cb-8120c7c64d10" providerId="ADAL" clId="{EE8ED7CF-0E08-46C5-8C32-9F1FC378110D}" dt="2026-07-08T18:10:18.028" v="217" actId="962"/>
          <ac:picMkLst>
            <pc:docMk/>
            <pc:sldMk cId="1193723568" sldId="417"/>
            <ac:picMk id="7" creationId="{CFC731BC-578B-131D-23A7-E5BAE045AFB1}"/>
          </ac:picMkLst>
        </pc:picChg>
      </pc:sldChg>
      <pc:sldChg chg="modSp mod">
        <pc:chgData name="Brannon, Morgan" userId="88af12d0-6902-4843-a4cb-8120c7c64d10" providerId="ADAL" clId="{EE8ED7CF-0E08-46C5-8C32-9F1FC378110D}" dt="2026-07-08T18:14:51.527" v="428" actId="33553"/>
        <pc:sldMkLst>
          <pc:docMk/>
          <pc:sldMk cId="3027472902" sldId="419"/>
        </pc:sldMkLst>
        <pc:spChg chg="mod">
          <ac:chgData name="Brannon, Morgan" userId="88af12d0-6902-4843-a4cb-8120c7c64d10" providerId="ADAL" clId="{EE8ED7CF-0E08-46C5-8C32-9F1FC378110D}" dt="2026-07-08T18:14:51.527" v="428" actId="33553"/>
          <ac:spMkLst>
            <pc:docMk/>
            <pc:sldMk cId="3027472902" sldId="419"/>
            <ac:spMk id="3" creationId="{4C54B140-A42F-A7EC-FC10-CF992949D092}"/>
          </ac:spMkLst>
        </pc:spChg>
      </pc:sldChg>
      <pc:sldChg chg="modSp mod">
        <pc:chgData name="Brannon, Morgan" userId="88af12d0-6902-4843-a4cb-8120c7c64d10" providerId="ADAL" clId="{EE8ED7CF-0E08-46C5-8C32-9F1FC378110D}" dt="2026-07-08T18:18:10.574" v="455" actId="13244"/>
        <pc:sldMkLst>
          <pc:docMk/>
          <pc:sldMk cId="1583507586" sldId="420"/>
        </pc:sldMkLst>
        <pc:spChg chg="mod">
          <ac:chgData name="Brannon, Morgan" userId="88af12d0-6902-4843-a4cb-8120c7c64d10" providerId="ADAL" clId="{EE8ED7CF-0E08-46C5-8C32-9F1FC378110D}" dt="2026-07-08T18:12:03.915" v="240" actId="962"/>
          <ac:spMkLst>
            <pc:docMk/>
            <pc:sldMk cId="1583507586" sldId="420"/>
            <ac:spMk id="5" creationId="{BC1C520A-D1ED-0C42-9B09-DD4334FB9331}"/>
          </ac:spMkLst>
        </pc:spChg>
        <pc:spChg chg="mod ord">
          <ac:chgData name="Brannon, Morgan" userId="88af12d0-6902-4843-a4cb-8120c7c64d10" providerId="ADAL" clId="{EE8ED7CF-0E08-46C5-8C32-9F1FC378110D}" dt="2026-07-08T18:17:59.460" v="452" actId="13244"/>
          <ac:spMkLst>
            <pc:docMk/>
            <pc:sldMk cId="1583507586" sldId="420"/>
            <ac:spMk id="16" creationId="{5EAAC998-07D2-89C5-7FF0-653FC4AE67EE}"/>
          </ac:spMkLst>
        </pc:spChg>
        <pc:spChg chg="ord">
          <ac:chgData name="Brannon, Morgan" userId="88af12d0-6902-4843-a4cb-8120c7c64d10" providerId="ADAL" clId="{EE8ED7CF-0E08-46C5-8C32-9F1FC378110D}" dt="2026-07-08T18:18:04.378" v="453" actId="13244"/>
          <ac:spMkLst>
            <pc:docMk/>
            <pc:sldMk cId="1583507586" sldId="420"/>
            <ac:spMk id="21" creationId="{676DF2CA-86D7-3C80-CE17-7431359C225E}"/>
          </ac:spMkLst>
        </pc:spChg>
        <pc:spChg chg="ord">
          <ac:chgData name="Brannon, Morgan" userId="88af12d0-6902-4843-a4cb-8120c7c64d10" providerId="ADAL" clId="{EE8ED7CF-0E08-46C5-8C32-9F1FC378110D}" dt="2026-07-08T18:18:10.574" v="455" actId="13244"/>
          <ac:spMkLst>
            <pc:docMk/>
            <pc:sldMk cId="1583507586" sldId="420"/>
            <ac:spMk id="22" creationId="{53620C9A-F34C-AE6D-260C-4615A625FA5C}"/>
          </ac:spMkLst>
        </pc:spChg>
        <pc:picChg chg="ord">
          <ac:chgData name="Brannon, Morgan" userId="88af12d0-6902-4843-a4cb-8120c7c64d10" providerId="ADAL" clId="{EE8ED7CF-0E08-46C5-8C32-9F1FC378110D}" dt="2026-07-08T18:18:07.414" v="454" actId="13244"/>
          <ac:picMkLst>
            <pc:docMk/>
            <pc:sldMk cId="1583507586" sldId="420"/>
            <ac:picMk id="15" creationId="{8C79DE9C-CD0D-9277-B3E7-D65050FE2E69}"/>
          </ac:picMkLst>
        </pc:picChg>
      </pc:sldChg>
      <pc:sldChg chg="modSp mod">
        <pc:chgData name="Brannon, Morgan" userId="88af12d0-6902-4843-a4cb-8120c7c64d10" providerId="ADAL" clId="{EE8ED7CF-0E08-46C5-8C32-9F1FC378110D}" dt="2026-07-08T18:19:36.251" v="462" actId="13244"/>
        <pc:sldMkLst>
          <pc:docMk/>
          <pc:sldMk cId="58804667" sldId="462"/>
        </pc:sldMkLst>
        <pc:spChg chg="ord">
          <ac:chgData name="Brannon, Morgan" userId="88af12d0-6902-4843-a4cb-8120c7c64d10" providerId="ADAL" clId="{EE8ED7CF-0E08-46C5-8C32-9F1FC378110D}" dt="2026-07-08T18:18:33.176" v="457" actId="13244"/>
          <ac:spMkLst>
            <pc:docMk/>
            <pc:sldMk cId="58804667" sldId="462"/>
            <ac:spMk id="6" creationId="{B82D4179-F893-8FB6-2972-A0350112337E}"/>
          </ac:spMkLst>
        </pc:spChg>
        <pc:spChg chg="ord">
          <ac:chgData name="Brannon, Morgan" userId="88af12d0-6902-4843-a4cb-8120c7c64d10" providerId="ADAL" clId="{EE8ED7CF-0E08-46C5-8C32-9F1FC378110D}" dt="2026-07-08T18:19:12.233" v="461" actId="13244"/>
          <ac:spMkLst>
            <pc:docMk/>
            <pc:sldMk cId="58804667" sldId="462"/>
            <ac:spMk id="8" creationId="{374FD6F8-6522-DDA4-0352-E4F80B11F6A4}"/>
          </ac:spMkLst>
        </pc:spChg>
        <pc:spChg chg="mod ord">
          <ac:chgData name="Brannon, Morgan" userId="88af12d0-6902-4843-a4cb-8120c7c64d10" providerId="ADAL" clId="{EE8ED7CF-0E08-46C5-8C32-9F1FC378110D}" dt="2026-07-08T18:18:25.876" v="456" actId="13244"/>
          <ac:spMkLst>
            <pc:docMk/>
            <pc:sldMk cId="58804667" sldId="462"/>
            <ac:spMk id="9" creationId="{3B1F14BF-F57F-D7FA-0A7A-DE42B560E3AE}"/>
          </ac:spMkLst>
        </pc:spChg>
        <pc:spChg chg="ord">
          <ac:chgData name="Brannon, Morgan" userId="88af12d0-6902-4843-a4cb-8120c7c64d10" providerId="ADAL" clId="{EE8ED7CF-0E08-46C5-8C32-9F1FC378110D}" dt="2026-07-08T18:18:44.635" v="458" actId="13244"/>
          <ac:spMkLst>
            <pc:docMk/>
            <pc:sldMk cId="58804667" sldId="462"/>
            <ac:spMk id="23" creationId="{4B98EC48-EEF7-682D-217D-2158B0EBC5C7}"/>
          </ac:spMkLst>
        </pc:spChg>
        <pc:picChg chg="mod">
          <ac:chgData name="Brannon, Morgan" userId="88af12d0-6902-4843-a4cb-8120c7c64d10" providerId="ADAL" clId="{EE8ED7CF-0E08-46C5-8C32-9F1FC378110D}" dt="2026-07-08T18:19:10.355" v="460" actId="13244"/>
          <ac:picMkLst>
            <pc:docMk/>
            <pc:sldMk cId="58804667" sldId="462"/>
            <ac:picMk id="5" creationId="{33FBCE0C-9AD6-C92F-3363-77B2BF59927E}"/>
          </ac:picMkLst>
        </pc:picChg>
        <pc:picChg chg="mod ord">
          <ac:chgData name="Brannon, Morgan" userId="88af12d0-6902-4843-a4cb-8120c7c64d10" providerId="ADAL" clId="{EE8ED7CF-0E08-46C5-8C32-9F1FC378110D}" dt="2026-07-08T18:19:36.251" v="462" actId="13244"/>
          <ac:picMkLst>
            <pc:docMk/>
            <pc:sldMk cId="58804667" sldId="462"/>
            <ac:picMk id="12" creationId="{290A1C20-10AD-5262-74F3-2BAF3170E92E}"/>
          </ac:picMkLst>
        </pc:picChg>
      </pc:sldChg>
      <pc:sldMasterChg chg="del delSldLayout">
        <pc:chgData name="Brannon, Morgan" userId="88af12d0-6902-4843-a4cb-8120c7c64d10" providerId="ADAL" clId="{EE8ED7CF-0E08-46C5-8C32-9F1FC378110D}" dt="2026-07-08T16:49:34.574" v="15"/>
        <pc:sldMasterMkLst>
          <pc:docMk/>
          <pc:sldMasterMk cId="3438263384" sldId="2147483720"/>
        </pc:sldMasterMkLst>
        <pc:sldLayoutChg chg="del">
          <pc:chgData name="Brannon, Morgan" userId="88af12d0-6902-4843-a4cb-8120c7c64d10" providerId="ADAL" clId="{EE8ED7CF-0E08-46C5-8C32-9F1FC378110D}" dt="2026-07-08T16:49:34.574" v="15"/>
          <pc:sldLayoutMkLst>
            <pc:docMk/>
            <pc:sldMasterMk cId="3438263384" sldId="2147483720"/>
            <pc:sldLayoutMk cId="3816661918" sldId="2147483721"/>
          </pc:sldLayoutMkLst>
        </pc:sldLayoutChg>
        <pc:sldLayoutChg chg="del">
          <pc:chgData name="Brannon, Morgan" userId="88af12d0-6902-4843-a4cb-8120c7c64d10" providerId="ADAL" clId="{EE8ED7CF-0E08-46C5-8C32-9F1FC378110D}" dt="2026-07-08T16:49:34.574" v="15"/>
          <pc:sldLayoutMkLst>
            <pc:docMk/>
            <pc:sldMasterMk cId="3438263384" sldId="2147483720"/>
            <pc:sldLayoutMk cId="2850142293" sldId="2147483722"/>
          </pc:sldLayoutMkLst>
        </pc:sldLayoutChg>
        <pc:sldLayoutChg chg="del">
          <pc:chgData name="Brannon, Morgan" userId="88af12d0-6902-4843-a4cb-8120c7c64d10" providerId="ADAL" clId="{EE8ED7CF-0E08-46C5-8C32-9F1FC378110D}" dt="2026-07-08T16:49:34.574" v="15"/>
          <pc:sldLayoutMkLst>
            <pc:docMk/>
            <pc:sldMasterMk cId="3438263384" sldId="2147483720"/>
            <pc:sldLayoutMk cId="2598553259" sldId="2147483723"/>
          </pc:sldLayoutMkLst>
        </pc:sldLayoutChg>
      </pc:sldMasterChg>
    </pc:docChg>
  </pc:docChgLst>
  <pc:docChgLst>
    <pc:chgData name="Bohn, Patrick E" userId="S::patrick.e.bohn@ttu.edu::e741b334-f32c-4673-94b1-edbb3d7038f3" providerId="AD" clId="Web-{78A07E9B-0D02-533A-C7A0-BDE103EBB132}"/>
    <pc:docChg chg="addSld delSld modSld sldOrd modSection">
      <pc:chgData name="Bohn, Patrick E" userId="S::patrick.e.bohn@ttu.edu::e741b334-f32c-4673-94b1-edbb3d7038f3" providerId="AD" clId="Web-{78A07E9B-0D02-533A-C7A0-BDE103EBB132}" dt="2026-07-06T14:47:29.152" v="418" actId="1076"/>
      <pc:docMkLst>
        <pc:docMk/>
      </pc:docMkLst>
      <pc:sldChg chg="modSp">
        <pc:chgData name="Bohn, Patrick E" userId="S::patrick.e.bohn@ttu.edu::e741b334-f32c-4673-94b1-edbb3d7038f3" providerId="AD" clId="Web-{78A07E9B-0D02-533A-C7A0-BDE103EBB132}" dt="2026-07-06T14:43:02.884" v="399" actId="20577"/>
        <pc:sldMkLst>
          <pc:docMk/>
          <pc:sldMk cId="3457473571" sldId="268"/>
        </pc:sldMkLst>
        <pc:spChg chg="mod">
          <ac:chgData name="Bohn, Patrick E" userId="S::patrick.e.bohn@ttu.edu::e741b334-f32c-4673-94b1-edbb3d7038f3" providerId="AD" clId="Web-{78A07E9B-0D02-533A-C7A0-BDE103EBB132}" dt="2026-07-06T14:43:02.884" v="399" actId="20577"/>
          <ac:spMkLst>
            <pc:docMk/>
            <pc:sldMk cId="3457473571" sldId="268"/>
            <ac:spMk id="3" creationId="{54BE7871-3A2F-50F8-1B73-108DC4633CB3}"/>
          </ac:spMkLst>
        </pc:spChg>
      </pc:sldChg>
      <pc:sldChg chg="addSp delSp modSp ord">
        <pc:chgData name="Bohn, Patrick E" userId="S::patrick.e.bohn@ttu.edu::e741b334-f32c-4673-94b1-edbb3d7038f3" providerId="AD" clId="Web-{78A07E9B-0D02-533A-C7A0-BDE103EBB132}" dt="2026-07-06T14:47:29.152" v="418" actId="1076"/>
        <pc:sldMkLst>
          <pc:docMk/>
          <pc:sldMk cId="830390543" sldId="401"/>
        </pc:sldMkLst>
        <pc:spChg chg="mod">
          <ac:chgData name="Bohn, Patrick E" userId="S::patrick.e.bohn@ttu.edu::e741b334-f32c-4673-94b1-edbb3d7038f3" providerId="AD" clId="Web-{78A07E9B-0D02-533A-C7A0-BDE103EBB132}" dt="2026-07-06T14:41:40.227" v="388" actId="1076"/>
          <ac:spMkLst>
            <pc:docMk/>
            <pc:sldMk cId="830390543" sldId="401"/>
            <ac:spMk id="2" creationId="{D47A2F35-A652-7DBD-83C5-06E44D4338DA}"/>
          </ac:spMkLst>
        </pc:spChg>
        <pc:spChg chg="mod">
          <ac:chgData name="Bohn, Patrick E" userId="S::patrick.e.bohn@ttu.edu::e741b334-f32c-4673-94b1-edbb3d7038f3" providerId="AD" clId="Web-{78A07E9B-0D02-533A-C7A0-BDE103EBB132}" dt="2026-07-06T14:46:49.917" v="413" actId="1076"/>
          <ac:spMkLst>
            <pc:docMk/>
            <pc:sldMk cId="830390543" sldId="401"/>
            <ac:spMk id="4" creationId="{94A80ACD-7FF4-68F4-86E1-7CA1C1739C38}"/>
          </ac:spMkLst>
        </pc:spChg>
        <pc:spChg chg="mod">
          <ac:chgData name="Bohn, Patrick E" userId="S::patrick.e.bohn@ttu.edu::e741b334-f32c-4673-94b1-edbb3d7038f3" providerId="AD" clId="Web-{78A07E9B-0D02-533A-C7A0-BDE103EBB132}" dt="2026-07-06T14:35:30.504" v="339" actId="20577"/>
          <ac:spMkLst>
            <pc:docMk/>
            <pc:sldMk cId="830390543" sldId="401"/>
            <ac:spMk id="5" creationId="{A5705412-C2BB-2143-5D9E-E787F92B91C4}"/>
          </ac:spMkLst>
        </pc:spChg>
        <pc:spChg chg="mod">
          <ac:chgData name="Bohn, Patrick E" userId="S::patrick.e.bohn@ttu.edu::e741b334-f32c-4673-94b1-edbb3d7038f3" providerId="AD" clId="Web-{78A07E9B-0D02-533A-C7A0-BDE103EBB132}" dt="2026-07-06T14:43:58.072" v="403" actId="20577"/>
          <ac:spMkLst>
            <pc:docMk/>
            <pc:sldMk cId="830390543" sldId="401"/>
            <ac:spMk id="7" creationId="{2F7792A7-1398-92E7-0B40-22AD2984C8F3}"/>
          </ac:spMkLst>
        </pc:spChg>
        <pc:spChg chg="mod">
          <ac:chgData name="Bohn, Patrick E" userId="S::patrick.e.bohn@ttu.edu::e741b334-f32c-4673-94b1-edbb3d7038f3" providerId="AD" clId="Web-{78A07E9B-0D02-533A-C7A0-BDE103EBB132}" dt="2026-07-06T14:42:26.774" v="395" actId="20577"/>
          <ac:spMkLst>
            <pc:docMk/>
            <pc:sldMk cId="830390543" sldId="401"/>
            <ac:spMk id="9" creationId="{27CFF786-1EF3-9C58-C6D5-86F1B67DDB86}"/>
          </ac:spMkLst>
        </pc:spChg>
        <pc:spChg chg="mod">
          <ac:chgData name="Bohn, Patrick E" userId="S::patrick.e.bohn@ttu.edu::e741b334-f32c-4673-94b1-edbb3d7038f3" providerId="AD" clId="Web-{78A07E9B-0D02-533A-C7A0-BDE103EBB132}" dt="2026-07-06T14:47:29.152" v="418" actId="1076"/>
          <ac:spMkLst>
            <pc:docMk/>
            <pc:sldMk cId="830390543" sldId="401"/>
            <ac:spMk id="10" creationId="{3C876866-87EA-96EF-DD47-409C3D2A7745}"/>
          </ac:spMkLst>
        </pc:spChg>
        <pc:picChg chg="add mod">
          <ac:chgData name="Bohn, Patrick E" userId="S::patrick.e.bohn@ttu.edu::e741b334-f32c-4673-94b1-edbb3d7038f3" providerId="AD" clId="Web-{78A07E9B-0D02-533A-C7A0-BDE103EBB132}" dt="2026-07-06T14:46:43.151" v="412" actId="1076"/>
          <ac:picMkLst>
            <pc:docMk/>
            <pc:sldMk cId="830390543" sldId="401"/>
            <ac:picMk id="11" creationId="{3D9C423C-1C09-DE0E-3091-77235226112A}"/>
          </ac:picMkLst>
        </pc:picChg>
        <pc:picChg chg="mod">
          <ac:chgData name="Bohn, Patrick E" userId="S::patrick.e.bohn@ttu.edu::e741b334-f32c-4673-94b1-edbb3d7038f3" providerId="AD" clId="Web-{78A07E9B-0D02-533A-C7A0-BDE103EBB132}" dt="2026-07-06T14:41:49.055" v="390" actId="14100"/>
          <ac:picMkLst>
            <pc:docMk/>
            <pc:sldMk cId="830390543" sldId="401"/>
            <ac:picMk id="1026" creationId="{53A468C3-ADA3-DE22-59D3-691EA6A90126}"/>
          </ac:picMkLst>
        </pc:picChg>
        <pc:picChg chg="mod">
          <ac:chgData name="Bohn, Patrick E" userId="S::patrick.e.bohn@ttu.edu::e741b334-f32c-4673-94b1-edbb3d7038f3" providerId="AD" clId="Web-{78A07E9B-0D02-533A-C7A0-BDE103EBB132}" dt="2026-07-06T14:42:15.321" v="394" actId="14100"/>
          <ac:picMkLst>
            <pc:docMk/>
            <pc:sldMk cId="830390543" sldId="401"/>
            <ac:picMk id="4098" creationId="{8608BB2D-8D17-E2FD-4ABA-AE040C3648C5}"/>
          </ac:picMkLst>
        </pc:picChg>
      </pc:sldChg>
      <pc:sldChg chg="addSp delSp modSp">
        <pc:chgData name="Bohn, Patrick E" userId="S::patrick.e.bohn@ttu.edu::e741b334-f32c-4673-94b1-edbb3d7038f3" providerId="AD" clId="Web-{78A07E9B-0D02-533A-C7A0-BDE103EBB132}" dt="2026-07-06T14:19:54.855" v="243" actId="20577"/>
        <pc:sldMkLst>
          <pc:docMk/>
          <pc:sldMk cId="4293053987" sldId="407"/>
        </pc:sldMkLst>
        <pc:spChg chg="mod">
          <ac:chgData name="Bohn, Patrick E" userId="S::patrick.e.bohn@ttu.edu::e741b334-f32c-4673-94b1-edbb3d7038f3" providerId="AD" clId="Web-{78A07E9B-0D02-533A-C7A0-BDE103EBB132}" dt="2026-07-06T14:19:54.855" v="243" actId="20577"/>
          <ac:spMkLst>
            <pc:docMk/>
            <pc:sldMk cId="4293053987" sldId="407"/>
            <ac:spMk id="2" creationId="{99F9285C-359F-6ED0-0BA7-4AC851E8F836}"/>
          </ac:spMkLst>
        </pc:spChg>
        <pc:picChg chg="add mod">
          <ac:chgData name="Bohn, Patrick E" userId="S::patrick.e.bohn@ttu.edu::e741b334-f32c-4673-94b1-edbb3d7038f3" providerId="AD" clId="Web-{78A07E9B-0D02-533A-C7A0-BDE103EBB132}" dt="2026-07-06T14:06:47.334" v="37" actId="14100"/>
          <ac:picMkLst>
            <pc:docMk/>
            <pc:sldMk cId="4293053987" sldId="407"/>
            <ac:picMk id="4" creationId="{C746F00A-FA9E-52FF-FC77-3E39DE8FFB5E}"/>
          </ac:picMkLst>
        </pc:picChg>
      </pc:sldChg>
      <pc:sldChg chg="addSp delSp modSp">
        <pc:chgData name="Bohn, Patrick E" userId="S::patrick.e.bohn@ttu.edu::e741b334-f32c-4673-94b1-edbb3d7038f3" providerId="AD" clId="Web-{78A07E9B-0D02-533A-C7A0-BDE103EBB132}" dt="2026-07-06T14:18:50.949" v="238" actId="20577"/>
        <pc:sldMkLst>
          <pc:docMk/>
          <pc:sldMk cId="2862479726" sldId="408"/>
        </pc:sldMkLst>
        <pc:spChg chg="mod">
          <ac:chgData name="Bohn, Patrick E" userId="S::patrick.e.bohn@ttu.edu::e741b334-f32c-4673-94b1-edbb3d7038f3" providerId="AD" clId="Web-{78A07E9B-0D02-533A-C7A0-BDE103EBB132}" dt="2026-07-06T14:18:50.949" v="238" actId="20577"/>
          <ac:spMkLst>
            <pc:docMk/>
            <pc:sldMk cId="2862479726" sldId="408"/>
            <ac:spMk id="2" creationId="{99F9285C-359F-6ED0-0BA7-4AC851E8F836}"/>
          </ac:spMkLst>
        </pc:spChg>
        <pc:picChg chg="add mod">
          <ac:chgData name="Bohn, Patrick E" userId="S::patrick.e.bohn@ttu.edu::e741b334-f32c-4673-94b1-edbb3d7038f3" providerId="AD" clId="Web-{78A07E9B-0D02-533A-C7A0-BDE103EBB132}" dt="2026-07-06T14:06:21.943" v="34" actId="14100"/>
          <ac:picMkLst>
            <pc:docMk/>
            <pc:sldMk cId="2862479726" sldId="408"/>
            <ac:picMk id="4" creationId="{D5C89558-F113-7EBB-51AD-40E587C81266}"/>
          </ac:picMkLst>
        </pc:picChg>
      </pc:sldChg>
      <pc:sldChg chg="modSp">
        <pc:chgData name="Bohn, Patrick E" userId="S::patrick.e.bohn@ttu.edu::e741b334-f32c-4673-94b1-edbb3d7038f3" providerId="AD" clId="Web-{78A07E9B-0D02-533A-C7A0-BDE103EBB132}" dt="2026-07-06T14:22:03.748" v="268" actId="20577"/>
        <pc:sldMkLst>
          <pc:docMk/>
          <pc:sldMk cId="1338353562" sldId="412"/>
        </pc:sldMkLst>
        <pc:graphicFrameChg chg="modGraphic">
          <ac:chgData name="Bohn, Patrick E" userId="S::patrick.e.bohn@ttu.edu::e741b334-f32c-4673-94b1-edbb3d7038f3" providerId="AD" clId="Web-{78A07E9B-0D02-533A-C7A0-BDE103EBB132}" dt="2026-07-06T14:22:03.748" v="268" actId="20577"/>
          <ac:graphicFrameMkLst>
            <pc:docMk/>
            <pc:sldMk cId="1338353562" sldId="412"/>
            <ac:graphicFrameMk id="6" creationId="{C5355BC7-D40E-E1EB-A5F7-018F78A211DE}"/>
          </ac:graphicFrameMkLst>
        </pc:graphicFrameChg>
      </pc:sldChg>
      <pc:sldChg chg="addSp delSp modSp add replId">
        <pc:chgData name="Bohn, Patrick E" userId="S::patrick.e.bohn@ttu.edu::e741b334-f32c-4673-94b1-edbb3d7038f3" providerId="AD" clId="Web-{78A07E9B-0D02-533A-C7A0-BDE103EBB132}" dt="2026-07-06T14:17:01.417" v="228" actId="20577"/>
        <pc:sldMkLst>
          <pc:docMk/>
          <pc:sldMk cId="1193723568" sldId="417"/>
        </pc:sldMkLst>
        <pc:spChg chg="mod">
          <ac:chgData name="Bohn, Patrick E" userId="S::patrick.e.bohn@ttu.edu::e741b334-f32c-4673-94b1-edbb3d7038f3" providerId="AD" clId="Web-{78A07E9B-0D02-533A-C7A0-BDE103EBB132}" dt="2026-07-06T14:17:01.417" v="228" actId="20577"/>
          <ac:spMkLst>
            <pc:docMk/>
            <pc:sldMk cId="1193723568" sldId="417"/>
            <ac:spMk id="2" creationId="{DB02B8E9-A6D4-9C6D-4E3E-2A4061BD2A7E}"/>
          </ac:spMkLst>
        </pc:spChg>
        <pc:picChg chg="add mod">
          <ac:chgData name="Bohn, Patrick E" userId="S::patrick.e.bohn@ttu.edu::e741b334-f32c-4673-94b1-edbb3d7038f3" providerId="AD" clId="Web-{78A07E9B-0D02-533A-C7A0-BDE103EBB132}" dt="2026-07-06T14:16:14.744" v="227" actId="1076"/>
          <ac:picMkLst>
            <pc:docMk/>
            <pc:sldMk cId="1193723568" sldId="417"/>
            <ac:picMk id="5" creationId="{9FC04483-A29C-E56B-61DA-D2841954B80A}"/>
          </ac:picMkLst>
        </pc:picChg>
      </pc:sldChg>
    </pc:docChg>
  </pc:docChgLst>
  <pc:docChgLst>
    <pc:chgData name="Bohn, Patrick E" userId="S::patrick.e.bohn@ttu.edu::e741b334-f32c-4673-94b1-edbb3d7038f3" providerId="AD" clId="Web-{8B63CF5C-4FD6-E3EC-C8BD-2A65AC5D3F0D}"/>
    <pc:docChg chg="modSld">
      <pc:chgData name="Bohn, Patrick E" userId="S::patrick.e.bohn@ttu.edu::e741b334-f32c-4673-94b1-edbb3d7038f3" providerId="AD" clId="Web-{8B63CF5C-4FD6-E3EC-C8BD-2A65AC5D3F0D}" dt="2026-07-06T19:12:48.446" v="30" actId="20577"/>
      <pc:docMkLst>
        <pc:docMk/>
      </pc:docMkLst>
      <pc:sldChg chg="modSp">
        <pc:chgData name="Bohn, Patrick E" userId="S::patrick.e.bohn@ttu.edu::e741b334-f32c-4673-94b1-edbb3d7038f3" providerId="AD" clId="Web-{8B63CF5C-4FD6-E3EC-C8BD-2A65AC5D3F0D}" dt="2026-07-06T19:12:48.446" v="30" actId="20577"/>
        <pc:sldMkLst>
          <pc:docMk/>
          <pc:sldMk cId="830390543" sldId="401"/>
        </pc:sldMkLst>
        <pc:spChg chg="mod">
          <ac:chgData name="Bohn, Patrick E" userId="S::patrick.e.bohn@ttu.edu::e741b334-f32c-4673-94b1-edbb3d7038f3" providerId="AD" clId="Web-{8B63CF5C-4FD6-E3EC-C8BD-2A65AC5D3F0D}" dt="2026-07-06T19:12:23.321" v="12" actId="20577"/>
          <ac:spMkLst>
            <pc:docMk/>
            <pc:sldMk cId="830390543" sldId="401"/>
            <ac:spMk id="4" creationId="{94A80ACD-7FF4-68F4-86E1-7CA1C1739C38}"/>
          </ac:spMkLst>
        </pc:spChg>
        <pc:spChg chg="mod">
          <ac:chgData name="Bohn, Patrick E" userId="S::patrick.e.bohn@ttu.edu::e741b334-f32c-4673-94b1-edbb3d7038f3" providerId="AD" clId="Web-{8B63CF5C-4FD6-E3EC-C8BD-2A65AC5D3F0D}" dt="2026-07-06T19:12:48.446" v="30" actId="20577"/>
          <ac:spMkLst>
            <pc:docMk/>
            <pc:sldMk cId="830390543" sldId="401"/>
            <ac:spMk id="5" creationId="{A5705412-C2BB-2143-5D9E-E787F92B91C4}"/>
          </ac:spMkLst>
        </pc:spChg>
      </pc:sldChg>
    </pc:docChg>
  </pc:docChgLst>
  <pc:docChgLst>
    <pc:chgData name="Florence, Dustin" userId="S::dustin.florence@ttu.edu::9c1ca228-d7cf-40ff-8a53-7e09d90fec89" providerId="AD" clId="Web-{9DB7C7D7-6271-3BF5-2147-BE1DA99988EB}"/>
    <pc:docChg chg="addSld delSld modSection">
      <pc:chgData name="Florence, Dustin" userId="S::dustin.florence@ttu.edu::9c1ca228-d7cf-40ff-8a53-7e09d90fec89" providerId="AD" clId="Web-{9DB7C7D7-6271-3BF5-2147-BE1DA99988EB}" dt="2026-07-06T19:39:08.138" v="5"/>
      <pc:docMkLst>
        <pc:docMk/>
      </pc:docMkLst>
      <pc:sldChg chg="add">
        <pc:chgData name="Florence, Dustin" userId="S::dustin.florence@ttu.edu::9c1ca228-d7cf-40ff-8a53-7e09d90fec89" providerId="AD" clId="Web-{9DB7C7D7-6271-3BF5-2147-BE1DA99988EB}" dt="2026-07-06T19:36:10.303" v="0"/>
        <pc:sldMkLst>
          <pc:docMk/>
          <pc:sldMk cId="3027472902" sldId="419"/>
        </pc:sldMkLst>
      </pc:sldChg>
      <pc:sldChg chg="add">
        <pc:chgData name="Florence, Dustin" userId="S::dustin.florence@ttu.edu::9c1ca228-d7cf-40ff-8a53-7e09d90fec89" providerId="AD" clId="Web-{9DB7C7D7-6271-3BF5-2147-BE1DA99988EB}" dt="2026-07-06T19:36:42.383" v="2"/>
        <pc:sldMkLst>
          <pc:docMk/>
          <pc:sldMk cId="1583507586" sldId="420"/>
        </pc:sldMkLst>
      </pc:sldChg>
      <pc:sldChg chg="add">
        <pc:chgData name="Florence, Dustin" userId="S::dustin.florence@ttu.edu::9c1ca228-d7cf-40ff-8a53-7e09d90fec89" providerId="AD" clId="Web-{9DB7C7D7-6271-3BF5-2147-BE1DA99988EB}" dt="2026-07-06T19:38:43.950" v="4"/>
        <pc:sldMkLst>
          <pc:docMk/>
          <pc:sldMk cId="58804667" sldId="462"/>
        </pc:sldMkLst>
      </pc:sldChg>
    </pc:docChg>
  </pc:docChgLst>
  <pc:docChgLst>
    <pc:chgData name="Bohn, Patrick E" userId="S::patrick.e.bohn@ttu.edu::e741b334-f32c-4673-94b1-edbb3d7038f3" providerId="AD" clId="Web-{6BAE4D77-3A3F-4CA3-B22A-60FBA2490E6F}"/>
    <pc:docChg chg="modSld">
      <pc:chgData name="Bohn, Patrick E" userId="S::patrick.e.bohn@ttu.edu::e741b334-f32c-4673-94b1-edbb3d7038f3" providerId="AD" clId="Web-{6BAE4D77-3A3F-4CA3-B22A-60FBA2490E6F}" dt="2026-07-06T20:43:46.074" v="9" actId="1076"/>
      <pc:docMkLst>
        <pc:docMk/>
      </pc:docMkLst>
      <pc:sldChg chg="addSp delSp modSp">
        <pc:chgData name="Bohn, Patrick E" userId="S::patrick.e.bohn@ttu.edu::e741b334-f32c-4673-94b1-edbb3d7038f3" providerId="AD" clId="Web-{6BAE4D77-3A3F-4CA3-B22A-60FBA2490E6F}" dt="2026-07-06T20:43:46.074" v="9" actId="1076"/>
        <pc:sldMkLst>
          <pc:docMk/>
          <pc:sldMk cId="830390543" sldId="401"/>
        </pc:sldMkLst>
        <pc:spChg chg="mod">
          <ac:chgData name="Bohn, Patrick E" userId="S::patrick.e.bohn@ttu.edu::e741b334-f32c-4673-94b1-edbb3d7038f3" providerId="AD" clId="Web-{6BAE4D77-3A3F-4CA3-B22A-60FBA2490E6F}" dt="2026-07-06T20:43:46.074" v="9" actId="1076"/>
          <ac:spMkLst>
            <pc:docMk/>
            <pc:sldMk cId="830390543" sldId="401"/>
            <ac:spMk id="9" creationId="{27CFF786-1EF3-9C58-C6D5-86F1B67DDB86}"/>
          </ac:spMkLst>
        </pc:spChg>
        <pc:picChg chg="add mod">
          <ac:chgData name="Bohn, Patrick E" userId="S::patrick.e.bohn@ttu.edu::e741b334-f32c-4673-94b1-edbb3d7038f3" providerId="AD" clId="Web-{6BAE4D77-3A3F-4CA3-B22A-60FBA2490E6F}" dt="2026-07-06T20:43:35.933" v="8" actId="14100"/>
          <ac:picMkLst>
            <pc:docMk/>
            <pc:sldMk cId="830390543" sldId="401"/>
            <ac:picMk id="6" creationId="{44009320-567E-4E32-EE23-9AD3756E9A3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AD2D45-8E79-4DF0-8D57-5DB03955A619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29DDF2-FFB5-4109-99B2-A7CA08C9B4BC}">
      <dgm:prSet/>
      <dgm:spPr/>
      <dgm:t>
        <a:bodyPr/>
        <a:lstStyle/>
        <a:p>
          <a:r>
            <a:rPr lang="en-US" b="1" dirty="0"/>
            <a:t>When to recommend our services:</a:t>
          </a:r>
          <a:endParaRPr lang="en-US" dirty="0"/>
        </a:p>
      </dgm:t>
    </dgm:pt>
    <dgm:pt modelId="{1BCFA096-A553-4DB5-893C-C8180D50CA83}" type="parTrans" cxnId="{4815CAE8-442A-4ABD-9AAD-AC1A4714AF7A}">
      <dgm:prSet/>
      <dgm:spPr/>
      <dgm:t>
        <a:bodyPr/>
        <a:lstStyle/>
        <a:p>
          <a:endParaRPr lang="en-US"/>
        </a:p>
      </dgm:t>
    </dgm:pt>
    <dgm:pt modelId="{75E2DCDD-B8F1-4F85-8077-EE107104896F}" type="sibTrans" cxnId="{4815CAE8-442A-4ABD-9AAD-AC1A4714AF7A}">
      <dgm:prSet/>
      <dgm:spPr/>
      <dgm:t>
        <a:bodyPr/>
        <a:lstStyle/>
        <a:p>
          <a:endParaRPr lang="en-US"/>
        </a:p>
      </dgm:t>
    </dgm:pt>
    <dgm:pt modelId="{5AF11553-8464-4F08-BDE8-09D0458C4254}">
      <dgm:prSet custT="1"/>
      <dgm:spPr/>
      <dgm:t>
        <a:bodyPr/>
        <a:lstStyle/>
        <a:p>
          <a:r>
            <a:rPr lang="en-US" sz="2800" dirty="0"/>
            <a:t>“I have questions, but I don’t want to ask in front of everyone.” </a:t>
          </a:r>
        </a:p>
      </dgm:t>
    </dgm:pt>
    <dgm:pt modelId="{678DA9DB-BBF0-4255-B192-5A3DEF0A1EB7}" type="parTrans" cxnId="{6FBE37F4-9840-401D-B6DD-05923EF9EEFF}">
      <dgm:prSet/>
      <dgm:spPr/>
      <dgm:t>
        <a:bodyPr/>
        <a:lstStyle/>
        <a:p>
          <a:endParaRPr lang="en-US"/>
        </a:p>
      </dgm:t>
    </dgm:pt>
    <dgm:pt modelId="{69FF099B-23ED-424B-B462-F81B4DBC5322}" type="sibTrans" cxnId="{6FBE37F4-9840-401D-B6DD-05923EF9EEFF}">
      <dgm:prSet/>
      <dgm:spPr/>
      <dgm:t>
        <a:bodyPr/>
        <a:lstStyle/>
        <a:p>
          <a:endParaRPr lang="en-US"/>
        </a:p>
      </dgm:t>
    </dgm:pt>
    <dgm:pt modelId="{AD2260C6-4A13-42A8-8793-50FC60ED3475}">
      <dgm:prSet custT="1"/>
      <dgm:spPr/>
      <dgm:t>
        <a:bodyPr/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”I went to class, but I am still confused.”</a:t>
          </a:r>
        </a:p>
      </dgm:t>
    </dgm:pt>
    <dgm:pt modelId="{03BB62A5-A03F-4590-8F30-4B929F38EF9A}" type="parTrans" cxnId="{4D0221A8-E480-4150-9CB3-F46216E39B02}">
      <dgm:prSet/>
      <dgm:spPr/>
      <dgm:t>
        <a:bodyPr/>
        <a:lstStyle/>
        <a:p>
          <a:endParaRPr lang="en-US"/>
        </a:p>
      </dgm:t>
    </dgm:pt>
    <dgm:pt modelId="{622BDCBB-163C-4869-8253-0C81203967AE}" type="sibTrans" cxnId="{4D0221A8-E480-4150-9CB3-F46216E39B02}">
      <dgm:prSet/>
      <dgm:spPr/>
      <dgm:t>
        <a:bodyPr/>
        <a:lstStyle/>
        <a:p>
          <a:endParaRPr lang="en-US"/>
        </a:p>
      </dgm:t>
    </dgm:pt>
    <dgm:pt modelId="{62A92D1D-D79A-41FD-9A1F-B0CEFD581CE6}">
      <dgm:prSet custT="1"/>
      <dgm:spPr/>
      <dgm:t>
        <a:bodyPr/>
        <a:lstStyle/>
        <a:p>
          <a:r>
            <a:rPr lang="en-US" sz="2800" dirty="0"/>
            <a:t>”I am so confused!”</a:t>
          </a:r>
        </a:p>
      </dgm:t>
    </dgm:pt>
    <dgm:pt modelId="{DF32E417-F9AC-4C3A-B76B-7306038D273F}" type="parTrans" cxnId="{2ECE339C-9146-4663-B2FD-14F4C5FADAC6}">
      <dgm:prSet/>
      <dgm:spPr/>
      <dgm:t>
        <a:bodyPr/>
        <a:lstStyle/>
        <a:p>
          <a:endParaRPr lang="en-US"/>
        </a:p>
      </dgm:t>
    </dgm:pt>
    <dgm:pt modelId="{5C439923-E556-4E80-A76A-2D9C5A298559}" type="sibTrans" cxnId="{2ECE339C-9146-4663-B2FD-14F4C5FADAC6}">
      <dgm:prSet/>
      <dgm:spPr/>
      <dgm:t>
        <a:bodyPr/>
        <a:lstStyle/>
        <a:p>
          <a:endParaRPr lang="en-US"/>
        </a:p>
      </dgm:t>
    </dgm:pt>
    <dgm:pt modelId="{2E7C78FF-38C3-4C5F-BD5A-71939A57158D}">
      <dgm:prSet custT="1"/>
      <dgm:spPr/>
      <dgm:t>
        <a:bodyPr/>
        <a:lstStyle/>
        <a:p>
          <a:r>
            <a:rPr lang="en-US" sz="2800" dirty="0"/>
            <a:t>“My professor’s office hours conflict with my other class.”</a:t>
          </a:r>
        </a:p>
      </dgm:t>
    </dgm:pt>
    <dgm:pt modelId="{94FA7BD9-DF98-413E-ADBA-5B125D5881C4}" type="parTrans" cxnId="{125D393E-01F1-4175-A96C-4464864EB06B}">
      <dgm:prSet/>
      <dgm:spPr/>
      <dgm:t>
        <a:bodyPr/>
        <a:lstStyle/>
        <a:p>
          <a:endParaRPr lang="en-US"/>
        </a:p>
      </dgm:t>
    </dgm:pt>
    <dgm:pt modelId="{54572F1A-8558-41CD-8A21-8D2B963BC524}" type="sibTrans" cxnId="{125D393E-01F1-4175-A96C-4464864EB06B}">
      <dgm:prSet/>
      <dgm:spPr/>
      <dgm:t>
        <a:bodyPr/>
        <a:lstStyle/>
        <a:p>
          <a:endParaRPr lang="en-US"/>
        </a:p>
      </dgm:t>
    </dgm:pt>
    <dgm:pt modelId="{2943C416-B25E-4FBC-A72B-C6AE02395EC3}">
      <dgm:prSet custT="1"/>
      <dgm:spPr/>
      <dgm:t>
        <a:bodyPr/>
        <a:lstStyle/>
        <a:p>
          <a:r>
            <a:rPr lang="en-US" sz="2800" dirty="0"/>
            <a:t>“I just want to bounce some ideas off someone.”</a:t>
          </a:r>
        </a:p>
      </dgm:t>
    </dgm:pt>
    <dgm:pt modelId="{0DEE44C7-9EB4-40E9-9FCB-8756132DA7D1}" type="parTrans" cxnId="{6991E353-1417-4C40-850E-93D78810C683}">
      <dgm:prSet/>
      <dgm:spPr/>
      <dgm:t>
        <a:bodyPr/>
        <a:lstStyle/>
        <a:p>
          <a:endParaRPr lang="en-US"/>
        </a:p>
      </dgm:t>
    </dgm:pt>
    <dgm:pt modelId="{DD69829F-BA3A-4778-99CE-BF79A3442507}" type="sibTrans" cxnId="{6991E353-1417-4C40-850E-93D78810C683}">
      <dgm:prSet/>
      <dgm:spPr/>
      <dgm:t>
        <a:bodyPr/>
        <a:lstStyle/>
        <a:p>
          <a:endParaRPr lang="en-US"/>
        </a:p>
      </dgm:t>
    </dgm:pt>
    <dgm:pt modelId="{6475231D-BF36-4C78-96DB-7A8182220037}">
      <dgm:prSet custT="1"/>
      <dgm:spPr/>
      <dgm:t>
        <a:bodyPr/>
        <a:lstStyle/>
        <a:p>
          <a:r>
            <a:rPr lang="en-US" sz="2800" dirty="0"/>
            <a:t>“I don’t know which formula I should be using for this problem!”</a:t>
          </a:r>
        </a:p>
      </dgm:t>
    </dgm:pt>
    <dgm:pt modelId="{69FC9A9C-0291-4B52-A657-E8F4B8A465BE}" type="parTrans" cxnId="{22C21CD1-AAFD-42E8-BBFA-B2F74A91101E}">
      <dgm:prSet/>
      <dgm:spPr/>
      <dgm:t>
        <a:bodyPr/>
        <a:lstStyle/>
        <a:p>
          <a:endParaRPr lang="en-US"/>
        </a:p>
      </dgm:t>
    </dgm:pt>
    <dgm:pt modelId="{58B93B88-CEB5-47C3-80F2-B5740A2D3325}" type="sibTrans" cxnId="{22C21CD1-AAFD-42E8-BBFA-B2F74A91101E}">
      <dgm:prSet/>
      <dgm:spPr/>
      <dgm:t>
        <a:bodyPr/>
        <a:lstStyle/>
        <a:p>
          <a:endParaRPr lang="en-US"/>
        </a:p>
      </dgm:t>
    </dgm:pt>
    <dgm:pt modelId="{66947C39-C668-467F-BDE5-9D8FCBB8B0EA}">
      <dgm:prSet custT="1"/>
      <dgm:spPr/>
      <dgm:t>
        <a:bodyPr/>
        <a:lstStyle/>
        <a:p>
          <a:r>
            <a:rPr lang="en-US" sz="2800" dirty="0"/>
            <a:t>“I wish someone knew what I was going through.”</a:t>
          </a:r>
        </a:p>
      </dgm:t>
    </dgm:pt>
    <dgm:pt modelId="{D9371A06-1C59-45A5-8EE1-00FB80BAC13E}" type="parTrans" cxnId="{700B6234-42D0-45BC-9090-4210DA0C5C9F}">
      <dgm:prSet/>
      <dgm:spPr/>
      <dgm:t>
        <a:bodyPr/>
        <a:lstStyle/>
        <a:p>
          <a:endParaRPr lang="en-US"/>
        </a:p>
      </dgm:t>
    </dgm:pt>
    <dgm:pt modelId="{68508960-C98D-4CB9-9130-2DB2A696B1BB}" type="sibTrans" cxnId="{700B6234-42D0-45BC-9090-4210DA0C5C9F}">
      <dgm:prSet/>
      <dgm:spPr/>
      <dgm:t>
        <a:bodyPr/>
        <a:lstStyle/>
        <a:p>
          <a:endParaRPr lang="en-US"/>
        </a:p>
      </dgm:t>
    </dgm:pt>
    <dgm:pt modelId="{DD44D3BC-6179-1B4A-873F-0F0CF17D1782}">
      <dgm:prSet custT="1"/>
      <dgm:spPr/>
      <dgm:t>
        <a:bodyPr/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“I thought I was prepared for that exam, but I didn’t do as well as I had hoped."</a:t>
          </a:r>
        </a:p>
      </dgm:t>
    </dgm:pt>
    <dgm:pt modelId="{0B03A7EB-137B-2A41-AB68-6273B4FEAF86}" type="parTrans" cxnId="{60557FB6-5E4F-534F-A699-F8C6B178797A}">
      <dgm:prSet/>
      <dgm:spPr/>
      <dgm:t>
        <a:bodyPr/>
        <a:lstStyle/>
        <a:p>
          <a:endParaRPr lang="en-US"/>
        </a:p>
      </dgm:t>
    </dgm:pt>
    <dgm:pt modelId="{B54BF2F2-6E8F-8948-92FC-80CABA82B3F7}" type="sibTrans" cxnId="{60557FB6-5E4F-534F-A699-F8C6B178797A}">
      <dgm:prSet/>
      <dgm:spPr/>
      <dgm:t>
        <a:bodyPr/>
        <a:lstStyle/>
        <a:p>
          <a:endParaRPr lang="en-US"/>
        </a:p>
      </dgm:t>
    </dgm:pt>
    <dgm:pt modelId="{F6E9B824-11AD-5745-A880-A52F17D4F3FD}">
      <dgm:prSet custT="1"/>
      <dgm:spPr/>
      <dgm:t>
        <a:bodyPr/>
        <a:lstStyle/>
        <a:p>
          <a:r>
            <a:rPr lang="en-US" sz="2800" dirty="0"/>
            <a:t>”I don’t like studying on my own because I get distracted easily.”</a:t>
          </a:r>
        </a:p>
      </dgm:t>
    </dgm:pt>
    <dgm:pt modelId="{8D5463DE-3723-554C-8946-73E665EE0FC4}" type="parTrans" cxnId="{07BEE393-77F0-BA43-A718-B436B196D728}">
      <dgm:prSet/>
      <dgm:spPr/>
      <dgm:t>
        <a:bodyPr/>
        <a:lstStyle/>
        <a:p>
          <a:endParaRPr lang="en-US"/>
        </a:p>
      </dgm:t>
    </dgm:pt>
    <dgm:pt modelId="{8D56BD63-87E2-2749-8080-8BFA563CC94C}" type="sibTrans" cxnId="{07BEE393-77F0-BA43-A718-B436B196D728}">
      <dgm:prSet/>
      <dgm:spPr/>
      <dgm:t>
        <a:bodyPr/>
        <a:lstStyle/>
        <a:p>
          <a:endParaRPr lang="en-US"/>
        </a:p>
      </dgm:t>
    </dgm:pt>
    <dgm:pt modelId="{E75335F0-BB4F-FF4A-A861-5252AACD3ECC}" type="pres">
      <dgm:prSet presAssocID="{6DAD2D45-8E79-4DF0-8D57-5DB03955A619}" presName="vert0" presStyleCnt="0">
        <dgm:presLayoutVars>
          <dgm:dir/>
          <dgm:animOne val="branch"/>
          <dgm:animLvl val="lvl"/>
        </dgm:presLayoutVars>
      </dgm:prSet>
      <dgm:spPr/>
    </dgm:pt>
    <dgm:pt modelId="{5EFF61C9-E8E6-3141-84F1-15679093B883}" type="pres">
      <dgm:prSet presAssocID="{D529DDF2-FFB5-4109-99B2-A7CA08C9B4BC}" presName="thickLine" presStyleLbl="alignNode1" presStyleIdx="0" presStyleCnt="1"/>
      <dgm:spPr/>
    </dgm:pt>
    <dgm:pt modelId="{4B2790E2-D325-FA45-8568-C47B463E8C8C}" type="pres">
      <dgm:prSet presAssocID="{D529DDF2-FFB5-4109-99B2-A7CA08C9B4BC}" presName="horz1" presStyleCnt="0"/>
      <dgm:spPr/>
    </dgm:pt>
    <dgm:pt modelId="{0FD1C1D9-02E9-B947-89CA-E02B4615760C}" type="pres">
      <dgm:prSet presAssocID="{D529DDF2-FFB5-4109-99B2-A7CA08C9B4BC}" presName="tx1" presStyleLbl="revTx" presStyleIdx="0" presStyleCnt="10"/>
      <dgm:spPr/>
    </dgm:pt>
    <dgm:pt modelId="{6A30F144-1E23-4447-A078-3D324C3A1C30}" type="pres">
      <dgm:prSet presAssocID="{D529DDF2-FFB5-4109-99B2-A7CA08C9B4BC}" presName="vert1" presStyleCnt="0"/>
      <dgm:spPr/>
    </dgm:pt>
    <dgm:pt modelId="{9C073FDF-2D5F-1840-AE6E-E5DB65AE880F}" type="pres">
      <dgm:prSet presAssocID="{5AF11553-8464-4F08-BDE8-09D0458C4254}" presName="vertSpace2a" presStyleCnt="0"/>
      <dgm:spPr/>
    </dgm:pt>
    <dgm:pt modelId="{3CF6858F-50FC-6D4A-95FB-6B260DB19D3B}" type="pres">
      <dgm:prSet presAssocID="{5AF11553-8464-4F08-BDE8-09D0458C4254}" presName="horz2" presStyleCnt="0"/>
      <dgm:spPr/>
    </dgm:pt>
    <dgm:pt modelId="{3E9BF2F9-AC48-1C4A-A02B-0F54A77D870A}" type="pres">
      <dgm:prSet presAssocID="{5AF11553-8464-4F08-BDE8-09D0458C4254}" presName="horzSpace2" presStyleCnt="0"/>
      <dgm:spPr/>
    </dgm:pt>
    <dgm:pt modelId="{65E905C6-0772-754F-94E7-B2B55019F130}" type="pres">
      <dgm:prSet presAssocID="{5AF11553-8464-4F08-BDE8-09D0458C4254}" presName="tx2" presStyleLbl="revTx" presStyleIdx="1" presStyleCnt="10"/>
      <dgm:spPr/>
    </dgm:pt>
    <dgm:pt modelId="{D1D70004-E0CB-8C4C-AE19-CCCB1C79A9FF}" type="pres">
      <dgm:prSet presAssocID="{5AF11553-8464-4F08-BDE8-09D0458C4254}" presName="vert2" presStyleCnt="0"/>
      <dgm:spPr/>
    </dgm:pt>
    <dgm:pt modelId="{3C108741-0868-984B-90B1-17615F1FC930}" type="pres">
      <dgm:prSet presAssocID="{5AF11553-8464-4F08-BDE8-09D0458C4254}" presName="thinLine2b" presStyleLbl="callout" presStyleIdx="0" presStyleCnt="9"/>
      <dgm:spPr/>
    </dgm:pt>
    <dgm:pt modelId="{8059C1FB-0719-5A43-AA61-09F27CE8A8F2}" type="pres">
      <dgm:prSet presAssocID="{5AF11553-8464-4F08-BDE8-09D0458C4254}" presName="vertSpace2b" presStyleCnt="0"/>
      <dgm:spPr/>
    </dgm:pt>
    <dgm:pt modelId="{649EBA67-F33C-8C40-A4CD-11C0E4177B30}" type="pres">
      <dgm:prSet presAssocID="{AD2260C6-4A13-42A8-8793-50FC60ED3475}" presName="horz2" presStyleCnt="0"/>
      <dgm:spPr/>
    </dgm:pt>
    <dgm:pt modelId="{E56FD7DE-0F3D-994E-969D-0BEE19E70475}" type="pres">
      <dgm:prSet presAssocID="{AD2260C6-4A13-42A8-8793-50FC60ED3475}" presName="horzSpace2" presStyleCnt="0"/>
      <dgm:spPr/>
    </dgm:pt>
    <dgm:pt modelId="{062508A0-F4D9-6D40-B551-408C16D3AA4F}" type="pres">
      <dgm:prSet presAssocID="{AD2260C6-4A13-42A8-8793-50FC60ED3475}" presName="tx2" presStyleLbl="revTx" presStyleIdx="2" presStyleCnt="10"/>
      <dgm:spPr/>
    </dgm:pt>
    <dgm:pt modelId="{ADB5F019-1BD2-514D-9A2C-2F2005DEF1DA}" type="pres">
      <dgm:prSet presAssocID="{AD2260C6-4A13-42A8-8793-50FC60ED3475}" presName="vert2" presStyleCnt="0"/>
      <dgm:spPr/>
    </dgm:pt>
    <dgm:pt modelId="{623B5AA3-21FF-0B44-BE45-A85798A7939B}" type="pres">
      <dgm:prSet presAssocID="{AD2260C6-4A13-42A8-8793-50FC60ED3475}" presName="thinLine2b" presStyleLbl="callout" presStyleIdx="1" presStyleCnt="9"/>
      <dgm:spPr/>
    </dgm:pt>
    <dgm:pt modelId="{3F91398A-034F-184F-AFA8-C9AF770EFA00}" type="pres">
      <dgm:prSet presAssocID="{AD2260C6-4A13-42A8-8793-50FC60ED3475}" presName="vertSpace2b" presStyleCnt="0"/>
      <dgm:spPr/>
    </dgm:pt>
    <dgm:pt modelId="{C41DF461-B1AC-E649-92BE-95A348DBFC52}" type="pres">
      <dgm:prSet presAssocID="{DD44D3BC-6179-1B4A-873F-0F0CF17D1782}" presName="horz2" presStyleCnt="0"/>
      <dgm:spPr/>
    </dgm:pt>
    <dgm:pt modelId="{6DB52087-2E81-D14A-B6EB-8183FC0122BC}" type="pres">
      <dgm:prSet presAssocID="{DD44D3BC-6179-1B4A-873F-0F0CF17D1782}" presName="horzSpace2" presStyleCnt="0"/>
      <dgm:spPr/>
    </dgm:pt>
    <dgm:pt modelId="{F1E5D4F0-1F05-D04E-9426-C6FE246427EE}" type="pres">
      <dgm:prSet presAssocID="{DD44D3BC-6179-1B4A-873F-0F0CF17D1782}" presName="tx2" presStyleLbl="revTx" presStyleIdx="3" presStyleCnt="10"/>
      <dgm:spPr/>
    </dgm:pt>
    <dgm:pt modelId="{502FEAA0-9263-2448-B2A1-B0EAC741C62F}" type="pres">
      <dgm:prSet presAssocID="{DD44D3BC-6179-1B4A-873F-0F0CF17D1782}" presName="vert2" presStyleCnt="0"/>
      <dgm:spPr/>
    </dgm:pt>
    <dgm:pt modelId="{6C416051-EF94-A54F-ACD0-3CD6FE904D12}" type="pres">
      <dgm:prSet presAssocID="{DD44D3BC-6179-1B4A-873F-0F0CF17D1782}" presName="thinLine2b" presStyleLbl="callout" presStyleIdx="2" presStyleCnt="9"/>
      <dgm:spPr/>
    </dgm:pt>
    <dgm:pt modelId="{17F875C1-196C-FC46-8C52-A8E03FA28299}" type="pres">
      <dgm:prSet presAssocID="{DD44D3BC-6179-1B4A-873F-0F0CF17D1782}" presName="vertSpace2b" presStyleCnt="0"/>
      <dgm:spPr/>
    </dgm:pt>
    <dgm:pt modelId="{1D8F7EE7-7E6A-DC4B-AE6D-9197AD267259}" type="pres">
      <dgm:prSet presAssocID="{62A92D1D-D79A-41FD-9A1F-B0CEFD581CE6}" presName="horz2" presStyleCnt="0"/>
      <dgm:spPr/>
    </dgm:pt>
    <dgm:pt modelId="{47096ABD-78F9-8141-8385-913276043E54}" type="pres">
      <dgm:prSet presAssocID="{62A92D1D-D79A-41FD-9A1F-B0CEFD581CE6}" presName="horzSpace2" presStyleCnt="0"/>
      <dgm:spPr/>
    </dgm:pt>
    <dgm:pt modelId="{C80C3E9E-224B-B54E-BD2F-EEC5FDFAF555}" type="pres">
      <dgm:prSet presAssocID="{62A92D1D-D79A-41FD-9A1F-B0CEFD581CE6}" presName="tx2" presStyleLbl="revTx" presStyleIdx="4" presStyleCnt="10"/>
      <dgm:spPr/>
    </dgm:pt>
    <dgm:pt modelId="{DC8F272C-BDE9-564B-AF7D-3DB96E6AB2B3}" type="pres">
      <dgm:prSet presAssocID="{62A92D1D-D79A-41FD-9A1F-B0CEFD581CE6}" presName="vert2" presStyleCnt="0"/>
      <dgm:spPr/>
    </dgm:pt>
    <dgm:pt modelId="{C1B21389-F98D-604F-BE07-E1FA48A6B1D7}" type="pres">
      <dgm:prSet presAssocID="{62A92D1D-D79A-41FD-9A1F-B0CEFD581CE6}" presName="thinLine2b" presStyleLbl="callout" presStyleIdx="3" presStyleCnt="9"/>
      <dgm:spPr/>
    </dgm:pt>
    <dgm:pt modelId="{DB8AE930-D5CF-3045-8A41-1CE79B950C89}" type="pres">
      <dgm:prSet presAssocID="{62A92D1D-D79A-41FD-9A1F-B0CEFD581CE6}" presName="vertSpace2b" presStyleCnt="0"/>
      <dgm:spPr/>
    </dgm:pt>
    <dgm:pt modelId="{19658C48-4F1B-A640-AA9E-4BEBA7203D23}" type="pres">
      <dgm:prSet presAssocID="{2E7C78FF-38C3-4C5F-BD5A-71939A57158D}" presName="horz2" presStyleCnt="0"/>
      <dgm:spPr/>
    </dgm:pt>
    <dgm:pt modelId="{3147D1D1-40D9-D24C-8FB6-937D517BB602}" type="pres">
      <dgm:prSet presAssocID="{2E7C78FF-38C3-4C5F-BD5A-71939A57158D}" presName="horzSpace2" presStyleCnt="0"/>
      <dgm:spPr/>
    </dgm:pt>
    <dgm:pt modelId="{3CF7ED4A-35D1-524D-A722-94E4C609C317}" type="pres">
      <dgm:prSet presAssocID="{2E7C78FF-38C3-4C5F-BD5A-71939A57158D}" presName="tx2" presStyleLbl="revTx" presStyleIdx="5" presStyleCnt="10"/>
      <dgm:spPr/>
    </dgm:pt>
    <dgm:pt modelId="{2B24B1DF-8BF2-1143-A438-4369CFBD1C70}" type="pres">
      <dgm:prSet presAssocID="{2E7C78FF-38C3-4C5F-BD5A-71939A57158D}" presName="vert2" presStyleCnt="0"/>
      <dgm:spPr/>
    </dgm:pt>
    <dgm:pt modelId="{BCDB6D68-F627-F045-ABF7-CC819D023EBD}" type="pres">
      <dgm:prSet presAssocID="{2E7C78FF-38C3-4C5F-BD5A-71939A57158D}" presName="thinLine2b" presStyleLbl="callout" presStyleIdx="4" presStyleCnt="9"/>
      <dgm:spPr/>
    </dgm:pt>
    <dgm:pt modelId="{455E7732-86C3-5B4D-B2D6-BE1A077DA7A9}" type="pres">
      <dgm:prSet presAssocID="{2E7C78FF-38C3-4C5F-BD5A-71939A57158D}" presName="vertSpace2b" presStyleCnt="0"/>
      <dgm:spPr/>
    </dgm:pt>
    <dgm:pt modelId="{F2FD325C-0849-C74D-8629-9293A9307E36}" type="pres">
      <dgm:prSet presAssocID="{2943C416-B25E-4FBC-A72B-C6AE02395EC3}" presName="horz2" presStyleCnt="0"/>
      <dgm:spPr/>
    </dgm:pt>
    <dgm:pt modelId="{DD3C5A8E-A7A9-F848-8202-2DC7EB68941E}" type="pres">
      <dgm:prSet presAssocID="{2943C416-B25E-4FBC-A72B-C6AE02395EC3}" presName="horzSpace2" presStyleCnt="0"/>
      <dgm:spPr/>
    </dgm:pt>
    <dgm:pt modelId="{98CD238C-0785-F540-87A9-133647BF84C7}" type="pres">
      <dgm:prSet presAssocID="{2943C416-B25E-4FBC-A72B-C6AE02395EC3}" presName="tx2" presStyleLbl="revTx" presStyleIdx="6" presStyleCnt="10"/>
      <dgm:spPr/>
    </dgm:pt>
    <dgm:pt modelId="{20B079B0-12CC-E446-B1EA-080768C02B1D}" type="pres">
      <dgm:prSet presAssocID="{2943C416-B25E-4FBC-A72B-C6AE02395EC3}" presName="vert2" presStyleCnt="0"/>
      <dgm:spPr/>
    </dgm:pt>
    <dgm:pt modelId="{881FA128-6F90-7C46-BCD1-5DE17CCE228E}" type="pres">
      <dgm:prSet presAssocID="{2943C416-B25E-4FBC-A72B-C6AE02395EC3}" presName="thinLine2b" presStyleLbl="callout" presStyleIdx="5" presStyleCnt="9"/>
      <dgm:spPr/>
    </dgm:pt>
    <dgm:pt modelId="{7E93C7B4-1BBD-F145-BE69-CFD4E40FC497}" type="pres">
      <dgm:prSet presAssocID="{2943C416-B25E-4FBC-A72B-C6AE02395EC3}" presName="vertSpace2b" presStyleCnt="0"/>
      <dgm:spPr/>
    </dgm:pt>
    <dgm:pt modelId="{3A7B6DEE-E35A-464E-A44C-BB0DBC85357E}" type="pres">
      <dgm:prSet presAssocID="{F6E9B824-11AD-5745-A880-A52F17D4F3FD}" presName="horz2" presStyleCnt="0"/>
      <dgm:spPr/>
    </dgm:pt>
    <dgm:pt modelId="{BA2EEE7D-B46F-A443-A6C3-2E1712636A53}" type="pres">
      <dgm:prSet presAssocID="{F6E9B824-11AD-5745-A880-A52F17D4F3FD}" presName="horzSpace2" presStyleCnt="0"/>
      <dgm:spPr/>
    </dgm:pt>
    <dgm:pt modelId="{20B1D99A-C244-B84A-95DF-4ACBD5A19FE3}" type="pres">
      <dgm:prSet presAssocID="{F6E9B824-11AD-5745-A880-A52F17D4F3FD}" presName="tx2" presStyleLbl="revTx" presStyleIdx="7" presStyleCnt="10"/>
      <dgm:spPr/>
    </dgm:pt>
    <dgm:pt modelId="{717CF6BC-EA0A-134D-8F1A-6D12D22B543B}" type="pres">
      <dgm:prSet presAssocID="{F6E9B824-11AD-5745-A880-A52F17D4F3FD}" presName="vert2" presStyleCnt="0"/>
      <dgm:spPr/>
    </dgm:pt>
    <dgm:pt modelId="{02168C01-00AD-474B-8B9B-8F9DFC2199FB}" type="pres">
      <dgm:prSet presAssocID="{F6E9B824-11AD-5745-A880-A52F17D4F3FD}" presName="thinLine2b" presStyleLbl="callout" presStyleIdx="6" presStyleCnt="9"/>
      <dgm:spPr/>
    </dgm:pt>
    <dgm:pt modelId="{1B917936-8622-A441-98DF-38728F28CE99}" type="pres">
      <dgm:prSet presAssocID="{F6E9B824-11AD-5745-A880-A52F17D4F3FD}" presName="vertSpace2b" presStyleCnt="0"/>
      <dgm:spPr/>
    </dgm:pt>
    <dgm:pt modelId="{5B88B446-E002-234D-B08E-77B082D0180F}" type="pres">
      <dgm:prSet presAssocID="{6475231D-BF36-4C78-96DB-7A8182220037}" presName="horz2" presStyleCnt="0"/>
      <dgm:spPr/>
    </dgm:pt>
    <dgm:pt modelId="{0847499C-9369-C540-B3AB-BDEB390115AF}" type="pres">
      <dgm:prSet presAssocID="{6475231D-BF36-4C78-96DB-7A8182220037}" presName="horzSpace2" presStyleCnt="0"/>
      <dgm:spPr/>
    </dgm:pt>
    <dgm:pt modelId="{38008232-7BAB-934F-9A56-CD080055F9CB}" type="pres">
      <dgm:prSet presAssocID="{6475231D-BF36-4C78-96DB-7A8182220037}" presName="tx2" presStyleLbl="revTx" presStyleIdx="8" presStyleCnt="10"/>
      <dgm:spPr/>
    </dgm:pt>
    <dgm:pt modelId="{D86809A8-2EA9-BE4F-8DC6-5DA01E5A0677}" type="pres">
      <dgm:prSet presAssocID="{6475231D-BF36-4C78-96DB-7A8182220037}" presName="vert2" presStyleCnt="0"/>
      <dgm:spPr/>
    </dgm:pt>
    <dgm:pt modelId="{529122D8-B072-BA43-B2B5-D86EEDCF2FFD}" type="pres">
      <dgm:prSet presAssocID="{6475231D-BF36-4C78-96DB-7A8182220037}" presName="thinLine2b" presStyleLbl="callout" presStyleIdx="7" presStyleCnt="9"/>
      <dgm:spPr/>
    </dgm:pt>
    <dgm:pt modelId="{83D645E3-CA64-D240-9DD9-E168D920E326}" type="pres">
      <dgm:prSet presAssocID="{6475231D-BF36-4C78-96DB-7A8182220037}" presName="vertSpace2b" presStyleCnt="0"/>
      <dgm:spPr/>
    </dgm:pt>
    <dgm:pt modelId="{374B8755-1D1A-8D44-8D08-3703918F592F}" type="pres">
      <dgm:prSet presAssocID="{66947C39-C668-467F-BDE5-9D8FCBB8B0EA}" presName="horz2" presStyleCnt="0"/>
      <dgm:spPr/>
    </dgm:pt>
    <dgm:pt modelId="{57D89810-A32F-F847-996F-2DB3FFEF0627}" type="pres">
      <dgm:prSet presAssocID="{66947C39-C668-467F-BDE5-9D8FCBB8B0EA}" presName="horzSpace2" presStyleCnt="0"/>
      <dgm:spPr/>
    </dgm:pt>
    <dgm:pt modelId="{74EA2835-707E-F241-A8C3-6261A3E1DD5C}" type="pres">
      <dgm:prSet presAssocID="{66947C39-C668-467F-BDE5-9D8FCBB8B0EA}" presName="tx2" presStyleLbl="revTx" presStyleIdx="9" presStyleCnt="10"/>
      <dgm:spPr/>
    </dgm:pt>
    <dgm:pt modelId="{E7DE77AD-AF08-EE44-91F0-484213F79BAD}" type="pres">
      <dgm:prSet presAssocID="{66947C39-C668-467F-BDE5-9D8FCBB8B0EA}" presName="vert2" presStyleCnt="0"/>
      <dgm:spPr/>
    </dgm:pt>
    <dgm:pt modelId="{252F581B-71C6-C649-BA03-5054C2B87192}" type="pres">
      <dgm:prSet presAssocID="{66947C39-C668-467F-BDE5-9D8FCBB8B0EA}" presName="thinLine2b" presStyleLbl="callout" presStyleIdx="8" presStyleCnt="9"/>
      <dgm:spPr/>
    </dgm:pt>
    <dgm:pt modelId="{6510C6DB-9EF6-5642-97CA-3230C26534CD}" type="pres">
      <dgm:prSet presAssocID="{66947C39-C668-467F-BDE5-9D8FCBB8B0EA}" presName="vertSpace2b" presStyleCnt="0"/>
      <dgm:spPr/>
    </dgm:pt>
  </dgm:ptLst>
  <dgm:cxnLst>
    <dgm:cxn modelId="{5CD91F0D-297A-1C49-89D8-D48A1EA49048}" type="presOf" srcId="{62A92D1D-D79A-41FD-9A1F-B0CEFD581CE6}" destId="{C80C3E9E-224B-B54E-BD2F-EEC5FDFAF555}" srcOrd="0" destOrd="0" presId="urn:microsoft.com/office/officeart/2008/layout/LinedList"/>
    <dgm:cxn modelId="{535BD80E-9E6F-A545-8759-B4FE325DB6A6}" type="presOf" srcId="{2943C416-B25E-4FBC-A72B-C6AE02395EC3}" destId="{98CD238C-0785-F540-87A9-133647BF84C7}" srcOrd="0" destOrd="0" presId="urn:microsoft.com/office/officeart/2008/layout/LinedList"/>
    <dgm:cxn modelId="{201B7827-7086-6A4E-A333-C16CE43D7246}" type="presOf" srcId="{F6E9B824-11AD-5745-A880-A52F17D4F3FD}" destId="{20B1D99A-C244-B84A-95DF-4ACBD5A19FE3}" srcOrd="0" destOrd="0" presId="urn:microsoft.com/office/officeart/2008/layout/LinedList"/>
    <dgm:cxn modelId="{74E2222B-69A1-0347-BFB9-8D316FA635BB}" type="presOf" srcId="{6475231D-BF36-4C78-96DB-7A8182220037}" destId="{38008232-7BAB-934F-9A56-CD080055F9CB}" srcOrd="0" destOrd="0" presId="urn:microsoft.com/office/officeart/2008/layout/LinedList"/>
    <dgm:cxn modelId="{700B6234-42D0-45BC-9090-4210DA0C5C9F}" srcId="{D529DDF2-FFB5-4109-99B2-A7CA08C9B4BC}" destId="{66947C39-C668-467F-BDE5-9D8FCBB8B0EA}" srcOrd="8" destOrd="0" parTransId="{D9371A06-1C59-45A5-8EE1-00FB80BAC13E}" sibTransId="{68508960-C98D-4CB9-9130-2DB2A696B1BB}"/>
    <dgm:cxn modelId="{B8F0DE38-D63E-014C-A8BC-BD8A5F05381C}" type="presOf" srcId="{D529DDF2-FFB5-4109-99B2-A7CA08C9B4BC}" destId="{0FD1C1D9-02E9-B947-89CA-E02B4615760C}" srcOrd="0" destOrd="0" presId="urn:microsoft.com/office/officeart/2008/layout/LinedList"/>
    <dgm:cxn modelId="{125D393E-01F1-4175-A96C-4464864EB06B}" srcId="{D529DDF2-FFB5-4109-99B2-A7CA08C9B4BC}" destId="{2E7C78FF-38C3-4C5F-BD5A-71939A57158D}" srcOrd="4" destOrd="0" parTransId="{94FA7BD9-DF98-413E-ADBA-5B125D5881C4}" sibTransId="{54572F1A-8558-41CD-8A21-8D2B963BC524}"/>
    <dgm:cxn modelId="{6991E353-1417-4C40-850E-93D78810C683}" srcId="{D529DDF2-FFB5-4109-99B2-A7CA08C9B4BC}" destId="{2943C416-B25E-4FBC-A72B-C6AE02395EC3}" srcOrd="5" destOrd="0" parTransId="{0DEE44C7-9EB4-40E9-9FCB-8756132DA7D1}" sibTransId="{DD69829F-BA3A-4778-99CE-BF79A3442507}"/>
    <dgm:cxn modelId="{44C81978-8635-E34C-B6A8-B2B15D80ADA2}" type="presOf" srcId="{6DAD2D45-8E79-4DF0-8D57-5DB03955A619}" destId="{E75335F0-BB4F-FF4A-A861-5252AACD3ECC}" srcOrd="0" destOrd="0" presId="urn:microsoft.com/office/officeart/2008/layout/LinedList"/>
    <dgm:cxn modelId="{07BEE393-77F0-BA43-A718-B436B196D728}" srcId="{D529DDF2-FFB5-4109-99B2-A7CA08C9B4BC}" destId="{F6E9B824-11AD-5745-A880-A52F17D4F3FD}" srcOrd="6" destOrd="0" parTransId="{8D5463DE-3723-554C-8946-73E665EE0FC4}" sibTransId="{8D56BD63-87E2-2749-8080-8BFA563CC94C}"/>
    <dgm:cxn modelId="{2ECE339C-9146-4663-B2FD-14F4C5FADAC6}" srcId="{D529DDF2-FFB5-4109-99B2-A7CA08C9B4BC}" destId="{62A92D1D-D79A-41FD-9A1F-B0CEFD581CE6}" srcOrd="3" destOrd="0" parTransId="{DF32E417-F9AC-4C3A-B76B-7306038D273F}" sibTransId="{5C439923-E556-4E80-A76A-2D9C5A298559}"/>
    <dgm:cxn modelId="{4D0221A8-E480-4150-9CB3-F46216E39B02}" srcId="{D529DDF2-FFB5-4109-99B2-A7CA08C9B4BC}" destId="{AD2260C6-4A13-42A8-8793-50FC60ED3475}" srcOrd="1" destOrd="0" parTransId="{03BB62A5-A03F-4590-8F30-4B929F38EF9A}" sibTransId="{622BDCBB-163C-4869-8253-0C81203967AE}"/>
    <dgm:cxn modelId="{60557FB6-5E4F-534F-A699-F8C6B178797A}" srcId="{D529DDF2-FFB5-4109-99B2-A7CA08C9B4BC}" destId="{DD44D3BC-6179-1B4A-873F-0F0CF17D1782}" srcOrd="2" destOrd="0" parTransId="{0B03A7EB-137B-2A41-AB68-6273B4FEAF86}" sibTransId="{B54BF2F2-6E8F-8948-92FC-80CABA82B3F7}"/>
    <dgm:cxn modelId="{B1281BBD-2394-954F-A4D8-DF7C81AF33EA}" type="presOf" srcId="{66947C39-C668-467F-BDE5-9D8FCBB8B0EA}" destId="{74EA2835-707E-F241-A8C3-6261A3E1DD5C}" srcOrd="0" destOrd="0" presId="urn:microsoft.com/office/officeart/2008/layout/LinedList"/>
    <dgm:cxn modelId="{4632C3C6-C992-7545-9413-E1B0D668798C}" type="presOf" srcId="{5AF11553-8464-4F08-BDE8-09D0458C4254}" destId="{65E905C6-0772-754F-94E7-B2B55019F130}" srcOrd="0" destOrd="0" presId="urn:microsoft.com/office/officeart/2008/layout/LinedList"/>
    <dgm:cxn modelId="{22C21CD1-AAFD-42E8-BBFA-B2F74A91101E}" srcId="{D529DDF2-FFB5-4109-99B2-A7CA08C9B4BC}" destId="{6475231D-BF36-4C78-96DB-7A8182220037}" srcOrd="7" destOrd="0" parTransId="{69FC9A9C-0291-4B52-A657-E8F4B8A465BE}" sibTransId="{58B93B88-CEB5-47C3-80F2-B5740A2D3325}"/>
    <dgm:cxn modelId="{9D693FD8-3F31-A943-B932-750095479B92}" type="presOf" srcId="{2E7C78FF-38C3-4C5F-BD5A-71939A57158D}" destId="{3CF7ED4A-35D1-524D-A722-94E4C609C317}" srcOrd="0" destOrd="0" presId="urn:microsoft.com/office/officeart/2008/layout/LinedList"/>
    <dgm:cxn modelId="{001BE7D8-51DE-8E49-B6D0-114165DD78CD}" type="presOf" srcId="{DD44D3BC-6179-1B4A-873F-0F0CF17D1782}" destId="{F1E5D4F0-1F05-D04E-9426-C6FE246427EE}" srcOrd="0" destOrd="0" presId="urn:microsoft.com/office/officeart/2008/layout/LinedList"/>
    <dgm:cxn modelId="{4815CAE8-442A-4ABD-9AAD-AC1A4714AF7A}" srcId="{6DAD2D45-8E79-4DF0-8D57-5DB03955A619}" destId="{D529DDF2-FFB5-4109-99B2-A7CA08C9B4BC}" srcOrd="0" destOrd="0" parTransId="{1BCFA096-A553-4DB5-893C-C8180D50CA83}" sibTransId="{75E2DCDD-B8F1-4F85-8077-EE107104896F}"/>
    <dgm:cxn modelId="{FA3CBFF2-A1D9-B444-B853-BB52C8836E94}" type="presOf" srcId="{AD2260C6-4A13-42A8-8793-50FC60ED3475}" destId="{062508A0-F4D9-6D40-B551-408C16D3AA4F}" srcOrd="0" destOrd="0" presId="urn:microsoft.com/office/officeart/2008/layout/LinedList"/>
    <dgm:cxn modelId="{6FBE37F4-9840-401D-B6DD-05923EF9EEFF}" srcId="{D529DDF2-FFB5-4109-99B2-A7CA08C9B4BC}" destId="{5AF11553-8464-4F08-BDE8-09D0458C4254}" srcOrd="0" destOrd="0" parTransId="{678DA9DB-BBF0-4255-B192-5A3DEF0A1EB7}" sibTransId="{69FF099B-23ED-424B-B462-F81B4DBC5322}"/>
    <dgm:cxn modelId="{B548C64C-9DCA-1A40-8B7E-715744D90F00}" type="presParOf" srcId="{E75335F0-BB4F-FF4A-A861-5252AACD3ECC}" destId="{5EFF61C9-E8E6-3141-84F1-15679093B883}" srcOrd="0" destOrd="0" presId="urn:microsoft.com/office/officeart/2008/layout/LinedList"/>
    <dgm:cxn modelId="{67F76484-F20B-DA47-BDBC-C56612C3522F}" type="presParOf" srcId="{E75335F0-BB4F-FF4A-A861-5252AACD3ECC}" destId="{4B2790E2-D325-FA45-8568-C47B463E8C8C}" srcOrd="1" destOrd="0" presId="urn:microsoft.com/office/officeart/2008/layout/LinedList"/>
    <dgm:cxn modelId="{A1D02952-222E-6F41-B6AD-2655A54A864F}" type="presParOf" srcId="{4B2790E2-D325-FA45-8568-C47B463E8C8C}" destId="{0FD1C1D9-02E9-B947-89CA-E02B4615760C}" srcOrd="0" destOrd="0" presId="urn:microsoft.com/office/officeart/2008/layout/LinedList"/>
    <dgm:cxn modelId="{CB9A5FDF-C9F5-5849-9318-5E77CB8C3A02}" type="presParOf" srcId="{4B2790E2-D325-FA45-8568-C47B463E8C8C}" destId="{6A30F144-1E23-4447-A078-3D324C3A1C30}" srcOrd="1" destOrd="0" presId="urn:microsoft.com/office/officeart/2008/layout/LinedList"/>
    <dgm:cxn modelId="{759BFB48-56BB-E140-AB4F-C1A1FB143661}" type="presParOf" srcId="{6A30F144-1E23-4447-A078-3D324C3A1C30}" destId="{9C073FDF-2D5F-1840-AE6E-E5DB65AE880F}" srcOrd="0" destOrd="0" presId="urn:microsoft.com/office/officeart/2008/layout/LinedList"/>
    <dgm:cxn modelId="{6F2A5A98-9CC6-2647-8E0C-9982BFF0A5A2}" type="presParOf" srcId="{6A30F144-1E23-4447-A078-3D324C3A1C30}" destId="{3CF6858F-50FC-6D4A-95FB-6B260DB19D3B}" srcOrd="1" destOrd="0" presId="urn:microsoft.com/office/officeart/2008/layout/LinedList"/>
    <dgm:cxn modelId="{960E8858-928E-B84A-B0BC-DE68F08876DA}" type="presParOf" srcId="{3CF6858F-50FC-6D4A-95FB-6B260DB19D3B}" destId="{3E9BF2F9-AC48-1C4A-A02B-0F54A77D870A}" srcOrd="0" destOrd="0" presId="urn:microsoft.com/office/officeart/2008/layout/LinedList"/>
    <dgm:cxn modelId="{EE885F67-2893-434F-BA16-97491AD2ABE8}" type="presParOf" srcId="{3CF6858F-50FC-6D4A-95FB-6B260DB19D3B}" destId="{65E905C6-0772-754F-94E7-B2B55019F130}" srcOrd="1" destOrd="0" presId="urn:microsoft.com/office/officeart/2008/layout/LinedList"/>
    <dgm:cxn modelId="{7903252F-BB7F-1247-B5E0-5F59F68427BD}" type="presParOf" srcId="{3CF6858F-50FC-6D4A-95FB-6B260DB19D3B}" destId="{D1D70004-E0CB-8C4C-AE19-CCCB1C79A9FF}" srcOrd="2" destOrd="0" presId="urn:microsoft.com/office/officeart/2008/layout/LinedList"/>
    <dgm:cxn modelId="{D1ECB178-D46A-1C42-B3DC-99A84DDDC49F}" type="presParOf" srcId="{6A30F144-1E23-4447-A078-3D324C3A1C30}" destId="{3C108741-0868-984B-90B1-17615F1FC930}" srcOrd="2" destOrd="0" presId="urn:microsoft.com/office/officeart/2008/layout/LinedList"/>
    <dgm:cxn modelId="{8E3E1277-8B29-B840-8AC8-F089630BE2E3}" type="presParOf" srcId="{6A30F144-1E23-4447-A078-3D324C3A1C30}" destId="{8059C1FB-0719-5A43-AA61-09F27CE8A8F2}" srcOrd="3" destOrd="0" presId="urn:microsoft.com/office/officeart/2008/layout/LinedList"/>
    <dgm:cxn modelId="{E8F5F8D5-CEAE-4743-83B7-55F7CC8741E7}" type="presParOf" srcId="{6A30F144-1E23-4447-A078-3D324C3A1C30}" destId="{649EBA67-F33C-8C40-A4CD-11C0E4177B30}" srcOrd="4" destOrd="0" presId="urn:microsoft.com/office/officeart/2008/layout/LinedList"/>
    <dgm:cxn modelId="{D75B2933-0E9F-8C43-93CB-D01DD55CAFD0}" type="presParOf" srcId="{649EBA67-F33C-8C40-A4CD-11C0E4177B30}" destId="{E56FD7DE-0F3D-994E-969D-0BEE19E70475}" srcOrd="0" destOrd="0" presId="urn:microsoft.com/office/officeart/2008/layout/LinedList"/>
    <dgm:cxn modelId="{8C9A102C-3267-9F49-9E77-45BA73EE8283}" type="presParOf" srcId="{649EBA67-F33C-8C40-A4CD-11C0E4177B30}" destId="{062508A0-F4D9-6D40-B551-408C16D3AA4F}" srcOrd="1" destOrd="0" presId="urn:microsoft.com/office/officeart/2008/layout/LinedList"/>
    <dgm:cxn modelId="{4CDDC700-1CE5-4F4B-B50F-167DC5EAAF83}" type="presParOf" srcId="{649EBA67-F33C-8C40-A4CD-11C0E4177B30}" destId="{ADB5F019-1BD2-514D-9A2C-2F2005DEF1DA}" srcOrd="2" destOrd="0" presId="urn:microsoft.com/office/officeart/2008/layout/LinedList"/>
    <dgm:cxn modelId="{C102CA34-D794-804B-8ACE-A94505FBC9BC}" type="presParOf" srcId="{6A30F144-1E23-4447-A078-3D324C3A1C30}" destId="{623B5AA3-21FF-0B44-BE45-A85798A7939B}" srcOrd="5" destOrd="0" presId="urn:microsoft.com/office/officeart/2008/layout/LinedList"/>
    <dgm:cxn modelId="{AB1259E5-E8BC-5948-96A0-42D59DE7B15C}" type="presParOf" srcId="{6A30F144-1E23-4447-A078-3D324C3A1C30}" destId="{3F91398A-034F-184F-AFA8-C9AF770EFA00}" srcOrd="6" destOrd="0" presId="urn:microsoft.com/office/officeart/2008/layout/LinedList"/>
    <dgm:cxn modelId="{A4926DF6-CBD5-554C-9F0A-4F26B393F660}" type="presParOf" srcId="{6A30F144-1E23-4447-A078-3D324C3A1C30}" destId="{C41DF461-B1AC-E649-92BE-95A348DBFC52}" srcOrd="7" destOrd="0" presId="urn:microsoft.com/office/officeart/2008/layout/LinedList"/>
    <dgm:cxn modelId="{CBFB2C92-77B7-2144-BC75-C2C4BA8E7D8D}" type="presParOf" srcId="{C41DF461-B1AC-E649-92BE-95A348DBFC52}" destId="{6DB52087-2E81-D14A-B6EB-8183FC0122BC}" srcOrd="0" destOrd="0" presId="urn:microsoft.com/office/officeart/2008/layout/LinedList"/>
    <dgm:cxn modelId="{0C50B5D8-6038-6D4F-8ADA-F21F9B1B5CDE}" type="presParOf" srcId="{C41DF461-B1AC-E649-92BE-95A348DBFC52}" destId="{F1E5D4F0-1F05-D04E-9426-C6FE246427EE}" srcOrd="1" destOrd="0" presId="urn:microsoft.com/office/officeart/2008/layout/LinedList"/>
    <dgm:cxn modelId="{B406CD46-4B4C-6A46-B4E1-BD439D75CB6B}" type="presParOf" srcId="{C41DF461-B1AC-E649-92BE-95A348DBFC52}" destId="{502FEAA0-9263-2448-B2A1-B0EAC741C62F}" srcOrd="2" destOrd="0" presId="urn:microsoft.com/office/officeart/2008/layout/LinedList"/>
    <dgm:cxn modelId="{48D45902-967D-F246-94A5-04A4661E535F}" type="presParOf" srcId="{6A30F144-1E23-4447-A078-3D324C3A1C30}" destId="{6C416051-EF94-A54F-ACD0-3CD6FE904D12}" srcOrd="8" destOrd="0" presId="urn:microsoft.com/office/officeart/2008/layout/LinedList"/>
    <dgm:cxn modelId="{B36410D2-E217-9E44-A146-6C25174E7900}" type="presParOf" srcId="{6A30F144-1E23-4447-A078-3D324C3A1C30}" destId="{17F875C1-196C-FC46-8C52-A8E03FA28299}" srcOrd="9" destOrd="0" presId="urn:microsoft.com/office/officeart/2008/layout/LinedList"/>
    <dgm:cxn modelId="{52109D09-A850-4B40-8516-2E7B7908E432}" type="presParOf" srcId="{6A30F144-1E23-4447-A078-3D324C3A1C30}" destId="{1D8F7EE7-7E6A-DC4B-AE6D-9197AD267259}" srcOrd="10" destOrd="0" presId="urn:microsoft.com/office/officeart/2008/layout/LinedList"/>
    <dgm:cxn modelId="{27594958-E8AA-2340-A4D7-5245FB7BBD43}" type="presParOf" srcId="{1D8F7EE7-7E6A-DC4B-AE6D-9197AD267259}" destId="{47096ABD-78F9-8141-8385-913276043E54}" srcOrd="0" destOrd="0" presId="urn:microsoft.com/office/officeart/2008/layout/LinedList"/>
    <dgm:cxn modelId="{7777A391-1C0E-EE45-93C9-4406DB6FA19A}" type="presParOf" srcId="{1D8F7EE7-7E6A-DC4B-AE6D-9197AD267259}" destId="{C80C3E9E-224B-B54E-BD2F-EEC5FDFAF555}" srcOrd="1" destOrd="0" presId="urn:microsoft.com/office/officeart/2008/layout/LinedList"/>
    <dgm:cxn modelId="{BB6CCE54-AE23-1143-97BE-501B6658DD21}" type="presParOf" srcId="{1D8F7EE7-7E6A-DC4B-AE6D-9197AD267259}" destId="{DC8F272C-BDE9-564B-AF7D-3DB96E6AB2B3}" srcOrd="2" destOrd="0" presId="urn:microsoft.com/office/officeart/2008/layout/LinedList"/>
    <dgm:cxn modelId="{AD4C4170-7654-5541-85E9-71B4E2BD9524}" type="presParOf" srcId="{6A30F144-1E23-4447-A078-3D324C3A1C30}" destId="{C1B21389-F98D-604F-BE07-E1FA48A6B1D7}" srcOrd="11" destOrd="0" presId="urn:microsoft.com/office/officeart/2008/layout/LinedList"/>
    <dgm:cxn modelId="{4E5A82F6-058C-A941-B90D-70B99029709E}" type="presParOf" srcId="{6A30F144-1E23-4447-A078-3D324C3A1C30}" destId="{DB8AE930-D5CF-3045-8A41-1CE79B950C89}" srcOrd="12" destOrd="0" presId="urn:microsoft.com/office/officeart/2008/layout/LinedList"/>
    <dgm:cxn modelId="{82F9D41A-7405-2048-8B13-B5E7D26F1DFE}" type="presParOf" srcId="{6A30F144-1E23-4447-A078-3D324C3A1C30}" destId="{19658C48-4F1B-A640-AA9E-4BEBA7203D23}" srcOrd="13" destOrd="0" presId="urn:microsoft.com/office/officeart/2008/layout/LinedList"/>
    <dgm:cxn modelId="{97242728-1117-8C46-A4AF-F4F641CC045D}" type="presParOf" srcId="{19658C48-4F1B-A640-AA9E-4BEBA7203D23}" destId="{3147D1D1-40D9-D24C-8FB6-937D517BB602}" srcOrd="0" destOrd="0" presId="urn:microsoft.com/office/officeart/2008/layout/LinedList"/>
    <dgm:cxn modelId="{8AD63E2C-7819-6D4E-BD86-2951C2A5A849}" type="presParOf" srcId="{19658C48-4F1B-A640-AA9E-4BEBA7203D23}" destId="{3CF7ED4A-35D1-524D-A722-94E4C609C317}" srcOrd="1" destOrd="0" presId="urn:microsoft.com/office/officeart/2008/layout/LinedList"/>
    <dgm:cxn modelId="{C45BF184-9977-9148-9D79-5089C190866A}" type="presParOf" srcId="{19658C48-4F1B-A640-AA9E-4BEBA7203D23}" destId="{2B24B1DF-8BF2-1143-A438-4369CFBD1C70}" srcOrd="2" destOrd="0" presId="urn:microsoft.com/office/officeart/2008/layout/LinedList"/>
    <dgm:cxn modelId="{9A24D48F-10F6-B24D-A2FF-433A21CB8D3E}" type="presParOf" srcId="{6A30F144-1E23-4447-A078-3D324C3A1C30}" destId="{BCDB6D68-F627-F045-ABF7-CC819D023EBD}" srcOrd="14" destOrd="0" presId="urn:microsoft.com/office/officeart/2008/layout/LinedList"/>
    <dgm:cxn modelId="{F8628DD3-CF15-084F-9BCB-A5511309E145}" type="presParOf" srcId="{6A30F144-1E23-4447-A078-3D324C3A1C30}" destId="{455E7732-86C3-5B4D-B2D6-BE1A077DA7A9}" srcOrd="15" destOrd="0" presId="urn:microsoft.com/office/officeart/2008/layout/LinedList"/>
    <dgm:cxn modelId="{4EF4F8FA-4575-E542-9601-28F29E329D93}" type="presParOf" srcId="{6A30F144-1E23-4447-A078-3D324C3A1C30}" destId="{F2FD325C-0849-C74D-8629-9293A9307E36}" srcOrd="16" destOrd="0" presId="urn:microsoft.com/office/officeart/2008/layout/LinedList"/>
    <dgm:cxn modelId="{E8495816-CA7B-634A-BEED-495461583E40}" type="presParOf" srcId="{F2FD325C-0849-C74D-8629-9293A9307E36}" destId="{DD3C5A8E-A7A9-F848-8202-2DC7EB68941E}" srcOrd="0" destOrd="0" presId="urn:microsoft.com/office/officeart/2008/layout/LinedList"/>
    <dgm:cxn modelId="{2554C318-36EB-804F-AE33-CA82D4C761B3}" type="presParOf" srcId="{F2FD325C-0849-C74D-8629-9293A9307E36}" destId="{98CD238C-0785-F540-87A9-133647BF84C7}" srcOrd="1" destOrd="0" presId="urn:microsoft.com/office/officeart/2008/layout/LinedList"/>
    <dgm:cxn modelId="{6F4119E3-76D0-9E4D-AEFF-8DA23CF0EEB4}" type="presParOf" srcId="{F2FD325C-0849-C74D-8629-9293A9307E36}" destId="{20B079B0-12CC-E446-B1EA-080768C02B1D}" srcOrd="2" destOrd="0" presId="urn:microsoft.com/office/officeart/2008/layout/LinedList"/>
    <dgm:cxn modelId="{00FA06A1-40BF-274C-B977-EECF85A7649F}" type="presParOf" srcId="{6A30F144-1E23-4447-A078-3D324C3A1C30}" destId="{881FA128-6F90-7C46-BCD1-5DE17CCE228E}" srcOrd="17" destOrd="0" presId="urn:microsoft.com/office/officeart/2008/layout/LinedList"/>
    <dgm:cxn modelId="{8042495E-C168-9846-84C1-371AD7F2C4F2}" type="presParOf" srcId="{6A30F144-1E23-4447-A078-3D324C3A1C30}" destId="{7E93C7B4-1BBD-F145-BE69-CFD4E40FC497}" srcOrd="18" destOrd="0" presId="urn:microsoft.com/office/officeart/2008/layout/LinedList"/>
    <dgm:cxn modelId="{9F7304BC-662F-FA4E-8F12-51CFBE130E07}" type="presParOf" srcId="{6A30F144-1E23-4447-A078-3D324C3A1C30}" destId="{3A7B6DEE-E35A-464E-A44C-BB0DBC85357E}" srcOrd="19" destOrd="0" presId="urn:microsoft.com/office/officeart/2008/layout/LinedList"/>
    <dgm:cxn modelId="{CEB658AF-A2DD-EC4E-B8AC-C34813087106}" type="presParOf" srcId="{3A7B6DEE-E35A-464E-A44C-BB0DBC85357E}" destId="{BA2EEE7D-B46F-A443-A6C3-2E1712636A53}" srcOrd="0" destOrd="0" presId="urn:microsoft.com/office/officeart/2008/layout/LinedList"/>
    <dgm:cxn modelId="{94864A4D-1855-6F4C-AFD7-10053AA35B7C}" type="presParOf" srcId="{3A7B6DEE-E35A-464E-A44C-BB0DBC85357E}" destId="{20B1D99A-C244-B84A-95DF-4ACBD5A19FE3}" srcOrd="1" destOrd="0" presId="urn:microsoft.com/office/officeart/2008/layout/LinedList"/>
    <dgm:cxn modelId="{02097DE5-3DEF-2440-AC43-C7CFECA338D2}" type="presParOf" srcId="{3A7B6DEE-E35A-464E-A44C-BB0DBC85357E}" destId="{717CF6BC-EA0A-134D-8F1A-6D12D22B543B}" srcOrd="2" destOrd="0" presId="urn:microsoft.com/office/officeart/2008/layout/LinedList"/>
    <dgm:cxn modelId="{12717419-8513-3E48-99CF-9909974B4117}" type="presParOf" srcId="{6A30F144-1E23-4447-A078-3D324C3A1C30}" destId="{02168C01-00AD-474B-8B9B-8F9DFC2199FB}" srcOrd="20" destOrd="0" presId="urn:microsoft.com/office/officeart/2008/layout/LinedList"/>
    <dgm:cxn modelId="{F6F7E6EC-B5D6-2C42-8976-DE5AFC8E1B38}" type="presParOf" srcId="{6A30F144-1E23-4447-A078-3D324C3A1C30}" destId="{1B917936-8622-A441-98DF-38728F28CE99}" srcOrd="21" destOrd="0" presId="urn:microsoft.com/office/officeart/2008/layout/LinedList"/>
    <dgm:cxn modelId="{103359E0-0917-744E-9909-52A82CA8F941}" type="presParOf" srcId="{6A30F144-1E23-4447-A078-3D324C3A1C30}" destId="{5B88B446-E002-234D-B08E-77B082D0180F}" srcOrd="22" destOrd="0" presId="urn:microsoft.com/office/officeart/2008/layout/LinedList"/>
    <dgm:cxn modelId="{B43B29FC-52BC-294B-B61F-83EE253D3D42}" type="presParOf" srcId="{5B88B446-E002-234D-B08E-77B082D0180F}" destId="{0847499C-9369-C540-B3AB-BDEB390115AF}" srcOrd="0" destOrd="0" presId="urn:microsoft.com/office/officeart/2008/layout/LinedList"/>
    <dgm:cxn modelId="{FF3307C7-32FF-D947-A2F6-FB4230C03A38}" type="presParOf" srcId="{5B88B446-E002-234D-B08E-77B082D0180F}" destId="{38008232-7BAB-934F-9A56-CD080055F9CB}" srcOrd="1" destOrd="0" presId="urn:microsoft.com/office/officeart/2008/layout/LinedList"/>
    <dgm:cxn modelId="{F05D9E6B-A243-C740-A383-BCD73F393C98}" type="presParOf" srcId="{5B88B446-E002-234D-B08E-77B082D0180F}" destId="{D86809A8-2EA9-BE4F-8DC6-5DA01E5A0677}" srcOrd="2" destOrd="0" presId="urn:microsoft.com/office/officeart/2008/layout/LinedList"/>
    <dgm:cxn modelId="{B4AD6456-1236-774D-9F5B-9AE80647F133}" type="presParOf" srcId="{6A30F144-1E23-4447-A078-3D324C3A1C30}" destId="{529122D8-B072-BA43-B2B5-D86EEDCF2FFD}" srcOrd="23" destOrd="0" presId="urn:microsoft.com/office/officeart/2008/layout/LinedList"/>
    <dgm:cxn modelId="{4AC9927E-2FED-CF4A-B234-A6CC1A5E3D2B}" type="presParOf" srcId="{6A30F144-1E23-4447-A078-3D324C3A1C30}" destId="{83D645E3-CA64-D240-9DD9-E168D920E326}" srcOrd="24" destOrd="0" presId="urn:microsoft.com/office/officeart/2008/layout/LinedList"/>
    <dgm:cxn modelId="{75AADCD8-6C2B-F54D-8DCC-168604686F38}" type="presParOf" srcId="{6A30F144-1E23-4447-A078-3D324C3A1C30}" destId="{374B8755-1D1A-8D44-8D08-3703918F592F}" srcOrd="25" destOrd="0" presId="urn:microsoft.com/office/officeart/2008/layout/LinedList"/>
    <dgm:cxn modelId="{095FD682-020E-9A45-9A0E-C17822FE81AE}" type="presParOf" srcId="{374B8755-1D1A-8D44-8D08-3703918F592F}" destId="{57D89810-A32F-F847-996F-2DB3FFEF0627}" srcOrd="0" destOrd="0" presId="urn:microsoft.com/office/officeart/2008/layout/LinedList"/>
    <dgm:cxn modelId="{FB5A23A6-5B3A-6A4B-BBAC-B6842397B022}" type="presParOf" srcId="{374B8755-1D1A-8D44-8D08-3703918F592F}" destId="{74EA2835-707E-F241-A8C3-6261A3E1DD5C}" srcOrd="1" destOrd="0" presId="urn:microsoft.com/office/officeart/2008/layout/LinedList"/>
    <dgm:cxn modelId="{32679AED-CBE3-EB40-A21A-6950F074DB3A}" type="presParOf" srcId="{374B8755-1D1A-8D44-8D08-3703918F592F}" destId="{E7DE77AD-AF08-EE44-91F0-484213F79BAD}" srcOrd="2" destOrd="0" presId="urn:microsoft.com/office/officeart/2008/layout/LinedList"/>
    <dgm:cxn modelId="{2D5CBACD-06B8-A54E-AEB0-A045F494DEE4}" type="presParOf" srcId="{6A30F144-1E23-4447-A078-3D324C3A1C30}" destId="{252F581B-71C6-C649-BA03-5054C2B87192}" srcOrd="26" destOrd="0" presId="urn:microsoft.com/office/officeart/2008/layout/LinedList"/>
    <dgm:cxn modelId="{E32992F3-7398-B84C-9C1D-E975674A4C7A}" type="presParOf" srcId="{6A30F144-1E23-4447-A078-3D324C3A1C30}" destId="{6510C6DB-9EF6-5642-97CA-3230C26534CD}" srcOrd="27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AD2D45-8E79-4DF0-8D57-5DB03955A619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29DDF2-FFB5-4109-99B2-A7CA08C9B4BC}">
      <dgm:prSet/>
      <dgm:spPr/>
      <dgm:t>
        <a:bodyPr/>
        <a:lstStyle/>
        <a:p>
          <a:r>
            <a:rPr lang="en-US" b="1" dirty="0"/>
            <a:t>Help your student understand our services: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Help your student understand our services:&#10; &quot;I haven’t been to class in a week, the peer tutors can catch me up!”&#10; &quot;I have a solid B already; I don’t need any help.”&#10; ”I have never been good in Math, so what’s the point?”&#10; &quot;I was a straight A student in high school, so I will be fine.&quot;&#10; &quot;I never had to study before and I still passed my classes.”&#10; ”I don’t feel comfortable asking for help.”&#10; “If I get a bad grade, then I will go to tutoring.”&#10; “I don't know who to ask!&quot;"/>
        </a:ext>
      </dgm:extLst>
    </dgm:pt>
    <dgm:pt modelId="{1BCFA096-A553-4DB5-893C-C8180D50CA83}" type="parTrans" cxnId="{4815CAE8-442A-4ABD-9AAD-AC1A4714AF7A}">
      <dgm:prSet/>
      <dgm:spPr/>
      <dgm:t>
        <a:bodyPr/>
        <a:lstStyle/>
        <a:p>
          <a:endParaRPr lang="en-US"/>
        </a:p>
      </dgm:t>
    </dgm:pt>
    <dgm:pt modelId="{75E2DCDD-B8F1-4F85-8077-EE107104896F}" type="sibTrans" cxnId="{4815CAE8-442A-4ABD-9AAD-AC1A4714AF7A}">
      <dgm:prSet/>
      <dgm:spPr/>
      <dgm:t>
        <a:bodyPr/>
        <a:lstStyle/>
        <a:p>
          <a:endParaRPr lang="en-US"/>
        </a:p>
      </dgm:t>
    </dgm:pt>
    <dgm:pt modelId="{5AF11553-8464-4F08-BDE8-09D0458C4254}">
      <dgm:prSet custT="1"/>
      <dgm:spPr/>
      <dgm:t>
        <a:bodyPr/>
        <a:lstStyle/>
        <a:p>
          <a:pPr rtl="0"/>
          <a:r>
            <a:rPr lang="en-US" sz="28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"I haven’t been to class in a week, the peer tutors can catch me up!”</a:t>
          </a:r>
          <a:endParaRPr lang="en-US" sz="2800" dirty="0"/>
        </a:p>
      </dgm:t>
      <dgm:extLst>
        <a:ext uri="{E40237B7-FDA0-4F09-8148-C483321AD2D9}">
          <dgm14:cNvPr xmlns:dgm14="http://schemas.microsoft.com/office/drawing/2010/diagram" id="0" name="" descr="Help your student understand our services:&#10; &quot;I haven’t been to class in a week, the peer tutors can catch me up!”&#10; &quot;I have a solid B already; I don’t need any help.”&#10; ”I have never been good in Math, so what’s the point?”&#10; &quot;I was a straight A student in high school, so I will be fine.&quot;&#10; &quot;I never had to study before and I still passed my classes.”&#10; ”I don’t feel comfortable asking for help.”&#10; “If I get a bad grade, then I will go to tutoring.”&#10; “I don't know who to ask!&quot;"/>
        </a:ext>
      </dgm:extLst>
    </dgm:pt>
    <dgm:pt modelId="{678DA9DB-BBF0-4255-B192-5A3DEF0A1EB7}" type="parTrans" cxnId="{6FBE37F4-9840-401D-B6DD-05923EF9EEFF}">
      <dgm:prSet/>
      <dgm:spPr/>
      <dgm:t>
        <a:bodyPr/>
        <a:lstStyle/>
        <a:p>
          <a:endParaRPr lang="en-US"/>
        </a:p>
      </dgm:t>
    </dgm:pt>
    <dgm:pt modelId="{69FF099B-23ED-424B-B462-F81B4DBC5322}" type="sibTrans" cxnId="{6FBE37F4-9840-401D-B6DD-05923EF9EEFF}">
      <dgm:prSet/>
      <dgm:spPr/>
      <dgm:t>
        <a:bodyPr/>
        <a:lstStyle/>
        <a:p>
          <a:endParaRPr lang="en-US"/>
        </a:p>
      </dgm:t>
    </dgm:pt>
    <dgm:pt modelId="{AD2260C6-4A13-42A8-8793-50FC60ED3475}">
      <dgm:prSet custT="1"/>
      <dgm:spPr/>
      <dgm:t>
        <a:bodyPr/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”I have never been good in Math, so what’s the point?”</a:t>
          </a:r>
        </a:p>
      </dgm:t>
      <dgm:extLst>
        <a:ext uri="{E40237B7-FDA0-4F09-8148-C483321AD2D9}">
          <dgm14:cNvPr xmlns:dgm14="http://schemas.microsoft.com/office/drawing/2010/diagram" id="0" name="" descr="Help your student understand our services:&#10; &quot;I haven’t been to class in a week, the peer tutors can catch me up!”&#10; &quot;I have a solid B already; I don’t need any help.”&#10; ”I have never been good in Math, so what’s the point?”&#10; &quot;I was a straight A student in high school, so I will be fine.&quot;&#10; &quot;I never had to study before and I still passed my classes.”&#10; ”I don’t feel comfortable asking for help.”&#10; “If I get a bad grade, then I will go to tutoring.”&#10; “I don't know who to ask!&quot;"/>
        </a:ext>
      </dgm:extLst>
    </dgm:pt>
    <dgm:pt modelId="{03BB62A5-A03F-4590-8F30-4B929F38EF9A}" type="parTrans" cxnId="{4D0221A8-E480-4150-9CB3-F46216E39B02}">
      <dgm:prSet/>
      <dgm:spPr/>
      <dgm:t>
        <a:bodyPr/>
        <a:lstStyle/>
        <a:p>
          <a:endParaRPr lang="en-US"/>
        </a:p>
      </dgm:t>
    </dgm:pt>
    <dgm:pt modelId="{622BDCBB-163C-4869-8253-0C81203967AE}" type="sibTrans" cxnId="{4D0221A8-E480-4150-9CB3-F46216E39B02}">
      <dgm:prSet/>
      <dgm:spPr/>
      <dgm:t>
        <a:bodyPr/>
        <a:lstStyle/>
        <a:p>
          <a:endParaRPr lang="en-US"/>
        </a:p>
      </dgm:t>
    </dgm:pt>
    <dgm:pt modelId="{2943C416-B25E-4FBC-A72B-C6AE02395EC3}">
      <dgm:prSet custT="1"/>
      <dgm:spPr/>
      <dgm:t>
        <a:bodyPr/>
        <a:lstStyle/>
        <a:p>
          <a:r>
            <a:rPr lang="en-US" sz="2800" dirty="0"/>
            <a:t>“Me + Chemistry = not good.”</a:t>
          </a:r>
        </a:p>
      </dgm:t>
      <dgm:extLst>
        <a:ext uri="{E40237B7-FDA0-4F09-8148-C483321AD2D9}">
          <dgm14:cNvPr xmlns:dgm14="http://schemas.microsoft.com/office/drawing/2010/diagram" id="0" name="" descr="Help your student understand our services:&#10; &quot;I haven’t been to class in a week, the peer tutors can catch me up!”&#10; &quot;I have a solid B already; I don’t need any help.”&#10; ”I have never been good in Math, so what’s the point?”&#10; &quot;I was a straight A student in high school, so I will be fine.&quot;&#10; &quot;I never had to study before and I still passed my classes.”&#10; ”I don’t feel comfortable asking for help.”&#10; “If I get a bad grade, then I will go to tutoring.”&#10; “I don't know who to ask!&quot;"/>
        </a:ext>
      </dgm:extLst>
    </dgm:pt>
    <dgm:pt modelId="{0DEE44C7-9EB4-40E9-9FCB-8756132DA7D1}" type="parTrans" cxnId="{6991E353-1417-4C40-850E-93D78810C683}">
      <dgm:prSet/>
      <dgm:spPr/>
      <dgm:t>
        <a:bodyPr/>
        <a:lstStyle/>
        <a:p>
          <a:endParaRPr lang="en-US"/>
        </a:p>
      </dgm:t>
    </dgm:pt>
    <dgm:pt modelId="{DD69829F-BA3A-4778-99CE-BF79A3442507}" type="sibTrans" cxnId="{6991E353-1417-4C40-850E-93D78810C683}">
      <dgm:prSet/>
      <dgm:spPr/>
      <dgm:t>
        <a:bodyPr/>
        <a:lstStyle/>
        <a:p>
          <a:endParaRPr lang="en-US"/>
        </a:p>
      </dgm:t>
    </dgm:pt>
    <dgm:pt modelId="{42E58AF8-39F6-0B42-AC8F-78C9CE83F3C0}">
      <dgm:prSet custT="1"/>
      <dgm:spPr/>
      <dgm:t>
        <a:bodyPr/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/>
            <a:t>“If I get a bad grade, then I will go to tutoring.”</a:t>
          </a:r>
          <a:endParaRPr lang="en-US" sz="2800" kern="120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id="0" name="" descr="Help your student understand our services:&#10; &quot;I haven’t been to class in a week, the peer tutors can catch me up!”&#10; &quot;I have a solid B already; I don’t need any help.”&#10; ”I have never been good in Math, so what’s the point?”&#10; &quot;I was a straight A student in high school, so I will be fine.&quot;&#10; &quot;I never had to study before and I still passed my classes.”&#10; ”I don’t feel comfortable asking for help.”&#10; “If I get a bad grade, then I will go to tutoring.”&#10; “I don't know who to ask!&quot;"/>
        </a:ext>
      </dgm:extLst>
    </dgm:pt>
    <dgm:pt modelId="{3E1DC105-0579-9B48-929A-15C5E3E5027B}" type="parTrans" cxnId="{02346D0C-FE2C-CC44-9240-646DBD74C96E}">
      <dgm:prSet/>
      <dgm:spPr/>
      <dgm:t>
        <a:bodyPr/>
        <a:lstStyle/>
        <a:p>
          <a:endParaRPr lang="en-US"/>
        </a:p>
      </dgm:t>
    </dgm:pt>
    <dgm:pt modelId="{26B17310-B044-F345-9AB0-E0B08A34988D}" type="sibTrans" cxnId="{02346D0C-FE2C-CC44-9240-646DBD74C96E}">
      <dgm:prSet/>
      <dgm:spPr/>
      <dgm:t>
        <a:bodyPr/>
        <a:lstStyle/>
        <a:p>
          <a:endParaRPr lang="en-US"/>
        </a:p>
      </dgm:t>
    </dgm:pt>
    <dgm:pt modelId="{23846D53-90E9-9643-AED4-1123A83C0DDE}">
      <dgm:prSet custT="1"/>
      <dgm:spPr/>
      <dgm:t>
        <a:bodyPr/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"I never had to study before and I still passed my classes.”</a:t>
          </a:r>
        </a:p>
      </dgm:t>
      <dgm:extLst>
        <a:ext uri="{E40237B7-FDA0-4F09-8148-C483321AD2D9}">
          <dgm14:cNvPr xmlns:dgm14="http://schemas.microsoft.com/office/drawing/2010/diagram" id="0" name="" descr="Help your student understand our services:&#10; &quot;I haven’t been to class in a week, the peer tutors can catch me up!”&#10; &quot;I have a solid B already; I don’t need any help.”&#10; ”I have never been good in Math, so what’s the point?”&#10; &quot;I was a straight A student in high school, so I will be fine.&quot;&#10; &quot;I never had to study before and I still passed my classes.”&#10; ”I don’t feel comfortable asking for help.”&#10; “If I get a bad grade, then I will go to tutoring.”&#10; “I don't know who to ask!&quot;"/>
        </a:ext>
      </dgm:extLst>
    </dgm:pt>
    <dgm:pt modelId="{33E83107-5AB7-DD40-905D-4329C09A3141}" type="parTrans" cxnId="{732295B5-7906-0443-9DFC-D902C5796E91}">
      <dgm:prSet/>
      <dgm:spPr/>
      <dgm:t>
        <a:bodyPr/>
        <a:lstStyle/>
        <a:p>
          <a:endParaRPr lang="en-US"/>
        </a:p>
      </dgm:t>
    </dgm:pt>
    <dgm:pt modelId="{EFA6F288-F39D-474A-AF97-C662261B3C7C}" type="sibTrans" cxnId="{732295B5-7906-0443-9DFC-D902C5796E91}">
      <dgm:prSet/>
      <dgm:spPr/>
      <dgm:t>
        <a:bodyPr/>
        <a:lstStyle/>
        <a:p>
          <a:endParaRPr lang="en-US"/>
        </a:p>
      </dgm:t>
    </dgm:pt>
    <dgm:pt modelId="{EBDEF5A8-0D09-7448-8366-2A45385A453F}">
      <dgm:prSet custT="1"/>
      <dgm:spPr/>
      <dgm:t>
        <a:bodyPr/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”I don’t feel comfortable asking for help.”</a:t>
          </a:r>
          <a:endParaRPr lang="en-US" sz="2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  <dgm:extLst>
        <a:ext uri="{E40237B7-FDA0-4F09-8148-C483321AD2D9}">
          <dgm14:cNvPr xmlns:dgm14="http://schemas.microsoft.com/office/drawing/2010/diagram" id="0" name="" descr="Help your student understand our services:&#10; &quot;I haven’t been to class in a week, the peer tutors can catch me up!”&#10; &quot;I have a solid B already; I don’t need any help.”&#10; ”I have never been good in Math, so what’s the point?”&#10; &quot;I was a straight A student in high school, so I will be fine.&quot;&#10; &quot;I never had to study before and I still passed my classes.”&#10; ”I don’t feel comfortable asking for help.”&#10; “If I get a bad grade, then I will go to tutoring.”&#10; “I don't know who to ask!&quot;"/>
        </a:ext>
      </dgm:extLst>
    </dgm:pt>
    <dgm:pt modelId="{3C1C1898-2D3A-DA47-817B-328CDB482506}" type="parTrans" cxnId="{8B69132D-6E96-5940-97B5-46B8CCF9E8B3}">
      <dgm:prSet/>
      <dgm:spPr/>
      <dgm:t>
        <a:bodyPr/>
        <a:lstStyle/>
        <a:p>
          <a:endParaRPr lang="en-US"/>
        </a:p>
      </dgm:t>
    </dgm:pt>
    <dgm:pt modelId="{C2A34BB4-2003-284C-BF7D-6DC46F73BA5A}" type="sibTrans" cxnId="{8B69132D-6E96-5940-97B5-46B8CCF9E8B3}">
      <dgm:prSet/>
      <dgm:spPr/>
      <dgm:t>
        <a:bodyPr/>
        <a:lstStyle/>
        <a:p>
          <a:endParaRPr lang="en-US"/>
        </a:p>
      </dgm:t>
    </dgm:pt>
    <dgm:pt modelId="{169DD2AF-C3D0-E34A-B426-0702D37218D2}">
      <dgm:prSet custT="1"/>
      <dgm:spPr/>
      <dgm:t>
        <a:bodyPr/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/>
            <a:t>“</a:t>
          </a:r>
          <a:r>
            <a:rPr lang="en-US" sz="2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mbria"/>
              <a:ea typeface="Cambria"/>
              <a:cs typeface="+mn-cs"/>
            </a:rPr>
            <a:t>I don't know who to ask!"</a:t>
          </a:r>
        </a:p>
      </dgm:t>
      <dgm:extLst>
        <a:ext uri="{E40237B7-FDA0-4F09-8148-C483321AD2D9}">
          <dgm14:cNvPr xmlns:dgm14="http://schemas.microsoft.com/office/drawing/2010/diagram" id="0" name="" descr="Help your student understand our services:&#10; &quot;I haven’t been to class in a week, the peer tutors can catch me up!”&#10; &quot;I have a solid B already; I don’t need any help.”&#10; ”I have never been good in Math, so what’s the point?”&#10; &quot;I was a straight A student in high school, so I will be fine.&quot;&#10; &quot;I never had to study before and I still passed my classes.”&#10; ”I don’t feel comfortable asking for help.”&#10; “If I get a bad grade, then I will go to tutoring.”&#10; “I don't know who to ask!&quot;"/>
        </a:ext>
      </dgm:extLst>
    </dgm:pt>
    <dgm:pt modelId="{67A6E3C7-DBD2-E64F-BAEE-EE40949CC354}" type="parTrans" cxnId="{D279CE7D-7748-3C4C-803D-25979D8F3AE0}">
      <dgm:prSet/>
      <dgm:spPr/>
      <dgm:t>
        <a:bodyPr/>
        <a:lstStyle/>
        <a:p>
          <a:endParaRPr lang="en-US"/>
        </a:p>
      </dgm:t>
    </dgm:pt>
    <dgm:pt modelId="{4A5F3D28-EDC2-7349-9C71-BD9E4CA7DE07}" type="sibTrans" cxnId="{D279CE7D-7748-3C4C-803D-25979D8F3AE0}">
      <dgm:prSet/>
      <dgm:spPr/>
      <dgm:t>
        <a:bodyPr/>
        <a:lstStyle/>
        <a:p>
          <a:endParaRPr lang="en-US"/>
        </a:p>
      </dgm:t>
    </dgm:pt>
    <dgm:pt modelId="{9B13ECC8-F1A3-784F-BA8E-D8FAE478A0E1}">
      <dgm:prSet custT="1"/>
      <dgm:spPr/>
      <dgm:t>
        <a:bodyPr/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"I was a straight A student in high school, so I will be fine."</a:t>
          </a:r>
        </a:p>
      </dgm:t>
      <dgm:extLst>
        <a:ext uri="{E40237B7-FDA0-4F09-8148-C483321AD2D9}">
          <dgm14:cNvPr xmlns:dgm14="http://schemas.microsoft.com/office/drawing/2010/diagram" id="0" name="" descr="Help your student understand our services:&#10; &quot;I haven’t been to class in a week, the peer tutors can catch me up!”&#10; &quot;I have a solid B already; I don’t need any help.”&#10; ”I have never been good in Math, so what’s the point?”&#10; &quot;I was a straight A student in high school, so I will be fine.&quot;&#10; &quot;I never had to study before and I still passed my classes.”&#10; ”I don’t feel comfortable asking for help.”&#10; “If I get a bad grade, then I will go to tutoring.”&#10; “I don't know who to ask!&quot;"/>
        </a:ext>
      </dgm:extLst>
    </dgm:pt>
    <dgm:pt modelId="{4495CC5B-894F-CC4B-8BBB-FD932BE86AB2}" type="parTrans" cxnId="{1627AB99-04E5-A84D-924F-D5D4E0EB5DEA}">
      <dgm:prSet/>
      <dgm:spPr/>
      <dgm:t>
        <a:bodyPr/>
        <a:lstStyle/>
        <a:p>
          <a:endParaRPr lang="en-US"/>
        </a:p>
      </dgm:t>
    </dgm:pt>
    <dgm:pt modelId="{B6726CCA-C70B-DF4D-AA37-C15D2995A6E0}" type="sibTrans" cxnId="{1627AB99-04E5-A84D-924F-D5D4E0EB5DEA}">
      <dgm:prSet/>
      <dgm:spPr/>
      <dgm:t>
        <a:bodyPr/>
        <a:lstStyle/>
        <a:p>
          <a:endParaRPr lang="en-US"/>
        </a:p>
      </dgm:t>
    </dgm:pt>
    <dgm:pt modelId="{914BC005-4464-A042-ADB8-351C8147ACD2}">
      <dgm:prSet custT="1"/>
      <dgm:spPr/>
      <dgm:t>
        <a:bodyPr/>
        <a:lstStyle/>
        <a:p>
          <a:pPr>
            <a:buNone/>
          </a:pPr>
          <a:r>
            <a:rPr lang="en-US" sz="28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"I have a solid B already; I don’t need any help.”</a:t>
          </a:r>
          <a:endParaRPr lang="en-US" sz="2800"/>
        </a:p>
      </dgm:t>
      <dgm:extLst>
        <a:ext uri="{E40237B7-FDA0-4F09-8148-C483321AD2D9}">
          <dgm14:cNvPr xmlns:dgm14="http://schemas.microsoft.com/office/drawing/2010/diagram" id="0" name="" descr="Help your student understand our services:&#10; &quot;I haven’t been to class in a week, the peer tutors can catch me up!”&#10; &quot;I have a solid B already; I don’t need any help.”&#10; ”I have never been good in Math, so what’s the point?”&#10; &quot;I was a straight A student in high school, so I will be fine.&quot;&#10; &quot;I never had to study before and I still passed my classes.”&#10; ”I don’t feel comfortable asking for help.”&#10; “If I get a bad grade, then I will go to tutoring.”&#10; “I don't know who to ask!&quot;"/>
        </a:ext>
      </dgm:extLst>
    </dgm:pt>
    <dgm:pt modelId="{8450B456-2AB8-3840-963F-C84E50FEB046}" type="parTrans" cxnId="{5737FF2F-652E-9A44-8CEA-EBDBB81CE32B}">
      <dgm:prSet/>
      <dgm:spPr/>
      <dgm:t>
        <a:bodyPr/>
        <a:lstStyle/>
        <a:p>
          <a:endParaRPr lang="en-US"/>
        </a:p>
      </dgm:t>
    </dgm:pt>
    <dgm:pt modelId="{57CD715E-455E-6E4B-83FD-32DD3E647181}" type="sibTrans" cxnId="{5737FF2F-652E-9A44-8CEA-EBDBB81CE32B}">
      <dgm:prSet/>
      <dgm:spPr/>
      <dgm:t>
        <a:bodyPr/>
        <a:lstStyle/>
        <a:p>
          <a:endParaRPr lang="en-US"/>
        </a:p>
      </dgm:t>
    </dgm:pt>
    <dgm:pt modelId="{E75335F0-BB4F-FF4A-A861-5252AACD3ECC}" type="pres">
      <dgm:prSet presAssocID="{6DAD2D45-8E79-4DF0-8D57-5DB03955A619}" presName="vert0" presStyleCnt="0">
        <dgm:presLayoutVars>
          <dgm:dir/>
          <dgm:animOne val="branch"/>
          <dgm:animLvl val="lvl"/>
        </dgm:presLayoutVars>
      </dgm:prSet>
      <dgm:spPr/>
    </dgm:pt>
    <dgm:pt modelId="{5EFF61C9-E8E6-3141-84F1-15679093B883}" type="pres">
      <dgm:prSet presAssocID="{D529DDF2-FFB5-4109-99B2-A7CA08C9B4BC}" presName="thickLine" presStyleLbl="alignNode1" presStyleIdx="0" presStyleCnt="1"/>
      <dgm:spPr/>
    </dgm:pt>
    <dgm:pt modelId="{4B2790E2-D325-FA45-8568-C47B463E8C8C}" type="pres">
      <dgm:prSet presAssocID="{D529DDF2-FFB5-4109-99B2-A7CA08C9B4BC}" presName="horz1" presStyleCnt="0"/>
      <dgm:spPr/>
    </dgm:pt>
    <dgm:pt modelId="{0FD1C1D9-02E9-B947-89CA-E02B4615760C}" type="pres">
      <dgm:prSet presAssocID="{D529DDF2-FFB5-4109-99B2-A7CA08C9B4BC}" presName="tx1" presStyleLbl="revTx" presStyleIdx="0" presStyleCnt="10"/>
      <dgm:spPr/>
    </dgm:pt>
    <dgm:pt modelId="{6A30F144-1E23-4447-A078-3D324C3A1C30}" type="pres">
      <dgm:prSet presAssocID="{D529DDF2-FFB5-4109-99B2-A7CA08C9B4BC}" presName="vert1" presStyleCnt="0"/>
      <dgm:spPr/>
    </dgm:pt>
    <dgm:pt modelId="{9C073FDF-2D5F-1840-AE6E-E5DB65AE880F}" type="pres">
      <dgm:prSet presAssocID="{5AF11553-8464-4F08-BDE8-09D0458C4254}" presName="vertSpace2a" presStyleCnt="0"/>
      <dgm:spPr/>
    </dgm:pt>
    <dgm:pt modelId="{3CF6858F-50FC-6D4A-95FB-6B260DB19D3B}" type="pres">
      <dgm:prSet presAssocID="{5AF11553-8464-4F08-BDE8-09D0458C4254}" presName="horz2" presStyleCnt="0"/>
      <dgm:spPr/>
    </dgm:pt>
    <dgm:pt modelId="{3E9BF2F9-AC48-1C4A-A02B-0F54A77D870A}" type="pres">
      <dgm:prSet presAssocID="{5AF11553-8464-4F08-BDE8-09D0458C4254}" presName="horzSpace2" presStyleCnt="0"/>
      <dgm:spPr/>
    </dgm:pt>
    <dgm:pt modelId="{65E905C6-0772-754F-94E7-B2B55019F130}" type="pres">
      <dgm:prSet presAssocID="{5AF11553-8464-4F08-BDE8-09D0458C4254}" presName="tx2" presStyleLbl="revTx" presStyleIdx="1" presStyleCnt="10"/>
      <dgm:spPr/>
    </dgm:pt>
    <dgm:pt modelId="{D1D70004-E0CB-8C4C-AE19-CCCB1C79A9FF}" type="pres">
      <dgm:prSet presAssocID="{5AF11553-8464-4F08-BDE8-09D0458C4254}" presName="vert2" presStyleCnt="0"/>
      <dgm:spPr/>
    </dgm:pt>
    <dgm:pt modelId="{3C108741-0868-984B-90B1-17615F1FC930}" type="pres">
      <dgm:prSet presAssocID="{5AF11553-8464-4F08-BDE8-09D0458C4254}" presName="thinLine2b" presStyleLbl="callout" presStyleIdx="0" presStyleCnt="9"/>
      <dgm:spPr/>
    </dgm:pt>
    <dgm:pt modelId="{8059C1FB-0719-5A43-AA61-09F27CE8A8F2}" type="pres">
      <dgm:prSet presAssocID="{5AF11553-8464-4F08-BDE8-09D0458C4254}" presName="vertSpace2b" presStyleCnt="0"/>
      <dgm:spPr/>
    </dgm:pt>
    <dgm:pt modelId="{157EF4D3-CA21-B944-BBCE-A86DF5173839}" type="pres">
      <dgm:prSet presAssocID="{914BC005-4464-A042-ADB8-351C8147ACD2}" presName="horz2" presStyleCnt="0"/>
      <dgm:spPr/>
    </dgm:pt>
    <dgm:pt modelId="{8B30DAB3-55A6-2B4A-BB6D-E954102C0744}" type="pres">
      <dgm:prSet presAssocID="{914BC005-4464-A042-ADB8-351C8147ACD2}" presName="horzSpace2" presStyleCnt="0"/>
      <dgm:spPr/>
    </dgm:pt>
    <dgm:pt modelId="{43BB8D97-B913-FA40-B19A-55EFA51F7E5F}" type="pres">
      <dgm:prSet presAssocID="{914BC005-4464-A042-ADB8-351C8147ACD2}" presName="tx2" presStyleLbl="revTx" presStyleIdx="2" presStyleCnt="10"/>
      <dgm:spPr/>
    </dgm:pt>
    <dgm:pt modelId="{EAD29ADE-4382-0743-B6F4-E574B7A4EABE}" type="pres">
      <dgm:prSet presAssocID="{914BC005-4464-A042-ADB8-351C8147ACD2}" presName="vert2" presStyleCnt="0"/>
      <dgm:spPr/>
    </dgm:pt>
    <dgm:pt modelId="{59E55B07-D0AD-8749-A91E-0158CA7454EA}" type="pres">
      <dgm:prSet presAssocID="{914BC005-4464-A042-ADB8-351C8147ACD2}" presName="thinLine2b" presStyleLbl="callout" presStyleIdx="1" presStyleCnt="9"/>
      <dgm:spPr/>
    </dgm:pt>
    <dgm:pt modelId="{8E991B5C-5AA0-284F-9F30-F40331679753}" type="pres">
      <dgm:prSet presAssocID="{914BC005-4464-A042-ADB8-351C8147ACD2}" presName="vertSpace2b" presStyleCnt="0"/>
      <dgm:spPr/>
    </dgm:pt>
    <dgm:pt modelId="{649EBA67-F33C-8C40-A4CD-11C0E4177B30}" type="pres">
      <dgm:prSet presAssocID="{AD2260C6-4A13-42A8-8793-50FC60ED3475}" presName="horz2" presStyleCnt="0"/>
      <dgm:spPr/>
    </dgm:pt>
    <dgm:pt modelId="{E56FD7DE-0F3D-994E-969D-0BEE19E70475}" type="pres">
      <dgm:prSet presAssocID="{AD2260C6-4A13-42A8-8793-50FC60ED3475}" presName="horzSpace2" presStyleCnt="0"/>
      <dgm:spPr/>
    </dgm:pt>
    <dgm:pt modelId="{062508A0-F4D9-6D40-B551-408C16D3AA4F}" type="pres">
      <dgm:prSet presAssocID="{AD2260C6-4A13-42A8-8793-50FC60ED3475}" presName="tx2" presStyleLbl="revTx" presStyleIdx="3" presStyleCnt="10"/>
      <dgm:spPr/>
    </dgm:pt>
    <dgm:pt modelId="{ADB5F019-1BD2-514D-9A2C-2F2005DEF1DA}" type="pres">
      <dgm:prSet presAssocID="{AD2260C6-4A13-42A8-8793-50FC60ED3475}" presName="vert2" presStyleCnt="0"/>
      <dgm:spPr/>
    </dgm:pt>
    <dgm:pt modelId="{623B5AA3-21FF-0B44-BE45-A85798A7939B}" type="pres">
      <dgm:prSet presAssocID="{AD2260C6-4A13-42A8-8793-50FC60ED3475}" presName="thinLine2b" presStyleLbl="callout" presStyleIdx="2" presStyleCnt="9"/>
      <dgm:spPr/>
    </dgm:pt>
    <dgm:pt modelId="{3F91398A-034F-184F-AFA8-C9AF770EFA00}" type="pres">
      <dgm:prSet presAssocID="{AD2260C6-4A13-42A8-8793-50FC60ED3475}" presName="vertSpace2b" presStyleCnt="0"/>
      <dgm:spPr/>
    </dgm:pt>
    <dgm:pt modelId="{F3DDD5A0-82FB-BC40-AD1F-3C2F24A3C4C1}" type="pres">
      <dgm:prSet presAssocID="{9B13ECC8-F1A3-784F-BA8E-D8FAE478A0E1}" presName="horz2" presStyleCnt="0"/>
      <dgm:spPr/>
    </dgm:pt>
    <dgm:pt modelId="{3CAA31A0-A824-674A-A8EE-BD80EB97E631}" type="pres">
      <dgm:prSet presAssocID="{9B13ECC8-F1A3-784F-BA8E-D8FAE478A0E1}" presName="horzSpace2" presStyleCnt="0"/>
      <dgm:spPr/>
    </dgm:pt>
    <dgm:pt modelId="{89E02870-356F-8146-BBA3-1BDD06656F83}" type="pres">
      <dgm:prSet presAssocID="{9B13ECC8-F1A3-784F-BA8E-D8FAE478A0E1}" presName="tx2" presStyleLbl="revTx" presStyleIdx="4" presStyleCnt="10"/>
      <dgm:spPr/>
    </dgm:pt>
    <dgm:pt modelId="{B6220041-4BB7-1F4E-A285-49DA6DDAFCF6}" type="pres">
      <dgm:prSet presAssocID="{9B13ECC8-F1A3-784F-BA8E-D8FAE478A0E1}" presName="vert2" presStyleCnt="0"/>
      <dgm:spPr/>
    </dgm:pt>
    <dgm:pt modelId="{CC87DB82-F4F8-024A-854F-B849157FF749}" type="pres">
      <dgm:prSet presAssocID="{9B13ECC8-F1A3-784F-BA8E-D8FAE478A0E1}" presName="thinLine2b" presStyleLbl="callout" presStyleIdx="3" presStyleCnt="9"/>
      <dgm:spPr/>
    </dgm:pt>
    <dgm:pt modelId="{034EEBA7-39F2-FD47-9139-02AF816CDC1D}" type="pres">
      <dgm:prSet presAssocID="{9B13ECC8-F1A3-784F-BA8E-D8FAE478A0E1}" presName="vertSpace2b" presStyleCnt="0"/>
      <dgm:spPr/>
    </dgm:pt>
    <dgm:pt modelId="{F881EC55-0A9D-EF4B-8320-E7EECA136FDE}" type="pres">
      <dgm:prSet presAssocID="{23846D53-90E9-9643-AED4-1123A83C0DDE}" presName="horz2" presStyleCnt="0"/>
      <dgm:spPr/>
    </dgm:pt>
    <dgm:pt modelId="{0AACA524-D8C9-FA4D-8EE1-5C7D5C0CB3D2}" type="pres">
      <dgm:prSet presAssocID="{23846D53-90E9-9643-AED4-1123A83C0DDE}" presName="horzSpace2" presStyleCnt="0"/>
      <dgm:spPr/>
    </dgm:pt>
    <dgm:pt modelId="{DCF45D3A-4BF3-CC48-BC1E-C9BEB5AE5EC5}" type="pres">
      <dgm:prSet presAssocID="{23846D53-90E9-9643-AED4-1123A83C0DDE}" presName="tx2" presStyleLbl="revTx" presStyleIdx="5" presStyleCnt="10"/>
      <dgm:spPr/>
    </dgm:pt>
    <dgm:pt modelId="{17D7BC89-B646-3649-9BDE-18C18277EF67}" type="pres">
      <dgm:prSet presAssocID="{23846D53-90E9-9643-AED4-1123A83C0DDE}" presName="vert2" presStyleCnt="0"/>
      <dgm:spPr/>
    </dgm:pt>
    <dgm:pt modelId="{168CF28D-F536-7244-AFDB-DEF17EFC0C5F}" type="pres">
      <dgm:prSet presAssocID="{23846D53-90E9-9643-AED4-1123A83C0DDE}" presName="thinLine2b" presStyleLbl="callout" presStyleIdx="4" presStyleCnt="9"/>
      <dgm:spPr/>
    </dgm:pt>
    <dgm:pt modelId="{66CECEF6-1ABE-B14B-BE77-1D58F47812D3}" type="pres">
      <dgm:prSet presAssocID="{23846D53-90E9-9643-AED4-1123A83C0DDE}" presName="vertSpace2b" presStyleCnt="0"/>
      <dgm:spPr/>
    </dgm:pt>
    <dgm:pt modelId="{FD1FF4D9-3EF6-0A42-8E65-D8ED53434722}" type="pres">
      <dgm:prSet presAssocID="{EBDEF5A8-0D09-7448-8366-2A45385A453F}" presName="horz2" presStyleCnt="0"/>
      <dgm:spPr/>
    </dgm:pt>
    <dgm:pt modelId="{F664F302-E593-9443-ACE8-F234B9FA4BC5}" type="pres">
      <dgm:prSet presAssocID="{EBDEF5A8-0D09-7448-8366-2A45385A453F}" presName="horzSpace2" presStyleCnt="0"/>
      <dgm:spPr/>
    </dgm:pt>
    <dgm:pt modelId="{A6C07570-3B07-F843-9E49-DA12A49DCEC1}" type="pres">
      <dgm:prSet presAssocID="{EBDEF5A8-0D09-7448-8366-2A45385A453F}" presName="tx2" presStyleLbl="revTx" presStyleIdx="6" presStyleCnt="10"/>
      <dgm:spPr/>
    </dgm:pt>
    <dgm:pt modelId="{83951D86-A6FD-DA40-AD7F-7C332DD3BDF6}" type="pres">
      <dgm:prSet presAssocID="{EBDEF5A8-0D09-7448-8366-2A45385A453F}" presName="vert2" presStyleCnt="0"/>
      <dgm:spPr/>
    </dgm:pt>
    <dgm:pt modelId="{81D6E968-A2A2-C341-BCB7-E9B6421AACC8}" type="pres">
      <dgm:prSet presAssocID="{EBDEF5A8-0D09-7448-8366-2A45385A453F}" presName="thinLine2b" presStyleLbl="callout" presStyleIdx="5" presStyleCnt="9"/>
      <dgm:spPr/>
    </dgm:pt>
    <dgm:pt modelId="{31B1635D-2F04-634E-AFD5-F0BAC796329C}" type="pres">
      <dgm:prSet presAssocID="{EBDEF5A8-0D09-7448-8366-2A45385A453F}" presName="vertSpace2b" presStyleCnt="0"/>
      <dgm:spPr/>
    </dgm:pt>
    <dgm:pt modelId="{CAD84A4E-E35D-5748-A59B-AB0CE2C7336E}" type="pres">
      <dgm:prSet presAssocID="{42E58AF8-39F6-0B42-AC8F-78C9CE83F3C0}" presName="horz2" presStyleCnt="0"/>
      <dgm:spPr/>
    </dgm:pt>
    <dgm:pt modelId="{FE70F29C-A5F3-6047-B4D9-DA31AC91D751}" type="pres">
      <dgm:prSet presAssocID="{42E58AF8-39F6-0B42-AC8F-78C9CE83F3C0}" presName="horzSpace2" presStyleCnt="0"/>
      <dgm:spPr/>
    </dgm:pt>
    <dgm:pt modelId="{93AE62B1-2D40-154D-8742-48BE6D1436EF}" type="pres">
      <dgm:prSet presAssocID="{42E58AF8-39F6-0B42-AC8F-78C9CE83F3C0}" presName="tx2" presStyleLbl="revTx" presStyleIdx="7" presStyleCnt="10"/>
      <dgm:spPr/>
    </dgm:pt>
    <dgm:pt modelId="{211D05CE-4C3E-A640-91A8-744DFFD2FBB4}" type="pres">
      <dgm:prSet presAssocID="{42E58AF8-39F6-0B42-AC8F-78C9CE83F3C0}" presName="vert2" presStyleCnt="0"/>
      <dgm:spPr/>
    </dgm:pt>
    <dgm:pt modelId="{A901228F-2CAC-BF4E-A21D-630D2E15D572}" type="pres">
      <dgm:prSet presAssocID="{42E58AF8-39F6-0B42-AC8F-78C9CE83F3C0}" presName="thinLine2b" presStyleLbl="callout" presStyleIdx="6" presStyleCnt="9"/>
      <dgm:spPr/>
    </dgm:pt>
    <dgm:pt modelId="{F0ED38D7-A36A-D74C-A621-791113ED6F0C}" type="pres">
      <dgm:prSet presAssocID="{42E58AF8-39F6-0B42-AC8F-78C9CE83F3C0}" presName="vertSpace2b" presStyleCnt="0"/>
      <dgm:spPr/>
    </dgm:pt>
    <dgm:pt modelId="{C02A8958-D1BB-9046-8069-BD96831CFD31}" type="pres">
      <dgm:prSet presAssocID="{169DD2AF-C3D0-E34A-B426-0702D37218D2}" presName="horz2" presStyleCnt="0"/>
      <dgm:spPr/>
    </dgm:pt>
    <dgm:pt modelId="{922D108C-DA9A-214F-BE11-2C0F544A3F3B}" type="pres">
      <dgm:prSet presAssocID="{169DD2AF-C3D0-E34A-B426-0702D37218D2}" presName="horzSpace2" presStyleCnt="0"/>
      <dgm:spPr/>
    </dgm:pt>
    <dgm:pt modelId="{2268986E-174E-C54F-983B-5DE9D0A1EAA4}" type="pres">
      <dgm:prSet presAssocID="{169DD2AF-C3D0-E34A-B426-0702D37218D2}" presName="tx2" presStyleLbl="revTx" presStyleIdx="8" presStyleCnt="10"/>
      <dgm:spPr/>
    </dgm:pt>
    <dgm:pt modelId="{D8CBD17D-83EE-B044-80A4-48219DD567D1}" type="pres">
      <dgm:prSet presAssocID="{169DD2AF-C3D0-E34A-B426-0702D37218D2}" presName="vert2" presStyleCnt="0"/>
      <dgm:spPr/>
    </dgm:pt>
    <dgm:pt modelId="{DF76B8E2-4E24-7D4E-88A9-C62DD33C9513}" type="pres">
      <dgm:prSet presAssocID="{169DD2AF-C3D0-E34A-B426-0702D37218D2}" presName="thinLine2b" presStyleLbl="callout" presStyleIdx="7" presStyleCnt="9"/>
      <dgm:spPr/>
    </dgm:pt>
    <dgm:pt modelId="{C8A15243-E91C-214C-A751-D11AA0F6710E}" type="pres">
      <dgm:prSet presAssocID="{169DD2AF-C3D0-E34A-B426-0702D37218D2}" presName="vertSpace2b" presStyleCnt="0"/>
      <dgm:spPr/>
    </dgm:pt>
    <dgm:pt modelId="{F2FD325C-0849-C74D-8629-9293A9307E36}" type="pres">
      <dgm:prSet presAssocID="{2943C416-B25E-4FBC-A72B-C6AE02395EC3}" presName="horz2" presStyleCnt="0"/>
      <dgm:spPr/>
    </dgm:pt>
    <dgm:pt modelId="{DD3C5A8E-A7A9-F848-8202-2DC7EB68941E}" type="pres">
      <dgm:prSet presAssocID="{2943C416-B25E-4FBC-A72B-C6AE02395EC3}" presName="horzSpace2" presStyleCnt="0"/>
      <dgm:spPr/>
    </dgm:pt>
    <dgm:pt modelId="{98CD238C-0785-F540-87A9-133647BF84C7}" type="pres">
      <dgm:prSet presAssocID="{2943C416-B25E-4FBC-A72B-C6AE02395EC3}" presName="tx2" presStyleLbl="revTx" presStyleIdx="9" presStyleCnt="10"/>
      <dgm:spPr/>
    </dgm:pt>
    <dgm:pt modelId="{20B079B0-12CC-E446-B1EA-080768C02B1D}" type="pres">
      <dgm:prSet presAssocID="{2943C416-B25E-4FBC-A72B-C6AE02395EC3}" presName="vert2" presStyleCnt="0"/>
      <dgm:spPr/>
    </dgm:pt>
    <dgm:pt modelId="{881FA128-6F90-7C46-BCD1-5DE17CCE228E}" type="pres">
      <dgm:prSet presAssocID="{2943C416-B25E-4FBC-A72B-C6AE02395EC3}" presName="thinLine2b" presStyleLbl="callout" presStyleIdx="8" presStyleCnt="9"/>
      <dgm:spPr/>
    </dgm:pt>
    <dgm:pt modelId="{7E93C7B4-1BBD-F145-BE69-CFD4E40FC497}" type="pres">
      <dgm:prSet presAssocID="{2943C416-B25E-4FBC-A72B-C6AE02395EC3}" presName="vertSpace2b" presStyleCnt="0"/>
      <dgm:spPr/>
    </dgm:pt>
  </dgm:ptLst>
  <dgm:cxnLst>
    <dgm:cxn modelId="{EC6C0509-0F41-2542-B0FC-8ED6EB290F4B}" type="presOf" srcId="{23846D53-90E9-9643-AED4-1123A83C0DDE}" destId="{DCF45D3A-4BF3-CC48-BC1E-C9BEB5AE5EC5}" srcOrd="0" destOrd="0" presId="urn:microsoft.com/office/officeart/2008/layout/LinedList"/>
    <dgm:cxn modelId="{02346D0C-FE2C-CC44-9240-646DBD74C96E}" srcId="{D529DDF2-FFB5-4109-99B2-A7CA08C9B4BC}" destId="{42E58AF8-39F6-0B42-AC8F-78C9CE83F3C0}" srcOrd="6" destOrd="0" parTransId="{3E1DC105-0579-9B48-929A-15C5E3E5027B}" sibTransId="{26B17310-B044-F345-9AB0-E0B08A34988D}"/>
    <dgm:cxn modelId="{648E6C0D-DDF7-9449-86A1-7F47848AB63E}" type="presOf" srcId="{42E58AF8-39F6-0B42-AC8F-78C9CE83F3C0}" destId="{93AE62B1-2D40-154D-8742-48BE6D1436EF}" srcOrd="0" destOrd="0" presId="urn:microsoft.com/office/officeart/2008/layout/LinedList"/>
    <dgm:cxn modelId="{535BD80E-9E6F-A545-8759-B4FE325DB6A6}" type="presOf" srcId="{2943C416-B25E-4FBC-A72B-C6AE02395EC3}" destId="{98CD238C-0785-F540-87A9-133647BF84C7}" srcOrd="0" destOrd="0" presId="urn:microsoft.com/office/officeart/2008/layout/LinedList"/>
    <dgm:cxn modelId="{8B69132D-6E96-5940-97B5-46B8CCF9E8B3}" srcId="{D529DDF2-FFB5-4109-99B2-A7CA08C9B4BC}" destId="{EBDEF5A8-0D09-7448-8366-2A45385A453F}" srcOrd="5" destOrd="0" parTransId="{3C1C1898-2D3A-DA47-817B-328CDB482506}" sibTransId="{C2A34BB4-2003-284C-BF7D-6DC46F73BA5A}"/>
    <dgm:cxn modelId="{5737FF2F-652E-9A44-8CEA-EBDBB81CE32B}" srcId="{D529DDF2-FFB5-4109-99B2-A7CA08C9B4BC}" destId="{914BC005-4464-A042-ADB8-351C8147ACD2}" srcOrd="1" destOrd="0" parTransId="{8450B456-2AB8-3840-963F-C84E50FEB046}" sibTransId="{57CD715E-455E-6E4B-83FD-32DD3E647181}"/>
    <dgm:cxn modelId="{B8F0DE38-D63E-014C-A8BC-BD8A5F05381C}" type="presOf" srcId="{D529DDF2-FFB5-4109-99B2-A7CA08C9B4BC}" destId="{0FD1C1D9-02E9-B947-89CA-E02B4615760C}" srcOrd="0" destOrd="0" presId="urn:microsoft.com/office/officeart/2008/layout/LinedList"/>
    <dgm:cxn modelId="{ADD8644F-3D87-CF43-B72F-F3762E66CD35}" type="presOf" srcId="{EBDEF5A8-0D09-7448-8366-2A45385A453F}" destId="{A6C07570-3B07-F843-9E49-DA12A49DCEC1}" srcOrd="0" destOrd="0" presId="urn:microsoft.com/office/officeart/2008/layout/LinedList"/>
    <dgm:cxn modelId="{6991E353-1417-4C40-850E-93D78810C683}" srcId="{D529DDF2-FFB5-4109-99B2-A7CA08C9B4BC}" destId="{2943C416-B25E-4FBC-A72B-C6AE02395EC3}" srcOrd="8" destOrd="0" parTransId="{0DEE44C7-9EB4-40E9-9FCB-8756132DA7D1}" sibTransId="{DD69829F-BA3A-4778-99CE-BF79A3442507}"/>
    <dgm:cxn modelId="{44C81978-8635-E34C-B6A8-B2B15D80ADA2}" type="presOf" srcId="{6DAD2D45-8E79-4DF0-8D57-5DB03955A619}" destId="{E75335F0-BB4F-FF4A-A861-5252AACD3ECC}" srcOrd="0" destOrd="0" presId="urn:microsoft.com/office/officeart/2008/layout/LinedList"/>
    <dgm:cxn modelId="{D279CE7D-7748-3C4C-803D-25979D8F3AE0}" srcId="{D529DDF2-FFB5-4109-99B2-A7CA08C9B4BC}" destId="{169DD2AF-C3D0-E34A-B426-0702D37218D2}" srcOrd="7" destOrd="0" parTransId="{67A6E3C7-DBD2-E64F-BAEE-EE40949CC354}" sibTransId="{4A5F3D28-EDC2-7349-9C71-BD9E4CA7DE07}"/>
    <dgm:cxn modelId="{3B81AA7E-2053-A447-B4AA-020A9B464788}" type="presOf" srcId="{9B13ECC8-F1A3-784F-BA8E-D8FAE478A0E1}" destId="{89E02870-356F-8146-BBA3-1BDD06656F83}" srcOrd="0" destOrd="0" presId="urn:microsoft.com/office/officeart/2008/layout/LinedList"/>
    <dgm:cxn modelId="{36A7ED88-DDC8-644B-A295-825B7E8D5488}" type="presOf" srcId="{914BC005-4464-A042-ADB8-351C8147ACD2}" destId="{43BB8D97-B913-FA40-B19A-55EFA51F7E5F}" srcOrd="0" destOrd="0" presId="urn:microsoft.com/office/officeart/2008/layout/LinedList"/>
    <dgm:cxn modelId="{1627AB99-04E5-A84D-924F-D5D4E0EB5DEA}" srcId="{D529DDF2-FFB5-4109-99B2-A7CA08C9B4BC}" destId="{9B13ECC8-F1A3-784F-BA8E-D8FAE478A0E1}" srcOrd="3" destOrd="0" parTransId="{4495CC5B-894F-CC4B-8BBB-FD932BE86AB2}" sibTransId="{B6726CCA-C70B-DF4D-AA37-C15D2995A6E0}"/>
    <dgm:cxn modelId="{4D0221A8-E480-4150-9CB3-F46216E39B02}" srcId="{D529DDF2-FFB5-4109-99B2-A7CA08C9B4BC}" destId="{AD2260C6-4A13-42A8-8793-50FC60ED3475}" srcOrd="2" destOrd="0" parTransId="{03BB62A5-A03F-4590-8F30-4B929F38EF9A}" sibTransId="{622BDCBB-163C-4869-8253-0C81203967AE}"/>
    <dgm:cxn modelId="{732295B5-7906-0443-9DFC-D902C5796E91}" srcId="{D529DDF2-FFB5-4109-99B2-A7CA08C9B4BC}" destId="{23846D53-90E9-9643-AED4-1123A83C0DDE}" srcOrd="4" destOrd="0" parTransId="{33E83107-5AB7-DD40-905D-4329C09A3141}" sibTransId="{EFA6F288-F39D-474A-AF97-C662261B3C7C}"/>
    <dgm:cxn modelId="{4632C3C6-C992-7545-9413-E1B0D668798C}" type="presOf" srcId="{5AF11553-8464-4F08-BDE8-09D0458C4254}" destId="{65E905C6-0772-754F-94E7-B2B55019F130}" srcOrd="0" destOrd="0" presId="urn:microsoft.com/office/officeart/2008/layout/LinedList"/>
    <dgm:cxn modelId="{00F254D4-8A1C-9448-B1B8-B2643D10B458}" type="presOf" srcId="{169DD2AF-C3D0-E34A-B426-0702D37218D2}" destId="{2268986E-174E-C54F-983B-5DE9D0A1EAA4}" srcOrd="0" destOrd="0" presId="urn:microsoft.com/office/officeart/2008/layout/LinedList"/>
    <dgm:cxn modelId="{4815CAE8-442A-4ABD-9AAD-AC1A4714AF7A}" srcId="{6DAD2D45-8E79-4DF0-8D57-5DB03955A619}" destId="{D529DDF2-FFB5-4109-99B2-A7CA08C9B4BC}" srcOrd="0" destOrd="0" parTransId="{1BCFA096-A553-4DB5-893C-C8180D50CA83}" sibTransId="{75E2DCDD-B8F1-4F85-8077-EE107104896F}"/>
    <dgm:cxn modelId="{FA3CBFF2-A1D9-B444-B853-BB52C8836E94}" type="presOf" srcId="{AD2260C6-4A13-42A8-8793-50FC60ED3475}" destId="{062508A0-F4D9-6D40-B551-408C16D3AA4F}" srcOrd="0" destOrd="0" presId="urn:microsoft.com/office/officeart/2008/layout/LinedList"/>
    <dgm:cxn modelId="{6FBE37F4-9840-401D-B6DD-05923EF9EEFF}" srcId="{D529DDF2-FFB5-4109-99B2-A7CA08C9B4BC}" destId="{5AF11553-8464-4F08-BDE8-09D0458C4254}" srcOrd="0" destOrd="0" parTransId="{678DA9DB-BBF0-4255-B192-5A3DEF0A1EB7}" sibTransId="{69FF099B-23ED-424B-B462-F81B4DBC5322}"/>
    <dgm:cxn modelId="{B548C64C-9DCA-1A40-8B7E-715744D90F00}" type="presParOf" srcId="{E75335F0-BB4F-FF4A-A861-5252AACD3ECC}" destId="{5EFF61C9-E8E6-3141-84F1-15679093B883}" srcOrd="0" destOrd="0" presId="urn:microsoft.com/office/officeart/2008/layout/LinedList"/>
    <dgm:cxn modelId="{67F76484-F20B-DA47-BDBC-C56612C3522F}" type="presParOf" srcId="{E75335F0-BB4F-FF4A-A861-5252AACD3ECC}" destId="{4B2790E2-D325-FA45-8568-C47B463E8C8C}" srcOrd="1" destOrd="0" presId="urn:microsoft.com/office/officeart/2008/layout/LinedList"/>
    <dgm:cxn modelId="{A1D02952-222E-6F41-B6AD-2655A54A864F}" type="presParOf" srcId="{4B2790E2-D325-FA45-8568-C47B463E8C8C}" destId="{0FD1C1D9-02E9-B947-89CA-E02B4615760C}" srcOrd="0" destOrd="0" presId="urn:microsoft.com/office/officeart/2008/layout/LinedList"/>
    <dgm:cxn modelId="{CB9A5FDF-C9F5-5849-9318-5E77CB8C3A02}" type="presParOf" srcId="{4B2790E2-D325-FA45-8568-C47B463E8C8C}" destId="{6A30F144-1E23-4447-A078-3D324C3A1C30}" srcOrd="1" destOrd="0" presId="urn:microsoft.com/office/officeart/2008/layout/LinedList"/>
    <dgm:cxn modelId="{759BFB48-56BB-E140-AB4F-C1A1FB143661}" type="presParOf" srcId="{6A30F144-1E23-4447-A078-3D324C3A1C30}" destId="{9C073FDF-2D5F-1840-AE6E-E5DB65AE880F}" srcOrd="0" destOrd="0" presId="urn:microsoft.com/office/officeart/2008/layout/LinedList"/>
    <dgm:cxn modelId="{6F2A5A98-9CC6-2647-8E0C-9982BFF0A5A2}" type="presParOf" srcId="{6A30F144-1E23-4447-A078-3D324C3A1C30}" destId="{3CF6858F-50FC-6D4A-95FB-6B260DB19D3B}" srcOrd="1" destOrd="0" presId="urn:microsoft.com/office/officeart/2008/layout/LinedList"/>
    <dgm:cxn modelId="{960E8858-928E-B84A-B0BC-DE68F08876DA}" type="presParOf" srcId="{3CF6858F-50FC-6D4A-95FB-6B260DB19D3B}" destId="{3E9BF2F9-AC48-1C4A-A02B-0F54A77D870A}" srcOrd="0" destOrd="0" presId="urn:microsoft.com/office/officeart/2008/layout/LinedList"/>
    <dgm:cxn modelId="{EE885F67-2893-434F-BA16-97491AD2ABE8}" type="presParOf" srcId="{3CF6858F-50FC-6D4A-95FB-6B260DB19D3B}" destId="{65E905C6-0772-754F-94E7-B2B55019F130}" srcOrd="1" destOrd="0" presId="urn:microsoft.com/office/officeart/2008/layout/LinedList"/>
    <dgm:cxn modelId="{7903252F-BB7F-1247-B5E0-5F59F68427BD}" type="presParOf" srcId="{3CF6858F-50FC-6D4A-95FB-6B260DB19D3B}" destId="{D1D70004-E0CB-8C4C-AE19-CCCB1C79A9FF}" srcOrd="2" destOrd="0" presId="urn:microsoft.com/office/officeart/2008/layout/LinedList"/>
    <dgm:cxn modelId="{D1ECB178-D46A-1C42-B3DC-99A84DDDC49F}" type="presParOf" srcId="{6A30F144-1E23-4447-A078-3D324C3A1C30}" destId="{3C108741-0868-984B-90B1-17615F1FC930}" srcOrd="2" destOrd="0" presId="urn:microsoft.com/office/officeart/2008/layout/LinedList"/>
    <dgm:cxn modelId="{8E3E1277-8B29-B840-8AC8-F089630BE2E3}" type="presParOf" srcId="{6A30F144-1E23-4447-A078-3D324C3A1C30}" destId="{8059C1FB-0719-5A43-AA61-09F27CE8A8F2}" srcOrd="3" destOrd="0" presId="urn:microsoft.com/office/officeart/2008/layout/LinedList"/>
    <dgm:cxn modelId="{81C0DDBA-BA40-E24F-B0FC-77682D7A11FB}" type="presParOf" srcId="{6A30F144-1E23-4447-A078-3D324C3A1C30}" destId="{157EF4D3-CA21-B944-BBCE-A86DF5173839}" srcOrd="4" destOrd="0" presId="urn:microsoft.com/office/officeart/2008/layout/LinedList"/>
    <dgm:cxn modelId="{D0912582-4023-5D41-9B98-2004A6EA4C73}" type="presParOf" srcId="{157EF4D3-CA21-B944-BBCE-A86DF5173839}" destId="{8B30DAB3-55A6-2B4A-BB6D-E954102C0744}" srcOrd="0" destOrd="0" presId="urn:microsoft.com/office/officeart/2008/layout/LinedList"/>
    <dgm:cxn modelId="{E57FB1FA-0620-0C48-9790-1743B9973738}" type="presParOf" srcId="{157EF4D3-CA21-B944-BBCE-A86DF5173839}" destId="{43BB8D97-B913-FA40-B19A-55EFA51F7E5F}" srcOrd="1" destOrd="0" presId="urn:microsoft.com/office/officeart/2008/layout/LinedList"/>
    <dgm:cxn modelId="{B2D22AE4-94BB-EC4F-B0A4-4986D76BC2BB}" type="presParOf" srcId="{157EF4D3-CA21-B944-BBCE-A86DF5173839}" destId="{EAD29ADE-4382-0743-B6F4-E574B7A4EABE}" srcOrd="2" destOrd="0" presId="urn:microsoft.com/office/officeart/2008/layout/LinedList"/>
    <dgm:cxn modelId="{1953CDAC-1B3B-084F-AF26-155D3E247D3B}" type="presParOf" srcId="{6A30F144-1E23-4447-A078-3D324C3A1C30}" destId="{59E55B07-D0AD-8749-A91E-0158CA7454EA}" srcOrd="5" destOrd="0" presId="urn:microsoft.com/office/officeart/2008/layout/LinedList"/>
    <dgm:cxn modelId="{64811F26-3DEF-5C46-B7A3-ADEF0160FEAC}" type="presParOf" srcId="{6A30F144-1E23-4447-A078-3D324C3A1C30}" destId="{8E991B5C-5AA0-284F-9F30-F40331679753}" srcOrd="6" destOrd="0" presId="urn:microsoft.com/office/officeart/2008/layout/LinedList"/>
    <dgm:cxn modelId="{E8F5F8D5-CEAE-4743-83B7-55F7CC8741E7}" type="presParOf" srcId="{6A30F144-1E23-4447-A078-3D324C3A1C30}" destId="{649EBA67-F33C-8C40-A4CD-11C0E4177B30}" srcOrd="7" destOrd="0" presId="urn:microsoft.com/office/officeart/2008/layout/LinedList"/>
    <dgm:cxn modelId="{D75B2933-0E9F-8C43-93CB-D01DD55CAFD0}" type="presParOf" srcId="{649EBA67-F33C-8C40-A4CD-11C0E4177B30}" destId="{E56FD7DE-0F3D-994E-969D-0BEE19E70475}" srcOrd="0" destOrd="0" presId="urn:microsoft.com/office/officeart/2008/layout/LinedList"/>
    <dgm:cxn modelId="{8C9A102C-3267-9F49-9E77-45BA73EE8283}" type="presParOf" srcId="{649EBA67-F33C-8C40-A4CD-11C0E4177B30}" destId="{062508A0-F4D9-6D40-B551-408C16D3AA4F}" srcOrd="1" destOrd="0" presId="urn:microsoft.com/office/officeart/2008/layout/LinedList"/>
    <dgm:cxn modelId="{4CDDC700-1CE5-4F4B-B50F-167DC5EAAF83}" type="presParOf" srcId="{649EBA67-F33C-8C40-A4CD-11C0E4177B30}" destId="{ADB5F019-1BD2-514D-9A2C-2F2005DEF1DA}" srcOrd="2" destOrd="0" presId="urn:microsoft.com/office/officeart/2008/layout/LinedList"/>
    <dgm:cxn modelId="{C102CA34-D794-804B-8ACE-A94505FBC9BC}" type="presParOf" srcId="{6A30F144-1E23-4447-A078-3D324C3A1C30}" destId="{623B5AA3-21FF-0B44-BE45-A85798A7939B}" srcOrd="8" destOrd="0" presId="urn:microsoft.com/office/officeart/2008/layout/LinedList"/>
    <dgm:cxn modelId="{AB1259E5-E8BC-5948-96A0-42D59DE7B15C}" type="presParOf" srcId="{6A30F144-1E23-4447-A078-3D324C3A1C30}" destId="{3F91398A-034F-184F-AFA8-C9AF770EFA00}" srcOrd="9" destOrd="0" presId="urn:microsoft.com/office/officeart/2008/layout/LinedList"/>
    <dgm:cxn modelId="{60E41C16-18CA-4D45-AEA3-3C27B3F5D3BC}" type="presParOf" srcId="{6A30F144-1E23-4447-A078-3D324C3A1C30}" destId="{F3DDD5A0-82FB-BC40-AD1F-3C2F24A3C4C1}" srcOrd="10" destOrd="0" presId="urn:microsoft.com/office/officeart/2008/layout/LinedList"/>
    <dgm:cxn modelId="{ABA53D77-BCE2-2342-BDC2-4FB71365CE44}" type="presParOf" srcId="{F3DDD5A0-82FB-BC40-AD1F-3C2F24A3C4C1}" destId="{3CAA31A0-A824-674A-A8EE-BD80EB97E631}" srcOrd="0" destOrd="0" presId="urn:microsoft.com/office/officeart/2008/layout/LinedList"/>
    <dgm:cxn modelId="{17EF1E85-0116-6845-BF42-87F78E3A44FC}" type="presParOf" srcId="{F3DDD5A0-82FB-BC40-AD1F-3C2F24A3C4C1}" destId="{89E02870-356F-8146-BBA3-1BDD06656F83}" srcOrd="1" destOrd="0" presId="urn:microsoft.com/office/officeart/2008/layout/LinedList"/>
    <dgm:cxn modelId="{243016EF-3EF5-0041-8208-A41FAD094C2C}" type="presParOf" srcId="{F3DDD5A0-82FB-BC40-AD1F-3C2F24A3C4C1}" destId="{B6220041-4BB7-1F4E-A285-49DA6DDAFCF6}" srcOrd="2" destOrd="0" presId="urn:microsoft.com/office/officeart/2008/layout/LinedList"/>
    <dgm:cxn modelId="{5D7C474E-0C3E-994A-ADB7-3A59BBE6524A}" type="presParOf" srcId="{6A30F144-1E23-4447-A078-3D324C3A1C30}" destId="{CC87DB82-F4F8-024A-854F-B849157FF749}" srcOrd="11" destOrd="0" presId="urn:microsoft.com/office/officeart/2008/layout/LinedList"/>
    <dgm:cxn modelId="{638BFF2A-03AC-704B-B03A-93D7F1C3905D}" type="presParOf" srcId="{6A30F144-1E23-4447-A078-3D324C3A1C30}" destId="{034EEBA7-39F2-FD47-9139-02AF816CDC1D}" srcOrd="12" destOrd="0" presId="urn:microsoft.com/office/officeart/2008/layout/LinedList"/>
    <dgm:cxn modelId="{788D723E-97F1-884E-B65F-1D890733EA31}" type="presParOf" srcId="{6A30F144-1E23-4447-A078-3D324C3A1C30}" destId="{F881EC55-0A9D-EF4B-8320-E7EECA136FDE}" srcOrd="13" destOrd="0" presId="urn:microsoft.com/office/officeart/2008/layout/LinedList"/>
    <dgm:cxn modelId="{0E420805-E0A2-C34B-974B-1FCECE7F2DB7}" type="presParOf" srcId="{F881EC55-0A9D-EF4B-8320-E7EECA136FDE}" destId="{0AACA524-D8C9-FA4D-8EE1-5C7D5C0CB3D2}" srcOrd="0" destOrd="0" presId="urn:microsoft.com/office/officeart/2008/layout/LinedList"/>
    <dgm:cxn modelId="{A5A043BF-981B-524A-9FEB-3C4DBF79A912}" type="presParOf" srcId="{F881EC55-0A9D-EF4B-8320-E7EECA136FDE}" destId="{DCF45D3A-4BF3-CC48-BC1E-C9BEB5AE5EC5}" srcOrd="1" destOrd="0" presId="urn:microsoft.com/office/officeart/2008/layout/LinedList"/>
    <dgm:cxn modelId="{4FC72176-2FD1-A940-9CC0-2F0C25EEAAA4}" type="presParOf" srcId="{F881EC55-0A9D-EF4B-8320-E7EECA136FDE}" destId="{17D7BC89-B646-3649-9BDE-18C18277EF67}" srcOrd="2" destOrd="0" presId="urn:microsoft.com/office/officeart/2008/layout/LinedList"/>
    <dgm:cxn modelId="{47E4B0AB-A14E-2246-B6FC-5B3A22660AD2}" type="presParOf" srcId="{6A30F144-1E23-4447-A078-3D324C3A1C30}" destId="{168CF28D-F536-7244-AFDB-DEF17EFC0C5F}" srcOrd="14" destOrd="0" presId="urn:microsoft.com/office/officeart/2008/layout/LinedList"/>
    <dgm:cxn modelId="{216BB06C-1E10-064C-8ED9-A9D8A7D13DFE}" type="presParOf" srcId="{6A30F144-1E23-4447-A078-3D324C3A1C30}" destId="{66CECEF6-1ABE-B14B-BE77-1D58F47812D3}" srcOrd="15" destOrd="0" presId="urn:microsoft.com/office/officeart/2008/layout/LinedList"/>
    <dgm:cxn modelId="{500949FD-72C9-0E4A-9A5F-548A157EC7B0}" type="presParOf" srcId="{6A30F144-1E23-4447-A078-3D324C3A1C30}" destId="{FD1FF4D9-3EF6-0A42-8E65-D8ED53434722}" srcOrd="16" destOrd="0" presId="urn:microsoft.com/office/officeart/2008/layout/LinedList"/>
    <dgm:cxn modelId="{C7C5ED1D-134B-4D44-907F-F93A9DF1236E}" type="presParOf" srcId="{FD1FF4D9-3EF6-0A42-8E65-D8ED53434722}" destId="{F664F302-E593-9443-ACE8-F234B9FA4BC5}" srcOrd="0" destOrd="0" presId="urn:microsoft.com/office/officeart/2008/layout/LinedList"/>
    <dgm:cxn modelId="{CD2854D6-5FE2-3042-8E5A-D9058A8BA2EC}" type="presParOf" srcId="{FD1FF4D9-3EF6-0A42-8E65-D8ED53434722}" destId="{A6C07570-3B07-F843-9E49-DA12A49DCEC1}" srcOrd="1" destOrd="0" presId="urn:microsoft.com/office/officeart/2008/layout/LinedList"/>
    <dgm:cxn modelId="{D7DCD094-A0D0-C946-93CF-17C8199AE38D}" type="presParOf" srcId="{FD1FF4D9-3EF6-0A42-8E65-D8ED53434722}" destId="{83951D86-A6FD-DA40-AD7F-7C332DD3BDF6}" srcOrd="2" destOrd="0" presId="urn:microsoft.com/office/officeart/2008/layout/LinedList"/>
    <dgm:cxn modelId="{6DD1A484-1535-D64B-9B17-305118F3CC9F}" type="presParOf" srcId="{6A30F144-1E23-4447-A078-3D324C3A1C30}" destId="{81D6E968-A2A2-C341-BCB7-E9B6421AACC8}" srcOrd="17" destOrd="0" presId="urn:microsoft.com/office/officeart/2008/layout/LinedList"/>
    <dgm:cxn modelId="{89D055CC-FF02-CD4A-A08A-C942E0616B9A}" type="presParOf" srcId="{6A30F144-1E23-4447-A078-3D324C3A1C30}" destId="{31B1635D-2F04-634E-AFD5-F0BAC796329C}" srcOrd="18" destOrd="0" presId="urn:microsoft.com/office/officeart/2008/layout/LinedList"/>
    <dgm:cxn modelId="{03226645-CC98-524D-9B80-608F2C220068}" type="presParOf" srcId="{6A30F144-1E23-4447-A078-3D324C3A1C30}" destId="{CAD84A4E-E35D-5748-A59B-AB0CE2C7336E}" srcOrd="19" destOrd="0" presId="urn:microsoft.com/office/officeart/2008/layout/LinedList"/>
    <dgm:cxn modelId="{93EFB628-12EB-DB4B-88B8-962694315C21}" type="presParOf" srcId="{CAD84A4E-E35D-5748-A59B-AB0CE2C7336E}" destId="{FE70F29C-A5F3-6047-B4D9-DA31AC91D751}" srcOrd="0" destOrd="0" presId="urn:microsoft.com/office/officeart/2008/layout/LinedList"/>
    <dgm:cxn modelId="{3B8C0192-A156-C647-972C-E2D6ABDA927A}" type="presParOf" srcId="{CAD84A4E-E35D-5748-A59B-AB0CE2C7336E}" destId="{93AE62B1-2D40-154D-8742-48BE6D1436EF}" srcOrd="1" destOrd="0" presId="urn:microsoft.com/office/officeart/2008/layout/LinedList"/>
    <dgm:cxn modelId="{534FAC58-E095-8441-8AC5-2F8F349A6755}" type="presParOf" srcId="{CAD84A4E-E35D-5748-A59B-AB0CE2C7336E}" destId="{211D05CE-4C3E-A640-91A8-744DFFD2FBB4}" srcOrd="2" destOrd="0" presId="urn:microsoft.com/office/officeart/2008/layout/LinedList"/>
    <dgm:cxn modelId="{B2D92226-5777-5440-8C83-79D080609AE1}" type="presParOf" srcId="{6A30F144-1E23-4447-A078-3D324C3A1C30}" destId="{A901228F-2CAC-BF4E-A21D-630D2E15D572}" srcOrd="20" destOrd="0" presId="urn:microsoft.com/office/officeart/2008/layout/LinedList"/>
    <dgm:cxn modelId="{E81AAEE4-D494-E941-AC3C-E1D711A57BBE}" type="presParOf" srcId="{6A30F144-1E23-4447-A078-3D324C3A1C30}" destId="{F0ED38D7-A36A-D74C-A621-791113ED6F0C}" srcOrd="21" destOrd="0" presId="urn:microsoft.com/office/officeart/2008/layout/LinedList"/>
    <dgm:cxn modelId="{7CC95680-B549-1E43-BD3C-9589C017C610}" type="presParOf" srcId="{6A30F144-1E23-4447-A078-3D324C3A1C30}" destId="{C02A8958-D1BB-9046-8069-BD96831CFD31}" srcOrd="22" destOrd="0" presId="urn:microsoft.com/office/officeart/2008/layout/LinedList"/>
    <dgm:cxn modelId="{D3BCFBE5-D72D-664B-ADB2-DDE8C50F4F37}" type="presParOf" srcId="{C02A8958-D1BB-9046-8069-BD96831CFD31}" destId="{922D108C-DA9A-214F-BE11-2C0F544A3F3B}" srcOrd="0" destOrd="0" presId="urn:microsoft.com/office/officeart/2008/layout/LinedList"/>
    <dgm:cxn modelId="{88DF1653-6972-9147-842E-6D8DB18A3222}" type="presParOf" srcId="{C02A8958-D1BB-9046-8069-BD96831CFD31}" destId="{2268986E-174E-C54F-983B-5DE9D0A1EAA4}" srcOrd="1" destOrd="0" presId="urn:microsoft.com/office/officeart/2008/layout/LinedList"/>
    <dgm:cxn modelId="{2625EA95-23F0-6F44-8001-C2E28D657C57}" type="presParOf" srcId="{C02A8958-D1BB-9046-8069-BD96831CFD31}" destId="{D8CBD17D-83EE-B044-80A4-48219DD567D1}" srcOrd="2" destOrd="0" presId="urn:microsoft.com/office/officeart/2008/layout/LinedList"/>
    <dgm:cxn modelId="{1CF97079-9A71-C342-83EB-64CF8DC2EABF}" type="presParOf" srcId="{6A30F144-1E23-4447-A078-3D324C3A1C30}" destId="{DF76B8E2-4E24-7D4E-88A9-C62DD33C9513}" srcOrd="23" destOrd="0" presId="urn:microsoft.com/office/officeart/2008/layout/LinedList"/>
    <dgm:cxn modelId="{E19700AF-A4C4-9E4F-BC7D-2FEFD2E8242F}" type="presParOf" srcId="{6A30F144-1E23-4447-A078-3D324C3A1C30}" destId="{C8A15243-E91C-214C-A751-D11AA0F6710E}" srcOrd="24" destOrd="0" presId="urn:microsoft.com/office/officeart/2008/layout/LinedList"/>
    <dgm:cxn modelId="{4EF4F8FA-4575-E542-9601-28F29E329D93}" type="presParOf" srcId="{6A30F144-1E23-4447-A078-3D324C3A1C30}" destId="{F2FD325C-0849-C74D-8629-9293A9307E36}" srcOrd="25" destOrd="0" presId="urn:microsoft.com/office/officeart/2008/layout/LinedList"/>
    <dgm:cxn modelId="{E8495816-CA7B-634A-BEED-495461583E40}" type="presParOf" srcId="{F2FD325C-0849-C74D-8629-9293A9307E36}" destId="{DD3C5A8E-A7A9-F848-8202-2DC7EB68941E}" srcOrd="0" destOrd="0" presId="urn:microsoft.com/office/officeart/2008/layout/LinedList"/>
    <dgm:cxn modelId="{2554C318-36EB-804F-AE33-CA82D4C761B3}" type="presParOf" srcId="{F2FD325C-0849-C74D-8629-9293A9307E36}" destId="{98CD238C-0785-F540-87A9-133647BF84C7}" srcOrd="1" destOrd="0" presId="urn:microsoft.com/office/officeart/2008/layout/LinedList"/>
    <dgm:cxn modelId="{6F4119E3-76D0-9E4D-AEFF-8DA23CF0EEB4}" type="presParOf" srcId="{F2FD325C-0849-C74D-8629-9293A9307E36}" destId="{20B079B0-12CC-E446-B1EA-080768C02B1D}" srcOrd="2" destOrd="0" presId="urn:microsoft.com/office/officeart/2008/layout/LinedList"/>
    <dgm:cxn modelId="{00FA06A1-40BF-274C-B977-EECF85A7649F}" type="presParOf" srcId="{6A30F144-1E23-4447-A078-3D324C3A1C30}" destId="{881FA128-6F90-7C46-BCD1-5DE17CCE228E}" srcOrd="26" destOrd="0" presId="urn:microsoft.com/office/officeart/2008/layout/LinedList"/>
    <dgm:cxn modelId="{8042495E-C168-9846-84C1-371AD7F2C4F2}" type="presParOf" srcId="{6A30F144-1E23-4447-A078-3D324C3A1C30}" destId="{7E93C7B4-1BBD-F145-BE69-CFD4E40FC497}" srcOrd="27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AD2D45-8E79-4DF0-8D57-5DB03955A619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29DDF2-FFB5-4109-99B2-A7CA08C9B4BC}">
      <dgm:prSet/>
      <dgm:spPr/>
      <dgm:t>
        <a:bodyPr/>
        <a:lstStyle/>
        <a:p>
          <a:r>
            <a:rPr lang="en-US" b="1" dirty="0"/>
            <a:t>When to recommend working with the UWC:</a:t>
          </a:r>
          <a:endParaRPr lang="en-US" dirty="0"/>
        </a:p>
      </dgm:t>
    </dgm:pt>
    <dgm:pt modelId="{1BCFA096-A553-4DB5-893C-C8180D50CA83}" type="parTrans" cxnId="{4815CAE8-442A-4ABD-9AAD-AC1A4714AF7A}">
      <dgm:prSet/>
      <dgm:spPr/>
      <dgm:t>
        <a:bodyPr/>
        <a:lstStyle/>
        <a:p>
          <a:endParaRPr lang="en-US"/>
        </a:p>
      </dgm:t>
    </dgm:pt>
    <dgm:pt modelId="{75E2DCDD-B8F1-4F85-8077-EE107104896F}" type="sibTrans" cxnId="{4815CAE8-442A-4ABD-9AAD-AC1A4714AF7A}">
      <dgm:prSet/>
      <dgm:spPr/>
      <dgm:t>
        <a:bodyPr/>
        <a:lstStyle/>
        <a:p>
          <a:endParaRPr lang="en-US"/>
        </a:p>
      </dgm:t>
    </dgm:pt>
    <dgm:pt modelId="{5AF11553-8464-4F08-BDE8-09D0458C4254}">
      <dgm:prSet custT="1"/>
      <dgm:spPr/>
      <dgm:t>
        <a:bodyPr/>
        <a:lstStyle/>
        <a:p>
          <a:r>
            <a:rPr lang="en-US" sz="2400">
              <a:latin typeface="Calibri" panose="020F0502020204030204" pitchFamily="34" charset="0"/>
              <a:cs typeface="Calibri" panose="020F0502020204030204" pitchFamily="34" charset="0"/>
            </a:rPr>
            <a:t>“I have an essay coming up!” </a:t>
          </a:r>
        </a:p>
      </dgm:t>
    </dgm:pt>
    <dgm:pt modelId="{678DA9DB-BBF0-4255-B192-5A3DEF0A1EB7}" type="parTrans" cxnId="{6FBE37F4-9840-401D-B6DD-05923EF9EEFF}">
      <dgm:prSet/>
      <dgm:spPr/>
      <dgm:t>
        <a:bodyPr/>
        <a:lstStyle/>
        <a:p>
          <a:endParaRPr lang="en-US"/>
        </a:p>
      </dgm:t>
    </dgm:pt>
    <dgm:pt modelId="{69FF099B-23ED-424B-B462-F81B4DBC5322}" type="sibTrans" cxnId="{6FBE37F4-9840-401D-B6DD-05923EF9EEFF}">
      <dgm:prSet/>
      <dgm:spPr/>
      <dgm:t>
        <a:bodyPr/>
        <a:lstStyle/>
        <a:p>
          <a:endParaRPr lang="en-US"/>
        </a:p>
      </dgm:t>
    </dgm:pt>
    <dgm:pt modelId="{AD2260C6-4A13-42A8-8793-50FC60ED3475}">
      <dgm:prSet custT="1"/>
      <dgm:spPr/>
      <dgm:t>
        <a:bodyPr/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“I’ve never written an annotated bibliography/research proposal/lab report!”</a:t>
          </a:r>
        </a:p>
      </dgm:t>
    </dgm:pt>
    <dgm:pt modelId="{03BB62A5-A03F-4590-8F30-4B929F38EF9A}" type="parTrans" cxnId="{4D0221A8-E480-4150-9CB3-F46216E39B02}">
      <dgm:prSet/>
      <dgm:spPr/>
      <dgm:t>
        <a:bodyPr/>
        <a:lstStyle/>
        <a:p>
          <a:endParaRPr lang="en-US"/>
        </a:p>
      </dgm:t>
    </dgm:pt>
    <dgm:pt modelId="{622BDCBB-163C-4869-8253-0C81203967AE}" type="sibTrans" cxnId="{4D0221A8-E480-4150-9CB3-F46216E39B02}">
      <dgm:prSet/>
      <dgm:spPr/>
      <dgm:t>
        <a:bodyPr/>
        <a:lstStyle/>
        <a:p>
          <a:endParaRPr lang="en-US"/>
        </a:p>
      </dgm:t>
    </dgm:pt>
    <dgm:pt modelId="{62A92D1D-D79A-41FD-9A1F-B0CEFD581CE6}">
      <dgm:prSet custT="1"/>
      <dgm:spPr/>
      <dgm:t>
        <a:bodyPr/>
        <a:lstStyle/>
        <a:p>
          <a:r>
            <a:rPr lang="en-US" sz="2400" dirty="0"/>
            <a:t>“I need to email my professor, but I don’t know what to say!”</a:t>
          </a:r>
        </a:p>
      </dgm:t>
    </dgm:pt>
    <dgm:pt modelId="{DF32E417-F9AC-4C3A-B76B-7306038D273F}" type="parTrans" cxnId="{2ECE339C-9146-4663-B2FD-14F4C5FADAC6}">
      <dgm:prSet/>
      <dgm:spPr/>
      <dgm:t>
        <a:bodyPr/>
        <a:lstStyle/>
        <a:p>
          <a:endParaRPr lang="en-US"/>
        </a:p>
      </dgm:t>
    </dgm:pt>
    <dgm:pt modelId="{5C439923-E556-4E80-A76A-2D9C5A298559}" type="sibTrans" cxnId="{2ECE339C-9146-4663-B2FD-14F4C5FADAC6}">
      <dgm:prSet/>
      <dgm:spPr/>
      <dgm:t>
        <a:bodyPr/>
        <a:lstStyle/>
        <a:p>
          <a:endParaRPr lang="en-US"/>
        </a:p>
      </dgm:t>
    </dgm:pt>
    <dgm:pt modelId="{2E7C78FF-38C3-4C5F-BD5A-71939A57158D}">
      <dgm:prSet custT="1"/>
      <dgm:spPr/>
      <dgm:t>
        <a:bodyPr/>
        <a:lstStyle/>
        <a:p>
          <a:r>
            <a:rPr lang="en-US" sz="2400"/>
            <a:t>“I want to apply for graduate school/law school/medical school/a job!”</a:t>
          </a:r>
        </a:p>
      </dgm:t>
    </dgm:pt>
    <dgm:pt modelId="{94FA7BD9-DF98-413E-ADBA-5B125D5881C4}" type="parTrans" cxnId="{125D393E-01F1-4175-A96C-4464864EB06B}">
      <dgm:prSet/>
      <dgm:spPr/>
      <dgm:t>
        <a:bodyPr/>
        <a:lstStyle/>
        <a:p>
          <a:endParaRPr lang="en-US"/>
        </a:p>
      </dgm:t>
    </dgm:pt>
    <dgm:pt modelId="{54572F1A-8558-41CD-8A21-8D2B963BC524}" type="sibTrans" cxnId="{125D393E-01F1-4175-A96C-4464864EB06B}">
      <dgm:prSet/>
      <dgm:spPr/>
      <dgm:t>
        <a:bodyPr/>
        <a:lstStyle/>
        <a:p>
          <a:endParaRPr lang="en-US"/>
        </a:p>
      </dgm:t>
    </dgm:pt>
    <dgm:pt modelId="{2943C416-B25E-4FBC-A72B-C6AE02395EC3}">
      <dgm:prSet custT="1"/>
      <dgm:spPr/>
      <dgm:t>
        <a:bodyPr/>
        <a:lstStyle/>
        <a:p>
          <a:r>
            <a:rPr lang="en-US" sz="2400" dirty="0"/>
            <a:t>“I have a new assignment, and I don’t understand what I’m supposed to do!”</a:t>
          </a:r>
        </a:p>
      </dgm:t>
    </dgm:pt>
    <dgm:pt modelId="{0DEE44C7-9EB4-40E9-9FCB-8756132DA7D1}" type="parTrans" cxnId="{6991E353-1417-4C40-850E-93D78810C683}">
      <dgm:prSet/>
      <dgm:spPr/>
      <dgm:t>
        <a:bodyPr/>
        <a:lstStyle/>
        <a:p>
          <a:endParaRPr lang="en-US"/>
        </a:p>
      </dgm:t>
    </dgm:pt>
    <dgm:pt modelId="{DD69829F-BA3A-4778-99CE-BF79A3442507}" type="sibTrans" cxnId="{6991E353-1417-4C40-850E-93D78810C683}">
      <dgm:prSet/>
      <dgm:spPr/>
      <dgm:t>
        <a:bodyPr/>
        <a:lstStyle/>
        <a:p>
          <a:endParaRPr lang="en-US"/>
        </a:p>
      </dgm:t>
    </dgm:pt>
    <dgm:pt modelId="{6475231D-BF36-4C78-96DB-7A8182220037}">
      <dgm:prSet custT="1"/>
      <dgm:spPr/>
      <dgm:t>
        <a:bodyPr/>
        <a:lstStyle/>
        <a:p>
          <a:r>
            <a:rPr lang="en-US" sz="2400" dirty="0"/>
            <a:t>“I didn’t do well on this assignment!”/”I did well on the assignment, and I want to do even better!”</a:t>
          </a:r>
        </a:p>
      </dgm:t>
    </dgm:pt>
    <dgm:pt modelId="{69FC9A9C-0291-4B52-A657-E8F4B8A465BE}" type="parTrans" cxnId="{22C21CD1-AAFD-42E8-BBFA-B2F74A91101E}">
      <dgm:prSet/>
      <dgm:spPr/>
      <dgm:t>
        <a:bodyPr/>
        <a:lstStyle/>
        <a:p>
          <a:endParaRPr lang="en-US"/>
        </a:p>
      </dgm:t>
    </dgm:pt>
    <dgm:pt modelId="{58B93B88-CEB5-47C3-80F2-B5740A2D3325}" type="sibTrans" cxnId="{22C21CD1-AAFD-42E8-BBFA-B2F74A91101E}">
      <dgm:prSet/>
      <dgm:spPr/>
      <dgm:t>
        <a:bodyPr/>
        <a:lstStyle/>
        <a:p>
          <a:endParaRPr lang="en-US"/>
        </a:p>
      </dgm:t>
    </dgm:pt>
    <dgm:pt modelId="{66947C39-C668-467F-BDE5-9D8FCBB8B0EA}">
      <dgm:prSet custT="1"/>
      <dgm:spPr/>
      <dgm:t>
        <a:bodyPr/>
        <a:lstStyle/>
        <a:p>
          <a:r>
            <a:rPr lang="en-US" sz="2400" dirty="0"/>
            <a:t>“Will you help me with my writing assignment?”</a:t>
          </a:r>
        </a:p>
      </dgm:t>
    </dgm:pt>
    <dgm:pt modelId="{D9371A06-1C59-45A5-8EE1-00FB80BAC13E}" type="parTrans" cxnId="{700B6234-42D0-45BC-9090-4210DA0C5C9F}">
      <dgm:prSet/>
      <dgm:spPr/>
      <dgm:t>
        <a:bodyPr/>
        <a:lstStyle/>
        <a:p>
          <a:endParaRPr lang="en-US"/>
        </a:p>
      </dgm:t>
    </dgm:pt>
    <dgm:pt modelId="{68508960-C98D-4CB9-9130-2DB2A696B1BB}" type="sibTrans" cxnId="{700B6234-42D0-45BC-9090-4210DA0C5C9F}">
      <dgm:prSet/>
      <dgm:spPr/>
      <dgm:t>
        <a:bodyPr/>
        <a:lstStyle/>
        <a:p>
          <a:endParaRPr lang="en-US"/>
        </a:p>
      </dgm:t>
    </dgm:pt>
    <dgm:pt modelId="{DD44D3BC-6179-1B4A-873F-0F0CF17D1782}">
      <dgm:prSet custT="1"/>
      <dgm:spPr/>
      <dgm:t>
        <a:bodyPr/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“I've never used APA Style before!”</a:t>
          </a:r>
        </a:p>
      </dgm:t>
    </dgm:pt>
    <dgm:pt modelId="{0B03A7EB-137B-2A41-AB68-6273B4FEAF86}" type="parTrans" cxnId="{60557FB6-5E4F-534F-A699-F8C6B178797A}">
      <dgm:prSet/>
      <dgm:spPr/>
      <dgm:t>
        <a:bodyPr/>
        <a:lstStyle/>
        <a:p>
          <a:endParaRPr lang="en-US"/>
        </a:p>
      </dgm:t>
    </dgm:pt>
    <dgm:pt modelId="{B54BF2F2-6E8F-8948-92FC-80CABA82B3F7}" type="sibTrans" cxnId="{60557FB6-5E4F-534F-A699-F8C6B178797A}">
      <dgm:prSet/>
      <dgm:spPr/>
      <dgm:t>
        <a:bodyPr/>
        <a:lstStyle/>
        <a:p>
          <a:endParaRPr lang="en-US"/>
        </a:p>
      </dgm:t>
    </dgm:pt>
    <dgm:pt modelId="{F6E9B824-11AD-5745-A880-A52F17D4F3FD}">
      <dgm:prSet custT="1"/>
      <dgm:spPr/>
      <dgm:t>
        <a:bodyPr/>
        <a:lstStyle/>
        <a:p>
          <a:r>
            <a:rPr lang="en-US" sz="2400" dirty="0"/>
            <a:t>“I received comments from my instructor, but I don’t know what to do next!”</a:t>
          </a:r>
        </a:p>
      </dgm:t>
    </dgm:pt>
    <dgm:pt modelId="{8D5463DE-3723-554C-8946-73E665EE0FC4}" type="parTrans" cxnId="{07BEE393-77F0-BA43-A718-B436B196D728}">
      <dgm:prSet/>
      <dgm:spPr/>
      <dgm:t>
        <a:bodyPr/>
        <a:lstStyle/>
        <a:p>
          <a:endParaRPr lang="en-US"/>
        </a:p>
      </dgm:t>
    </dgm:pt>
    <dgm:pt modelId="{8D56BD63-87E2-2749-8080-8BFA563CC94C}" type="sibTrans" cxnId="{07BEE393-77F0-BA43-A718-B436B196D728}">
      <dgm:prSet/>
      <dgm:spPr/>
      <dgm:t>
        <a:bodyPr/>
        <a:lstStyle/>
        <a:p>
          <a:endParaRPr lang="en-US"/>
        </a:p>
      </dgm:t>
    </dgm:pt>
    <dgm:pt modelId="{E75335F0-BB4F-FF4A-A861-5252AACD3ECC}" type="pres">
      <dgm:prSet presAssocID="{6DAD2D45-8E79-4DF0-8D57-5DB03955A619}" presName="vert0" presStyleCnt="0">
        <dgm:presLayoutVars>
          <dgm:dir/>
          <dgm:animOne val="branch"/>
          <dgm:animLvl val="lvl"/>
        </dgm:presLayoutVars>
      </dgm:prSet>
      <dgm:spPr/>
    </dgm:pt>
    <dgm:pt modelId="{5EFF61C9-E8E6-3141-84F1-15679093B883}" type="pres">
      <dgm:prSet presAssocID="{D529DDF2-FFB5-4109-99B2-A7CA08C9B4BC}" presName="thickLine" presStyleLbl="alignNode1" presStyleIdx="0" presStyleCnt="1"/>
      <dgm:spPr/>
    </dgm:pt>
    <dgm:pt modelId="{4B2790E2-D325-FA45-8568-C47B463E8C8C}" type="pres">
      <dgm:prSet presAssocID="{D529DDF2-FFB5-4109-99B2-A7CA08C9B4BC}" presName="horz1" presStyleCnt="0"/>
      <dgm:spPr/>
    </dgm:pt>
    <dgm:pt modelId="{0FD1C1D9-02E9-B947-89CA-E02B4615760C}" type="pres">
      <dgm:prSet presAssocID="{D529DDF2-FFB5-4109-99B2-A7CA08C9B4BC}" presName="tx1" presStyleLbl="revTx" presStyleIdx="0" presStyleCnt="10"/>
      <dgm:spPr/>
    </dgm:pt>
    <dgm:pt modelId="{6A30F144-1E23-4447-A078-3D324C3A1C30}" type="pres">
      <dgm:prSet presAssocID="{D529DDF2-FFB5-4109-99B2-A7CA08C9B4BC}" presName="vert1" presStyleCnt="0"/>
      <dgm:spPr/>
    </dgm:pt>
    <dgm:pt modelId="{9C073FDF-2D5F-1840-AE6E-E5DB65AE880F}" type="pres">
      <dgm:prSet presAssocID="{5AF11553-8464-4F08-BDE8-09D0458C4254}" presName="vertSpace2a" presStyleCnt="0"/>
      <dgm:spPr/>
    </dgm:pt>
    <dgm:pt modelId="{3CF6858F-50FC-6D4A-95FB-6B260DB19D3B}" type="pres">
      <dgm:prSet presAssocID="{5AF11553-8464-4F08-BDE8-09D0458C4254}" presName="horz2" presStyleCnt="0"/>
      <dgm:spPr/>
    </dgm:pt>
    <dgm:pt modelId="{3E9BF2F9-AC48-1C4A-A02B-0F54A77D870A}" type="pres">
      <dgm:prSet presAssocID="{5AF11553-8464-4F08-BDE8-09D0458C4254}" presName="horzSpace2" presStyleCnt="0"/>
      <dgm:spPr/>
    </dgm:pt>
    <dgm:pt modelId="{65E905C6-0772-754F-94E7-B2B55019F130}" type="pres">
      <dgm:prSet presAssocID="{5AF11553-8464-4F08-BDE8-09D0458C4254}" presName="tx2" presStyleLbl="revTx" presStyleIdx="1" presStyleCnt="10"/>
      <dgm:spPr/>
    </dgm:pt>
    <dgm:pt modelId="{D1D70004-E0CB-8C4C-AE19-CCCB1C79A9FF}" type="pres">
      <dgm:prSet presAssocID="{5AF11553-8464-4F08-BDE8-09D0458C4254}" presName="vert2" presStyleCnt="0"/>
      <dgm:spPr/>
    </dgm:pt>
    <dgm:pt modelId="{3C108741-0868-984B-90B1-17615F1FC930}" type="pres">
      <dgm:prSet presAssocID="{5AF11553-8464-4F08-BDE8-09D0458C4254}" presName="thinLine2b" presStyleLbl="callout" presStyleIdx="0" presStyleCnt="9"/>
      <dgm:spPr/>
    </dgm:pt>
    <dgm:pt modelId="{8059C1FB-0719-5A43-AA61-09F27CE8A8F2}" type="pres">
      <dgm:prSet presAssocID="{5AF11553-8464-4F08-BDE8-09D0458C4254}" presName="vertSpace2b" presStyleCnt="0"/>
      <dgm:spPr/>
    </dgm:pt>
    <dgm:pt modelId="{649EBA67-F33C-8C40-A4CD-11C0E4177B30}" type="pres">
      <dgm:prSet presAssocID="{AD2260C6-4A13-42A8-8793-50FC60ED3475}" presName="horz2" presStyleCnt="0"/>
      <dgm:spPr/>
    </dgm:pt>
    <dgm:pt modelId="{E56FD7DE-0F3D-994E-969D-0BEE19E70475}" type="pres">
      <dgm:prSet presAssocID="{AD2260C6-4A13-42A8-8793-50FC60ED3475}" presName="horzSpace2" presStyleCnt="0"/>
      <dgm:spPr/>
    </dgm:pt>
    <dgm:pt modelId="{062508A0-F4D9-6D40-B551-408C16D3AA4F}" type="pres">
      <dgm:prSet presAssocID="{AD2260C6-4A13-42A8-8793-50FC60ED3475}" presName="tx2" presStyleLbl="revTx" presStyleIdx="2" presStyleCnt="10"/>
      <dgm:spPr/>
    </dgm:pt>
    <dgm:pt modelId="{ADB5F019-1BD2-514D-9A2C-2F2005DEF1DA}" type="pres">
      <dgm:prSet presAssocID="{AD2260C6-4A13-42A8-8793-50FC60ED3475}" presName="vert2" presStyleCnt="0"/>
      <dgm:spPr/>
    </dgm:pt>
    <dgm:pt modelId="{623B5AA3-21FF-0B44-BE45-A85798A7939B}" type="pres">
      <dgm:prSet presAssocID="{AD2260C6-4A13-42A8-8793-50FC60ED3475}" presName="thinLine2b" presStyleLbl="callout" presStyleIdx="1" presStyleCnt="9"/>
      <dgm:spPr/>
    </dgm:pt>
    <dgm:pt modelId="{3F91398A-034F-184F-AFA8-C9AF770EFA00}" type="pres">
      <dgm:prSet presAssocID="{AD2260C6-4A13-42A8-8793-50FC60ED3475}" presName="vertSpace2b" presStyleCnt="0"/>
      <dgm:spPr/>
    </dgm:pt>
    <dgm:pt modelId="{C41DF461-B1AC-E649-92BE-95A348DBFC52}" type="pres">
      <dgm:prSet presAssocID="{DD44D3BC-6179-1B4A-873F-0F0CF17D1782}" presName="horz2" presStyleCnt="0"/>
      <dgm:spPr/>
    </dgm:pt>
    <dgm:pt modelId="{6DB52087-2E81-D14A-B6EB-8183FC0122BC}" type="pres">
      <dgm:prSet presAssocID="{DD44D3BC-6179-1B4A-873F-0F0CF17D1782}" presName="horzSpace2" presStyleCnt="0"/>
      <dgm:spPr/>
    </dgm:pt>
    <dgm:pt modelId="{F1E5D4F0-1F05-D04E-9426-C6FE246427EE}" type="pres">
      <dgm:prSet presAssocID="{DD44D3BC-6179-1B4A-873F-0F0CF17D1782}" presName="tx2" presStyleLbl="revTx" presStyleIdx="3" presStyleCnt="10"/>
      <dgm:spPr/>
    </dgm:pt>
    <dgm:pt modelId="{502FEAA0-9263-2448-B2A1-B0EAC741C62F}" type="pres">
      <dgm:prSet presAssocID="{DD44D3BC-6179-1B4A-873F-0F0CF17D1782}" presName="vert2" presStyleCnt="0"/>
      <dgm:spPr/>
    </dgm:pt>
    <dgm:pt modelId="{6C416051-EF94-A54F-ACD0-3CD6FE904D12}" type="pres">
      <dgm:prSet presAssocID="{DD44D3BC-6179-1B4A-873F-0F0CF17D1782}" presName="thinLine2b" presStyleLbl="callout" presStyleIdx="2" presStyleCnt="9"/>
      <dgm:spPr/>
    </dgm:pt>
    <dgm:pt modelId="{17F875C1-196C-FC46-8C52-A8E03FA28299}" type="pres">
      <dgm:prSet presAssocID="{DD44D3BC-6179-1B4A-873F-0F0CF17D1782}" presName="vertSpace2b" presStyleCnt="0"/>
      <dgm:spPr/>
    </dgm:pt>
    <dgm:pt modelId="{1D8F7EE7-7E6A-DC4B-AE6D-9197AD267259}" type="pres">
      <dgm:prSet presAssocID="{62A92D1D-D79A-41FD-9A1F-B0CEFD581CE6}" presName="horz2" presStyleCnt="0"/>
      <dgm:spPr/>
    </dgm:pt>
    <dgm:pt modelId="{47096ABD-78F9-8141-8385-913276043E54}" type="pres">
      <dgm:prSet presAssocID="{62A92D1D-D79A-41FD-9A1F-B0CEFD581CE6}" presName="horzSpace2" presStyleCnt="0"/>
      <dgm:spPr/>
    </dgm:pt>
    <dgm:pt modelId="{C80C3E9E-224B-B54E-BD2F-EEC5FDFAF555}" type="pres">
      <dgm:prSet presAssocID="{62A92D1D-D79A-41FD-9A1F-B0CEFD581CE6}" presName="tx2" presStyleLbl="revTx" presStyleIdx="4" presStyleCnt="10"/>
      <dgm:spPr/>
    </dgm:pt>
    <dgm:pt modelId="{DC8F272C-BDE9-564B-AF7D-3DB96E6AB2B3}" type="pres">
      <dgm:prSet presAssocID="{62A92D1D-D79A-41FD-9A1F-B0CEFD581CE6}" presName="vert2" presStyleCnt="0"/>
      <dgm:spPr/>
    </dgm:pt>
    <dgm:pt modelId="{C1B21389-F98D-604F-BE07-E1FA48A6B1D7}" type="pres">
      <dgm:prSet presAssocID="{62A92D1D-D79A-41FD-9A1F-B0CEFD581CE6}" presName="thinLine2b" presStyleLbl="callout" presStyleIdx="3" presStyleCnt="9"/>
      <dgm:spPr/>
    </dgm:pt>
    <dgm:pt modelId="{DB8AE930-D5CF-3045-8A41-1CE79B950C89}" type="pres">
      <dgm:prSet presAssocID="{62A92D1D-D79A-41FD-9A1F-B0CEFD581CE6}" presName="vertSpace2b" presStyleCnt="0"/>
      <dgm:spPr/>
    </dgm:pt>
    <dgm:pt modelId="{19658C48-4F1B-A640-AA9E-4BEBA7203D23}" type="pres">
      <dgm:prSet presAssocID="{2E7C78FF-38C3-4C5F-BD5A-71939A57158D}" presName="horz2" presStyleCnt="0"/>
      <dgm:spPr/>
    </dgm:pt>
    <dgm:pt modelId="{3147D1D1-40D9-D24C-8FB6-937D517BB602}" type="pres">
      <dgm:prSet presAssocID="{2E7C78FF-38C3-4C5F-BD5A-71939A57158D}" presName="horzSpace2" presStyleCnt="0"/>
      <dgm:spPr/>
    </dgm:pt>
    <dgm:pt modelId="{3CF7ED4A-35D1-524D-A722-94E4C609C317}" type="pres">
      <dgm:prSet presAssocID="{2E7C78FF-38C3-4C5F-BD5A-71939A57158D}" presName="tx2" presStyleLbl="revTx" presStyleIdx="5" presStyleCnt="10"/>
      <dgm:spPr/>
    </dgm:pt>
    <dgm:pt modelId="{2B24B1DF-8BF2-1143-A438-4369CFBD1C70}" type="pres">
      <dgm:prSet presAssocID="{2E7C78FF-38C3-4C5F-BD5A-71939A57158D}" presName="vert2" presStyleCnt="0"/>
      <dgm:spPr/>
    </dgm:pt>
    <dgm:pt modelId="{BCDB6D68-F627-F045-ABF7-CC819D023EBD}" type="pres">
      <dgm:prSet presAssocID="{2E7C78FF-38C3-4C5F-BD5A-71939A57158D}" presName="thinLine2b" presStyleLbl="callout" presStyleIdx="4" presStyleCnt="9"/>
      <dgm:spPr/>
    </dgm:pt>
    <dgm:pt modelId="{455E7732-86C3-5B4D-B2D6-BE1A077DA7A9}" type="pres">
      <dgm:prSet presAssocID="{2E7C78FF-38C3-4C5F-BD5A-71939A57158D}" presName="vertSpace2b" presStyleCnt="0"/>
      <dgm:spPr/>
    </dgm:pt>
    <dgm:pt modelId="{F2FD325C-0849-C74D-8629-9293A9307E36}" type="pres">
      <dgm:prSet presAssocID="{2943C416-B25E-4FBC-A72B-C6AE02395EC3}" presName="horz2" presStyleCnt="0"/>
      <dgm:spPr/>
    </dgm:pt>
    <dgm:pt modelId="{DD3C5A8E-A7A9-F848-8202-2DC7EB68941E}" type="pres">
      <dgm:prSet presAssocID="{2943C416-B25E-4FBC-A72B-C6AE02395EC3}" presName="horzSpace2" presStyleCnt="0"/>
      <dgm:spPr/>
    </dgm:pt>
    <dgm:pt modelId="{98CD238C-0785-F540-87A9-133647BF84C7}" type="pres">
      <dgm:prSet presAssocID="{2943C416-B25E-4FBC-A72B-C6AE02395EC3}" presName="tx2" presStyleLbl="revTx" presStyleIdx="6" presStyleCnt="10"/>
      <dgm:spPr/>
    </dgm:pt>
    <dgm:pt modelId="{20B079B0-12CC-E446-B1EA-080768C02B1D}" type="pres">
      <dgm:prSet presAssocID="{2943C416-B25E-4FBC-A72B-C6AE02395EC3}" presName="vert2" presStyleCnt="0"/>
      <dgm:spPr/>
    </dgm:pt>
    <dgm:pt modelId="{881FA128-6F90-7C46-BCD1-5DE17CCE228E}" type="pres">
      <dgm:prSet presAssocID="{2943C416-B25E-4FBC-A72B-C6AE02395EC3}" presName="thinLine2b" presStyleLbl="callout" presStyleIdx="5" presStyleCnt="9"/>
      <dgm:spPr/>
    </dgm:pt>
    <dgm:pt modelId="{7E93C7B4-1BBD-F145-BE69-CFD4E40FC497}" type="pres">
      <dgm:prSet presAssocID="{2943C416-B25E-4FBC-A72B-C6AE02395EC3}" presName="vertSpace2b" presStyleCnt="0"/>
      <dgm:spPr/>
    </dgm:pt>
    <dgm:pt modelId="{3A7B6DEE-E35A-464E-A44C-BB0DBC85357E}" type="pres">
      <dgm:prSet presAssocID="{F6E9B824-11AD-5745-A880-A52F17D4F3FD}" presName="horz2" presStyleCnt="0"/>
      <dgm:spPr/>
    </dgm:pt>
    <dgm:pt modelId="{BA2EEE7D-B46F-A443-A6C3-2E1712636A53}" type="pres">
      <dgm:prSet presAssocID="{F6E9B824-11AD-5745-A880-A52F17D4F3FD}" presName="horzSpace2" presStyleCnt="0"/>
      <dgm:spPr/>
    </dgm:pt>
    <dgm:pt modelId="{20B1D99A-C244-B84A-95DF-4ACBD5A19FE3}" type="pres">
      <dgm:prSet presAssocID="{F6E9B824-11AD-5745-A880-A52F17D4F3FD}" presName="tx2" presStyleLbl="revTx" presStyleIdx="7" presStyleCnt="10"/>
      <dgm:spPr/>
    </dgm:pt>
    <dgm:pt modelId="{717CF6BC-EA0A-134D-8F1A-6D12D22B543B}" type="pres">
      <dgm:prSet presAssocID="{F6E9B824-11AD-5745-A880-A52F17D4F3FD}" presName="vert2" presStyleCnt="0"/>
      <dgm:spPr/>
    </dgm:pt>
    <dgm:pt modelId="{02168C01-00AD-474B-8B9B-8F9DFC2199FB}" type="pres">
      <dgm:prSet presAssocID="{F6E9B824-11AD-5745-A880-A52F17D4F3FD}" presName="thinLine2b" presStyleLbl="callout" presStyleIdx="6" presStyleCnt="9"/>
      <dgm:spPr/>
    </dgm:pt>
    <dgm:pt modelId="{1B917936-8622-A441-98DF-38728F28CE99}" type="pres">
      <dgm:prSet presAssocID="{F6E9B824-11AD-5745-A880-A52F17D4F3FD}" presName="vertSpace2b" presStyleCnt="0"/>
      <dgm:spPr/>
    </dgm:pt>
    <dgm:pt modelId="{5B88B446-E002-234D-B08E-77B082D0180F}" type="pres">
      <dgm:prSet presAssocID="{6475231D-BF36-4C78-96DB-7A8182220037}" presName="horz2" presStyleCnt="0"/>
      <dgm:spPr/>
    </dgm:pt>
    <dgm:pt modelId="{0847499C-9369-C540-B3AB-BDEB390115AF}" type="pres">
      <dgm:prSet presAssocID="{6475231D-BF36-4C78-96DB-7A8182220037}" presName="horzSpace2" presStyleCnt="0"/>
      <dgm:spPr/>
    </dgm:pt>
    <dgm:pt modelId="{38008232-7BAB-934F-9A56-CD080055F9CB}" type="pres">
      <dgm:prSet presAssocID="{6475231D-BF36-4C78-96DB-7A8182220037}" presName="tx2" presStyleLbl="revTx" presStyleIdx="8" presStyleCnt="10"/>
      <dgm:spPr/>
    </dgm:pt>
    <dgm:pt modelId="{D86809A8-2EA9-BE4F-8DC6-5DA01E5A0677}" type="pres">
      <dgm:prSet presAssocID="{6475231D-BF36-4C78-96DB-7A8182220037}" presName="vert2" presStyleCnt="0"/>
      <dgm:spPr/>
    </dgm:pt>
    <dgm:pt modelId="{529122D8-B072-BA43-B2B5-D86EEDCF2FFD}" type="pres">
      <dgm:prSet presAssocID="{6475231D-BF36-4C78-96DB-7A8182220037}" presName="thinLine2b" presStyleLbl="callout" presStyleIdx="7" presStyleCnt="9"/>
      <dgm:spPr/>
    </dgm:pt>
    <dgm:pt modelId="{83D645E3-CA64-D240-9DD9-E168D920E326}" type="pres">
      <dgm:prSet presAssocID="{6475231D-BF36-4C78-96DB-7A8182220037}" presName="vertSpace2b" presStyleCnt="0"/>
      <dgm:spPr/>
    </dgm:pt>
    <dgm:pt modelId="{374B8755-1D1A-8D44-8D08-3703918F592F}" type="pres">
      <dgm:prSet presAssocID="{66947C39-C668-467F-BDE5-9D8FCBB8B0EA}" presName="horz2" presStyleCnt="0"/>
      <dgm:spPr/>
    </dgm:pt>
    <dgm:pt modelId="{57D89810-A32F-F847-996F-2DB3FFEF0627}" type="pres">
      <dgm:prSet presAssocID="{66947C39-C668-467F-BDE5-9D8FCBB8B0EA}" presName="horzSpace2" presStyleCnt="0"/>
      <dgm:spPr/>
    </dgm:pt>
    <dgm:pt modelId="{74EA2835-707E-F241-A8C3-6261A3E1DD5C}" type="pres">
      <dgm:prSet presAssocID="{66947C39-C668-467F-BDE5-9D8FCBB8B0EA}" presName="tx2" presStyleLbl="revTx" presStyleIdx="9" presStyleCnt="10"/>
      <dgm:spPr/>
    </dgm:pt>
    <dgm:pt modelId="{E7DE77AD-AF08-EE44-91F0-484213F79BAD}" type="pres">
      <dgm:prSet presAssocID="{66947C39-C668-467F-BDE5-9D8FCBB8B0EA}" presName="vert2" presStyleCnt="0"/>
      <dgm:spPr/>
    </dgm:pt>
    <dgm:pt modelId="{252F581B-71C6-C649-BA03-5054C2B87192}" type="pres">
      <dgm:prSet presAssocID="{66947C39-C668-467F-BDE5-9D8FCBB8B0EA}" presName="thinLine2b" presStyleLbl="callout" presStyleIdx="8" presStyleCnt="9"/>
      <dgm:spPr/>
    </dgm:pt>
    <dgm:pt modelId="{6510C6DB-9EF6-5642-97CA-3230C26534CD}" type="pres">
      <dgm:prSet presAssocID="{66947C39-C668-467F-BDE5-9D8FCBB8B0EA}" presName="vertSpace2b" presStyleCnt="0"/>
      <dgm:spPr/>
    </dgm:pt>
  </dgm:ptLst>
  <dgm:cxnLst>
    <dgm:cxn modelId="{5CD91F0D-297A-1C49-89D8-D48A1EA49048}" type="presOf" srcId="{62A92D1D-D79A-41FD-9A1F-B0CEFD581CE6}" destId="{C80C3E9E-224B-B54E-BD2F-EEC5FDFAF555}" srcOrd="0" destOrd="0" presId="urn:microsoft.com/office/officeart/2008/layout/LinedList"/>
    <dgm:cxn modelId="{535BD80E-9E6F-A545-8759-B4FE325DB6A6}" type="presOf" srcId="{2943C416-B25E-4FBC-A72B-C6AE02395EC3}" destId="{98CD238C-0785-F540-87A9-133647BF84C7}" srcOrd="0" destOrd="0" presId="urn:microsoft.com/office/officeart/2008/layout/LinedList"/>
    <dgm:cxn modelId="{201B7827-7086-6A4E-A333-C16CE43D7246}" type="presOf" srcId="{F6E9B824-11AD-5745-A880-A52F17D4F3FD}" destId="{20B1D99A-C244-B84A-95DF-4ACBD5A19FE3}" srcOrd="0" destOrd="0" presId="urn:microsoft.com/office/officeart/2008/layout/LinedList"/>
    <dgm:cxn modelId="{74E2222B-69A1-0347-BFB9-8D316FA635BB}" type="presOf" srcId="{6475231D-BF36-4C78-96DB-7A8182220037}" destId="{38008232-7BAB-934F-9A56-CD080055F9CB}" srcOrd="0" destOrd="0" presId="urn:microsoft.com/office/officeart/2008/layout/LinedList"/>
    <dgm:cxn modelId="{700B6234-42D0-45BC-9090-4210DA0C5C9F}" srcId="{D529DDF2-FFB5-4109-99B2-A7CA08C9B4BC}" destId="{66947C39-C668-467F-BDE5-9D8FCBB8B0EA}" srcOrd="8" destOrd="0" parTransId="{D9371A06-1C59-45A5-8EE1-00FB80BAC13E}" sibTransId="{68508960-C98D-4CB9-9130-2DB2A696B1BB}"/>
    <dgm:cxn modelId="{B8F0DE38-D63E-014C-A8BC-BD8A5F05381C}" type="presOf" srcId="{D529DDF2-FFB5-4109-99B2-A7CA08C9B4BC}" destId="{0FD1C1D9-02E9-B947-89CA-E02B4615760C}" srcOrd="0" destOrd="0" presId="urn:microsoft.com/office/officeart/2008/layout/LinedList"/>
    <dgm:cxn modelId="{125D393E-01F1-4175-A96C-4464864EB06B}" srcId="{D529DDF2-FFB5-4109-99B2-A7CA08C9B4BC}" destId="{2E7C78FF-38C3-4C5F-BD5A-71939A57158D}" srcOrd="4" destOrd="0" parTransId="{94FA7BD9-DF98-413E-ADBA-5B125D5881C4}" sibTransId="{54572F1A-8558-41CD-8A21-8D2B963BC524}"/>
    <dgm:cxn modelId="{6991E353-1417-4C40-850E-93D78810C683}" srcId="{D529DDF2-FFB5-4109-99B2-A7CA08C9B4BC}" destId="{2943C416-B25E-4FBC-A72B-C6AE02395EC3}" srcOrd="5" destOrd="0" parTransId="{0DEE44C7-9EB4-40E9-9FCB-8756132DA7D1}" sibTransId="{DD69829F-BA3A-4778-99CE-BF79A3442507}"/>
    <dgm:cxn modelId="{44C81978-8635-E34C-B6A8-B2B15D80ADA2}" type="presOf" srcId="{6DAD2D45-8E79-4DF0-8D57-5DB03955A619}" destId="{E75335F0-BB4F-FF4A-A861-5252AACD3ECC}" srcOrd="0" destOrd="0" presId="urn:microsoft.com/office/officeart/2008/layout/LinedList"/>
    <dgm:cxn modelId="{07BEE393-77F0-BA43-A718-B436B196D728}" srcId="{D529DDF2-FFB5-4109-99B2-A7CA08C9B4BC}" destId="{F6E9B824-11AD-5745-A880-A52F17D4F3FD}" srcOrd="6" destOrd="0" parTransId="{8D5463DE-3723-554C-8946-73E665EE0FC4}" sibTransId="{8D56BD63-87E2-2749-8080-8BFA563CC94C}"/>
    <dgm:cxn modelId="{2ECE339C-9146-4663-B2FD-14F4C5FADAC6}" srcId="{D529DDF2-FFB5-4109-99B2-A7CA08C9B4BC}" destId="{62A92D1D-D79A-41FD-9A1F-B0CEFD581CE6}" srcOrd="3" destOrd="0" parTransId="{DF32E417-F9AC-4C3A-B76B-7306038D273F}" sibTransId="{5C439923-E556-4E80-A76A-2D9C5A298559}"/>
    <dgm:cxn modelId="{4D0221A8-E480-4150-9CB3-F46216E39B02}" srcId="{D529DDF2-FFB5-4109-99B2-A7CA08C9B4BC}" destId="{AD2260C6-4A13-42A8-8793-50FC60ED3475}" srcOrd="1" destOrd="0" parTransId="{03BB62A5-A03F-4590-8F30-4B929F38EF9A}" sibTransId="{622BDCBB-163C-4869-8253-0C81203967AE}"/>
    <dgm:cxn modelId="{60557FB6-5E4F-534F-A699-F8C6B178797A}" srcId="{D529DDF2-FFB5-4109-99B2-A7CA08C9B4BC}" destId="{DD44D3BC-6179-1B4A-873F-0F0CF17D1782}" srcOrd="2" destOrd="0" parTransId="{0B03A7EB-137B-2A41-AB68-6273B4FEAF86}" sibTransId="{B54BF2F2-6E8F-8948-92FC-80CABA82B3F7}"/>
    <dgm:cxn modelId="{B1281BBD-2394-954F-A4D8-DF7C81AF33EA}" type="presOf" srcId="{66947C39-C668-467F-BDE5-9D8FCBB8B0EA}" destId="{74EA2835-707E-F241-A8C3-6261A3E1DD5C}" srcOrd="0" destOrd="0" presId="urn:microsoft.com/office/officeart/2008/layout/LinedList"/>
    <dgm:cxn modelId="{4632C3C6-C992-7545-9413-E1B0D668798C}" type="presOf" srcId="{5AF11553-8464-4F08-BDE8-09D0458C4254}" destId="{65E905C6-0772-754F-94E7-B2B55019F130}" srcOrd="0" destOrd="0" presId="urn:microsoft.com/office/officeart/2008/layout/LinedList"/>
    <dgm:cxn modelId="{22C21CD1-AAFD-42E8-BBFA-B2F74A91101E}" srcId="{D529DDF2-FFB5-4109-99B2-A7CA08C9B4BC}" destId="{6475231D-BF36-4C78-96DB-7A8182220037}" srcOrd="7" destOrd="0" parTransId="{69FC9A9C-0291-4B52-A657-E8F4B8A465BE}" sibTransId="{58B93B88-CEB5-47C3-80F2-B5740A2D3325}"/>
    <dgm:cxn modelId="{9D693FD8-3F31-A943-B932-750095479B92}" type="presOf" srcId="{2E7C78FF-38C3-4C5F-BD5A-71939A57158D}" destId="{3CF7ED4A-35D1-524D-A722-94E4C609C317}" srcOrd="0" destOrd="0" presId="urn:microsoft.com/office/officeart/2008/layout/LinedList"/>
    <dgm:cxn modelId="{001BE7D8-51DE-8E49-B6D0-114165DD78CD}" type="presOf" srcId="{DD44D3BC-6179-1B4A-873F-0F0CF17D1782}" destId="{F1E5D4F0-1F05-D04E-9426-C6FE246427EE}" srcOrd="0" destOrd="0" presId="urn:microsoft.com/office/officeart/2008/layout/LinedList"/>
    <dgm:cxn modelId="{4815CAE8-442A-4ABD-9AAD-AC1A4714AF7A}" srcId="{6DAD2D45-8E79-4DF0-8D57-5DB03955A619}" destId="{D529DDF2-FFB5-4109-99B2-A7CA08C9B4BC}" srcOrd="0" destOrd="0" parTransId="{1BCFA096-A553-4DB5-893C-C8180D50CA83}" sibTransId="{75E2DCDD-B8F1-4F85-8077-EE107104896F}"/>
    <dgm:cxn modelId="{FA3CBFF2-A1D9-B444-B853-BB52C8836E94}" type="presOf" srcId="{AD2260C6-4A13-42A8-8793-50FC60ED3475}" destId="{062508A0-F4D9-6D40-B551-408C16D3AA4F}" srcOrd="0" destOrd="0" presId="urn:microsoft.com/office/officeart/2008/layout/LinedList"/>
    <dgm:cxn modelId="{6FBE37F4-9840-401D-B6DD-05923EF9EEFF}" srcId="{D529DDF2-FFB5-4109-99B2-A7CA08C9B4BC}" destId="{5AF11553-8464-4F08-BDE8-09D0458C4254}" srcOrd="0" destOrd="0" parTransId="{678DA9DB-BBF0-4255-B192-5A3DEF0A1EB7}" sibTransId="{69FF099B-23ED-424B-B462-F81B4DBC5322}"/>
    <dgm:cxn modelId="{B548C64C-9DCA-1A40-8B7E-715744D90F00}" type="presParOf" srcId="{E75335F0-BB4F-FF4A-A861-5252AACD3ECC}" destId="{5EFF61C9-E8E6-3141-84F1-15679093B883}" srcOrd="0" destOrd="0" presId="urn:microsoft.com/office/officeart/2008/layout/LinedList"/>
    <dgm:cxn modelId="{67F76484-F20B-DA47-BDBC-C56612C3522F}" type="presParOf" srcId="{E75335F0-BB4F-FF4A-A861-5252AACD3ECC}" destId="{4B2790E2-D325-FA45-8568-C47B463E8C8C}" srcOrd="1" destOrd="0" presId="urn:microsoft.com/office/officeart/2008/layout/LinedList"/>
    <dgm:cxn modelId="{A1D02952-222E-6F41-B6AD-2655A54A864F}" type="presParOf" srcId="{4B2790E2-D325-FA45-8568-C47B463E8C8C}" destId="{0FD1C1D9-02E9-B947-89CA-E02B4615760C}" srcOrd="0" destOrd="0" presId="urn:microsoft.com/office/officeart/2008/layout/LinedList"/>
    <dgm:cxn modelId="{CB9A5FDF-C9F5-5849-9318-5E77CB8C3A02}" type="presParOf" srcId="{4B2790E2-D325-FA45-8568-C47B463E8C8C}" destId="{6A30F144-1E23-4447-A078-3D324C3A1C30}" srcOrd="1" destOrd="0" presId="urn:microsoft.com/office/officeart/2008/layout/LinedList"/>
    <dgm:cxn modelId="{759BFB48-56BB-E140-AB4F-C1A1FB143661}" type="presParOf" srcId="{6A30F144-1E23-4447-A078-3D324C3A1C30}" destId="{9C073FDF-2D5F-1840-AE6E-E5DB65AE880F}" srcOrd="0" destOrd="0" presId="urn:microsoft.com/office/officeart/2008/layout/LinedList"/>
    <dgm:cxn modelId="{6F2A5A98-9CC6-2647-8E0C-9982BFF0A5A2}" type="presParOf" srcId="{6A30F144-1E23-4447-A078-3D324C3A1C30}" destId="{3CF6858F-50FC-6D4A-95FB-6B260DB19D3B}" srcOrd="1" destOrd="0" presId="urn:microsoft.com/office/officeart/2008/layout/LinedList"/>
    <dgm:cxn modelId="{960E8858-928E-B84A-B0BC-DE68F08876DA}" type="presParOf" srcId="{3CF6858F-50FC-6D4A-95FB-6B260DB19D3B}" destId="{3E9BF2F9-AC48-1C4A-A02B-0F54A77D870A}" srcOrd="0" destOrd="0" presId="urn:microsoft.com/office/officeart/2008/layout/LinedList"/>
    <dgm:cxn modelId="{EE885F67-2893-434F-BA16-97491AD2ABE8}" type="presParOf" srcId="{3CF6858F-50FC-6D4A-95FB-6B260DB19D3B}" destId="{65E905C6-0772-754F-94E7-B2B55019F130}" srcOrd="1" destOrd="0" presId="urn:microsoft.com/office/officeart/2008/layout/LinedList"/>
    <dgm:cxn modelId="{7903252F-BB7F-1247-B5E0-5F59F68427BD}" type="presParOf" srcId="{3CF6858F-50FC-6D4A-95FB-6B260DB19D3B}" destId="{D1D70004-E0CB-8C4C-AE19-CCCB1C79A9FF}" srcOrd="2" destOrd="0" presId="urn:microsoft.com/office/officeart/2008/layout/LinedList"/>
    <dgm:cxn modelId="{D1ECB178-D46A-1C42-B3DC-99A84DDDC49F}" type="presParOf" srcId="{6A30F144-1E23-4447-A078-3D324C3A1C30}" destId="{3C108741-0868-984B-90B1-17615F1FC930}" srcOrd="2" destOrd="0" presId="urn:microsoft.com/office/officeart/2008/layout/LinedList"/>
    <dgm:cxn modelId="{8E3E1277-8B29-B840-8AC8-F089630BE2E3}" type="presParOf" srcId="{6A30F144-1E23-4447-A078-3D324C3A1C30}" destId="{8059C1FB-0719-5A43-AA61-09F27CE8A8F2}" srcOrd="3" destOrd="0" presId="urn:microsoft.com/office/officeart/2008/layout/LinedList"/>
    <dgm:cxn modelId="{E8F5F8D5-CEAE-4743-83B7-55F7CC8741E7}" type="presParOf" srcId="{6A30F144-1E23-4447-A078-3D324C3A1C30}" destId="{649EBA67-F33C-8C40-A4CD-11C0E4177B30}" srcOrd="4" destOrd="0" presId="urn:microsoft.com/office/officeart/2008/layout/LinedList"/>
    <dgm:cxn modelId="{D75B2933-0E9F-8C43-93CB-D01DD55CAFD0}" type="presParOf" srcId="{649EBA67-F33C-8C40-A4CD-11C0E4177B30}" destId="{E56FD7DE-0F3D-994E-969D-0BEE19E70475}" srcOrd="0" destOrd="0" presId="urn:microsoft.com/office/officeart/2008/layout/LinedList"/>
    <dgm:cxn modelId="{8C9A102C-3267-9F49-9E77-45BA73EE8283}" type="presParOf" srcId="{649EBA67-F33C-8C40-A4CD-11C0E4177B30}" destId="{062508A0-F4D9-6D40-B551-408C16D3AA4F}" srcOrd="1" destOrd="0" presId="urn:microsoft.com/office/officeart/2008/layout/LinedList"/>
    <dgm:cxn modelId="{4CDDC700-1CE5-4F4B-B50F-167DC5EAAF83}" type="presParOf" srcId="{649EBA67-F33C-8C40-A4CD-11C0E4177B30}" destId="{ADB5F019-1BD2-514D-9A2C-2F2005DEF1DA}" srcOrd="2" destOrd="0" presId="urn:microsoft.com/office/officeart/2008/layout/LinedList"/>
    <dgm:cxn modelId="{C102CA34-D794-804B-8ACE-A94505FBC9BC}" type="presParOf" srcId="{6A30F144-1E23-4447-A078-3D324C3A1C30}" destId="{623B5AA3-21FF-0B44-BE45-A85798A7939B}" srcOrd="5" destOrd="0" presId="urn:microsoft.com/office/officeart/2008/layout/LinedList"/>
    <dgm:cxn modelId="{AB1259E5-E8BC-5948-96A0-42D59DE7B15C}" type="presParOf" srcId="{6A30F144-1E23-4447-A078-3D324C3A1C30}" destId="{3F91398A-034F-184F-AFA8-C9AF770EFA00}" srcOrd="6" destOrd="0" presId="urn:microsoft.com/office/officeart/2008/layout/LinedList"/>
    <dgm:cxn modelId="{A4926DF6-CBD5-554C-9F0A-4F26B393F660}" type="presParOf" srcId="{6A30F144-1E23-4447-A078-3D324C3A1C30}" destId="{C41DF461-B1AC-E649-92BE-95A348DBFC52}" srcOrd="7" destOrd="0" presId="urn:microsoft.com/office/officeart/2008/layout/LinedList"/>
    <dgm:cxn modelId="{CBFB2C92-77B7-2144-BC75-C2C4BA8E7D8D}" type="presParOf" srcId="{C41DF461-B1AC-E649-92BE-95A348DBFC52}" destId="{6DB52087-2E81-D14A-B6EB-8183FC0122BC}" srcOrd="0" destOrd="0" presId="urn:microsoft.com/office/officeart/2008/layout/LinedList"/>
    <dgm:cxn modelId="{0C50B5D8-6038-6D4F-8ADA-F21F9B1B5CDE}" type="presParOf" srcId="{C41DF461-B1AC-E649-92BE-95A348DBFC52}" destId="{F1E5D4F0-1F05-D04E-9426-C6FE246427EE}" srcOrd="1" destOrd="0" presId="urn:microsoft.com/office/officeart/2008/layout/LinedList"/>
    <dgm:cxn modelId="{B406CD46-4B4C-6A46-B4E1-BD439D75CB6B}" type="presParOf" srcId="{C41DF461-B1AC-E649-92BE-95A348DBFC52}" destId="{502FEAA0-9263-2448-B2A1-B0EAC741C62F}" srcOrd="2" destOrd="0" presId="urn:microsoft.com/office/officeart/2008/layout/LinedList"/>
    <dgm:cxn modelId="{48D45902-967D-F246-94A5-04A4661E535F}" type="presParOf" srcId="{6A30F144-1E23-4447-A078-3D324C3A1C30}" destId="{6C416051-EF94-A54F-ACD0-3CD6FE904D12}" srcOrd="8" destOrd="0" presId="urn:microsoft.com/office/officeart/2008/layout/LinedList"/>
    <dgm:cxn modelId="{B36410D2-E217-9E44-A146-6C25174E7900}" type="presParOf" srcId="{6A30F144-1E23-4447-A078-3D324C3A1C30}" destId="{17F875C1-196C-FC46-8C52-A8E03FA28299}" srcOrd="9" destOrd="0" presId="urn:microsoft.com/office/officeart/2008/layout/LinedList"/>
    <dgm:cxn modelId="{52109D09-A850-4B40-8516-2E7B7908E432}" type="presParOf" srcId="{6A30F144-1E23-4447-A078-3D324C3A1C30}" destId="{1D8F7EE7-7E6A-DC4B-AE6D-9197AD267259}" srcOrd="10" destOrd="0" presId="urn:microsoft.com/office/officeart/2008/layout/LinedList"/>
    <dgm:cxn modelId="{27594958-E8AA-2340-A4D7-5245FB7BBD43}" type="presParOf" srcId="{1D8F7EE7-7E6A-DC4B-AE6D-9197AD267259}" destId="{47096ABD-78F9-8141-8385-913276043E54}" srcOrd="0" destOrd="0" presId="urn:microsoft.com/office/officeart/2008/layout/LinedList"/>
    <dgm:cxn modelId="{7777A391-1C0E-EE45-93C9-4406DB6FA19A}" type="presParOf" srcId="{1D8F7EE7-7E6A-DC4B-AE6D-9197AD267259}" destId="{C80C3E9E-224B-B54E-BD2F-EEC5FDFAF555}" srcOrd="1" destOrd="0" presId="urn:microsoft.com/office/officeart/2008/layout/LinedList"/>
    <dgm:cxn modelId="{BB6CCE54-AE23-1143-97BE-501B6658DD21}" type="presParOf" srcId="{1D8F7EE7-7E6A-DC4B-AE6D-9197AD267259}" destId="{DC8F272C-BDE9-564B-AF7D-3DB96E6AB2B3}" srcOrd="2" destOrd="0" presId="urn:microsoft.com/office/officeart/2008/layout/LinedList"/>
    <dgm:cxn modelId="{AD4C4170-7654-5541-85E9-71B4E2BD9524}" type="presParOf" srcId="{6A30F144-1E23-4447-A078-3D324C3A1C30}" destId="{C1B21389-F98D-604F-BE07-E1FA48A6B1D7}" srcOrd="11" destOrd="0" presId="urn:microsoft.com/office/officeart/2008/layout/LinedList"/>
    <dgm:cxn modelId="{4E5A82F6-058C-A941-B90D-70B99029709E}" type="presParOf" srcId="{6A30F144-1E23-4447-A078-3D324C3A1C30}" destId="{DB8AE930-D5CF-3045-8A41-1CE79B950C89}" srcOrd="12" destOrd="0" presId="urn:microsoft.com/office/officeart/2008/layout/LinedList"/>
    <dgm:cxn modelId="{82F9D41A-7405-2048-8B13-B5E7D26F1DFE}" type="presParOf" srcId="{6A30F144-1E23-4447-A078-3D324C3A1C30}" destId="{19658C48-4F1B-A640-AA9E-4BEBA7203D23}" srcOrd="13" destOrd="0" presId="urn:microsoft.com/office/officeart/2008/layout/LinedList"/>
    <dgm:cxn modelId="{97242728-1117-8C46-A4AF-F4F641CC045D}" type="presParOf" srcId="{19658C48-4F1B-A640-AA9E-4BEBA7203D23}" destId="{3147D1D1-40D9-D24C-8FB6-937D517BB602}" srcOrd="0" destOrd="0" presId="urn:microsoft.com/office/officeart/2008/layout/LinedList"/>
    <dgm:cxn modelId="{8AD63E2C-7819-6D4E-BD86-2951C2A5A849}" type="presParOf" srcId="{19658C48-4F1B-A640-AA9E-4BEBA7203D23}" destId="{3CF7ED4A-35D1-524D-A722-94E4C609C317}" srcOrd="1" destOrd="0" presId="urn:microsoft.com/office/officeart/2008/layout/LinedList"/>
    <dgm:cxn modelId="{C45BF184-9977-9148-9D79-5089C190866A}" type="presParOf" srcId="{19658C48-4F1B-A640-AA9E-4BEBA7203D23}" destId="{2B24B1DF-8BF2-1143-A438-4369CFBD1C70}" srcOrd="2" destOrd="0" presId="urn:microsoft.com/office/officeart/2008/layout/LinedList"/>
    <dgm:cxn modelId="{9A24D48F-10F6-B24D-A2FF-433A21CB8D3E}" type="presParOf" srcId="{6A30F144-1E23-4447-A078-3D324C3A1C30}" destId="{BCDB6D68-F627-F045-ABF7-CC819D023EBD}" srcOrd="14" destOrd="0" presId="urn:microsoft.com/office/officeart/2008/layout/LinedList"/>
    <dgm:cxn modelId="{F8628DD3-CF15-084F-9BCB-A5511309E145}" type="presParOf" srcId="{6A30F144-1E23-4447-A078-3D324C3A1C30}" destId="{455E7732-86C3-5B4D-B2D6-BE1A077DA7A9}" srcOrd="15" destOrd="0" presId="urn:microsoft.com/office/officeart/2008/layout/LinedList"/>
    <dgm:cxn modelId="{4EF4F8FA-4575-E542-9601-28F29E329D93}" type="presParOf" srcId="{6A30F144-1E23-4447-A078-3D324C3A1C30}" destId="{F2FD325C-0849-C74D-8629-9293A9307E36}" srcOrd="16" destOrd="0" presId="urn:microsoft.com/office/officeart/2008/layout/LinedList"/>
    <dgm:cxn modelId="{E8495816-CA7B-634A-BEED-495461583E40}" type="presParOf" srcId="{F2FD325C-0849-C74D-8629-9293A9307E36}" destId="{DD3C5A8E-A7A9-F848-8202-2DC7EB68941E}" srcOrd="0" destOrd="0" presId="urn:microsoft.com/office/officeart/2008/layout/LinedList"/>
    <dgm:cxn modelId="{2554C318-36EB-804F-AE33-CA82D4C761B3}" type="presParOf" srcId="{F2FD325C-0849-C74D-8629-9293A9307E36}" destId="{98CD238C-0785-F540-87A9-133647BF84C7}" srcOrd="1" destOrd="0" presId="urn:microsoft.com/office/officeart/2008/layout/LinedList"/>
    <dgm:cxn modelId="{6F4119E3-76D0-9E4D-AEFF-8DA23CF0EEB4}" type="presParOf" srcId="{F2FD325C-0849-C74D-8629-9293A9307E36}" destId="{20B079B0-12CC-E446-B1EA-080768C02B1D}" srcOrd="2" destOrd="0" presId="urn:microsoft.com/office/officeart/2008/layout/LinedList"/>
    <dgm:cxn modelId="{00FA06A1-40BF-274C-B977-EECF85A7649F}" type="presParOf" srcId="{6A30F144-1E23-4447-A078-3D324C3A1C30}" destId="{881FA128-6F90-7C46-BCD1-5DE17CCE228E}" srcOrd="17" destOrd="0" presId="urn:microsoft.com/office/officeart/2008/layout/LinedList"/>
    <dgm:cxn modelId="{8042495E-C168-9846-84C1-371AD7F2C4F2}" type="presParOf" srcId="{6A30F144-1E23-4447-A078-3D324C3A1C30}" destId="{7E93C7B4-1BBD-F145-BE69-CFD4E40FC497}" srcOrd="18" destOrd="0" presId="urn:microsoft.com/office/officeart/2008/layout/LinedList"/>
    <dgm:cxn modelId="{9F7304BC-662F-FA4E-8F12-51CFBE130E07}" type="presParOf" srcId="{6A30F144-1E23-4447-A078-3D324C3A1C30}" destId="{3A7B6DEE-E35A-464E-A44C-BB0DBC85357E}" srcOrd="19" destOrd="0" presId="urn:microsoft.com/office/officeart/2008/layout/LinedList"/>
    <dgm:cxn modelId="{CEB658AF-A2DD-EC4E-B8AC-C34813087106}" type="presParOf" srcId="{3A7B6DEE-E35A-464E-A44C-BB0DBC85357E}" destId="{BA2EEE7D-B46F-A443-A6C3-2E1712636A53}" srcOrd="0" destOrd="0" presId="urn:microsoft.com/office/officeart/2008/layout/LinedList"/>
    <dgm:cxn modelId="{94864A4D-1855-6F4C-AFD7-10053AA35B7C}" type="presParOf" srcId="{3A7B6DEE-E35A-464E-A44C-BB0DBC85357E}" destId="{20B1D99A-C244-B84A-95DF-4ACBD5A19FE3}" srcOrd="1" destOrd="0" presId="urn:microsoft.com/office/officeart/2008/layout/LinedList"/>
    <dgm:cxn modelId="{02097DE5-3DEF-2440-AC43-C7CFECA338D2}" type="presParOf" srcId="{3A7B6DEE-E35A-464E-A44C-BB0DBC85357E}" destId="{717CF6BC-EA0A-134D-8F1A-6D12D22B543B}" srcOrd="2" destOrd="0" presId="urn:microsoft.com/office/officeart/2008/layout/LinedList"/>
    <dgm:cxn modelId="{12717419-8513-3E48-99CF-9909974B4117}" type="presParOf" srcId="{6A30F144-1E23-4447-A078-3D324C3A1C30}" destId="{02168C01-00AD-474B-8B9B-8F9DFC2199FB}" srcOrd="20" destOrd="0" presId="urn:microsoft.com/office/officeart/2008/layout/LinedList"/>
    <dgm:cxn modelId="{F6F7E6EC-B5D6-2C42-8976-DE5AFC8E1B38}" type="presParOf" srcId="{6A30F144-1E23-4447-A078-3D324C3A1C30}" destId="{1B917936-8622-A441-98DF-38728F28CE99}" srcOrd="21" destOrd="0" presId="urn:microsoft.com/office/officeart/2008/layout/LinedList"/>
    <dgm:cxn modelId="{103359E0-0917-744E-9909-52A82CA8F941}" type="presParOf" srcId="{6A30F144-1E23-4447-A078-3D324C3A1C30}" destId="{5B88B446-E002-234D-B08E-77B082D0180F}" srcOrd="22" destOrd="0" presId="urn:microsoft.com/office/officeart/2008/layout/LinedList"/>
    <dgm:cxn modelId="{B43B29FC-52BC-294B-B61F-83EE253D3D42}" type="presParOf" srcId="{5B88B446-E002-234D-B08E-77B082D0180F}" destId="{0847499C-9369-C540-B3AB-BDEB390115AF}" srcOrd="0" destOrd="0" presId="urn:microsoft.com/office/officeart/2008/layout/LinedList"/>
    <dgm:cxn modelId="{FF3307C7-32FF-D947-A2F6-FB4230C03A38}" type="presParOf" srcId="{5B88B446-E002-234D-B08E-77B082D0180F}" destId="{38008232-7BAB-934F-9A56-CD080055F9CB}" srcOrd="1" destOrd="0" presId="urn:microsoft.com/office/officeart/2008/layout/LinedList"/>
    <dgm:cxn modelId="{F05D9E6B-A243-C740-A383-BCD73F393C98}" type="presParOf" srcId="{5B88B446-E002-234D-B08E-77B082D0180F}" destId="{D86809A8-2EA9-BE4F-8DC6-5DA01E5A0677}" srcOrd="2" destOrd="0" presId="urn:microsoft.com/office/officeart/2008/layout/LinedList"/>
    <dgm:cxn modelId="{B4AD6456-1236-774D-9F5B-9AE80647F133}" type="presParOf" srcId="{6A30F144-1E23-4447-A078-3D324C3A1C30}" destId="{529122D8-B072-BA43-B2B5-D86EEDCF2FFD}" srcOrd="23" destOrd="0" presId="urn:microsoft.com/office/officeart/2008/layout/LinedList"/>
    <dgm:cxn modelId="{4AC9927E-2FED-CF4A-B234-A6CC1A5E3D2B}" type="presParOf" srcId="{6A30F144-1E23-4447-A078-3D324C3A1C30}" destId="{83D645E3-CA64-D240-9DD9-E168D920E326}" srcOrd="24" destOrd="0" presId="urn:microsoft.com/office/officeart/2008/layout/LinedList"/>
    <dgm:cxn modelId="{75AADCD8-6C2B-F54D-8DCC-168604686F38}" type="presParOf" srcId="{6A30F144-1E23-4447-A078-3D324C3A1C30}" destId="{374B8755-1D1A-8D44-8D08-3703918F592F}" srcOrd="25" destOrd="0" presId="urn:microsoft.com/office/officeart/2008/layout/LinedList"/>
    <dgm:cxn modelId="{095FD682-020E-9A45-9A0E-C17822FE81AE}" type="presParOf" srcId="{374B8755-1D1A-8D44-8D08-3703918F592F}" destId="{57D89810-A32F-F847-996F-2DB3FFEF0627}" srcOrd="0" destOrd="0" presId="urn:microsoft.com/office/officeart/2008/layout/LinedList"/>
    <dgm:cxn modelId="{FB5A23A6-5B3A-6A4B-BBAC-B6842397B022}" type="presParOf" srcId="{374B8755-1D1A-8D44-8D08-3703918F592F}" destId="{74EA2835-707E-F241-A8C3-6261A3E1DD5C}" srcOrd="1" destOrd="0" presId="urn:microsoft.com/office/officeart/2008/layout/LinedList"/>
    <dgm:cxn modelId="{32679AED-CBE3-EB40-A21A-6950F074DB3A}" type="presParOf" srcId="{374B8755-1D1A-8D44-8D08-3703918F592F}" destId="{E7DE77AD-AF08-EE44-91F0-484213F79BAD}" srcOrd="2" destOrd="0" presId="urn:microsoft.com/office/officeart/2008/layout/LinedList"/>
    <dgm:cxn modelId="{2D5CBACD-06B8-A54E-AEB0-A045F494DEE4}" type="presParOf" srcId="{6A30F144-1E23-4447-A078-3D324C3A1C30}" destId="{252F581B-71C6-C649-BA03-5054C2B87192}" srcOrd="26" destOrd="0" presId="urn:microsoft.com/office/officeart/2008/layout/LinedList"/>
    <dgm:cxn modelId="{E32992F3-7398-B84C-9C1D-E975674A4C7A}" type="presParOf" srcId="{6A30F144-1E23-4447-A078-3D324C3A1C30}" destId="{6510C6DB-9EF6-5642-97CA-3230C26534CD}" srcOrd="27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AD2D45-8E79-4DF0-8D57-5DB03955A619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29DDF2-FFB5-4109-99B2-A7CA08C9B4BC}">
      <dgm:prSet/>
      <dgm:spPr/>
      <dgm:t>
        <a:bodyPr/>
        <a:lstStyle/>
        <a:p>
          <a:r>
            <a:rPr lang="en-US" b="1" dirty="0"/>
            <a:t>Help your student understand the UWC: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Help your student understand the UWC:&#10; “I'm going to the UWC so they can fix my paper.”&#10; &quot;I don't need to use the UWC because ChatGPT can write my papers for me!”&#10; “I’m a good writer, so I don't need the UWC.”&#10; “I'm going into STEM, so I don't need the UWC.”&#10; “I don’t need help; I already know this.”&#10; “I'm too busy to go to the UWC.”&#10; “I worked with the UWC once already, so I don’t need to go back.”&#10; “I need help, but I don't want the writing consultants to judge me!”&#10; “I've never been a good writer, so what’s the point?” "/>
        </a:ext>
      </dgm:extLst>
    </dgm:pt>
    <dgm:pt modelId="{1BCFA096-A553-4DB5-893C-C8180D50CA83}" type="parTrans" cxnId="{4815CAE8-442A-4ABD-9AAD-AC1A4714AF7A}">
      <dgm:prSet/>
      <dgm:spPr/>
      <dgm:t>
        <a:bodyPr/>
        <a:lstStyle/>
        <a:p>
          <a:endParaRPr lang="en-US"/>
        </a:p>
      </dgm:t>
    </dgm:pt>
    <dgm:pt modelId="{75E2DCDD-B8F1-4F85-8077-EE107104896F}" type="sibTrans" cxnId="{4815CAE8-442A-4ABD-9AAD-AC1A4714AF7A}">
      <dgm:prSet/>
      <dgm:spPr/>
      <dgm:t>
        <a:bodyPr/>
        <a:lstStyle/>
        <a:p>
          <a:endParaRPr lang="en-US"/>
        </a:p>
      </dgm:t>
    </dgm:pt>
    <dgm:pt modelId="{5AF11553-8464-4F08-BDE8-09D0458C4254}">
      <dgm:prSet custT="1"/>
      <dgm:spPr/>
      <dgm:t>
        <a:bodyPr/>
        <a:lstStyle/>
        <a:p>
          <a:r>
            <a:rPr lang="en-US" sz="24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“I'm going to the UWC so they can fix my paper.”</a:t>
          </a:r>
          <a:endParaRPr lang="en-US" sz="2400" dirty="0"/>
        </a:p>
      </dgm:t>
      <dgm:extLst>
        <a:ext uri="{E40237B7-FDA0-4F09-8148-C483321AD2D9}">
          <dgm14:cNvPr xmlns:dgm14="http://schemas.microsoft.com/office/drawing/2010/diagram" id="0" name="" descr="Help your student understand the UWC:&#10; “I'm going to the UWC so they can fix my paper.”&#10; &quot;I don't need to use the UWC because ChatGPT can write my papers for me!”&#10; “I’m a good writer, so I don't need the UWC.”&#10; “I'm going into STEM, so I don't need the UWC.”&#10; “I don’t need help; I already know this.”&#10; “I'm too busy to go to the UWC.”&#10; “I worked with the UWC once already, so I don’t need to go back.”&#10; “I need help, but I don't want the writing consultants to judge me!”&#10; “I've never been a good writer, so what’s the point?” "/>
        </a:ext>
      </dgm:extLst>
    </dgm:pt>
    <dgm:pt modelId="{678DA9DB-BBF0-4255-B192-5A3DEF0A1EB7}" type="parTrans" cxnId="{6FBE37F4-9840-401D-B6DD-05923EF9EEFF}">
      <dgm:prSet/>
      <dgm:spPr/>
      <dgm:t>
        <a:bodyPr/>
        <a:lstStyle/>
        <a:p>
          <a:endParaRPr lang="en-US"/>
        </a:p>
      </dgm:t>
    </dgm:pt>
    <dgm:pt modelId="{69FF099B-23ED-424B-B462-F81B4DBC5322}" type="sibTrans" cxnId="{6FBE37F4-9840-401D-B6DD-05923EF9EEFF}">
      <dgm:prSet/>
      <dgm:spPr/>
      <dgm:t>
        <a:bodyPr/>
        <a:lstStyle/>
        <a:p>
          <a:endParaRPr lang="en-US"/>
        </a:p>
      </dgm:t>
    </dgm:pt>
    <dgm:pt modelId="{AD2260C6-4A13-42A8-8793-50FC60ED3475}">
      <dgm:prSet custT="1"/>
      <dgm:spPr/>
      <dgm:t>
        <a:bodyPr/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“I’m a good writer, so I don't need the UWC.”</a:t>
          </a:r>
        </a:p>
      </dgm:t>
      <dgm:extLst>
        <a:ext uri="{E40237B7-FDA0-4F09-8148-C483321AD2D9}">
          <dgm14:cNvPr xmlns:dgm14="http://schemas.microsoft.com/office/drawing/2010/diagram" id="0" name="" descr="Help your student understand the UWC:&#10; “I'm going to the UWC so they can fix my paper.”&#10; &quot;I don't need to use the UWC because ChatGPT can write my papers for me!”&#10; “I’m a good writer, so I don't need the UWC.”&#10; “I'm going into STEM, so I don't need the UWC.”&#10; “I don’t need help; I already know this.”&#10; “I'm too busy to go to the UWC.”&#10; “I worked with the UWC once already, so I don’t need to go back.”&#10; “I need help, but I don't want the writing consultants to judge me!”&#10; “I've never been a good writer, so what’s the point?” "/>
        </a:ext>
      </dgm:extLst>
    </dgm:pt>
    <dgm:pt modelId="{03BB62A5-A03F-4590-8F30-4B929F38EF9A}" type="parTrans" cxnId="{4D0221A8-E480-4150-9CB3-F46216E39B02}">
      <dgm:prSet/>
      <dgm:spPr/>
      <dgm:t>
        <a:bodyPr/>
        <a:lstStyle/>
        <a:p>
          <a:endParaRPr lang="en-US"/>
        </a:p>
      </dgm:t>
    </dgm:pt>
    <dgm:pt modelId="{622BDCBB-163C-4869-8253-0C81203967AE}" type="sibTrans" cxnId="{4D0221A8-E480-4150-9CB3-F46216E39B02}">
      <dgm:prSet/>
      <dgm:spPr/>
      <dgm:t>
        <a:bodyPr/>
        <a:lstStyle/>
        <a:p>
          <a:endParaRPr lang="en-US"/>
        </a:p>
      </dgm:t>
    </dgm:pt>
    <dgm:pt modelId="{2943C416-B25E-4FBC-A72B-C6AE02395EC3}">
      <dgm:prSet custT="1"/>
      <dgm:spPr/>
      <dgm:t>
        <a:bodyPr/>
        <a:lstStyle/>
        <a:p>
          <a:r>
            <a:rPr lang="en-US" sz="2400" dirty="0">
              <a:latin typeface="Calibri" panose="020F0502020204030204" pitchFamily="34" charset="0"/>
              <a:cs typeface="Calibri" panose="020F0502020204030204" pitchFamily="34" charset="0"/>
            </a:rPr>
            <a:t>“I've never been a good writer, so what’s the point?” </a:t>
          </a:r>
        </a:p>
      </dgm:t>
      <dgm:extLst>
        <a:ext uri="{E40237B7-FDA0-4F09-8148-C483321AD2D9}">
          <dgm14:cNvPr xmlns:dgm14="http://schemas.microsoft.com/office/drawing/2010/diagram" id="0" name="" descr="Help your student understand the UWC:&#10; “I'm going to the UWC so they can fix my paper.”&#10; &quot;I don't need to use the UWC because ChatGPT can write my papers for me!”&#10; “I’m a good writer, so I don't need the UWC.”&#10; “I'm going into STEM, so I don't need the UWC.”&#10; “I don’t need help; I already know this.”&#10; “I'm too busy to go to the UWC.”&#10; “I worked with the UWC once already, so I don’t need to go back.”&#10; “I need help, but I don't want the writing consultants to judge me!”&#10; “I've never been a good writer, so what’s the point?” "/>
        </a:ext>
      </dgm:extLst>
    </dgm:pt>
    <dgm:pt modelId="{0DEE44C7-9EB4-40E9-9FCB-8756132DA7D1}" type="parTrans" cxnId="{6991E353-1417-4C40-850E-93D78810C683}">
      <dgm:prSet/>
      <dgm:spPr/>
      <dgm:t>
        <a:bodyPr/>
        <a:lstStyle/>
        <a:p>
          <a:endParaRPr lang="en-US"/>
        </a:p>
      </dgm:t>
    </dgm:pt>
    <dgm:pt modelId="{DD69829F-BA3A-4778-99CE-BF79A3442507}" type="sibTrans" cxnId="{6991E353-1417-4C40-850E-93D78810C683}">
      <dgm:prSet/>
      <dgm:spPr/>
      <dgm:t>
        <a:bodyPr/>
        <a:lstStyle/>
        <a:p>
          <a:endParaRPr lang="en-US"/>
        </a:p>
      </dgm:t>
    </dgm:pt>
    <dgm:pt modelId="{42E58AF8-39F6-0B42-AC8F-78C9CE83F3C0}">
      <dgm:prSet custT="1"/>
      <dgm:spPr/>
      <dgm:t>
        <a:bodyPr/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dirty="0">
              <a:latin typeface="Calibri" panose="020F0502020204030204" pitchFamily="34" charset="0"/>
              <a:cs typeface="Calibri" panose="020F0502020204030204" pitchFamily="34" charset="0"/>
            </a:rPr>
            <a:t>“I worked with the UWC once already, so I don’t need to go back.”</a:t>
          </a:r>
          <a:endParaRPr lang="en-US" sz="24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 descr="Help your student understand the UWC:&#10; “I'm going to the UWC so they can fix my paper.”&#10; &quot;I don't need to use the UWC because ChatGPT can write my papers for me!”&#10; “I’m a good writer, so I don't need the UWC.”&#10; “I'm going into STEM, so I don't need the UWC.”&#10; “I don’t need help; I already know this.”&#10; “I'm too busy to go to the UWC.”&#10; “I worked with the UWC once already, so I don’t need to go back.”&#10; “I need help, but I don't want the writing consultants to judge me!”&#10; “I've never been a good writer, so what’s the point?” "/>
        </a:ext>
      </dgm:extLst>
    </dgm:pt>
    <dgm:pt modelId="{3E1DC105-0579-9B48-929A-15C5E3E5027B}" type="parTrans" cxnId="{02346D0C-FE2C-CC44-9240-646DBD74C96E}">
      <dgm:prSet/>
      <dgm:spPr/>
      <dgm:t>
        <a:bodyPr/>
        <a:lstStyle/>
        <a:p>
          <a:endParaRPr lang="en-US"/>
        </a:p>
      </dgm:t>
    </dgm:pt>
    <dgm:pt modelId="{26B17310-B044-F345-9AB0-E0B08A34988D}" type="sibTrans" cxnId="{02346D0C-FE2C-CC44-9240-646DBD74C96E}">
      <dgm:prSet/>
      <dgm:spPr/>
      <dgm:t>
        <a:bodyPr/>
        <a:lstStyle/>
        <a:p>
          <a:endParaRPr lang="en-US"/>
        </a:p>
      </dgm:t>
    </dgm:pt>
    <dgm:pt modelId="{23846D53-90E9-9643-AED4-1123A83C0DDE}">
      <dgm:prSet custT="1"/>
      <dgm:spPr/>
      <dgm:t>
        <a:bodyPr/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“I don’t need help; I already know this.”</a:t>
          </a:r>
        </a:p>
      </dgm:t>
      <dgm:extLst>
        <a:ext uri="{E40237B7-FDA0-4F09-8148-C483321AD2D9}">
          <dgm14:cNvPr xmlns:dgm14="http://schemas.microsoft.com/office/drawing/2010/diagram" id="0" name="" descr="Help your student understand the UWC:&#10; “I'm going to the UWC so they can fix my paper.”&#10; &quot;I don't need to use the UWC because ChatGPT can write my papers for me!”&#10; “I’m a good writer, so I don't need the UWC.”&#10; “I'm going into STEM, so I don't need the UWC.”&#10; “I don’t need help; I already know this.”&#10; “I'm too busy to go to the UWC.”&#10; “I worked with the UWC once already, so I don’t need to go back.”&#10; “I need help, but I don't want the writing consultants to judge me!”&#10; “I've never been a good writer, so what’s the point?” "/>
        </a:ext>
      </dgm:extLst>
    </dgm:pt>
    <dgm:pt modelId="{33E83107-5AB7-DD40-905D-4329C09A3141}" type="parTrans" cxnId="{732295B5-7906-0443-9DFC-D902C5796E91}">
      <dgm:prSet/>
      <dgm:spPr/>
      <dgm:t>
        <a:bodyPr/>
        <a:lstStyle/>
        <a:p>
          <a:endParaRPr lang="en-US"/>
        </a:p>
      </dgm:t>
    </dgm:pt>
    <dgm:pt modelId="{EFA6F288-F39D-474A-AF97-C662261B3C7C}" type="sibTrans" cxnId="{732295B5-7906-0443-9DFC-D902C5796E91}">
      <dgm:prSet/>
      <dgm:spPr/>
      <dgm:t>
        <a:bodyPr/>
        <a:lstStyle/>
        <a:p>
          <a:endParaRPr lang="en-US"/>
        </a:p>
      </dgm:t>
    </dgm:pt>
    <dgm:pt modelId="{EBDEF5A8-0D09-7448-8366-2A45385A453F}">
      <dgm:prSet custT="1"/>
      <dgm:spPr/>
      <dgm:t>
        <a:bodyPr/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Calibri" panose="020F0502020204030204" pitchFamily="34" charset="0"/>
              <a:cs typeface="Calibri" panose="020F0502020204030204" pitchFamily="34" charset="0"/>
            </a:rPr>
            <a:t>“I'm too busy to go to the UWC.”</a:t>
          </a:r>
          <a:endParaRPr lang="en-US" sz="2400" kern="120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 descr="Help your student understand the UWC:&#10; “I'm going to the UWC so they can fix my paper.”&#10; &quot;I don't need to use the UWC because ChatGPT can write my papers for me!”&#10; “I’m a good writer, so I don't need the UWC.”&#10; “I'm going into STEM, so I don't need the UWC.”&#10; “I don’t need help; I already know this.”&#10; “I'm too busy to go to the UWC.”&#10; “I worked with the UWC once already, so I don’t need to go back.”&#10; “I need help, but I don't want the writing consultants to judge me!”&#10; “I've never been a good writer, so what’s the point?” "/>
        </a:ext>
      </dgm:extLst>
    </dgm:pt>
    <dgm:pt modelId="{3C1C1898-2D3A-DA47-817B-328CDB482506}" type="parTrans" cxnId="{8B69132D-6E96-5940-97B5-46B8CCF9E8B3}">
      <dgm:prSet/>
      <dgm:spPr/>
      <dgm:t>
        <a:bodyPr/>
        <a:lstStyle/>
        <a:p>
          <a:endParaRPr lang="en-US"/>
        </a:p>
      </dgm:t>
    </dgm:pt>
    <dgm:pt modelId="{C2A34BB4-2003-284C-BF7D-6DC46F73BA5A}" type="sibTrans" cxnId="{8B69132D-6E96-5940-97B5-46B8CCF9E8B3}">
      <dgm:prSet/>
      <dgm:spPr/>
      <dgm:t>
        <a:bodyPr/>
        <a:lstStyle/>
        <a:p>
          <a:endParaRPr lang="en-US"/>
        </a:p>
      </dgm:t>
    </dgm:pt>
    <dgm:pt modelId="{169DD2AF-C3D0-E34A-B426-0702D37218D2}">
      <dgm:prSet custT="1"/>
      <dgm:spPr/>
      <dgm:t>
        <a:bodyPr/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Calibri" panose="020F0502020204030204" pitchFamily="34" charset="0"/>
              <a:cs typeface="Calibri" panose="020F0502020204030204" pitchFamily="34" charset="0"/>
            </a:rPr>
            <a:t>“</a:t>
          </a:r>
          <a:r>
            <a:rPr lang="en-US" sz="2400" kern="1200" dirty="0">
              <a:latin typeface="Calibri" panose="020F0502020204030204" pitchFamily="34" charset="0"/>
              <a:cs typeface="Calibri" panose="020F0502020204030204" pitchFamily="34" charset="0"/>
            </a:rPr>
            <a:t>I need help, but I don't want the writing consultants to judge me!”</a:t>
          </a:r>
          <a:endParaRPr lang="en-US" sz="24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 descr="Help your student understand the UWC:&#10; “I'm going to the UWC so they can fix my paper.”&#10; &quot;I don't need to use the UWC because ChatGPT can write my papers for me!”&#10; “I’m a good writer, so I don't need the UWC.”&#10; “I'm going into STEM, so I don't need the UWC.”&#10; “I don’t need help; I already know this.”&#10; “I'm too busy to go to the UWC.”&#10; “I worked with the UWC once already, so I don’t need to go back.”&#10; “I need help, but I don't want the writing consultants to judge me!”&#10; “I've never been a good writer, so what’s the point?” "/>
        </a:ext>
      </dgm:extLst>
    </dgm:pt>
    <dgm:pt modelId="{67A6E3C7-DBD2-E64F-BAEE-EE40949CC354}" type="parTrans" cxnId="{D279CE7D-7748-3C4C-803D-25979D8F3AE0}">
      <dgm:prSet/>
      <dgm:spPr/>
      <dgm:t>
        <a:bodyPr/>
        <a:lstStyle/>
        <a:p>
          <a:endParaRPr lang="en-US"/>
        </a:p>
      </dgm:t>
    </dgm:pt>
    <dgm:pt modelId="{4A5F3D28-EDC2-7349-9C71-BD9E4CA7DE07}" type="sibTrans" cxnId="{D279CE7D-7748-3C4C-803D-25979D8F3AE0}">
      <dgm:prSet/>
      <dgm:spPr/>
      <dgm:t>
        <a:bodyPr/>
        <a:lstStyle/>
        <a:p>
          <a:endParaRPr lang="en-US"/>
        </a:p>
      </dgm:t>
    </dgm:pt>
    <dgm:pt modelId="{9B13ECC8-F1A3-784F-BA8E-D8FAE478A0E1}">
      <dgm:prSet custT="1"/>
      <dgm:spPr/>
      <dgm:t>
        <a:bodyPr/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“I'm going into STEM, so I don't need the UWC.”</a:t>
          </a:r>
        </a:p>
      </dgm:t>
      <dgm:extLst>
        <a:ext uri="{E40237B7-FDA0-4F09-8148-C483321AD2D9}">
          <dgm14:cNvPr xmlns:dgm14="http://schemas.microsoft.com/office/drawing/2010/diagram" id="0" name="" descr="Help your student understand the UWC:&#10; “I'm going to the UWC so they can fix my paper.”&#10; &quot;I don't need to use the UWC because ChatGPT can write my papers for me!”&#10; “I’m a good writer, so I don't need the UWC.”&#10; “I'm going into STEM, so I don't need the UWC.”&#10; “I don’t need help; I already know this.”&#10; “I'm too busy to go to the UWC.”&#10; “I worked with the UWC once already, so I don’t need to go back.”&#10; “I need help, but I don't want the writing consultants to judge me!”&#10; “I've never been a good writer, so what’s the point?” "/>
        </a:ext>
      </dgm:extLst>
    </dgm:pt>
    <dgm:pt modelId="{4495CC5B-894F-CC4B-8BBB-FD932BE86AB2}" type="parTrans" cxnId="{1627AB99-04E5-A84D-924F-D5D4E0EB5DEA}">
      <dgm:prSet/>
      <dgm:spPr/>
      <dgm:t>
        <a:bodyPr/>
        <a:lstStyle/>
        <a:p>
          <a:endParaRPr lang="en-US"/>
        </a:p>
      </dgm:t>
    </dgm:pt>
    <dgm:pt modelId="{B6726CCA-C70B-DF4D-AA37-C15D2995A6E0}" type="sibTrans" cxnId="{1627AB99-04E5-A84D-924F-D5D4E0EB5DEA}">
      <dgm:prSet/>
      <dgm:spPr/>
      <dgm:t>
        <a:bodyPr/>
        <a:lstStyle/>
        <a:p>
          <a:endParaRPr lang="en-US"/>
        </a:p>
      </dgm:t>
    </dgm:pt>
    <dgm:pt modelId="{914BC005-4464-A042-ADB8-351C8147ACD2}">
      <dgm:prSet custT="1"/>
      <dgm:spPr/>
      <dgm:t>
        <a:bodyPr/>
        <a:lstStyle/>
        <a:p>
          <a:pPr>
            <a:buNone/>
          </a:pPr>
          <a:r>
            <a:rPr lang="en-US" sz="24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"I don't need to use the UWC because ChatGPT can write my papers for me!”</a:t>
          </a:r>
          <a:endParaRPr lang="en-US" sz="2400" dirty="0"/>
        </a:p>
      </dgm:t>
      <dgm:extLst>
        <a:ext uri="{E40237B7-FDA0-4F09-8148-C483321AD2D9}">
          <dgm14:cNvPr xmlns:dgm14="http://schemas.microsoft.com/office/drawing/2010/diagram" id="0" name="" descr="Help your student understand the UWC:&#10; “I'm going to the UWC so they can fix my paper.”&#10; &quot;I don't need to use the UWC because ChatGPT can write my papers for me!”&#10; “I’m a good writer, so I don't need the UWC.”&#10; “I'm going into STEM, so I don't need the UWC.”&#10; “I don’t need help; I already know this.”&#10; “I'm too busy to go to the UWC.”&#10; “I worked with the UWC once already, so I don’t need to go back.”&#10; “I need help, but I don't want the writing consultants to judge me!”&#10; “I've never been a good writer, so what’s the point?” "/>
        </a:ext>
      </dgm:extLst>
    </dgm:pt>
    <dgm:pt modelId="{8450B456-2AB8-3840-963F-C84E50FEB046}" type="parTrans" cxnId="{5737FF2F-652E-9A44-8CEA-EBDBB81CE32B}">
      <dgm:prSet/>
      <dgm:spPr/>
      <dgm:t>
        <a:bodyPr/>
        <a:lstStyle/>
        <a:p>
          <a:endParaRPr lang="en-US"/>
        </a:p>
      </dgm:t>
    </dgm:pt>
    <dgm:pt modelId="{57CD715E-455E-6E4B-83FD-32DD3E647181}" type="sibTrans" cxnId="{5737FF2F-652E-9A44-8CEA-EBDBB81CE32B}">
      <dgm:prSet/>
      <dgm:spPr/>
      <dgm:t>
        <a:bodyPr/>
        <a:lstStyle/>
        <a:p>
          <a:endParaRPr lang="en-US"/>
        </a:p>
      </dgm:t>
    </dgm:pt>
    <dgm:pt modelId="{E75335F0-BB4F-FF4A-A861-5252AACD3ECC}" type="pres">
      <dgm:prSet presAssocID="{6DAD2D45-8E79-4DF0-8D57-5DB03955A619}" presName="vert0" presStyleCnt="0">
        <dgm:presLayoutVars>
          <dgm:dir/>
          <dgm:animOne val="branch"/>
          <dgm:animLvl val="lvl"/>
        </dgm:presLayoutVars>
      </dgm:prSet>
      <dgm:spPr/>
    </dgm:pt>
    <dgm:pt modelId="{5EFF61C9-E8E6-3141-84F1-15679093B883}" type="pres">
      <dgm:prSet presAssocID="{D529DDF2-FFB5-4109-99B2-A7CA08C9B4BC}" presName="thickLine" presStyleLbl="alignNode1" presStyleIdx="0" presStyleCnt="1"/>
      <dgm:spPr/>
    </dgm:pt>
    <dgm:pt modelId="{4B2790E2-D325-FA45-8568-C47B463E8C8C}" type="pres">
      <dgm:prSet presAssocID="{D529DDF2-FFB5-4109-99B2-A7CA08C9B4BC}" presName="horz1" presStyleCnt="0"/>
      <dgm:spPr/>
    </dgm:pt>
    <dgm:pt modelId="{0FD1C1D9-02E9-B947-89CA-E02B4615760C}" type="pres">
      <dgm:prSet presAssocID="{D529DDF2-FFB5-4109-99B2-A7CA08C9B4BC}" presName="tx1" presStyleLbl="revTx" presStyleIdx="0" presStyleCnt="10"/>
      <dgm:spPr/>
    </dgm:pt>
    <dgm:pt modelId="{6A30F144-1E23-4447-A078-3D324C3A1C30}" type="pres">
      <dgm:prSet presAssocID="{D529DDF2-FFB5-4109-99B2-A7CA08C9B4BC}" presName="vert1" presStyleCnt="0"/>
      <dgm:spPr/>
    </dgm:pt>
    <dgm:pt modelId="{9C073FDF-2D5F-1840-AE6E-E5DB65AE880F}" type="pres">
      <dgm:prSet presAssocID="{5AF11553-8464-4F08-BDE8-09D0458C4254}" presName="vertSpace2a" presStyleCnt="0"/>
      <dgm:spPr/>
    </dgm:pt>
    <dgm:pt modelId="{3CF6858F-50FC-6D4A-95FB-6B260DB19D3B}" type="pres">
      <dgm:prSet presAssocID="{5AF11553-8464-4F08-BDE8-09D0458C4254}" presName="horz2" presStyleCnt="0"/>
      <dgm:spPr/>
    </dgm:pt>
    <dgm:pt modelId="{3E9BF2F9-AC48-1C4A-A02B-0F54A77D870A}" type="pres">
      <dgm:prSet presAssocID="{5AF11553-8464-4F08-BDE8-09D0458C4254}" presName="horzSpace2" presStyleCnt="0"/>
      <dgm:spPr/>
    </dgm:pt>
    <dgm:pt modelId="{65E905C6-0772-754F-94E7-B2B55019F130}" type="pres">
      <dgm:prSet presAssocID="{5AF11553-8464-4F08-BDE8-09D0458C4254}" presName="tx2" presStyleLbl="revTx" presStyleIdx="1" presStyleCnt="10"/>
      <dgm:spPr/>
    </dgm:pt>
    <dgm:pt modelId="{D1D70004-E0CB-8C4C-AE19-CCCB1C79A9FF}" type="pres">
      <dgm:prSet presAssocID="{5AF11553-8464-4F08-BDE8-09D0458C4254}" presName="vert2" presStyleCnt="0"/>
      <dgm:spPr/>
    </dgm:pt>
    <dgm:pt modelId="{3C108741-0868-984B-90B1-17615F1FC930}" type="pres">
      <dgm:prSet presAssocID="{5AF11553-8464-4F08-BDE8-09D0458C4254}" presName="thinLine2b" presStyleLbl="callout" presStyleIdx="0" presStyleCnt="9"/>
      <dgm:spPr/>
    </dgm:pt>
    <dgm:pt modelId="{8059C1FB-0719-5A43-AA61-09F27CE8A8F2}" type="pres">
      <dgm:prSet presAssocID="{5AF11553-8464-4F08-BDE8-09D0458C4254}" presName="vertSpace2b" presStyleCnt="0"/>
      <dgm:spPr/>
    </dgm:pt>
    <dgm:pt modelId="{157EF4D3-CA21-B944-BBCE-A86DF5173839}" type="pres">
      <dgm:prSet presAssocID="{914BC005-4464-A042-ADB8-351C8147ACD2}" presName="horz2" presStyleCnt="0"/>
      <dgm:spPr/>
    </dgm:pt>
    <dgm:pt modelId="{8B30DAB3-55A6-2B4A-BB6D-E954102C0744}" type="pres">
      <dgm:prSet presAssocID="{914BC005-4464-A042-ADB8-351C8147ACD2}" presName="horzSpace2" presStyleCnt="0"/>
      <dgm:spPr/>
    </dgm:pt>
    <dgm:pt modelId="{43BB8D97-B913-FA40-B19A-55EFA51F7E5F}" type="pres">
      <dgm:prSet presAssocID="{914BC005-4464-A042-ADB8-351C8147ACD2}" presName="tx2" presStyleLbl="revTx" presStyleIdx="2" presStyleCnt="10"/>
      <dgm:spPr/>
    </dgm:pt>
    <dgm:pt modelId="{EAD29ADE-4382-0743-B6F4-E574B7A4EABE}" type="pres">
      <dgm:prSet presAssocID="{914BC005-4464-A042-ADB8-351C8147ACD2}" presName="vert2" presStyleCnt="0"/>
      <dgm:spPr/>
    </dgm:pt>
    <dgm:pt modelId="{59E55B07-D0AD-8749-A91E-0158CA7454EA}" type="pres">
      <dgm:prSet presAssocID="{914BC005-4464-A042-ADB8-351C8147ACD2}" presName="thinLine2b" presStyleLbl="callout" presStyleIdx="1" presStyleCnt="9"/>
      <dgm:spPr/>
    </dgm:pt>
    <dgm:pt modelId="{8E991B5C-5AA0-284F-9F30-F40331679753}" type="pres">
      <dgm:prSet presAssocID="{914BC005-4464-A042-ADB8-351C8147ACD2}" presName="vertSpace2b" presStyleCnt="0"/>
      <dgm:spPr/>
    </dgm:pt>
    <dgm:pt modelId="{649EBA67-F33C-8C40-A4CD-11C0E4177B30}" type="pres">
      <dgm:prSet presAssocID="{AD2260C6-4A13-42A8-8793-50FC60ED3475}" presName="horz2" presStyleCnt="0"/>
      <dgm:spPr/>
    </dgm:pt>
    <dgm:pt modelId="{E56FD7DE-0F3D-994E-969D-0BEE19E70475}" type="pres">
      <dgm:prSet presAssocID="{AD2260C6-4A13-42A8-8793-50FC60ED3475}" presName="horzSpace2" presStyleCnt="0"/>
      <dgm:spPr/>
    </dgm:pt>
    <dgm:pt modelId="{062508A0-F4D9-6D40-B551-408C16D3AA4F}" type="pres">
      <dgm:prSet presAssocID="{AD2260C6-4A13-42A8-8793-50FC60ED3475}" presName="tx2" presStyleLbl="revTx" presStyleIdx="3" presStyleCnt="10"/>
      <dgm:spPr/>
    </dgm:pt>
    <dgm:pt modelId="{ADB5F019-1BD2-514D-9A2C-2F2005DEF1DA}" type="pres">
      <dgm:prSet presAssocID="{AD2260C6-4A13-42A8-8793-50FC60ED3475}" presName="vert2" presStyleCnt="0"/>
      <dgm:spPr/>
    </dgm:pt>
    <dgm:pt modelId="{623B5AA3-21FF-0B44-BE45-A85798A7939B}" type="pres">
      <dgm:prSet presAssocID="{AD2260C6-4A13-42A8-8793-50FC60ED3475}" presName="thinLine2b" presStyleLbl="callout" presStyleIdx="2" presStyleCnt="9"/>
      <dgm:spPr/>
    </dgm:pt>
    <dgm:pt modelId="{3F91398A-034F-184F-AFA8-C9AF770EFA00}" type="pres">
      <dgm:prSet presAssocID="{AD2260C6-4A13-42A8-8793-50FC60ED3475}" presName="vertSpace2b" presStyleCnt="0"/>
      <dgm:spPr/>
    </dgm:pt>
    <dgm:pt modelId="{F3DDD5A0-82FB-BC40-AD1F-3C2F24A3C4C1}" type="pres">
      <dgm:prSet presAssocID="{9B13ECC8-F1A3-784F-BA8E-D8FAE478A0E1}" presName="horz2" presStyleCnt="0"/>
      <dgm:spPr/>
    </dgm:pt>
    <dgm:pt modelId="{3CAA31A0-A824-674A-A8EE-BD80EB97E631}" type="pres">
      <dgm:prSet presAssocID="{9B13ECC8-F1A3-784F-BA8E-D8FAE478A0E1}" presName="horzSpace2" presStyleCnt="0"/>
      <dgm:spPr/>
    </dgm:pt>
    <dgm:pt modelId="{89E02870-356F-8146-BBA3-1BDD06656F83}" type="pres">
      <dgm:prSet presAssocID="{9B13ECC8-F1A3-784F-BA8E-D8FAE478A0E1}" presName="tx2" presStyleLbl="revTx" presStyleIdx="4" presStyleCnt="10"/>
      <dgm:spPr/>
    </dgm:pt>
    <dgm:pt modelId="{B6220041-4BB7-1F4E-A285-49DA6DDAFCF6}" type="pres">
      <dgm:prSet presAssocID="{9B13ECC8-F1A3-784F-BA8E-D8FAE478A0E1}" presName="vert2" presStyleCnt="0"/>
      <dgm:spPr/>
    </dgm:pt>
    <dgm:pt modelId="{CC87DB82-F4F8-024A-854F-B849157FF749}" type="pres">
      <dgm:prSet presAssocID="{9B13ECC8-F1A3-784F-BA8E-D8FAE478A0E1}" presName="thinLine2b" presStyleLbl="callout" presStyleIdx="3" presStyleCnt="9"/>
      <dgm:spPr/>
    </dgm:pt>
    <dgm:pt modelId="{034EEBA7-39F2-FD47-9139-02AF816CDC1D}" type="pres">
      <dgm:prSet presAssocID="{9B13ECC8-F1A3-784F-BA8E-D8FAE478A0E1}" presName="vertSpace2b" presStyleCnt="0"/>
      <dgm:spPr/>
    </dgm:pt>
    <dgm:pt modelId="{F881EC55-0A9D-EF4B-8320-E7EECA136FDE}" type="pres">
      <dgm:prSet presAssocID="{23846D53-90E9-9643-AED4-1123A83C0DDE}" presName="horz2" presStyleCnt="0"/>
      <dgm:spPr/>
    </dgm:pt>
    <dgm:pt modelId="{0AACA524-D8C9-FA4D-8EE1-5C7D5C0CB3D2}" type="pres">
      <dgm:prSet presAssocID="{23846D53-90E9-9643-AED4-1123A83C0DDE}" presName="horzSpace2" presStyleCnt="0"/>
      <dgm:spPr/>
    </dgm:pt>
    <dgm:pt modelId="{DCF45D3A-4BF3-CC48-BC1E-C9BEB5AE5EC5}" type="pres">
      <dgm:prSet presAssocID="{23846D53-90E9-9643-AED4-1123A83C0DDE}" presName="tx2" presStyleLbl="revTx" presStyleIdx="5" presStyleCnt="10"/>
      <dgm:spPr/>
    </dgm:pt>
    <dgm:pt modelId="{17D7BC89-B646-3649-9BDE-18C18277EF67}" type="pres">
      <dgm:prSet presAssocID="{23846D53-90E9-9643-AED4-1123A83C0DDE}" presName="vert2" presStyleCnt="0"/>
      <dgm:spPr/>
    </dgm:pt>
    <dgm:pt modelId="{168CF28D-F536-7244-AFDB-DEF17EFC0C5F}" type="pres">
      <dgm:prSet presAssocID="{23846D53-90E9-9643-AED4-1123A83C0DDE}" presName="thinLine2b" presStyleLbl="callout" presStyleIdx="4" presStyleCnt="9"/>
      <dgm:spPr/>
    </dgm:pt>
    <dgm:pt modelId="{66CECEF6-1ABE-B14B-BE77-1D58F47812D3}" type="pres">
      <dgm:prSet presAssocID="{23846D53-90E9-9643-AED4-1123A83C0DDE}" presName="vertSpace2b" presStyleCnt="0"/>
      <dgm:spPr/>
    </dgm:pt>
    <dgm:pt modelId="{FD1FF4D9-3EF6-0A42-8E65-D8ED53434722}" type="pres">
      <dgm:prSet presAssocID="{EBDEF5A8-0D09-7448-8366-2A45385A453F}" presName="horz2" presStyleCnt="0"/>
      <dgm:spPr/>
    </dgm:pt>
    <dgm:pt modelId="{F664F302-E593-9443-ACE8-F234B9FA4BC5}" type="pres">
      <dgm:prSet presAssocID="{EBDEF5A8-0D09-7448-8366-2A45385A453F}" presName="horzSpace2" presStyleCnt="0"/>
      <dgm:spPr/>
    </dgm:pt>
    <dgm:pt modelId="{A6C07570-3B07-F843-9E49-DA12A49DCEC1}" type="pres">
      <dgm:prSet presAssocID="{EBDEF5A8-0D09-7448-8366-2A45385A453F}" presName="tx2" presStyleLbl="revTx" presStyleIdx="6" presStyleCnt="10"/>
      <dgm:spPr/>
    </dgm:pt>
    <dgm:pt modelId="{83951D86-A6FD-DA40-AD7F-7C332DD3BDF6}" type="pres">
      <dgm:prSet presAssocID="{EBDEF5A8-0D09-7448-8366-2A45385A453F}" presName="vert2" presStyleCnt="0"/>
      <dgm:spPr/>
    </dgm:pt>
    <dgm:pt modelId="{81D6E968-A2A2-C341-BCB7-E9B6421AACC8}" type="pres">
      <dgm:prSet presAssocID="{EBDEF5A8-0D09-7448-8366-2A45385A453F}" presName="thinLine2b" presStyleLbl="callout" presStyleIdx="5" presStyleCnt="9"/>
      <dgm:spPr/>
    </dgm:pt>
    <dgm:pt modelId="{31B1635D-2F04-634E-AFD5-F0BAC796329C}" type="pres">
      <dgm:prSet presAssocID="{EBDEF5A8-0D09-7448-8366-2A45385A453F}" presName="vertSpace2b" presStyleCnt="0"/>
      <dgm:spPr/>
    </dgm:pt>
    <dgm:pt modelId="{CAD84A4E-E35D-5748-A59B-AB0CE2C7336E}" type="pres">
      <dgm:prSet presAssocID="{42E58AF8-39F6-0B42-AC8F-78C9CE83F3C0}" presName="horz2" presStyleCnt="0"/>
      <dgm:spPr/>
    </dgm:pt>
    <dgm:pt modelId="{FE70F29C-A5F3-6047-B4D9-DA31AC91D751}" type="pres">
      <dgm:prSet presAssocID="{42E58AF8-39F6-0B42-AC8F-78C9CE83F3C0}" presName="horzSpace2" presStyleCnt="0"/>
      <dgm:spPr/>
    </dgm:pt>
    <dgm:pt modelId="{93AE62B1-2D40-154D-8742-48BE6D1436EF}" type="pres">
      <dgm:prSet presAssocID="{42E58AF8-39F6-0B42-AC8F-78C9CE83F3C0}" presName="tx2" presStyleLbl="revTx" presStyleIdx="7" presStyleCnt="10"/>
      <dgm:spPr/>
    </dgm:pt>
    <dgm:pt modelId="{211D05CE-4C3E-A640-91A8-744DFFD2FBB4}" type="pres">
      <dgm:prSet presAssocID="{42E58AF8-39F6-0B42-AC8F-78C9CE83F3C0}" presName="vert2" presStyleCnt="0"/>
      <dgm:spPr/>
    </dgm:pt>
    <dgm:pt modelId="{A901228F-2CAC-BF4E-A21D-630D2E15D572}" type="pres">
      <dgm:prSet presAssocID="{42E58AF8-39F6-0B42-AC8F-78C9CE83F3C0}" presName="thinLine2b" presStyleLbl="callout" presStyleIdx="6" presStyleCnt="9"/>
      <dgm:spPr/>
    </dgm:pt>
    <dgm:pt modelId="{F0ED38D7-A36A-D74C-A621-791113ED6F0C}" type="pres">
      <dgm:prSet presAssocID="{42E58AF8-39F6-0B42-AC8F-78C9CE83F3C0}" presName="vertSpace2b" presStyleCnt="0"/>
      <dgm:spPr/>
    </dgm:pt>
    <dgm:pt modelId="{C02A8958-D1BB-9046-8069-BD96831CFD31}" type="pres">
      <dgm:prSet presAssocID="{169DD2AF-C3D0-E34A-B426-0702D37218D2}" presName="horz2" presStyleCnt="0"/>
      <dgm:spPr/>
    </dgm:pt>
    <dgm:pt modelId="{922D108C-DA9A-214F-BE11-2C0F544A3F3B}" type="pres">
      <dgm:prSet presAssocID="{169DD2AF-C3D0-E34A-B426-0702D37218D2}" presName="horzSpace2" presStyleCnt="0"/>
      <dgm:spPr/>
    </dgm:pt>
    <dgm:pt modelId="{2268986E-174E-C54F-983B-5DE9D0A1EAA4}" type="pres">
      <dgm:prSet presAssocID="{169DD2AF-C3D0-E34A-B426-0702D37218D2}" presName="tx2" presStyleLbl="revTx" presStyleIdx="8" presStyleCnt="10"/>
      <dgm:spPr/>
    </dgm:pt>
    <dgm:pt modelId="{D8CBD17D-83EE-B044-80A4-48219DD567D1}" type="pres">
      <dgm:prSet presAssocID="{169DD2AF-C3D0-E34A-B426-0702D37218D2}" presName="vert2" presStyleCnt="0"/>
      <dgm:spPr/>
    </dgm:pt>
    <dgm:pt modelId="{DF76B8E2-4E24-7D4E-88A9-C62DD33C9513}" type="pres">
      <dgm:prSet presAssocID="{169DD2AF-C3D0-E34A-B426-0702D37218D2}" presName="thinLine2b" presStyleLbl="callout" presStyleIdx="7" presStyleCnt="9"/>
      <dgm:spPr/>
    </dgm:pt>
    <dgm:pt modelId="{C8A15243-E91C-214C-A751-D11AA0F6710E}" type="pres">
      <dgm:prSet presAssocID="{169DD2AF-C3D0-E34A-B426-0702D37218D2}" presName="vertSpace2b" presStyleCnt="0"/>
      <dgm:spPr/>
    </dgm:pt>
    <dgm:pt modelId="{F2FD325C-0849-C74D-8629-9293A9307E36}" type="pres">
      <dgm:prSet presAssocID="{2943C416-B25E-4FBC-A72B-C6AE02395EC3}" presName="horz2" presStyleCnt="0"/>
      <dgm:spPr/>
    </dgm:pt>
    <dgm:pt modelId="{DD3C5A8E-A7A9-F848-8202-2DC7EB68941E}" type="pres">
      <dgm:prSet presAssocID="{2943C416-B25E-4FBC-A72B-C6AE02395EC3}" presName="horzSpace2" presStyleCnt="0"/>
      <dgm:spPr/>
    </dgm:pt>
    <dgm:pt modelId="{98CD238C-0785-F540-87A9-133647BF84C7}" type="pres">
      <dgm:prSet presAssocID="{2943C416-B25E-4FBC-A72B-C6AE02395EC3}" presName="tx2" presStyleLbl="revTx" presStyleIdx="9" presStyleCnt="10"/>
      <dgm:spPr/>
    </dgm:pt>
    <dgm:pt modelId="{20B079B0-12CC-E446-B1EA-080768C02B1D}" type="pres">
      <dgm:prSet presAssocID="{2943C416-B25E-4FBC-A72B-C6AE02395EC3}" presName="vert2" presStyleCnt="0"/>
      <dgm:spPr/>
    </dgm:pt>
    <dgm:pt modelId="{881FA128-6F90-7C46-BCD1-5DE17CCE228E}" type="pres">
      <dgm:prSet presAssocID="{2943C416-B25E-4FBC-A72B-C6AE02395EC3}" presName="thinLine2b" presStyleLbl="callout" presStyleIdx="8" presStyleCnt="9"/>
      <dgm:spPr/>
    </dgm:pt>
    <dgm:pt modelId="{7E93C7B4-1BBD-F145-BE69-CFD4E40FC497}" type="pres">
      <dgm:prSet presAssocID="{2943C416-B25E-4FBC-A72B-C6AE02395EC3}" presName="vertSpace2b" presStyleCnt="0"/>
      <dgm:spPr/>
    </dgm:pt>
  </dgm:ptLst>
  <dgm:cxnLst>
    <dgm:cxn modelId="{EC6C0509-0F41-2542-B0FC-8ED6EB290F4B}" type="presOf" srcId="{23846D53-90E9-9643-AED4-1123A83C0DDE}" destId="{DCF45D3A-4BF3-CC48-BC1E-C9BEB5AE5EC5}" srcOrd="0" destOrd="0" presId="urn:microsoft.com/office/officeart/2008/layout/LinedList"/>
    <dgm:cxn modelId="{02346D0C-FE2C-CC44-9240-646DBD74C96E}" srcId="{D529DDF2-FFB5-4109-99B2-A7CA08C9B4BC}" destId="{42E58AF8-39F6-0B42-AC8F-78C9CE83F3C0}" srcOrd="6" destOrd="0" parTransId="{3E1DC105-0579-9B48-929A-15C5E3E5027B}" sibTransId="{26B17310-B044-F345-9AB0-E0B08A34988D}"/>
    <dgm:cxn modelId="{648E6C0D-DDF7-9449-86A1-7F47848AB63E}" type="presOf" srcId="{42E58AF8-39F6-0B42-AC8F-78C9CE83F3C0}" destId="{93AE62B1-2D40-154D-8742-48BE6D1436EF}" srcOrd="0" destOrd="0" presId="urn:microsoft.com/office/officeart/2008/layout/LinedList"/>
    <dgm:cxn modelId="{535BD80E-9E6F-A545-8759-B4FE325DB6A6}" type="presOf" srcId="{2943C416-B25E-4FBC-A72B-C6AE02395EC3}" destId="{98CD238C-0785-F540-87A9-133647BF84C7}" srcOrd="0" destOrd="0" presId="urn:microsoft.com/office/officeart/2008/layout/LinedList"/>
    <dgm:cxn modelId="{8B69132D-6E96-5940-97B5-46B8CCF9E8B3}" srcId="{D529DDF2-FFB5-4109-99B2-A7CA08C9B4BC}" destId="{EBDEF5A8-0D09-7448-8366-2A45385A453F}" srcOrd="5" destOrd="0" parTransId="{3C1C1898-2D3A-DA47-817B-328CDB482506}" sibTransId="{C2A34BB4-2003-284C-BF7D-6DC46F73BA5A}"/>
    <dgm:cxn modelId="{5737FF2F-652E-9A44-8CEA-EBDBB81CE32B}" srcId="{D529DDF2-FFB5-4109-99B2-A7CA08C9B4BC}" destId="{914BC005-4464-A042-ADB8-351C8147ACD2}" srcOrd="1" destOrd="0" parTransId="{8450B456-2AB8-3840-963F-C84E50FEB046}" sibTransId="{57CD715E-455E-6E4B-83FD-32DD3E647181}"/>
    <dgm:cxn modelId="{B8F0DE38-D63E-014C-A8BC-BD8A5F05381C}" type="presOf" srcId="{D529DDF2-FFB5-4109-99B2-A7CA08C9B4BC}" destId="{0FD1C1D9-02E9-B947-89CA-E02B4615760C}" srcOrd="0" destOrd="0" presId="urn:microsoft.com/office/officeart/2008/layout/LinedList"/>
    <dgm:cxn modelId="{ADD8644F-3D87-CF43-B72F-F3762E66CD35}" type="presOf" srcId="{EBDEF5A8-0D09-7448-8366-2A45385A453F}" destId="{A6C07570-3B07-F843-9E49-DA12A49DCEC1}" srcOrd="0" destOrd="0" presId="urn:microsoft.com/office/officeart/2008/layout/LinedList"/>
    <dgm:cxn modelId="{6991E353-1417-4C40-850E-93D78810C683}" srcId="{D529DDF2-FFB5-4109-99B2-A7CA08C9B4BC}" destId="{2943C416-B25E-4FBC-A72B-C6AE02395EC3}" srcOrd="8" destOrd="0" parTransId="{0DEE44C7-9EB4-40E9-9FCB-8756132DA7D1}" sibTransId="{DD69829F-BA3A-4778-99CE-BF79A3442507}"/>
    <dgm:cxn modelId="{44C81978-8635-E34C-B6A8-B2B15D80ADA2}" type="presOf" srcId="{6DAD2D45-8E79-4DF0-8D57-5DB03955A619}" destId="{E75335F0-BB4F-FF4A-A861-5252AACD3ECC}" srcOrd="0" destOrd="0" presId="urn:microsoft.com/office/officeart/2008/layout/LinedList"/>
    <dgm:cxn modelId="{D279CE7D-7748-3C4C-803D-25979D8F3AE0}" srcId="{D529DDF2-FFB5-4109-99B2-A7CA08C9B4BC}" destId="{169DD2AF-C3D0-E34A-B426-0702D37218D2}" srcOrd="7" destOrd="0" parTransId="{67A6E3C7-DBD2-E64F-BAEE-EE40949CC354}" sibTransId="{4A5F3D28-EDC2-7349-9C71-BD9E4CA7DE07}"/>
    <dgm:cxn modelId="{3B81AA7E-2053-A447-B4AA-020A9B464788}" type="presOf" srcId="{9B13ECC8-F1A3-784F-BA8E-D8FAE478A0E1}" destId="{89E02870-356F-8146-BBA3-1BDD06656F83}" srcOrd="0" destOrd="0" presId="urn:microsoft.com/office/officeart/2008/layout/LinedList"/>
    <dgm:cxn modelId="{36A7ED88-DDC8-644B-A295-825B7E8D5488}" type="presOf" srcId="{914BC005-4464-A042-ADB8-351C8147ACD2}" destId="{43BB8D97-B913-FA40-B19A-55EFA51F7E5F}" srcOrd="0" destOrd="0" presId="urn:microsoft.com/office/officeart/2008/layout/LinedList"/>
    <dgm:cxn modelId="{1627AB99-04E5-A84D-924F-D5D4E0EB5DEA}" srcId="{D529DDF2-FFB5-4109-99B2-A7CA08C9B4BC}" destId="{9B13ECC8-F1A3-784F-BA8E-D8FAE478A0E1}" srcOrd="3" destOrd="0" parTransId="{4495CC5B-894F-CC4B-8BBB-FD932BE86AB2}" sibTransId="{B6726CCA-C70B-DF4D-AA37-C15D2995A6E0}"/>
    <dgm:cxn modelId="{4D0221A8-E480-4150-9CB3-F46216E39B02}" srcId="{D529DDF2-FFB5-4109-99B2-A7CA08C9B4BC}" destId="{AD2260C6-4A13-42A8-8793-50FC60ED3475}" srcOrd="2" destOrd="0" parTransId="{03BB62A5-A03F-4590-8F30-4B929F38EF9A}" sibTransId="{622BDCBB-163C-4869-8253-0C81203967AE}"/>
    <dgm:cxn modelId="{732295B5-7906-0443-9DFC-D902C5796E91}" srcId="{D529DDF2-FFB5-4109-99B2-A7CA08C9B4BC}" destId="{23846D53-90E9-9643-AED4-1123A83C0DDE}" srcOrd="4" destOrd="0" parTransId="{33E83107-5AB7-DD40-905D-4329C09A3141}" sibTransId="{EFA6F288-F39D-474A-AF97-C662261B3C7C}"/>
    <dgm:cxn modelId="{4632C3C6-C992-7545-9413-E1B0D668798C}" type="presOf" srcId="{5AF11553-8464-4F08-BDE8-09D0458C4254}" destId="{65E905C6-0772-754F-94E7-B2B55019F130}" srcOrd="0" destOrd="0" presId="urn:microsoft.com/office/officeart/2008/layout/LinedList"/>
    <dgm:cxn modelId="{00F254D4-8A1C-9448-B1B8-B2643D10B458}" type="presOf" srcId="{169DD2AF-C3D0-E34A-B426-0702D37218D2}" destId="{2268986E-174E-C54F-983B-5DE9D0A1EAA4}" srcOrd="0" destOrd="0" presId="urn:microsoft.com/office/officeart/2008/layout/LinedList"/>
    <dgm:cxn modelId="{4815CAE8-442A-4ABD-9AAD-AC1A4714AF7A}" srcId="{6DAD2D45-8E79-4DF0-8D57-5DB03955A619}" destId="{D529DDF2-FFB5-4109-99B2-A7CA08C9B4BC}" srcOrd="0" destOrd="0" parTransId="{1BCFA096-A553-4DB5-893C-C8180D50CA83}" sibTransId="{75E2DCDD-B8F1-4F85-8077-EE107104896F}"/>
    <dgm:cxn modelId="{FA3CBFF2-A1D9-B444-B853-BB52C8836E94}" type="presOf" srcId="{AD2260C6-4A13-42A8-8793-50FC60ED3475}" destId="{062508A0-F4D9-6D40-B551-408C16D3AA4F}" srcOrd="0" destOrd="0" presId="urn:microsoft.com/office/officeart/2008/layout/LinedList"/>
    <dgm:cxn modelId="{6FBE37F4-9840-401D-B6DD-05923EF9EEFF}" srcId="{D529DDF2-FFB5-4109-99B2-A7CA08C9B4BC}" destId="{5AF11553-8464-4F08-BDE8-09D0458C4254}" srcOrd="0" destOrd="0" parTransId="{678DA9DB-BBF0-4255-B192-5A3DEF0A1EB7}" sibTransId="{69FF099B-23ED-424B-B462-F81B4DBC5322}"/>
    <dgm:cxn modelId="{B548C64C-9DCA-1A40-8B7E-715744D90F00}" type="presParOf" srcId="{E75335F0-BB4F-FF4A-A861-5252AACD3ECC}" destId="{5EFF61C9-E8E6-3141-84F1-15679093B883}" srcOrd="0" destOrd="0" presId="urn:microsoft.com/office/officeart/2008/layout/LinedList"/>
    <dgm:cxn modelId="{67F76484-F20B-DA47-BDBC-C56612C3522F}" type="presParOf" srcId="{E75335F0-BB4F-FF4A-A861-5252AACD3ECC}" destId="{4B2790E2-D325-FA45-8568-C47B463E8C8C}" srcOrd="1" destOrd="0" presId="urn:microsoft.com/office/officeart/2008/layout/LinedList"/>
    <dgm:cxn modelId="{A1D02952-222E-6F41-B6AD-2655A54A864F}" type="presParOf" srcId="{4B2790E2-D325-FA45-8568-C47B463E8C8C}" destId="{0FD1C1D9-02E9-B947-89CA-E02B4615760C}" srcOrd="0" destOrd="0" presId="urn:microsoft.com/office/officeart/2008/layout/LinedList"/>
    <dgm:cxn modelId="{CB9A5FDF-C9F5-5849-9318-5E77CB8C3A02}" type="presParOf" srcId="{4B2790E2-D325-FA45-8568-C47B463E8C8C}" destId="{6A30F144-1E23-4447-A078-3D324C3A1C30}" srcOrd="1" destOrd="0" presId="urn:microsoft.com/office/officeart/2008/layout/LinedList"/>
    <dgm:cxn modelId="{759BFB48-56BB-E140-AB4F-C1A1FB143661}" type="presParOf" srcId="{6A30F144-1E23-4447-A078-3D324C3A1C30}" destId="{9C073FDF-2D5F-1840-AE6E-E5DB65AE880F}" srcOrd="0" destOrd="0" presId="urn:microsoft.com/office/officeart/2008/layout/LinedList"/>
    <dgm:cxn modelId="{6F2A5A98-9CC6-2647-8E0C-9982BFF0A5A2}" type="presParOf" srcId="{6A30F144-1E23-4447-A078-3D324C3A1C30}" destId="{3CF6858F-50FC-6D4A-95FB-6B260DB19D3B}" srcOrd="1" destOrd="0" presId="urn:microsoft.com/office/officeart/2008/layout/LinedList"/>
    <dgm:cxn modelId="{960E8858-928E-B84A-B0BC-DE68F08876DA}" type="presParOf" srcId="{3CF6858F-50FC-6D4A-95FB-6B260DB19D3B}" destId="{3E9BF2F9-AC48-1C4A-A02B-0F54A77D870A}" srcOrd="0" destOrd="0" presId="urn:microsoft.com/office/officeart/2008/layout/LinedList"/>
    <dgm:cxn modelId="{EE885F67-2893-434F-BA16-97491AD2ABE8}" type="presParOf" srcId="{3CF6858F-50FC-6D4A-95FB-6B260DB19D3B}" destId="{65E905C6-0772-754F-94E7-B2B55019F130}" srcOrd="1" destOrd="0" presId="urn:microsoft.com/office/officeart/2008/layout/LinedList"/>
    <dgm:cxn modelId="{7903252F-BB7F-1247-B5E0-5F59F68427BD}" type="presParOf" srcId="{3CF6858F-50FC-6D4A-95FB-6B260DB19D3B}" destId="{D1D70004-E0CB-8C4C-AE19-CCCB1C79A9FF}" srcOrd="2" destOrd="0" presId="urn:microsoft.com/office/officeart/2008/layout/LinedList"/>
    <dgm:cxn modelId="{D1ECB178-D46A-1C42-B3DC-99A84DDDC49F}" type="presParOf" srcId="{6A30F144-1E23-4447-A078-3D324C3A1C30}" destId="{3C108741-0868-984B-90B1-17615F1FC930}" srcOrd="2" destOrd="0" presId="urn:microsoft.com/office/officeart/2008/layout/LinedList"/>
    <dgm:cxn modelId="{8E3E1277-8B29-B840-8AC8-F089630BE2E3}" type="presParOf" srcId="{6A30F144-1E23-4447-A078-3D324C3A1C30}" destId="{8059C1FB-0719-5A43-AA61-09F27CE8A8F2}" srcOrd="3" destOrd="0" presId="urn:microsoft.com/office/officeart/2008/layout/LinedList"/>
    <dgm:cxn modelId="{81C0DDBA-BA40-E24F-B0FC-77682D7A11FB}" type="presParOf" srcId="{6A30F144-1E23-4447-A078-3D324C3A1C30}" destId="{157EF4D3-CA21-B944-BBCE-A86DF5173839}" srcOrd="4" destOrd="0" presId="urn:microsoft.com/office/officeart/2008/layout/LinedList"/>
    <dgm:cxn modelId="{D0912582-4023-5D41-9B98-2004A6EA4C73}" type="presParOf" srcId="{157EF4D3-CA21-B944-BBCE-A86DF5173839}" destId="{8B30DAB3-55A6-2B4A-BB6D-E954102C0744}" srcOrd="0" destOrd="0" presId="urn:microsoft.com/office/officeart/2008/layout/LinedList"/>
    <dgm:cxn modelId="{E57FB1FA-0620-0C48-9790-1743B9973738}" type="presParOf" srcId="{157EF4D3-CA21-B944-BBCE-A86DF5173839}" destId="{43BB8D97-B913-FA40-B19A-55EFA51F7E5F}" srcOrd="1" destOrd="0" presId="urn:microsoft.com/office/officeart/2008/layout/LinedList"/>
    <dgm:cxn modelId="{B2D22AE4-94BB-EC4F-B0A4-4986D76BC2BB}" type="presParOf" srcId="{157EF4D3-CA21-B944-BBCE-A86DF5173839}" destId="{EAD29ADE-4382-0743-B6F4-E574B7A4EABE}" srcOrd="2" destOrd="0" presId="urn:microsoft.com/office/officeart/2008/layout/LinedList"/>
    <dgm:cxn modelId="{1953CDAC-1B3B-084F-AF26-155D3E247D3B}" type="presParOf" srcId="{6A30F144-1E23-4447-A078-3D324C3A1C30}" destId="{59E55B07-D0AD-8749-A91E-0158CA7454EA}" srcOrd="5" destOrd="0" presId="urn:microsoft.com/office/officeart/2008/layout/LinedList"/>
    <dgm:cxn modelId="{64811F26-3DEF-5C46-B7A3-ADEF0160FEAC}" type="presParOf" srcId="{6A30F144-1E23-4447-A078-3D324C3A1C30}" destId="{8E991B5C-5AA0-284F-9F30-F40331679753}" srcOrd="6" destOrd="0" presId="urn:microsoft.com/office/officeart/2008/layout/LinedList"/>
    <dgm:cxn modelId="{E8F5F8D5-CEAE-4743-83B7-55F7CC8741E7}" type="presParOf" srcId="{6A30F144-1E23-4447-A078-3D324C3A1C30}" destId="{649EBA67-F33C-8C40-A4CD-11C0E4177B30}" srcOrd="7" destOrd="0" presId="urn:microsoft.com/office/officeart/2008/layout/LinedList"/>
    <dgm:cxn modelId="{D75B2933-0E9F-8C43-93CB-D01DD55CAFD0}" type="presParOf" srcId="{649EBA67-F33C-8C40-A4CD-11C0E4177B30}" destId="{E56FD7DE-0F3D-994E-969D-0BEE19E70475}" srcOrd="0" destOrd="0" presId="urn:microsoft.com/office/officeart/2008/layout/LinedList"/>
    <dgm:cxn modelId="{8C9A102C-3267-9F49-9E77-45BA73EE8283}" type="presParOf" srcId="{649EBA67-F33C-8C40-A4CD-11C0E4177B30}" destId="{062508A0-F4D9-6D40-B551-408C16D3AA4F}" srcOrd="1" destOrd="0" presId="urn:microsoft.com/office/officeart/2008/layout/LinedList"/>
    <dgm:cxn modelId="{4CDDC700-1CE5-4F4B-B50F-167DC5EAAF83}" type="presParOf" srcId="{649EBA67-F33C-8C40-A4CD-11C0E4177B30}" destId="{ADB5F019-1BD2-514D-9A2C-2F2005DEF1DA}" srcOrd="2" destOrd="0" presId="urn:microsoft.com/office/officeart/2008/layout/LinedList"/>
    <dgm:cxn modelId="{C102CA34-D794-804B-8ACE-A94505FBC9BC}" type="presParOf" srcId="{6A30F144-1E23-4447-A078-3D324C3A1C30}" destId="{623B5AA3-21FF-0B44-BE45-A85798A7939B}" srcOrd="8" destOrd="0" presId="urn:microsoft.com/office/officeart/2008/layout/LinedList"/>
    <dgm:cxn modelId="{AB1259E5-E8BC-5948-96A0-42D59DE7B15C}" type="presParOf" srcId="{6A30F144-1E23-4447-A078-3D324C3A1C30}" destId="{3F91398A-034F-184F-AFA8-C9AF770EFA00}" srcOrd="9" destOrd="0" presId="urn:microsoft.com/office/officeart/2008/layout/LinedList"/>
    <dgm:cxn modelId="{60E41C16-18CA-4D45-AEA3-3C27B3F5D3BC}" type="presParOf" srcId="{6A30F144-1E23-4447-A078-3D324C3A1C30}" destId="{F3DDD5A0-82FB-BC40-AD1F-3C2F24A3C4C1}" srcOrd="10" destOrd="0" presId="urn:microsoft.com/office/officeart/2008/layout/LinedList"/>
    <dgm:cxn modelId="{ABA53D77-BCE2-2342-BDC2-4FB71365CE44}" type="presParOf" srcId="{F3DDD5A0-82FB-BC40-AD1F-3C2F24A3C4C1}" destId="{3CAA31A0-A824-674A-A8EE-BD80EB97E631}" srcOrd="0" destOrd="0" presId="urn:microsoft.com/office/officeart/2008/layout/LinedList"/>
    <dgm:cxn modelId="{17EF1E85-0116-6845-BF42-87F78E3A44FC}" type="presParOf" srcId="{F3DDD5A0-82FB-BC40-AD1F-3C2F24A3C4C1}" destId="{89E02870-356F-8146-BBA3-1BDD06656F83}" srcOrd="1" destOrd="0" presId="urn:microsoft.com/office/officeart/2008/layout/LinedList"/>
    <dgm:cxn modelId="{243016EF-3EF5-0041-8208-A41FAD094C2C}" type="presParOf" srcId="{F3DDD5A0-82FB-BC40-AD1F-3C2F24A3C4C1}" destId="{B6220041-4BB7-1F4E-A285-49DA6DDAFCF6}" srcOrd="2" destOrd="0" presId="urn:microsoft.com/office/officeart/2008/layout/LinedList"/>
    <dgm:cxn modelId="{5D7C474E-0C3E-994A-ADB7-3A59BBE6524A}" type="presParOf" srcId="{6A30F144-1E23-4447-A078-3D324C3A1C30}" destId="{CC87DB82-F4F8-024A-854F-B849157FF749}" srcOrd="11" destOrd="0" presId="urn:microsoft.com/office/officeart/2008/layout/LinedList"/>
    <dgm:cxn modelId="{638BFF2A-03AC-704B-B03A-93D7F1C3905D}" type="presParOf" srcId="{6A30F144-1E23-4447-A078-3D324C3A1C30}" destId="{034EEBA7-39F2-FD47-9139-02AF816CDC1D}" srcOrd="12" destOrd="0" presId="urn:microsoft.com/office/officeart/2008/layout/LinedList"/>
    <dgm:cxn modelId="{788D723E-97F1-884E-B65F-1D890733EA31}" type="presParOf" srcId="{6A30F144-1E23-4447-A078-3D324C3A1C30}" destId="{F881EC55-0A9D-EF4B-8320-E7EECA136FDE}" srcOrd="13" destOrd="0" presId="urn:microsoft.com/office/officeart/2008/layout/LinedList"/>
    <dgm:cxn modelId="{0E420805-E0A2-C34B-974B-1FCECE7F2DB7}" type="presParOf" srcId="{F881EC55-0A9D-EF4B-8320-E7EECA136FDE}" destId="{0AACA524-D8C9-FA4D-8EE1-5C7D5C0CB3D2}" srcOrd="0" destOrd="0" presId="urn:microsoft.com/office/officeart/2008/layout/LinedList"/>
    <dgm:cxn modelId="{A5A043BF-981B-524A-9FEB-3C4DBF79A912}" type="presParOf" srcId="{F881EC55-0A9D-EF4B-8320-E7EECA136FDE}" destId="{DCF45D3A-4BF3-CC48-BC1E-C9BEB5AE5EC5}" srcOrd="1" destOrd="0" presId="urn:microsoft.com/office/officeart/2008/layout/LinedList"/>
    <dgm:cxn modelId="{4FC72176-2FD1-A940-9CC0-2F0C25EEAAA4}" type="presParOf" srcId="{F881EC55-0A9D-EF4B-8320-E7EECA136FDE}" destId="{17D7BC89-B646-3649-9BDE-18C18277EF67}" srcOrd="2" destOrd="0" presId="urn:microsoft.com/office/officeart/2008/layout/LinedList"/>
    <dgm:cxn modelId="{47E4B0AB-A14E-2246-B6FC-5B3A22660AD2}" type="presParOf" srcId="{6A30F144-1E23-4447-A078-3D324C3A1C30}" destId="{168CF28D-F536-7244-AFDB-DEF17EFC0C5F}" srcOrd="14" destOrd="0" presId="urn:microsoft.com/office/officeart/2008/layout/LinedList"/>
    <dgm:cxn modelId="{216BB06C-1E10-064C-8ED9-A9D8A7D13DFE}" type="presParOf" srcId="{6A30F144-1E23-4447-A078-3D324C3A1C30}" destId="{66CECEF6-1ABE-B14B-BE77-1D58F47812D3}" srcOrd="15" destOrd="0" presId="urn:microsoft.com/office/officeart/2008/layout/LinedList"/>
    <dgm:cxn modelId="{500949FD-72C9-0E4A-9A5F-548A157EC7B0}" type="presParOf" srcId="{6A30F144-1E23-4447-A078-3D324C3A1C30}" destId="{FD1FF4D9-3EF6-0A42-8E65-D8ED53434722}" srcOrd="16" destOrd="0" presId="urn:microsoft.com/office/officeart/2008/layout/LinedList"/>
    <dgm:cxn modelId="{C7C5ED1D-134B-4D44-907F-F93A9DF1236E}" type="presParOf" srcId="{FD1FF4D9-3EF6-0A42-8E65-D8ED53434722}" destId="{F664F302-E593-9443-ACE8-F234B9FA4BC5}" srcOrd="0" destOrd="0" presId="urn:microsoft.com/office/officeart/2008/layout/LinedList"/>
    <dgm:cxn modelId="{CD2854D6-5FE2-3042-8E5A-D9058A8BA2EC}" type="presParOf" srcId="{FD1FF4D9-3EF6-0A42-8E65-D8ED53434722}" destId="{A6C07570-3B07-F843-9E49-DA12A49DCEC1}" srcOrd="1" destOrd="0" presId="urn:microsoft.com/office/officeart/2008/layout/LinedList"/>
    <dgm:cxn modelId="{D7DCD094-A0D0-C946-93CF-17C8199AE38D}" type="presParOf" srcId="{FD1FF4D9-3EF6-0A42-8E65-D8ED53434722}" destId="{83951D86-A6FD-DA40-AD7F-7C332DD3BDF6}" srcOrd="2" destOrd="0" presId="urn:microsoft.com/office/officeart/2008/layout/LinedList"/>
    <dgm:cxn modelId="{6DD1A484-1535-D64B-9B17-305118F3CC9F}" type="presParOf" srcId="{6A30F144-1E23-4447-A078-3D324C3A1C30}" destId="{81D6E968-A2A2-C341-BCB7-E9B6421AACC8}" srcOrd="17" destOrd="0" presId="urn:microsoft.com/office/officeart/2008/layout/LinedList"/>
    <dgm:cxn modelId="{89D055CC-FF02-CD4A-A08A-C942E0616B9A}" type="presParOf" srcId="{6A30F144-1E23-4447-A078-3D324C3A1C30}" destId="{31B1635D-2F04-634E-AFD5-F0BAC796329C}" srcOrd="18" destOrd="0" presId="urn:microsoft.com/office/officeart/2008/layout/LinedList"/>
    <dgm:cxn modelId="{03226645-CC98-524D-9B80-608F2C220068}" type="presParOf" srcId="{6A30F144-1E23-4447-A078-3D324C3A1C30}" destId="{CAD84A4E-E35D-5748-A59B-AB0CE2C7336E}" srcOrd="19" destOrd="0" presId="urn:microsoft.com/office/officeart/2008/layout/LinedList"/>
    <dgm:cxn modelId="{93EFB628-12EB-DB4B-88B8-962694315C21}" type="presParOf" srcId="{CAD84A4E-E35D-5748-A59B-AB0CE2C7336E}" destId="{FE70F29C-A5F3-6047-B4D9-DA31AC91D751}" srcOrd="0" destOrd="0" presId="urn:microsoft.com/office/officeart/2008/layout/LinedList"/>
    <dgm:cxn modelId="{3B8C0192-A156-C647-972C-E2D6ABDA927A}" type="presParOf" srcId="{CAD84A4E-E35D-5748-A59B-AB0CE2C7336E}" destId="{93AE62B1-2D40-154D-8742-48BE6D1436EF}" srcOrd="1" destOrd="0" presId="urn:microsoft.com/office/officeart/2008/layout/LinedList"/>
    <dgm:cxn modelId="{534FAC58-E095-8441-8AC5-2F8F349A6755}" type="presParOf" srcId="{CAD84A4E-E35D-5748-A59B-AB0CE2C7336E}" destId="{211D05CE-4C3E-A640-91A8-744DFFD2FBB4}" srcOrd="2" destOrd="0" presId="urn:microsoft.com/office/officeart/2008/layout/LinedList"/>
    <dgm:cxn modelId="{B2D92226-5777-5440-8C83-79D080609AE1}" type="presParOf" srcId="{6A30F144-1E23-4447-A078-3D324C3A1C30}" destId="{A901228F-2CAC-BF4E-A21D-630D2E15D572}" srcOrd="20" destOrd="0" presId="urn:microsoft.com/office/officeart/2008/layout/LinedList"/>
    <dgm:cxn modelId="{E81AAEE4-D494-E941-AC3C-E1D711A57BBE}" type="presParOf" srcId="{6A30F144-1E23-4447-A078-3D324C3A1C30}" destId="{F0ED38D7-A36A-D74C-A621-791113ED6F0C}" srcOrd="21" destOrd="0" presId="urn:microsoft.com/office/officeart/2008/layout/LinedList"/>
    <dgm:cxn modelId="{7CC95680-B549-1E43-BD3C-9589C017C610}" type="presParOf" srcId="{6A30F144-1E23-4447-A078-3D324C3A1C30}" destId="{C02A8958-D1BB-9046-8069-BD96831CFD31}" srcOrd="22" destOrd="0" presId="urn:microsoft.com/office/officeart/2008/layout/LinedList"/>
    <dgm:cxn modelId="{D3BCFBE5-D72D-664B-ADB2-DDE8C50F4F37}" type="presParOf" srcId="{C02A8958-D1BB-9046-8069-BD96831CFD31}" destId="{922D108C-DA9A-214F-BE11-2C0F544A3F3B}" srcOrd="0" destOrd="0" presId="urn:microsoft.com/office/officeart/2008/layout/LinedList"/>
    <dgm:cxn modelId="{88DF1653-6972-9147-842E-6D8DB18A3222}" type="presParOf" srcId="{C02A8958-D1BB-9046-8069-BD96831CFD31}" destId="{2268986E-174E-C54F-983B-5DE9D0A1EAA4}" srcOrd="1" destOrd="0" presId="urn:microsoft.com/office/officeart/2008/layout/LinedList"/>
    <dgm:cxn modelId="{2625EA95-23F0-6F44-8001-C2E28D657C57}" type="presParOf" srcId="{C02A8958-D1BB-9046-8069-BD96831CFD31}" destId="{D8CBD17D-83EE-B044-80A4-48219DD567D1}" srcOrd="2" destOrd="0" presId="urn:microsoft.com/office/officeart/2008/layout/LinedList"/>
    <dgm:cxn modelId="{1CF97079-9A71-C342-83EB-64CF8DC2EABF}" type="presParOf" srcId="{6A30F144-1E23-4447-A078-3D324C3A1C30}" destId="{DF76B8E2-4E24-7D4E-88A9-C62DD33C9513}" srcOrd="23" destOrd="0" presId="urn:microsoft.com/office/officeart/2008/layout/LinedList"/>
    <dgm:cxn modelId="{E19700AF-A4C4-9E4F-BC7D-2FEFD2E8242F}" type="presParOf" srcId="{6A30F144-1E23-4447-A078-3D324C3A1C30}" destId="{C8A15243-E91C-214C-A751-D11AA0F6710E}" srcOrd="24" destOrd="0" presId="urn:microsoft.com/office/officeart/2008/layout/LinedList"/>
    <dgm:cxn modelId="{4EF4F8FA-4575-E542-9601-28F29E329D93}" type="presParOf" srcId="{6A30F144-1E23-4447-A078-3D324C3A1C30}" destId="{F2FD325C-0849-C74D-8629-9293A9307E36}" srcOrd="25" destOrd="0" presId="urn:microsoft.com/office/officeart/2008/layout/LinedList"/>
    <dgm:cxn modelId="{E8495816-CA7B-634A-BEED-495461583E40}" type="presParOf" srcId="{F2FD325C-0849-C74D-8629-9293A9307E36}" destId="{DD3C5A8E-A7A9-F848-8202-2DC7EB68941E}" srcOrd="0" destOrd="0" presId="urn:microsoft.com/office/officeart/2008/layout/LinedList"/>
    <dgm:cxn modelId="{2554C318-36EB-804F-AE33-CA82D4C761B3}" type="presParOf" srcId="{F2FD325C-0849-C74D-8629-9293A9307E36}" destId="{98CD238C-0785-F540-87A9-133647BF84C7}" srcOrd="1" destOrd="0" presId="urn:microsoft.com/office/officeart/2008/layout/LinedList"/>
    <dgm:cxn modelId="{6F4119E3-76D0-9E4D-AEFF-8DA23CF0EEB4}" type="presParOf" srcId="{F2FD325C-0849-C74D-8629-9293A9307E36}" destId="{20B079B0-12CC-E446-B1EA-080768C02B1D}" srcOrd="2" destOrd="0" presId="urn:microsoft.com/office/officeart/2008/layout/LinedList"/>
    <dgm:cxn modelId="{00FA06A1-40BF-274C-B977-EECF85A7649F}" type="presParOf" srcId="{6A30F144-1E23-4447-A078-3D324C3A1C30}" destId="{881FA128-6F90-7C46-BCD1-5DE17CCE228E}" srcOrd="26" destOrd="0" presId="urn:microsoft.com/office/officeart/2008/layout/LinedList"/>
    <dgm:cxn modelId="{8042495E-C168-9846-84C1-371AD7F2C4F2}" type="presParOf" srcId="{6A30F144-1E23-4447-A078-3D324C3A1C30}" destId="{7E93C7B4-1BBD-F145-BE69-CFD4E40FC497}" srcOrd="27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F61C9-E8E6-3141-84F1-15679093B883}">
      <dsp:nvSpPr>
        <dsp:cNvPr id="0" name=""/>
        <dsp:cNvSpPr/>
      </dsp:nvSpPr>
      <dsp:spPr>
        <a:xfrm>
          <a:off x="0" y="0"/>
          <a:ext cx="1644015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FD1C1D9-02E9-B947-89CA-E02B4615760C}">
      <dsp:nvSpPr>
        <dsp:cNvPr id="0" name=""/>
        <dsp:cNvSpPr/>
      </dsp:nvSpPr>
      <dsp:spPr>
        <a:xfrm>
          <a:off x="0" y="0"/>
          <a:ext cx="3288030" cy="7650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t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b="1" kern="1200" dirty="0"/>
            <a:t>When to recommend our services:</a:t>
          </a:r>
          <a:endParaRPr lang="en-US" sz="4600" kern="1200" dirty="0"/>
        </a:p>
      </dsp:txBody>
      <dsp:txXfrm>
        <a:off x="0" y="0"/>
        <a:ext cx="3288030" cy="7650508"/>
      </dsp:txXfrm>
    </dsp:sp>
    <dsp:sp modelId="{65E905C6-0772-754F-94E7-B2B55019F130}">
      <dsp:nvSpPr>
        <dsp:cNvPr id="0" name=""/>
        <dsp:cNvSpPr/>
      </dsp:nvSpPr>
      <dsp:spPr>
        <a:xfrm>
          <a:off x="3534632" y="40251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“I have questions, but I don’t want to ask in front of everyone.” </a:t>
          </a:r>
        </a:p>
      </dsp:txBody>
      <dsp:txXfrm>
        <a:off x="3534632" y="40251"/>
        <a:ext cx="12905517" cy="805021"/>
      </dsp:txXfrm>
    </dsp:sp>
    <dsp:sp modelId="{3C108741-0868-984B-90B1-17615F1FC930}">
      <dsp:nvSpPr>
        <dsp:cNvPr id="0" name=""/>
        <dsp:cNvSpPr/>
      </dsp:nvSpPr>
      <dsp:spPr>
        <a:xfrm>
          <a:off x="3288030" y="845272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062508A0-F4D9-6D40-B551-408C16D3AA4F}">
      <dsp:nvSpPr>
        <dsp:cNvPr id="0" name=""/>
        <dsp:cNvSpPr/>
      </dsp:nvSpPr>
      <dsp:spPr>
        <a:xfrm>
          <a:off x="3534632" y="885523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”I went to class, but I am still confused.”</a:t>
          </a:r>
        </a:p>
      </dsp:txBody>
      <dsp:txXfrm>
        <a:off x="3534632" y="885523"/>
        <a:ext cx="12905517" cy="805021"/>
      </dsp:txXfrm>
    </dsp:sp>
    <dsp:sp modelId="{623B5AA3-21FF-0B44-BE45-A85798A7939B}">
      <dsp:nvSpPr>
        <dsp:cNvPr id="0" name=""/>
        <dsp:cNvSpPr/>
      </dsp:nvSpPr>
      <dsp:spPr>
        <a:xfrm>
          <a:off x="3288030" y="1690545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F1E5D4F0-1F05-D04E-9426-C6FE246427EE}">
      <dsp:nvSpPr>
        <dsp:cNvPr id="0" name=""/>
        <dsp:cNvSpPr/>
      </dsp:nvSpPr>
      <dsp:spPr>
        <a:xfrm>
          <a:off x="3534632" y="1730796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“I thought I was prepared for that exam, but I didn’t do as well as I had hoped."</a:t>
          </a:r>
        </a:p>
      </dsp:txBody>
      <dsp:txXfrm>
        <a:off x="3534632" y="1730796"/>
        <a:ext cx="12905517" cy="805021"/>
      </dsp:txXfrm>
    </dsp:sp>
    <dsp:sp modelId="{6C416051-EF94-A54F-ACD0-3CD6FE904D12}">
      <dsp:nvSpPr>
        <dsp:cNvPr id="0" name=""/>
        <dsp:cNvSpPr/>
      </dsp:nvSpPr>
      <dsp:spPr>
        <a:xfrm>
          <a:off x="3288030" y="2535818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C80C3E9E-224B-B54E-BD2F-EEC5FDFAF555}">
      <dsp:nvSpPr>
        <dsp:cNvPr id="0" name=""/>
        <dsp:cNvSpPr/>
      </dsp:nvSpPr>
      <dsp:spPr>
        <a:xfrm>
          <a:off x="3534632" y="2576069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”I am so confused!”</a:t>
          </a:r>
        </a:p>
      </dsp:txBody>
      <dsp:txXfrm>
        <a:off x="3534632" y="2576069"/>
        <a:ext cx="12905517" cy="805021"/>
      </dsp:txXfrm>
    </dsp:sp>
    <dsp:sp modelId="{C1B21389-F98D-604F-BE07-E1FA48A6B1D7}">
      <dsp:nvSpPr>
        <dsp:cNvPr id="0" name=""/>
        <dsp:cNvSpPr/>
      </dsp:nvSpPr>
      <dsp:spPr>
        <a:xfrm>
          <a:off x="3288030" y="3381091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3CF7ED4A-35D1-524D-A722-94E4C609C317}">
      <dsp:nvSpPr>
        <dsp:cNvPr id="0" name=""/>
        <dsp:cNvSpPr/>
      </dsp:nvSpPr>
      <dsp:spPr>
        <a:xfrm>
          <a:off x="3534632" y="3421342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“My professor’s office hours conflict with my other class.”</a:t>
          </a:r>
        </a:p>
      </dsp:txBody>
      <dsp:txXfrm>
        <a:off x="3534632" y="3421342"/>
        <a:ext cx="12905517" cy="805021"/>
      </dsp:txXfrm>
    </dsp:sp>
    <dsp:sp modelId="{BCDB6D68-F627-F045-ABF7-CC819D023EBD}">
      <dsp:nvSpPr>
        <dsp:cNvPr id="0" name=""/>
        <dsp:cNvSpPr/>
      </dsp:nvSpPr>
      <dsp:spPr>
        <a:xfrm>
          <a:off x="3288030" y="4226364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98CD238C-0785-F540-87A9-133647BF84C7}">
      <dsp:nvSpPr>
        <dsp:cNvPr id="0" name=""/>
        <dsp:cNvSpPr/>
      </dsp:nvSpPr>
      <dsp:spPr>
        <a:xfrm>
          <a:off x="3534632" y="4266615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“I just want to bounce some ideas off someone.”</a:t>
          </a:r>
        </a:p>
      </dsp:txBody>
      <dsp:txXfrm>
        <a:off x="3534632" y="4266615"/>
        <a:ext cx="12905517" cy="805021"/>
      </dsp:txXfrm>
    </dsp:sp>
    <dsp:sp modelId="{881FA128-6F90-7C46-BCD1-5DE17CCE228E}">
      <dsp:nvSpPr>
        <dsp:cNvPr id="0" name=""/>
        <dsp:cNvSpPr/>
      </dsp:nvSpPr>
      <dsp:spPr>
        <a:xfrm>
          <a:off x="3288030" y="5071636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20B1D99A-C244-B84A-95DF-4ACBD5A19FE3}">
      <dsp:nvSpPr>
        <dsp:cNvPr id="0" name=""/>
        <dsp:cNvSpPr/>
      </dsp:nvSpPr>
      <dsp:spPr>
        <a:xfrm>
          <a:off x="3534632" y="5111887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”I don’t like studying on my own because I get distracted easily.”</a:t>
          </a:r>
        </a:p>
      </dsp:txBody>
      <dsp:txXfrm>
        <a:off x="3534632" y="5111887"/>
        <a:ext cx="12905517" cy="805021"/>
      </dsp:txXfrm>
    </dsp:sp>
    <dsp:sp modelId="{02168C01-00AD-474B-8B9B-8F9DFC2199FB}">
      <dsp:nvSpPr>
        <dsp:cNvPr id="0" name=""/>
        <dsp:cNvSpPr/>
      </dsp:nvSpPr>
      <dsp:spPr>
        <a:xfrm>
          <a:off x="3288030" y="5916909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38008232-7BAB-934F-9A56-CD080055F9CB}">
      <dsp:nvSpPr>
        <dsp:cNvPr id="0" name=""/>
        <dsp:cNvSpPr/>
      </dsp:nvSpPr>
      <dsp:spPr>
        <a:xfrm>
          <a:off x="3534632" y="5957160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“I don’t know which formula I should be using for this problem!”</a:t>
          </a:r>
        </a:p>
      </dsp:txBody>
      <dsp:txXfrm>
        <a:off x="3534632" y="5957160"/>
        <a:ext cx="12905517" cy="805021"/>
      </dsp:txXfrm>
    </dsp:sp>
    <dsp:sp modelId="{529122D8-B072-BA43-B2B5-D86EEDCF2FFD}">
      <dsp:nvSpPr>
        <dsp:cNvPr id="0" name=""/>
        <dsp:cNvSpPr/>
      </dsp:nvSpPr>
      <dsp:spPr>
        <a:xfrm>
          <a:off x="3288030" y="6762182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74EA2835-707E-F241-A8C3-6261A3E1DD5C}">
      <dsp:nvSpPr>
        <dsp:cNvPr id="0" name=""/>
        <dsp:cNvSpPr/>
      </dsp:nvSpPr>
      <dsp:spPr>
        <a:xfrm>
          <a:off x="3534632" y="6802433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“I wish someone knew what I was going through.”</a:t>
          </a:r>
        </a:p>
      </dsp:txBody>
      <dsp:txXfrm>
        <a:off x="3534632" y="6802433"/>
        <a:ext cx="12905517" cy="805021"/>
      </dsp:txXfrm>
    </dsp:sp>
    <dsp:sp modelId="{252F581B-71C6-C649-BA03-5054C2B87192}">
      <dsp:nvSpPr>
        <dsp:cNvPr id="0" name=""/>
        <dsp:cNvSpPr/>
      </dsp:nvSpPr>
      <dsp:spPr>
        <a:xfrm>
          <a:off x="3288030" y="7607455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F61C9-E8E6-3141-84F1-15679093B883}">
      <dsp:nvSpPr>
        <dsp:cNvPr id="0" name=""/>
        <dsp:cNvSpPr/>
      </dsp:nvSpPr>
      <dsp:spPr>
        <a:xfrm>
          <a:off x="0" y="0"/>
          <a:ext cx="1644015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3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FD1C1D9-02E9-B947-89CA-E02B4615760C}">
      <dsp:nvSpPr>
        <dsp:cNvPr id="0" name=""/>
        <dsp:cNvSpPr/>
      </dsp:nvSpPr>
      <dsp:spPr>
        <a:xfrm>
          <a:off x="0" y="0"/>
          <a:ext cx="3288030" cy="7650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 dirty="0"/>
            <a:t>Help your student understand our services:</a:t>
          </a:r>
          <a:endParaRPr lang="en-US" sz="4800" kern="1200" dirty="0"/>
        </a:p>
      </dsp:txBody>
      <dsp:txXfrm>
        <a:off x="0" y="0"/>
        <a:ext cx="3288030" cy="7650508"/>
      </dsp:txXfrm>
    </dsp:sp>
    <dsp:sp modelId="{65E905C6-0772-754F-94E7-B2B55019F130}">
      <dsp:nvSpPr>
        <dsp:cNvPr id="0" name=""/>
        <dsp:cNvSpPr/>
      </dsp:nvSpPr>
      <dsp:spPr>
        <a:xfrm>
          <a:off x="3534632" y="40251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"I haven’t been to class in a week, the peer tutors can catch me up!”</a:t>
          </a:r>
          <a:endParaRPr lang="en-US" sz="2800" kern="1200" dirty="0"/>
        </a:p>
      </dsp:txBody>
      <dsp:txXfrm>
        <a:off x="3534632" y="40251"/>
        <a:ext cx="12905517" cy="805021"/>
      </dsp:txXfrm>
    </dsp:sp>
    <dsp:sp modelId="{3C108741-0868-984B-90B1-17615F1FC930}">
      <dsp:nvSpPr>
        <dsp:cNvPr id="0" name=""/>
        <dsp:cNvSpPr/>
      </dsp:nvSpPr>
      <dsp:spPr>
        <a:xfrm>
          <a:off x="3288030" y="845272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43BB8D97-B913-FA40-B19A-55EFA51F7E5F}">
      <dsp:nvSpPr>
        <dsp:cNvPr id="0" name=""/>
        <dsp:cNvSpPr/>
      </dsp:nvSpPr>
      <dsp:spPr>
        <a:xfrm>
          <a:off x="3534632" y="885523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"I have a solid B already; I don’t need any help.”</a:t>
          </a:r>
          <a:endParaRPr lang="en-US" sz="2800" kern="1200"/>
        </a:p>
      </dsp:txBody>
      <dsp:txXfrm>
        <a:off x="3534632" y="885523"/>
        <a:ext cx="12905517" cy="805021"/>
      </dsp:txXfrm>
    </dsp:sp>
    <dsp:sp modelId="{59E55B07-D0AD-8749-A91E-0158CA7454EA}">
      <dsp:nvSpPr>
        <dsp:cNvPr id="0" name=""/>
        <dsp:cNvSpPr/>
      </dsp:nvSpPr>
      <dsp:spPr>
        <a:xfrm>
          <a:off x="3288030" y="1690545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062508A0-F4D9-6D40-B551-408C16D3AA4F}">
      <dsp:nvSpPr>
        <dsp:cNvPr id="0" name=""/>
        <dsp:cNvSpPr/>
      </dsp:nvSpPr>
      <dsp:spPr>
        <a:xfrm>
          <a:off x="3534632" y="1730796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”I have never been good in Math, so what’s the point?”</a:t>
          </a:r>
        </a:p>
      </dsp:txBody>
      <dsp:txXfrm>
        <a:off x="3534632" y="1730796"/>
        <a:ext cx="12905517" cy="805021"/>
      </dsp:txXfrm>
    </dsp:sp>
    <dsp:sp modelId="{623B5AA3-21FF-0B44-BE45-A85798A7939B}">
      <dsp:nvSpPr>
        <dsp:cNvPr id="0" name=""/>
        <dsp:cNvSpPr/>
      </dsp:nvSpPr>
      <dsp:spPr>
        <a:xfrm>
          <a:off x="3288030" y="2535818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89E02870-356F-8146-BBA3-1BDD06656F83}">
      <dsp:nvSpPr>
        <dsp:cNvPr id="0" name=""/>
        <dsp:cNvSpPr/>
      </dsp:nvSpPr>
      <dsp:spPr>
        <a:xfrm>
          <a:off x="3534632" y="2576069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"I was a straight A student in high school, so I will be fine."</a:t>
          </a:r>
        </a:p>
      </dsp:txBody>
      <dsp:txXfrm>
        <a:off x="3534632" y="2576069"/>
        <a:ext cx="12905517" cy="805021"/>
      </dsp:txXfrm>
    </dsp:sp>
    <dsp:sp modelId="{CC87DB82-F4F8-024A-854F-B849157FF749}">
      <dsp:nvSpPr>
        <dsp:cNvPr id="0" name=""/>
        <dsp:cNvSpPr/>
      </dsp:nvSpPr>
      <dsp:spPr>
        <a:xfrm>
          <a:off x="3288030" y="3381091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CF45D3A-4BF3-CC48-BC1E-C9BEB5AE5EC5}">
      <dsp:nvSpPr>
        <dsp:cNvPr id="0" name=""/>
        <dsp:cNvSpPr/>
      </dsp:nvSpPr>
      <dsp:spPr>
        <a:xfrm>
          <a:off x="3534632" y="3421342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"I never had to study before and I still passed my classes.”</a:t>
          </a:r>
        </a:p>
      </dsp:txBody>
      <dsp:txXfrm>
        <a:off x="3534632" y="3421342"/>
        <a:ext cx="12905517" cy="805021"/>
      </dsp:txXfrm>
    </dsp:sp>
    <dsp:sp modelId="{168CF28D-F536-7244-AFDB-DEF17EFC0C5F}">
      <dsp:nvSpPr>
        <dsp:cNvPr id="0" name=""/>
        <dsp:cNvSpPr/>
      </dsp:nvSpPr>
      <dsp:spPr>
        <a:xfrm>
          <a:off x="3288030" y="4226364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A6C07570-3B07-F843-9E49-DA12A49DCEC1}">
      <dsp:nvSpPr>
        <dsp:cNvPr id="0" name=""/>
        <dsp:cNvSpPr/>
      </dsp:nvSpPr>
      <dsp:spPr>
        <a:xfrm>
          <a:off x="3534632" y="4266615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”I don’t feel comfortable asking for help.”</a:t>
          </a:r>
          <a:endParaRPr lang="en-US" sz="2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sp:txBody>
      <dsp:txXfrm>
        <a:off x="3534632" y="4266615"/>
        <a:ext cx="12905517" cy="805021"/>
      </dsp:txXfrm>
    </dsp:sp>
    <dsp:sp modelId="{81D6E968-A2A2-C341-BCB7-E9B6421AACC8}">
      <dsp:nvSpPr>
        <dsp:cNvPr id="0" name=""/>
        <dsp:cNvSpPr/>
      </dsp:nvSpPr>
      <dsp:spPr>
        <a:xfrm>
          <a:off x="3288030" y="5071636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93AE62B1-2D40-154D-8742-48BE6D1436EF}">
      <dsp:nvSpPr>
        <dsp:cNvPr id="0" name=""/>
        <dsp:cNvSpPr/>
      </dsp:nvSpPr>
      <dsp:spPr>
        <a:xfrm>
          <a:off x="3534632" y="5111887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/>
            <a:t>“If I get a bad grade, then I will go to tutoring.”</a:t>
          </a:r>
          <a:endParaRPr lang="en-US" sz="2800" kern="120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sp:txBody>
      <dsp:txXfrm>
        <a:off x="3534632" y="5111887"/>
        <a:ext cx="12905517" cy="805021"/>
      </dsp:txXfrm>
    </dsp:sp>
    <dsp:sp modelId="{A901228F-2CAC-BF4E-A21D-630D2E15D572}">
      <dsp:nvSpPr>
        <dsp:cNvPr id="0" name=""/>
        <dsp:cNvSpPr/>
      </dsp:nvSpPr>
      <dsp:spPr>
        <a:xfrm>
          <a:off x="3288030" y="5916909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2268986E-174E-C54F-983B-5DE9D0A1EAA4}">
      <dsp:nvSpPr>
        <dsp:cNvPr id="0" name=""/>
        <dsp:cNvSpPr/>
      </dsp:nvSpPr>
      <dsp:spPr>
        <a:xfrm>
          <a:off x="3534632" y="5957160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“</a:t>
          </a:r>
          <a:r>
            <a:rPr lang="en-US" sz="28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mbria"/>
              <a:ea typeface="Cambria"/>
              <a:cs typeface="+mn-cs"/>
            </a:rPr>
            <a:t>I don't know who to ask!"</a:t>
          </a:r>
        </a:p>
      </dsp:txBody>
      <dsp:txXfrm>
        <a:off x="3534632" y="5957160"/>
        <a:ext cx="12905517" cy="805021"/>
      </dsp:txXfrm>
    </dsp:sp>
    <dsp:sp modelId="{DF76B8E2-4E24-7D4E-88A9-C62DD33C9513}">
      <dsp:nvSpPr>
        <dsp:cNvPr id="0" name=""/>
        <dsp:cNvSpPr/>
      </dsp:nvSpPr>
      <dsp:spPr>
        <a:xfrm>
          <a:off x="3288030" y="6762182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98CD238C-0785-F540-87A9-133647BF84C7}">
      <dsp:nvSpPr>
        <dsp:cNvPr id="0" name=""/>
        <dsp:cNvSpPr/>
      </dsp:nvSpPr>
      <dsp:spPr>
        <a:xfrm>
          <a:off x="3534632" y="6802433"/>
          <a:ext cx="12905517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“Me + Chemistry = not good.”</a:t>
          </a:r>
        </a:p>
      </dsp:txBody>
      <dsp:txXfrm>
        <a:off x="3534632" y="6802433"/>
        <a:ext cx="12905517" cy="805021"/>
      </dsp:txXfrm>
    </dsp:sp>
    <dsp:sp modelId="{881FA128-6F90-7C46-BCD1-5DE17CCE228E}">
      <dsp:nvSpPr>
        <dsp:cNvPr id="0" name=""/>
        <dsp:cNvSpPr/>
      </dsp:nvSpPr>
      <dsp:spPr>
        <a:xfrm>
          <a:off x="3288030" y="7607455"/>
          <a:ext cx="13152120" cy="0"/>
        </a:xfrm>
        <a:prstGeom prst="line">
          <a:avLst/>
        </a:prstGeom>
        <a:noFill/>
        <a:ln w="100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F61C9-E8E6-3141-84F1-15679093B883}">
      <dsp:nvSpPr>
        <dsp:cNvPr id="0" name=""/>
        <dsp:cNvSpPr/>
      </dsp:nvSpPr>
      <dsp:spPr>
        <a:xfrm>
          <a:off x="0" y="3735"/>
          <a:ext cx="1644015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FD1C1D9-02E9-B947-89CA-E02B4615760C}">
      <dsp:nvSpPr>
        <dsp:cNvPr id="0" name=""/>
        <dsp:cNvSpPr/>
      </dsp:nvSpPr>
      <dsp:spPr>
        <a:xfrm>
          <a:off x="0" y="3735"/>
          <a:ext cx="3288030" cy="7643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t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b="1" kern="1200" dirty="0"/>
            <a:t>When to recommend working with the UWC:</a:t>
          </a:r>
          <a:endParaRPr lang="en-US" sz="4100" kern="1200" dirty="0"/>
        </a:p>
      </dsp:txBody>
      <dsp:txXfrm>
        <a:off x="0" y="3735"/>
        <a:ext cx="3288030" cy="7643037"/>
      </dsp:txXfrm>
    </dsp:sp>
    <dsp:sp modelId="{65E905C6-0772-754F-94E7-B2B55019F130}">
      <dsp:nvSpPr>
        <dsp:cNvPr id="0" name=""/>
        <dsp:cNvSpPr/>
      </dsp:nvSpPr>
      <dsp:spPr>
        <a:xfrm>
          <a:off x="3534632" y="43947"/>
          <a:ext cx="12905517" cy="804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Calibri" panose="020F0502020204030204" pitchFamily="34" charset="0"/>
              <a:cs typeface="Calibri" panose="020F0502020204030204" pitchFamily="34" charset="0"/>
            </a:rPr>
            <a:t>“I have an essay coming up!” </a:t>
          </a:r>
        </a:p>
      </dsp:txBody>
      <dsp:txXfrm>
        <a:off x="3534632" y="43947"/>
        <a:ext cx="12905517" cy="804235"/>
      </dsp:txXfrm>
    </dsp:sp>
    <dsp:sp modelId="{3C108741-0868-984B-90B1-17615F1FC930}">
      <dsp:nvSpPr>
        <dsp:cNvPr id="0" name=""/>
        <dsp:cNvSpPr/>
      </dsp:nvSpPr>
      <dsp:spPr>
        <a:xfrm>
          <a:off x="3288030" y="848183"/>
          <a:ext cx="1315212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062508A0-F4D9-6D40-B551-408C16D3AA4F}">
      <dsp:nvSpPr>
        <dsp:cNvPr id="0" name=""/>
        <dsp:cNvSpPr/>
      </dsp:nvSpPr>
      <dsp:spPr>
        <a:xfrm>
          <a:off x="3534632" y="888394"/>
          <a:ext cx="12905517" cy="804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“I’ve never written an annotated bibliography/research proposal/lab report!”</a:t>
          </a:r>
        </a:p>
      </dsp:txBody>
      <dsp:txXfrm>
        <a:off x="3534632" y="888394"/>
        <a:ext cx="12905517" cy="804235"/>
      </dsp:txXfrm>
    </dsp:sp>
    <dsp:sp modelId="{623B5AA3-21FF-0B44-BE45-A85798A7939B}">
      <dsp:nvSpPr>
        <dsp:cNvPr id="0" name=""/>
        <dsp:cNvSpPr/>
      </dsp:nvSpPr>
      <dsp:spPr>
        <a:xfrm>
          <a:off x="3288030" y="1692630"/>
          <a:ext cx="1315212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F1E5D4F0-1F05-D04E-9426-C6FE246427EE}">
      <dsp:nvSpPr>
        <dsp:cNvPr id="0" name=""/>
        <dsp:cNvSpPr/>
      </dsp:nvSpPr>
      <dsp:spPr>
        <a:xfrm>
          <a:off x="3534632" y="1732842"/>
          <a:ext cx="12905517" cy="804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“I've never used APA Style before!”</a:t>
          </a:r>
        </a:p>
      </dsp:txBody>
      <dsp:txXfrm>
        <a:off x="3534632" y="1732842"/>
        <a:ext cx="12905517" cy="804235"/>
      </dsp:txXfrm>
    </dsp:sp>
    <dsp:sp modelId="{6C416051-EF94-A54F-ACD0-3CD6FE904D12}">
      <dsp:nvSpPr>
        <dsp:cNvPr id="0" name=""/>
        <dsp:cNvSpPr/>
      </dsp:nvSpPr>
      <dsp:spPr>
        <a:xfrm>
          <a:off x="3288030" y="2537077"/>
          <a:ext cx="1315212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C80C3E9E-224B-B54E-BD2F-EEC5FDFAF555}">
      <dsp:nvSpPr>
        <dsp:cNvPr id="0" name=""/>
        <dsp:cNvSpPr/>
      </dsp:nvSpPr>
      <dsp:spPr>
        <a:xfrm>
          <a:off x="3534632" y="2577289"/>
          <a:ext cx="12905517" cy="804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“I need to email my professor, but I don’t know what to say!”</a:t>
          </a:r>
        </a:p>
      </dsp:txBody>
      <dsp:txXfrm>
        <a:off x="3534632" y="2577289"/>
        <a:ext cx="12905517" cy="804235"/>
      </dsp:txXfrm>
    </dsp:sp>
    <dsp:sp modelId="{C1B21389-F98D-604F-BE07-E1FA48A6B1D7}">
      <dsp:nvSpPr>
        <dsp:cNvPr id="0" name=""/>
        <dsp:cNvSpPr/>
      </dsp:nvSpPr>
      <dsp:spPr>
        <a:xfrm>
          <a:off x="3288030" y="3381525"/>
          <a:ext cx="1315212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3CF7ED4A-35D1-524D-A722-94E4C609C317}">
      <dsp:nvSpPr>
        <dsp:cNvPr id="0" name=""/>
        <dsp:cNvSpPr/>
      </dsp:nvSpPr>
      <dsp:spPr>
        <a:xfrm>
          <a:off x="3534632" y="3421737"/>
          <a:ext cx="12905517" cy="804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“I want to apply for graduate school/law school/medical school/a job!”</a:t>
          </a:r>
        </a:p>
      </dsp:txBody>
      <dsp:txXfrm>
        <a:off x="3534632" y="3421737"/>
        <a:ext cx="12905517" cy="804235"/>
      </dsp:txXfrm>
    </dsp:sp>
    <dsp:sp modelId="{BCDB6D68-F627-F045-ABF7-CC819D023EBD}">
      <dsp:nvSpPr>
        <dsp:cNvPr id="0" name=""/>
        <dsp:cNvSpPr/>
      </dsp:nvSpPr>
      <dsp:spPr>
        <a:xfrm>
          <a:off x="3288030" y="4225972"/>
          <a:ext cx="1315212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98CD238C-0785-F540-87A9-133647BF84C7}">
      <dsp:nvSpPr>
        <dsp:cNvPr id="0" name=""/>
        <dsp:cNvSpPr/>
      </dsp:nvSpPr>
      <dsp:spPr>
        <a:xfrm>
          <a:off x="3534632" y="4266184"/>
          <a:ext cx="12905517" cy="804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“I have a new assignment, and I don’t understand what I’m supposed to do!”</a:t>
          </a:r>
        </a:p>
      </dsp:txBody>
      <dsp:txXfrm>
        <a:off x="3534632" y="4266184"/>
        <a:ext cx="12905517" cy="804235"/>
      </dsp:txXfrm>
    </dsp:sp>
    <dsp:sp modelId="{881FA128-6F90-7C46-BCD1-5DE17CCE228E}">
      <dsp:nvSpPr>
        <dsp:cNvPr id="0" name=""/>
        <dsp:cNvSpPr/>
      </dsp:nvSpPr>
      <dsp:spPr>
        <a:xfrm>
          <a:off x="3288030" y="5070420"/>
          <a:ext cx="1315212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20B1D99A-C244-B84A-95DF-4ACBD5A19FE3}">
      <dsp:nvSpPr>
        <dsp:cNvPr id="0" name=""/>
        <dsp:cNvSpPr/>
      </dsp:nvSpPr>
      <dsp:spPr>
        <a:xfrm>
          <a:off x="3534632" y="5110632"/>
          <a:ext cx="12905517" cy="804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“I received comments from my instructor, but I don’t know what to do next!”</a:t>
          </a:r>
        </a:p>
      </dsp:txBody>
      <dsp:txXfrm>
        <a:off x="3534632" y="5110632"/>
        <a:ext cx="12905517" cy="804235"/>
      </dsp:txXfrm>
    </dsp:sp>
    <dsp:sp modelId="{02168C01-00AD-474B-8B9B-8F9DFC2199FB}">
      <dsp:nvSpPr>
        <dsp:cNvPr id="0" name=""/>
        <dsp:cNvSpPr/>
      </dsp:nvSpPr>
      <dsp:spPr>
        <a:xfrm>
          <a:off x="3288030" y="5914867"/>
          <a:ext cx="1315212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38008232-7BAB-934F-9A56-CD080055F9CB}">
      <dsp:nvSpPr>
        <dsp:cNvPr id="0" name=""/>
        <dsp:cNvSpPr/>
      </dsp:nvSpPr>
      <dsp:spPr>
        <a:xfrm>
          <a:off x="3534632" y="5955079"/>
          <a:ext cx="12905517" cy="804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“I didn’t do well on this assignment!”/”I did well on the assignment, and I want to do even better!”</a:t>
          </a:r>
        </a:p>
      </dsp:txBody>
      <dsp:txXfrm>
        <a:off x="3534632" y="5955079"/>
        <a:ext cx="12905517" cy="804235"/>
      </dsp:txXfrm>
    </dsp:sp>
    <dsp:sp modelId="{529122D8-B072-BA43-B2B5-D86EEDCF2FFD}">
      <dsp:nvSpPr>
        <dsp:cNvPr id="0" name=""/>
        <dsp:cNvSpPr/>
      </dsp:nvSpPr>
      <dsp:spPr>
        <a:xfrm>
          <a:off x="3288030" y="6759315"/>
          <a:ext cx="1315212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74EA2835-707E-F241-A8C3-6261A3E1DD5C}">
      <dsp:nvSpPr>
        <dsp:cNvPr id="0" name=""/>
        <dsp:cNvSpPr/>
      </dsp:nvSpPr>
      <dsp:spPr>
        <a:xfrm>
          <a:off x="3534632" y="6799526"/>
          <a:ext cx="12905517" cy="8042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“Will you help me with my writing assignment?”</a:t>
          </a:r>
        </a:p>
      </dsp:txBody>
      <dsp:txXfrm>
        <a:off x="3534632" y="6799526"/>
        <a:ext cx="12905517" cy="804235"/>
      </dsp:txXfrm>
    </dsp:sp>
    <dsp:sp modelId="{252F581B-71C6-C649-BA03-5054C2B87192}">
      <dsp:nvSpPr>
        <dsp:cNvPr id="0" name=""/>
        <dsp:cNvSpPr/>
      </dsp:nvSpPr>
      <dsp:spPr>
        <a:xfrm>
          <a:off x="3288030" y="7603762"/>
          <a:ext cx="1315212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F61C9-E8E6-3141-84F1-15679093B883}">
      <dsp:nvSpPr>
        <dsp:cNvPr id="0" name=""/>
        <dsp:cNvSpPr/>
      </dsp:nvSpPr>
      <dsp:spPr>
        <a:xfrm>
          <a:off x="0" y="0"/>
          <a:ext cx="1719398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FD1C1D9-02E9-B947-89CA-E02B4615760C}">
      <dsp:nvSpPr>
        <dsp:cNvPr id="0" name=""/>
        <dsp:cNvSpPr/>
      </dsp:nvSpPr>
      <dsp:spPr>
        <a:xfrm>
          <a:off x="0" y="0"/>
          <a:ext cx="3438797" cy="7650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b="1" kern="1200" dirty="0"/>
            <a:t>Help your student understand the UWC:</a:t>
          </a:r>
          <a:endParaRPr lang="en-US" sz="4400" kern="1200" dirty="0"/>
        </a:p>
      </dsp:txBody>
      <dsp:txXfrm>
        <a:off x="0" y="0"/>
        <a:ext cx="3438797" cy="7650509"/>
      </dsp:txXfrm>
    </dsp:sp>
    <dsp:sp modelId="{65E905C6-0772-754F-94E7-B2B55019F130}">
      <dsp:nvSpPr>
        <dsp:cNvPr id="0" name=""/>
        <dsp:cNvSpPr/>
      </dsp:nvSpPr>
      <dsp:spPr>
        <a:xfrm>
          <a:off x="3696706" y="40251"/>
          <a:ext cx="13497279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“I'm going to the UWC so they can fix my paper.”</a:t>
          </a:r>
          <a:endParaRPr lang="en-US" sz="2400" kern="1200" dirty="0"/>
        </a:p>
      </dsp:txBody>
      <dsp:txXfrm>
        <a:off x="3696706" y="40251"/>
        <a:ext cx="13497279" cy="805021"/>
      </dsp:txXfrm>
    </dsp:sp>
    <dsp:sp modelId="{3C108741-0868-984B-90B1-17615F1FC930}">
      <dsp:nvSpPr>
        <dsp:cNvPr id="0" name=""/>
        <dsp:cNvSpPr/>
      </dsp:nvSpPr>
      <dsp:spPr>
        <a:xfrm>
          <a:off x="3438797" y="845272"/>
          <a:ext cx="13755188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43BB8D97-B913-FA40-B19A-55EFA51F7E5F}">
      <dsp:nvSpPr>
        <dsp:cNvPr id="0" name=""/>
        <dsp:cNvSpPr/>
      </dsp:nvSpPr>
      <dsp:spPr>
        <a:xfrm>
          <a:off x="3696706" y="885524"/>
          <a:ext cx="13497279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"I don't need to use the UWC because ChatGPT can write my papers for me!”</a:t>
          </a:r>
          <a:endParaRPr lang="en-US" sz="2400" kern="1200" dirty="0"/>
        </a:p>
      </dsp:txBody>
      <dsp:txXfrm>
        <a:off x="3696706" y="885524"/>
        <a:ext cx="13497279" cy="805021"/>
      </dsp:txXfrm>
    </dsp:sp>
    <dsp:sp modelId="{59E55B07-D0AD-8749-A91E-0158CA7454EA}">
      <dsp:nvSpPr>
        <dsp:cNvPr id="0" name=""/>
        <dsp:cNvSpPr/>
      </dsp:nvSpPr>
      <dsp:spPr>
        <a:xfrm>
          <a:off x="3438797" y="1690545"/>
          <a:ext cx="13755188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062508A0-F4D9-6D40-B551-408C16D3AA4F}">
      <dsp:nvSpPr>
        <dsp:cNvPr id="0" name=""/>
        <dsp:cNvSpPr/>
      </dsp:nvSpPr>
      <dsp:spPr>
        <a:xfrm>
          <a:off x="3696706" y="1730796"/>
          <a:ext cx="13497279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“I’m a good writer, so I don't need the UWC.”</a:t>
          </a:r>
        </a:p>
      </dsp:txBody>
      <dsp:txXfrm>
        <a:off x="3696706" y="1730796"/>
        <a:ext cx="13497279" cy="805021"/>
      </dsp:txXfrm>
    </dsp:sp>
    <dsp:sp modelId="{623B5AA3-21FF-0B44-BE45-A85798A7939B}">
      <dsp:nvSpPr>
        <dsp:cNvPr id="0" name=""/>
        <dsp:cNvSpPr/>
      </dsp:nvSpPr>
      <dsp:spPr>
        <a:xfrm>
          <a:off x="3438797" y="2535818"/>
          <a:ext cx="13755188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89E02870-356F-8146-BBA3-1BDD06656F83}">
      <dsp:nvSpPr>
        <dsp:cNvPr id="0" name=""/>
        <dsp:cNvSpPr/>
      </dsp:nvSpPr>
      <dsp:spPr>
        <a:xfrm>
          <a:off x="3696706" y="2576069"/>
          <a:ext cx="13497279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“I'm going into STEM, so I don't need the UWC.”</a:t>
          </a:r>
        </a:p>
      </dsp:txBody>
      <dsp:txXfrm>
        <a:off x="3696706" y="2576069"/>
        <a:ext cx="13497279" cy="805021"/>
      </dsp:txXfrm>
    </dsp:sp>
    <dsp:sp modelId="{CC87DB82-F4F8-024A-854F-B849157FF749}">
      <dsp:nvSpPr>
        <dsp:cNvPr id="0" name=""/>
        <dsp:cNvSpPr/>
      </dsp:nvSpPr>
      <dsp:spPr>
        <a:xfrm>
          <a:off x="3438797" y="3381091"/>
          <a:ext cx="13755188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CF45D3A-4BF3-CC48-BC1E-C9BEB5AE5EC5}">
      <dsp:nvSpPr>
        <dsp:cNvPr id="0" name=""/>
        <dsp:cNvSpPr/>
      </dsp:nvSpPr>
      <dsp:spPr>
        <a:xfrm>
          <a:off x="3696706" y="3421342"/>
          <a:ext cx="13497279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“I don’t need help; I already know this.”</a:t>
          </a:r>
        </a:p>
      </dsp:txBody>
      <dsp:txXfrm>
        <a:off x="3696706" y="3421342"/>
        <a:ext cx="13497279" cy="805021"/>
      </dsp:txXfrm>
    </dsp:sp>
    <dsp:sp modelId="{168CF28D-F536-7244-AFDB-DEF17EFC0C5F}">
      <dsp:nvSpPr>
        <dsp:cNvPr id="0" name=""/>
        <dsp:cNvSpPr/>
      </dsp:nvSpPr>
      <dsp:spPr>
        <a:xfrm>
          <a:off x="3438797" y="4226364"/>
          <a:ext cx="13755188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A6C07570-3B07-F843-9E49-DA12A49DCEC1}">
      <dsp:nvSpPr>
        <dsp:cNvPr id="0" name=""/>
        <dsp:cNvSpPr/>
      </dsp:nvSpPr>
      <dsp:spPr>
        <a:xfrm>
          <a:off x="3696706" y="4266615"/>
          <a:ext cx="13497279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Calibri" panose="020F0502020204030204" pitchFamily="34" charset="0"/>
              <a:cs typeface="Calibri" panose="020F0502020204030204" pitchFamily="34" charset="0"/>
            </a:rPr>
            <a:t>“I'm too busy to go to the UWC.”</a:t>
          </a:r>
          <a:endParaRPr lang="en-US" sz="2400" kern="120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sp:txBody>
      <dsp:txXfrm>
        <a:off x="3696706" y="4266615"/>
        <a:ext cx="13497279" cy="805021"/>
      </dsp:txXfrm>
    </dsp:sp>
    <dsp:sp modelId="{81D6E968-A2A2-C341-BCB7-E9B6421AACC8}">
      <dsp:nvSpPr>
        <dsp:cNvPr id="0" name=""/>
        <dsp:cNvSpPr/>
      </dsp:nvSpPr>
      <dsp:spPr>
        <a:xfrm>
          <a:off x="3438797" y="5071637"/>
          <a:ext cx="13755188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93AE62B1-2D40-154D-8742-48BE6D1436EF}">
      <dsp:nvSpPr>
        <dsp:cNvPr id="0" name=""/>
        <dsp:cNvSpPr/>
      </dsp:nvSpPr>
      <dsp:spPr>
        <a:xfrm>
          <a:off x="3696706" y="5111888"/>
          <a:ext cx="13497279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dirty="0">
              <a:latin typeface="Calibri" panose="020F0502020204030204" pitchFamily="34" charset="0"/>
              <a:cs typeface="Calibri" panose="020F0502020204030204" pitchFamily="34" charset="0"/>
            </a:rPr>
            <a:t>“I worked with the UWC once already, so I don’t need to go back.”</a:t>
          </a:r>
          <a:endParaRPr lang="en-US" sz="24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sp:txBody>
      <dsp:txXfrm>
        <a:off x="3696706" y="5111888"/>
        <a:ext cx="13497279" cy="805021"/>
      </dsp:txXfrm>
    </dsp:sp>
    <dsp:sp modelId="{A901228F-2CAC-BF4E-A21D-630D2E15D572}">
      <dsp:nvSpPr>
        <dsp:cNvPr id="0" name=""/>
        <dsp:cNvSpPr/>
      </dsp:nvSpPr>
      <dsp:spPr>
        <a:xfrm>
          <a:off x="3438797" y="5916910"/>
          <a:ext cx="13755188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2268986E-174E-C54F-983B-5DE9D0A1EAA4}">
      <dsp:nvSpPr>
        <dsp:cNvPr id="0" name=""/>
        <dsp:cNvSpPr/>
      </dsp:nvSpPr>
      <dsp:spPr>
        <a:xfrm>
          <a:off x="3696706" y="5957161"/>
          <a:ext cx="13497279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Calibri" panose="020F0502020204030204" pitchFamily="34" charset="0"/>
              <a:cs typeface="Calibri" panose="020F0502020204030204" pitchFamily="34" charset="0"/>
            </a:rPr>
            <a:t>“</a:t>
          </a:r>
          <a:r>
            <a:rPr lang="en-US" sz="2400" kern="1200" dirty="0">
              <a:latin typeface="Calibri" panose="020F0502020204030204" pitchFamily="34" charset="0"/>
              <a:cs typeface="Calibri" panose="020F0502020204030204" pitchFamily="34" charset="0"/>
            </a:rPr>
            <a:t>I need help, but I don't want the writing consultants to judge me!”</a:t>
          </a:r>
          <a:endParaRPr lang="en-US" sz="24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sp:txBody>
      <dsp:txXfrm>
        <a:off x="3696706" y="5957161"/>
        <a:ext cx="13497279" cy="805021"/>
      </dsp:txXfrm>
    </dsp:sp>
    <dsp:sp modelId="{DF76B8E2-4E24-7D4E-88A9-C62DD33C9513}">
      <dsp:nvSpPr>
        <dsp:cNvPr id="0" name=""/>
        <dsp:cNvSpPr/>
      </dsp:nvSpPr>
      <dsp:spPr>
        <a:xfrm>
          <a:off x="3438797" y="6762183"/>
          <a:ext cx="13755188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98CD238C-0785-F540-87A9-133647BF84C7}">
      <dsp:nvSpPr>
        <dsp:cNvPr id="0" name=""/>
        <dsp:cNvSpPr/>
      </dsp:nvSpPr>
      <dsp:spPr>
        <a:xfrm>
          <a:off x="3696706" y="6802434"/>
          <a:ext cx="13497279" cy="805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" panose="020F0502020204030204" pitchFamily="34" charset="0"/>
              <a:cs typeface="Calibri" panose="020F0502020204030204" pitchFamily="34" charset="0"/>
            </a:rPr>
            <a:t>“I've never been a good writer, so what’s the point?” </a:t>
          </a:r>
        </a:p>
      </dsp:txBody>
      <dsp:txXfrm>
        <a:off x="3696706" y="6802434"/>
        <a:ext cx="13497279" cy="805021"/>
      </dsp:txXfrm>
    </dsp:sp>
    <dsp:sp modelId="{881FA128-6F90-7C46-BCD1-5DE17CCE228E}">
      <dsp:nvSpPr>
        <dsp:cNvPr id="0" name=""/>
        <dsp:cNvSpPr/>
      </dsp:nvSpPr>
      <dsp:spPr>
        <a:xfrm>
          <a:off x="3438797" y="7607456"/>
          <a:ext cx="13755188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08.07.2026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2765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710EA6-B097-4FF7-9179-5171821390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2144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710EA6-B097-4FF7-9179-51718213905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6920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710EA6-B097-4FF7-9179-51718213905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0568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F9438-3EEF-4192-9815-F6F44770AEF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3997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F2f and online options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710EA6-B097-4FF7-9179-5171821390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6120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710EA6-B097-4FF7-9179-5171821390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39091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710EA6-B097-4FF7-9179-5171821390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44246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DE88F-1F85-4A27-9D34-D74A50E7B0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79584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1800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710EA6-B097-4FF7-9179-5171821390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976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DE88F-1F85-4A27-9D34-D74A50E7B0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5632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DE88F-1F85-4A27-9D34-D74A50E7B0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4813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Note subject to change; visit our website for the most current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710EA6-B097-4FF7-9179-5171821390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3503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710EA6-B097-4FF7-9179-5171821390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1279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DE88F-1F85-4A27-9D34-D74A50E7B0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6920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41AC2-68C9-DC33-EF3E-0B6AE8AEC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0D224D-E4B6-3032-4B37-562146C74E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38F45B-2EDF-3E7F-7236-D5192B2B50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F6721C-6476-B924-6E75-2AADF64A16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710EA6-B097-4FF7-9179-5171821390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75288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710EA6-B097-4FF7-9179-5171821390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793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1A2BA-9C31-4216-9818-99576C073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707DDB-2575-4239-B777-3C6C2380B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35" indent="0" algn="ctr">
              <a:buNone/>
              <a:defRPr sz="3000"/>
            </a:lvl2pPr>
            <a:lvl3pPr marL="1371669" indent="0" algn="ctr">
              <a:buNone/>
              <a:defRPr sz="2700"/>
            </a:lvl3pPr>
            <a:lvl4pPr marL="2057504" indent="0" algn="ctr">
              <a:buNone/>
              <a:defRPr sz="2400"/>
            </a:lvl4pPr>
            <a:lvl5pPr marL="2743337" indent="0" algn="ctr">
              <a:buNone/>
              <a:defRPr sz="2400"/>
            </a:lvl5pPr>
            <a:lvl6pPr marL="3429171" indent="0" algn="ctr">
              <a:buNone/>
              <a:defRPr sz="2400"/>
            </a:lvl6pPr>
            <a:lvl7pPr marL="4115006" indent="0" algn="ctr">
              <a:buNone/>
              <a:defRPr sz="2400"/>
            </a:lvl7pPr>
            <a:lvl8pPr marL="4800840" indent="0" algn="ctr">
              <a:buNone/>
              <a:defRPr sz="2400"/>
            </a:lvl8pPr>
            <a:lvl9pPr marL="5486675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C1C981-5788-4E4E-8A9B-4B162E539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0A716-237B-46C4-B084-C442A9104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AFC1-6FD2-43EE-8138-D3C445558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936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055D7-764D-499D-A542-8ADEB839A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13196-A54D-4862-9ACB-580F1FC68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9E471-0991-4AF9-BA83-9CDF6057B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2A43F3-D589-43FF-B6BA-9F27F0CF7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6E244-E03B-4094-8498-037E391EF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398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8DDD9-19EB-4514-9FC2-B389CC57A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9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272354-CDC1-47DC-9823-405B22053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7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35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69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50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33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17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500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8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67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B7E2F-C944-40D8-83EB-5C48EAB2A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8ECDE-F90F-4A61-9B60-656D21991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8BD20-3BC4-4196-BC3E-86F75FEA8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143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751C0-F4C6-49F6-A3CB-86DB654B6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522D8-B5BA-4362-BF4F-2A1156D82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9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4B91DB-93E9-4E58-A181-C604131179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9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735D04-ABD9-4873-A908-B46870F98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E86CA-48A0-4075-936D-6115FCA6E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2D86EE-0064-4C0D-B040-8CB62C712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6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93DBD-7125-43DF-9220-2F235944D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90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E3F876-548A-4398-94C1-175EFAB49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4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8437C0-4AC6-4B55-9DAE-DCD134D7C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4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787E0D-09F9-459E-8019-F8385DDC71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7E4FB-EB51-4FAE-A1BA-312828DA5D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819327-5A71-47E8-9090-B073E43B9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8022DB-144C-49C4-A583-AB03D6E53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99397F-47EB-4270-AF24-DD18BDF09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719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183F0-51C3-45BC-AEC5-69C0D9595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F0F2BD-A499-480D-A4D1-96A14705F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40EBF4-B2C6-4E03-B435-CFF12F9E2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5E2BCA-B344-4799-88E0-E061FAB14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0014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13819F-8128-4FD5-9ED8-502D02A3B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AC5858-ACAD-4D82-9A90-B292AE023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799513-D9CE-4035-84A6-F6009E45A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329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EA568-DD7D-4838-8FAF-6BED31824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4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DDF46-C96E-45B7-97D0-A72B2BE5B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40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5A9319-2312-4FEF-B180-380C8BBA1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4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35" indent="0">
              <a:buNone/>
              <a:defRPr sz="2100"/>
            </a:lvl2pPr>
            <a:lvl3pPr marL="1371669" indent="0">
              <a:buNone/>
              <a:defRPr sz="1800"/>
            </a:lvl3pPr>
            <a:lvl4pPr marL="2057504" indent="0">
              <a:buNone/>
              <a:defRPr sz="1500"/>
            </a:lvl4pPr>
            <a:lvl5pPr marL="2743337" indent="0">
              <a:buNone/>
              <a:defRPr sz="1500"/>
            </a:lvl5pPr>
            <a:lvl6pPr marL="3429171" indent="0">
              <a:buNone/>
              <a:defRPr sz="1500"/>
            </a:lvl6pPr>
            <a:lvl7pPr marL="4115006" indent="0">
              <a:buNone/>
              <a:defRPr sz="1500"/>
            </a:lvl7pPr>
            <a:lvl8pPr marL="4800840" indent="0">
              <a:buNone/>
              <a:defRPr sz="1500"/>
            </a:lvl8pPr>
            <a:lvl9pPr marL="5486675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0BBD11-2A34-4D60-89C7-87E53D012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68221E-36A0-4C48-A7DC-4A5754F6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189918-86C5-4676-8836-16017BA20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749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3850F-B0E9-4138-8991-2B0896EDE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4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1F689C-4026-4B52-9DD2-AD810B827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40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35" indent="0">
              <a:buNone/>
              <a:defRPr sz="4200"/>
            </a:lvl2pPr>
            <a:lvl3pPr marL="1371669" indent="0">
              <a:buNone/>
              <a:defRPr sz="3600"/>
            </a:lvl3pPr>
            <a:lvl4pPr marL="2057504" indent="0">
              <a:buNone/>
              <a:defRPr sz="3000"/>
            </a:lvl4pPr>
            <a:lvl5pPr marL="2743337" indent="0">
              <a:buNone/>
              <a:defRPr sz="3000"/>
            </a:lvl5pPr>
            <a:lvl6pPr marL="3429171" indent="0">
              <a:buNone/>
              <a:defRPr sz="3000"/>
            </a:lvl6pPr>
            <a:lvl7pPr marL="4115006" indent="0">
              <a:buNone/>
              <a:defRPr sz="3000"/>
            </a:lvl7pPr>
            <a:lvl8pPr marL="4800840" indent="0">
              <a:buNone/>
              <a:defRPr sz="3000"/>
            </a:lvl8pPr>
            <a:lvl9pPr marL="5486675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5F59C5-CA2D-49B6-B2C9-70357659E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4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35" indent="0">
              <a:buNone/>
              <a:defRPr sz="2100"/>
            </a:lvl2pPr>
            <a:lvl3pPr marL="1371669" indent="0">
              <a:buNone/>
              <a:defRPr sz="1800"/>
            </a:lvl3pPr>
            <a:lvl4pPr marL="2057504" indent="0">
              <a:buNone/>
              <a:defRPr sz="1500"/>
            </a:lvl4pPr>
            <a:lvl5pPr marL="2743337" indent="0">
              <a:buNone/>
              <a:defRPr sz="1500"/>
            </a:lvl5pPr>
            <a:lvl6pPr marL="3429171" indent="0">
              <a:buNone/>
              <a:defRPr sz="1500"/>
            </a:lvl6pPr>
            <a:lvl7pPr marL="4115006" indent="0">
              <a:buNone/>
              <a:defRPr sz="1500"/>
            </a:lvl7pPr>
            <a:lvl8pPr marL="4800840" indent="0">
              <a:buNone/>
              <a:defRPr sz="1500"/>
            </a:lvl8pPr>
            <a:lvl9pPr marL="5486675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E85454-1A63-415B-BFD3-9ACA0D95D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8D6768-026C-4422-A47E-6B5616C66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929BE6-A5C4-455C-8725-291EFC9EB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047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89E1C-B272-46ED-9631-47BCB98B4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8B86B0-EC0D-4E4B-A218-7FD65D4861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62751-FBAF-458F-A2AF-2539F530F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320BA-081B-4378-8B24-831793570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FF6D6-B3FA-49F2-B6D7-E8570F66F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8295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D64E15-70FE-4941-9137-756BEC1775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9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119CE-47D1-4BFF-9D6D-118CA6BA2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9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EEB16-FE39-4BAA-B559-BCAE10B75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A3993-4B0E-4831-8CF4-213E25C4E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3B0AE-E927-42C9-9E70-F4B58834D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878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0072922-33C4-4B41-B07E-A2C165941FC0}"/>
              </a:ext>
            </a:extLst>
          </p:cNvPr>
          <p:cNvSpPr>
            <a:spLocks/>
          </p:cNvSpPr>
          <p:nvPr userDrawn="1"/>
        </p:nvSpPr>
        <p:spPr bwMode="auto">
          <a:xfrm>
            <a:off x="2" y="-5907"/>
            <a:ext cx="18287999" cy="10293717"/>
          </a:xfrm>
          <a:custGeom>
            <a:avLst/>
            <a:gdLst>
              <a:gd name="connsiteX0" fmla="*/ 9767862 w 12188824"/>
              <a:gd name="connsiteY0" fmla="*/ 3591325 h 6862478"/>
              <a:gd name="connsiteX1" fmla="*/ 9899546 w 12188824"/>
              <a:gd name="connsiteY1" fmla="*/ 3644748 h 6862478"/>
              <a:gd name="connsiteX2" fmla="*/ 9899546 w 12188824"/>
              <a:gd name="connsiteY2" fmla="*/ 3911859 h 6862478"/>
              <a:gd name="connsiteX3" fmla="*/ 9897839 w 12188824"/>
              <a:gd name="connsiteY3" fmla="*/ 3912978 h 6862478"/>
              <a:gd name="connsiteX4" fmla="*/ 9899211 w 12188824"/>
              <a:gd name="connsiteY4" fmla="*/ 3914350 h 6862478"/>
              <a:gd name="connsiteX5" fmla="*/ 6947176 w 12188824"/>
              <a:gd name="connsiteY5" fmla="*/ 6861937 h 6862478"/>
              <a:gd name="connsiteX6" fmla="*/ 6414587 w 12188824"/>
              <a:gd name="connsiteY6" fmla="*/ 6861937 h 6862478"/>
              <a:gd name="connsiteX7" fmla="*/ 9630137 w 12188824"/>
              <a:gd name="connsiteY7" fmla="*/ 3645275 h 6862478"/>
              <a:gd name="connsiteX8" fmla="*/ 9630905 w 12188824"/>
              <a:gd name="connsiteY8" fmla="*/ 3646043 h 6862478"/>
              <a:gd name="connsiteX9" fmla="*/ 9631715 w 12188824"/>
              <a:gd name="connsiteY9" fmla="*/ 3644748 h 6862478"/>
              <a:gd name="connsiteX10" fmla="*/ 9767862 w 12188824"/>
              <a:gd name="connsiteY10" fmla="*/ 3591325 h 6862478"/>
              <a:gd name="connsiteX11" fmla="*/ 4757494 w 12188824"/>
              <a:gd name="connsiteY11" fmla="*/ 1042910 h 6862478"/>
              <a:gd name="connsiteX12" fmla="*/ 5529879 w 12188824"/>
              <a:gd name="connsiteY12" fmla="*/ 1359067 h 6862478"/>
              <a:gd name="connsiteX13" fmla="*/ 5529879 w 12188824"/>
              <a:gd name="connsiteY13" fmla="*/ 2896807 h 6862478"/>
              <a:gd name="connsiteX14" fmla="*/ 5529674 w 12188824"/>
              <a:gd name="connsiteY14" fmla="*/ 2896992 h 6862478"/>
              <a:gd name="connsiteX15" fmla="*/ 5529736 w 12188824"/>
              <a:gd name="connsiteY15" fmla="*/ 2897055 h 6862478"/>
              <a:gd name="connsiteX16" fmla="*/ 1564312 w 12188824"/>
              <a:gd name="connsiteY16" fmla="*/ 6862478 h 6862478"/>
              <a:gd name="connsiteX17" fmla="*/ 0 w 12188824"/>
              <a:gd name="connsiteY17" fmla="*/ 6862478 h 6862478"/>
              <a:gd name="connsiteX18" fmla="*/ 0 w 12188824"/>
              <a:gd name="connsiteY18" fmla="*/ 5342325 h 6862478"/>
              <a:gd name="connsiteX19" fmla="*/ 3988160 w 12188824"/>
              <a:gd name="connsiteY19" fmla="*/ 1360788 h 6862478"/>
              <a:gd name="connsiteX20" fmla="*/ 3989570 w 12188824"/>
              <a:gd name="connsiteY20" fmla="*/ 1359067 h 6862478"/>
              <a:gd name="connsiteX21" fmla="*/ 4757494 w 12188824"/>
              <a:gd name="connsiteY21" fmla="*/ 1042910 h 6862478"/>
              <a:gd name="connsiteX22" fmla="*/ 3710411 w 12188824"/>
              <a:gd name="connsiteY22" fmla="*/ 0 h 6862478"/>
              <a:gd name="connsiteX23" fmla="*/ 4245830 w 12188824"/>
              <a:gd name="connsiteY23" fmla="*/ 0 h 6862478"/>
              <a:gd name="connsiteX24" fmla="*/ 588411 w 12188824"/>
              <a:gd name="connsiteY24" fmla="*/ 3645275 h 6862478"/>
              <a:gd name="connsiteX25" fmla="*/ 588200 w 12188824"/>
              <a:gd name="connsiteY25" fmla="*/ 3645059 h 6862478"/>
              <a:gd name="connsiteX26" fmla="*/ 527740 w 12188824"/>
              <a:gd name="connsiteY26" fmla="*/ 3684767 h 6862478"/>
              <a:gd name="connsiteX27" fmla="*/ 326868 w 12188824"/>
              <a:gd name="connsiteY27" fmla="*/ 3644701 h 6862478"/>
              <a:gd name="connsiteX28" fmla="*/ 326868 w 12188824"/>
              <a:gd name="connsiteY28" fmla="*/ 3377590 h 6862478"/>
              <a:gd name="connsiteX29" fmla="*/ 331357 w 12188824"/>
              <a:gd name="connsiteY29" fmla="*/ 3374641 h 6862478"/>
              <a:gd name="connsiteX30" fmla="*/ 9362881 w 12188824"/>
              <a:gd name="connsiteY30" fmla="*/ 0 h 6862478"/>
              <a:gd name="connsiteX31" fmla="*/ 11962512 w 12188824"/>
              <a:gd name="connsiteY31" fmla="*/ 0 h 6862478"/>
              <a:gd name="connsiteX32" fmla="*/ 11962512 w 12188824"/>
              <a:gd name="connsiteY32" fmla="*/ 0 h 6862478"/>
              <a:gd name="connsiteX33" fmla="*/ 12188824 w 12188824"/>
              <a:gd name="connsiteY33" fmla="*/ 0 h 6862478"/>
              <a:gd name="connsiteX34" fmla="*/ 12188824 w 12188824"/>
              <a:gd name="connsiteY34" fmla="*/ 279302 h 6862478"/>
              <a:gd name="connsiteX35" fmla="*/ 9215738 w 12188824"/>
              <a:gd name="connsiteY35" fmla="*/ 3246880 h 6862478"/>
              <a:gd name="connsiteX36" fmla="*/ 9210177 w 12188824"/>
              <a:gd name="connsiteY36" fmla="*/ 3253408 h 6862478"/>
              <a:gd name="connsiteX37" fmla="*/ 8764072 w 12188824"/>
              <a:gd name="connsiteY37" fmla="*/ 3253408 h 6862478"/>
              <a:gd name="connsiteX38" fmla="*/ 8737355 w 12188824"/>
              <a:gd name="connsiteY38" fmla="*/ 3220478 h 6862478"/>
              <a:gd name="connsiteX39" fmla="*/ 5093641 w 12188824"/>
              <a:gd name="connsiteY39" fmla="*/ 6858904 h 6862478"/>
              <a:gd name="connsiteX40" fmla="*/ 2494012 w 12188824"/>
              <a:gd name="connsiteY40" fmla="*/ 6858904 h 6862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2188824" h="6862478">
                <a:moveTo>
                  <a:pt x="9767862" y="3591325"/>
                </a:moveTo>
                <a:cubicBezTo>
                  <a:pt x="9816221" y="3591325"/>
                  <a:pt x="9863835" y="3609133"/>
                  <a:pt x="9899546" y="3644748"/>
                </a:cubicBezTo>
                <a:cubicBezTo>
                  <a:pt x="9970967" y="3721913"/>
                  <a:pt x="9970967" y="3840629"/>
                  <a:pt x="9899546" y="3911859"/>
                </a:cubicBezTo>
                <a:lnTo>
                  <a:pt x="9897839" y="3912978"/>
                </a:lnTo>
                <a:lnTo>
                  <a:pt x="9899211" y="3914350"/>
                </a:lnTo>
                <a:lnTo>
                  <a:pt x="6947176" y="6861937"/>
                </a:lnTo>
                <a:lnTo>
                  <a:pt x="6414587" y="6861937"/>
                </a:lnTo>
                <a:lnTo>
                  <a:pt x="9630137" y="3645275"/>
                </a:lnTo>
                <a:lnTo>
                  <a:pt x="9630905" y="3646043"/>
                </a:lnTo>
                <a:lnTo>
                  <a:pt x="9631715" y="3644748"/>
                </a:lnTo>
                <a:cubicBezTo>
                  <a:pt x="9670402" y="3609133"/>
                  <a:pt x="9719504" y="3591325"/>
                  <a:pt x="9767862" y="3591325"/>
                </a:cubicBezTo>
                <a:close/>
                <a:moveTo>
                  <a:pt x="4757494" y="1042910"/>
                </a:moveTo>
                <a:cubicBezTo>
                  <a:pt x="5036266" y="1042910"/>
                  <a:pt x="5315782" y="1148296"/>
                  <a:pt x="5529879" y="1359067"/>
                </a:cubicBezTo>
                <a:cubicBezTo>
                  <a:pt x="5958073" y="1786547"/>
                  <a:pt x="5958073" y="2475264"/>
                  <a:pt x="5529879" y="2896807"/>
                </a:cubicBezTo>
                <a:lnTo>
                  <a:pt x="5529674" y="2896992"/>
                </a:lnTo>
                <a:lnTo>
                  <a:pt x="5529736" y="2897055"/>
                </a:lnTo>
                <a:lnTo>
                  <a:pt x="1564312" y="6862478"/>
                </a:lnTo>
                <a:lnTo>
                  <a:pt x="0" y="6862478"/>
                </a:lnTo>
                <a:lnTo>
                  <a:pt x="0" y="5342325"/>
                </a:lnTo>
                <a:lnTo>
                  <a:pt x="3988160" y="1360788"/>
                </a:lnTo>
                <a:lnTo>
                  <a:pt x="3989570" y="1359067"/>
                </a:lnTo>
                <a:cubicBezTo>
                  <a:pt x="4200693" y="1148296"/>
                  <a:pt x="4478721" y="1042910"/>
                  <a:pt x="4757494" y="1042910"/>
                </a:cubicBezTo>
                <a:close/>
                <a:moveTo>
                  <a:pt x="3710411" y="0"/>
                </a:moveTo>
                <a:lnTo>
                  <a:pt x="4245830" y="0"/>
                </a:lnTo>
                <a:lnTo>
                  <a:pt x="588411" y="3645275"/>
                </a:lnTo>
                <a:lnTo>
                  <a:pt x="588200" y="3645059"/>
                </a:lnTo>
                <a:lnTo>
                  <a:pt x="527740" y="3684767"/>
                </a:lnTo>
                <a:cubicBezTo>
                  <a:pt x="460783" y="3711478"/>
                  <a:pt x="380433" y="3698123"/>
                  <a:pt x="326868" y="3644701"/>
                </a:cubicBezTo>
                <a:cubicBezTo>
                  <a:pt x="249494" y="3573471"/>
                  <a:pt x="249494" y="3454755"/>
                  <a:pt x="326868" y="3377590"/>
                </a:cubicBezTo>
                <a:lnTo>
                  <a:pt x="331357" y="3374641"/>
                </a:lnTo>
                <a:close/>
                <a:moveTo>
                  <a:pt x="9362881" y="0"/>
                </a:moveTo>
                <a:lnTo>
                  <a:pt x="11962512" y="0"/>
                </a:lnTo>
                <a:lnTo>
                  <a:pt x="11962512" y="0"/>
                </a:lnTo>
                <a:lnTo>
                  <a:pt x="12188824" y="0"/>
                </a:lnTo>
                <a:lnTo>
                  <a:pt x="12188824" y="279302"/>
                </a:lnTo>
                <a:lnTo>
                  <a:pt x="9215738" y="3246880"/>
                </a:lnTo>
                <a:lnTo>
                  <a:pt x="9210177" y="3253408"/>
                </a:lnTo>
                <a:cubicBezTo>
                  <a:pt x="9085267" y="3378117"/>
                  <a:pt x="8888981" y="3378117"/>
                  <a:pt x="8764072" y="3253408"/>
                </a:cubicBezTo>
                <a:lnTo>
                  <a:pt x="8737355" y="3220478"/>
                </a:lnTo>
                <a:lnTo>
                  <a:pt x="5093641" y="6858904"/>
                </a:lnTo>
                <a:lnTo>
                  <a:pt x="2494012" y="6858904"/>
                </a:lnTo>
                <a:close/>
              </a:path>
            </a:pathLst>
          </a:custGeom>
          <a:solidFill>
            <a:schemeClr val="accent1">
              <a:alpha val="2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 sz="36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C6F62FE-A218-4FF4-BF4B-A352B0436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2" y="411962"/>
            <a:ext cx="16459202" cy="1066622"/>
          </a:xfrm>
        </p:spPr>
        <p:txBody>
          <a:bodyPr lIns="0" rIns="0"/>
          <a:lstStyle>
            <a:lvl1pPr>
              <a:defRPr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1EF826-198D-4368-A76F-9E1DBEF4FFBE}"/>
              </a:ext>
            </a:extLst>
          </p:cNvPr>
          <p:cNvSpPr/>
          <p:nvPr userDrawn="1"/>
        </p:nvSpPr>
        <p:spPr>
          <a:xfrm>
            <a:off x="2" y="401132"/>
            <a:ext cx="500789" cy="1099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6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7DFC7F0-CE29-402B-AD65-76FC395728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640" y="1456415"/>
            <a:ext cx="16458723" cy="618977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286" indent="0">
              <a:buFontTx/>
              <a:buNone/>
              <a:defRPr/>
            </a:lvl2pPr>
            <a:lvl3pPr marL="1828571" indent="0">
              <a:buFontTx/>
              <a:buNone/>
              <a:defRPr/>
            </a:lvl3pPr>
            <a:lvl4pPr marL="2742857" indent="0">
              <a:buFontTx/>
              <a:buNone/>
              <a:defRPr/>
            </a:lvl4pPr>
            <a:lvl5pPr marL="3657143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56557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28010" y="4305956"/>
            <a:ext cx="8898335" cy="1066622"/>
          </a:xfrm>
        </p:spPr>
        <p:txBody>
          <a:bodyPr>
            <a:normAutofit/>
          </a:bodyPr>
          <a:lstStyle>
            <a:lvl1pPr algn="ctr">
              <a:defRPr sz="5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4553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2" y="9367903"/>
            <a:ext cx="18288000" cy="9177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/>
          </a:p>
        </p:txBody>
      </p:sp>
      <p:sp>
        <p:nvSpPr>
          <p:cNvPr id="6" name="TextBox 5"/>
          <p:cNvSpPr txBox="1"/>
          <p:nvPr userDrawn="1"/>
        </p:nvSpPr>
        <p:spPr>
          <a:xfrm>
            <a:off x="14160983" y="9630626"/>
            <a:ext cx="24781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50" b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This is a Presentation Title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6732305" y="9660957"/>
            <a:ext cx="336123" cy="331647"/>
            <a:chOff x="4328868" y="5502988"/>
            <a:chExt cx="500307" cy="493774"/>
          </a:xfrm>
          <a:solidFill>
            <a:schemeClr val="bg1"/>
          </a:solidFill>
        </p:grpSpPr>
        <p:sp>
          <p:nvSpPr>
            <p:cNvPr id="8" name="Freeform 7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/>
            </a:p>
          </p:txBody>
        </p:sp>
        <p:sp>
          <p:nvSpPr>
            <p:cNvPr id="9" name="Freeform 8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/>
            </a:p>
          </p:txBody>
        </p:sp>
      </p:grpSp>
      <p:grpSp>
        <p:nvGrpSpPr>
          <p:cNvPr id="10" name="Group 9"/>
          <p:cNvGrpSpPr/>
          <p:nvPr userDrawn="1"/>
        </p:nvGrpSpPr>
        <p:grpSpPr>
          <a:xfrm flipH="1">
            <a:off x="17469261" y="9660957"/>
            <a:ext cx="336123" cy="331647"/>
            <a:chOff x="4328868" y="5502988"/>
            <a:chExt cx="500307" cy="493774"/>
          </a:xfrm>
          <a:solidFill>
            <a:schemeClr val="bg1"/>
          </a:solidFill>
        </p:grpSpPr>
        <p:sp>
          <p:nvSpPr>
            <p:cNvPr id="11" name="Freeform 10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/>
            </a:p>
          </p:txBody>
        </p:sp>
        <p:sp>
          <p:nvSpPr>
            <p:cNvPr id="12" name="Freeform 11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/>
            </a:p>
          </p:txBody>
        </p:sp>
      </p:grp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16804097" y="9485661"/>
            <a:ext cx="736958" cy="630672"/>
          </a:xfrm>
        </p:spPr>
        <p:txBody>
          <a:bodyPr/>
          <a:lstStyle>
            <a:lvl1pPr>
              <a:defRPr sz="1650">
                <a:solidFill>
                  <a:schemeClr val="bg1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46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E16425B-2A42-409E-BD07-64554C49ED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0"/>
            <a:ext cx="18288000" cy="10287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8802" y="5918399"/>
            <a:ext cx="11734800" cy="2070714"/>
          </a:xfrm>
        </p:spPr>
        <p:txBody>
          <a:bodyPr lIns="0" rIns="0" anchor="b">
            <a:noAutofit/>
          </a:bodyPr>
          <a:lstStyle>
            <a:lvl1pPr algn="r">
              <a:defRPr lang="en-US" sz="12000" kern="12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11838" y="8477474"/>
            <a:ext cx="8661762" cy="660582"/>
          </a:xfrm>
        </p:spPr>
        <p:txBody>
          <a:bodyPr lIns="0" rIns="0">
            <a:normAutofit/>
          </a:bodyPr>
          <a:lstStyle>
            <a:lvl1pPr marL="0" indent="0" algn="r">
              <a:buNone/>
              <a:defRPr lang="en-US" sz="3600" kern="12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2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6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1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5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39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3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44978E7-8DCC-4370-A827-019C0A465D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5334" y="2315588"/>
            <a:ext cx="6003066" cy="5987832"/>
          </a:xfrm>
          <a:custGeom>
            <a:avLst/>
            <a:gdLst>
              <a:gd name="connsiteX0" fmla="*/ 1741488 w 3484563"/>
              <a:gd name="connsiteY0" fmla="*/ 0 h 3476625"/>
              <a:gd name="connsiteX1" fmla="*/ 3484563 w 3484563"/>
              <a:gd name="connsiteY1" fmla="*/ 1738313 h 3476625"/>
              <a:gd name="connsiteX2" fmla="*/ 1741488 w 3484563"/>
              <a:gd name="connsiteY2" fmla="*/ 3476625 h 3476625"/>
              <a:gd name="connsiteX3" fmla="*/ 0 w 3484563"/>
              <a:gd name="connsiteY3" fmla="*/ 1738313 h 347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563" h="3476625">
                <a:moveTo>
                  <a:pt x="1741488" y="0"/>
                </a:moveTo>
                <a:lnTo>
                  <a:pt x="3484563" y="1738313"/>
                </a:lnTo>
                <a:lnTo>
                  <a:pt x="1741488" y="3476625"/>
                </a:lnTo>
                <a:lnTo>
                  <a:pt x="0" y="1738313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4200">
                <a:solidFill>
                  <a:schemeClr val="bg1"/>
                </a:solidFill>
              </a:defRPr>
            </a:lvl1pPr>
          </a:lstStyle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019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E1A12D-7FBE-0E0B-4D0A-65E5294BE0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43000" y="1740940"/>
            <a:ext cx="5639844" cy="941519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6600" b="1" i="0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95%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9948E16-7BF2-13E1-C914-F56C8213A3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2" y="2696734"/>
            <a:ext cx="5639843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4855F87-3A4F-440A-CF44-55FA486564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2" y="3824289"/>
            <a:ext cx="6400799" cy="37498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lob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51A092E-CDE5-1BF6-E5A2-056400428A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33150" y="0"/>
            <a:ext cx="9854850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CB8A289-6A0B-D952-A1AB-4C93EACFA2A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DB6B179-D0EA-5167-FD4B-4238B2E35A6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448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BA3A96-4E23-D4B6-DBB4-08822BB425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288000" cy="525779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D7D829C-B686-BF2C-B191-C6EEBF10CA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0" y="6557376"/>
            <a:ext cx="9947133" cy="104357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.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31D2BE4-A9D0-845F-47BE-97A02106B8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2" y="5603113"/>
            <a:ext cx="5639843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83B77DE-7773-2D02-8D8A-0DDAB915A31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E2BA612-3014-B494-C506-A42CD03437E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409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BA3A96-4E23-D4B6-DBB4-08822BB425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249656" y="0"/>
            <a:ext cx="5038344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D7D829C-B686-BF2C-B191-C6EEBF10CA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0" y="2668764"/>
            <a:ext cx="5266944" cy="49321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autem vel </a:t>
            </a:r>
            <a:r>
              <a:rPr lang="en-US" err="1"/>
              <a:t>eum</a:t>
            </a:r>
            <a:r>
              <a:rPr lang="en-US"/>
              <a:t> </a:t>
            </a:r>
            <a:r>
              <a:rPr lang="en-US" err="1"/>
              <a:t>iriure</a:t>
            </a:r>
            <a:r>
              <a:rPr lang="en-US"/>
              <a:t> dolor in </a:t>
            </a:r>
            <a:r>
              <a:rPr lang="en-US" err="1"/>
              <a:t>hendrerit</a:t>
            </a:r>
            <a:r>
              <a:rPr lang="en-US"/>
              <a:t> in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consequat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31D2BE4-A9D0-845F-47BE-97A02106B8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2" y="1714501"/>
            <a:ext cx="5266943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451CCC4-4B67-5C87-0A46-CCC5D94BC5E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89733" y="2668764"/>
            <a:ext cx="5266944" cy="49321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autem vel </a:t>
            </a:r>
            <a:r>
              <a:rPr lang="en-US" err="1"/>
              <a:t>eum</a:t>
            </a:r>
            <a:r>
              <a:rPr lang="en-US"/>
              <a:t> </a:t>
            </a:r>
            <a:r>
              <a:rPr lang="en-US" err="1"/>
              <a:t>iriure</a:t>
            </a:r>
            <a:r>
              <a:rPr lang="en-US"/>
              <a:t> dolor in </a:t>
            </a:r>
            <a:r>
              <a:rPr lang="en-US" err="1"/>
              <a:t>hendrerit</a:t>
            </a:r>
            <a:r>
              <a:rPr lang="en-US"/>
              <a:t> in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consequat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36CC692-DD4F-61B4-18C2-52DC96D43DD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45F0C3B-D255-45C7-B6C6-1965D9CF752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665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51A092E-CDE5-1BF6-E5A2-056400428A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33150" y="0"/>
            <a:ext cx="9854850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8557B45-B4C5-7AEA-3114-B07DC69B05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2" y="1740939"/>
            <a:ext cx="6400799" cy="110592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 b="1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.”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FF651A40-64F8-9772-5A93-8A0997CB4BA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2" y="2865332"/>
            <a:ext cx="6400799" cy="110592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500" b="0" i="0">
                <a:solidFill>
                  <a:srgbClr val="D9222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– LOREM IPSUM DOLOR SIT AMET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EB90B-D603-BD84-1182-6117B2B2A30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A9BA41B-6C91-19F7-7DBD-661B1E3A5A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5258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BA3A96-4E23-D4B6-DBB4-08822BB425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120" y="0"/>
            <a:ext cx="11654454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D7D829C-B686-BF2C-B191-C6EEBF10CA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495914" y="2668764"/>
            <a:ext cx="4649087" cy="49321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31D2BE4-A9D0-845F-47BE-97A02106B8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495914" y="1714501"/>
            <a:ext cx="4649088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BD883F-5CF0-C7DE-EDCC-BB058323A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6778004" y="8989651"/>
            <a:ext cx="493035" cy="265997"/>
          </a:xfrm>
          <a:prstGeom prst="rect">
            <a:avLst/>
          </a:prstGeom>
        </p:spPr>
        <p:txBody>
          <a:bodyPr anchor="ctr"/>
          <a:lstStyle>
            <a:lvl1pPr>
              <a:defRPr sz="1200"/>
            </a:lvl1pPr>
          </a:lstStyle>
          <a:p>
            <a:pPr algn="r"/>
            <a:fld id="{19BDA809-5331-1C46-836A-41C801806DA5}" type="slidenum">
              <a:rPr lang="en-US" smtClean="0"/>
              <a:pPr algn="r"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CB26FF5-772C-F7F5-BD7C-C8D3A6A55DA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255209" y="8984888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168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 -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BA3A96-4E23-D4B6-DBB4-08822BB425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120" y="2854842"/>
            <a:ext cx="6558801" cy="47461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D7D829C-B686-BF2C-B191-C6EEBF10CA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47470" y="1722475"/>
            <a:ext cx="9497532" cy="511010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.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31D2BE4-A9D0-845F-47BE-97A02106B8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0388" y="1714501"/>
            <a:ext cx="4649088" cy="518984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42F9B47A-22CF-5889-B5AA-F30CFD7F43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717082" y="2854842"/>
            <a:ext cx="6584208" cy="47461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F4B259-3C5D-EBEA-C7D1-C5EFA26DF4D3}"/>
              </a:ext>
            </a:extLst>
          </p:cNvPr>
          <p:cNvSpPr/>
          <p:nvPr userDrawn="1"/>
        </p:nvSpPr>
        <p:spPr>
          <a:xfrm>
            <a:off x="6570921" y="2854842"/>
            <a:ext cx="5146161" cy="4746108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D8A3D4D-8C02-264A-7168-88D40D6FE19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3791" y="4286243"/>
            <a:ext cx="4440422" cy="29385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B7C4D66-E40E-6EE2-BCBF-0C2CD2EAA0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23791" y="3331979"/>
            <a:ext cx="4440422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B0356B2-8951-BC0D-D963-DD873AC2196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78BBB29-8C01-5D83-D488-E04DA03AFC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788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784A23-AF0C-4303-A082-9C7B9F895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51A092E-CDE5-1BF6-E5A2-056400428A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33150" y="0"/>
            <a:ext cx="9854850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8557B45-B4C5-7AEA-3114-B07DC69B05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1" y="1740938"/>
            <a:ext cx="12127910" cy="4798085"/>
          </a:xfrm>
          <a:prstGeom prst="rect">
            <a:avLst/>
          </a:prstGeom>
        </p:spPr>
        <p:txBody>
          <a:bodyPr/>
          <a:lstStyle>
            <a:lvl1pPr marL="0" indent="0" fontAlgn="t">
              <a:lnSpc>
                <a:spcPts val="180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</a:t>
            </a:r>
          </a:p>
          <a:p>
            <a:pPr lvl="0"/>
            <a:r>
              <a:rPr lang="en-US"/>
              <a:t>IPSUM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65A14EA-9B8A-A965-6794-6A22C1C174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3" y="8978557"/>
            <a:ext cx="2523744" cy="276293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EAB9172-5D19-E515-435E-9727FF354F5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913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784A23-AF0C-4303-A082-9C7B9F895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8557B45-B4C5-7AEA-3114-B07DC69B05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0" y="3011542"/>
            <a:ext cx="16002000" cy="2119526"/>
          </a:xfrm>
          <a:prstGeom prst="rect">
            <a:avLst/>
          </a:prstGeom>
        </p:spPr>
        <p:txBody>
          <a:bodyPr/>
          <a:lstStyle>
            <a:lvl1pPr marL="0" indent="0" fontAlgn="t">
              <a:lnSpc>
                <a:spcPts val="18000"/>
              </a:lnSpc>
              <a:spcBef>
                <a:spcPts val="300"/>
              </a:spcBef>
              <a:buFont typeface="Arial" panose="020B0604020202020204" pitchFamily="34" charset="0"/>
              <a:buNone/>
              <a:defRPr sz="145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consectetuer</a:t>
            </a:r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C6EB5CF1-0FD7-BC22-CA95-A61F653CC13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6557376"/>
            <a:ext cx="6650595" cy="104357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DC66FAF-25EE-765D-49E3-B74D56F154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2" y="5603113"/>
            <a:ext cx="5639843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522D18-DC6C-EF62-4414-047B000E0D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89571" y="5611323"/>
            <a:ext cx="4469055" cy="19896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AFDE7EA-1431-4BF8-9E19-83D66D0626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3" y="8978557"/>
            <a:ext cx="2523744" cy="276293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F5E5B6-FA2E-CDE9-A7CB-21C602B3DB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D33285-F1D3-81E5-F0C8-B84C5381D58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78897" y="8615420"/>
            <a:ext cx="5009103" cy="167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166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p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C86116-ACCF-DCDB-BB90-49213AF5AA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62FB788-86CE-0157-632D-DF1365929B3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9828" y="613967"/>
            <a:ext cx="1186344" cy="72554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E0DC3A3-215E-1BBE-7072-D165DF592365}"/>
              </a:ext>
            </a:extLst>
          </p:cNvPr>
          <p:cNvSpPr/>
          <p:nvPr userDrawn="1"/>
        </p:nvSpPr>
        <p:spPr>
          <a:xfrm>
            <a:off x="1143001" y="1714500"/>
            <a:ext cx="10774478" cy="5397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E1A12D-7FBE-0E0B-4D0A-65E5294BE0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24260" y="2433529"/>
            <a:ext cx="5639844" cy="941519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6600" b="1" i="0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4AE9FE5-E215-C7A6-2F71-25B86C89E3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33150" y="0"/>
            <a:ext cx="9854850" cy="10287000"/>
          </a:xfrm>
          <a:custGeom>
            <a:avLst/>
            <a:gdLst>
              <a:gd name="connsiteX0" fmla="*/ 0 w 6569900"/>
              <a:gd name="connsiteY0" fmla="*/ 0 h 6858000"/>
              <a:gd name="connsiteX1" fmla="*/ 6569900 w 6569900"/>
              <a:gd name="connsiteY1" fmla="*/ 0 h 6858000"/>
              <a:gd name="connsiteX2" fmla="*/ 6569900 w 6569900"/>
              <a:gd name="connsiteY2" fmla="*/ 6858000 h 6858000"/>
              <a:gd name="connsiteX3" fmla="*/ 0 w 6569900"/>
              <a:gd name="connsiteY3" fmla="*/ 6858000 h 6858000"/>
              <a:gd name="connsiteX4" fmla="*/ 0 w 6569900"/>
              <a:gd name="connsiteY4" fmla="*/ 4741558 h 6858000"/>
              <a:gd name="connsiteX5" fmla="*/ 2322885 w 6569900"/>
              <a:gd name="connsiteY5" fmla="*/ 4741558 h 6858000"/>
              <a:gd name="connsiteX6" fmla="*/ 2322885 w 6569900"/>
              <a:gd name="connsiteY6" fmla="*/ 1143000 h 6858000"/>
              <a:gd name="connsiteX7" fmla="*/ 0 w 6569900"/>
              <a:gd name="connsiteY7" fmla="*/ 1143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69900" h="6858000">
                <a:moveTo>
                  <a:pt x="0" y="0"/>
                </a:moveTo>
                <a:lnTo>
                  <a:pt x="6569900" y="0"/>
                </a:lnTo>
                <a:lnTo>
                  <a:pt x="6569900" y="6858000"/>
                </a:lnTo>
                <a:lnTo>
                  <a:pt x="0" y="6858000"/>
                </a:lnTo>
                <a:lnTo>
                  <a:pt x="0" y="4741558"/>
                </a:lnTo>
                <a:lnTo>
                  <a:pt x="2322885" y="4741558"/>
                </a:lnTo>
                <a:lnTo>
                  <a:pt x="2322885" y="1143000"/>
                </a:lnTo>
                <a:lnTo>
                  <a:pt x="0" y="1143000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4855F87-3A4F-440A-CF44-55FA486564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24262" y="3966908"/>
            <a:ext cx="9393794" cy="1489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lob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0828026-C530-E118-0562-376601072C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2693" y="8978557"/>
            <a:ext cx="2523744" cy="276293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C26E8AD-CC0B-8FB3-078D-6E0AA070268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46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- Whit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327A11C-CDDA-8FF3-08B5-A976D1785B4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8288000" cy="10287000"/>
          </a:xfrm>
          <a:custGeom>
            <a:avLst/>
            <a:gdLst>
              <a:gd name="connsiteX0" fmla="*/ 1021797 w 12192000"/>
              <a:gd name="connsiteY0" fmla="*/ 5989320 h 6858000"/>
              <a:gd name="connsiteX1" fmla="*/ 1021797 w 12192000"/>
              <a:gd name="connsiteY1" fmla="*/ 6170295 h 6858000"/>
              <a:gd name="connsiteX2" fmla="*/ 2703665 w 12192000"/>
              <a:gd name="connsiteY2" fmla="*/ 6170295 h 6858000"/>
              <a:gd name="connsiteX3" fmla="*/ 2703665 w 12192000"/>
              <a:gd name="connsiteY3" fmla="*/ 598932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021797" y="5989320"/>
                </a:moveTo>
                <a:lnTo>
                  <a:pt x="1021797" y="6170295"/>
                </a:lnTo>
                <a:lnTo>
                  <a:pt x="2703665" y="6170295"/>
                </a:lnTo>
                <a:lnTo>
                  <a:pt x="2703665" y="598932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8557B45-B4C5-7AEA-3114-B07DC69B05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1" y="1740938"/>
            <a:ext cx="12127910" cy="3402563"/>
          </a:xfrm>
          <a:prstGeom prst="rect">
            <a:avLst/>
          </a:prstGeom>
        </p:spPr>
        <p:txBody>
          <a:bodyPr/>
          <a:lstStyle>
            <a:lvl1pPr marL="0" indent="0" fontAlgn="t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90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solor</a:t>
            </a:r>
            <a:r>
              <a:rPr lang="en-US"/>
              <a:t> sit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63AD181-9641-4395-E09D-646C8433B65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A8171B9-FDBD-ED1C-AFC5-C42A871133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6779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- Black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11D2BE7-3FF7-2F03-2624-D2AB500C2F7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8288000" cy="10287000"/>
          </a:xfrm>
          <a:custGeom>
            <a:avLst/>
            <a:gdLst>
              <a:gd name="connsiteX0" fmla="*/ 1021797 w 12192000"/>
              <a:gd name="connsiteY0" fmla="*/ 5989406 h 6858000"/>
              <a:gd name="connsiteX1" fmla="*/ 1021797 w 12192000"/>
              <a:gd name="connsiteY1" fmla="*/ 6172913 h 6858000"/>
              <a:gd name="connsiteX2" fmla="*/ 2704293 w 12192000"/>
              <a:gd name="connsiteY2" fmla="*/ 6172913 h 6858000"/>
              <a:gd name="connsiteX3" fmla="*/ 2704293 w 12192000"/>
              <a:gd name="connsiteY3" fmla="*/ 59894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021797" y="5989406"/>
                </a:moveTo>
                <a:lnTo>
                  <a:pt x="1021797" y="6172913"/>
                </a:lnTo>
                <a:lnTo>
                  <a:pt x="2704293" y="6172913"/>
                </a:lnTo>
                <a:lnTo>
                  <a:pt x="2704293" y="59894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8557B45-B4C5-7AEA-3114-B07DC69B05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1" y="1740938"/>
            <a:ext cx="12127910" cy="3402563"/>
          </a:xfrm>
          <a:prstGeom prst="rect">
            <a:avLst/>
          </a:prstGeom>
        </p:spPr>
        <p:txBody>
          <a:bodyPr/>
          <a:lstStyle>
            <a:lvl1pPr marL="0" indent="0" fontAlgn="t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900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solor</a:t>
            </a:r>
            <a:r>
              <a:rPr lang="en-US"/>
              <a:t> sit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5D50D64-8048-60ED-825E-063547DFFDA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74715"/>
            <a:ext cx="493035" cy="27515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C3D396-F609-2B70-1CF4-A2F33A50AD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32696" y="8984110"/>
            <a:ext cx="2523744" cy="27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387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F72EDD-59E1-4181-DCE5-84AF90BD0477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rgbClr val="D9222A"/>
              </a:solidFill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E9D0B9B-1002-EDFF-A277-3A0B477AB9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4570" y="2792500"/>
            <a:ext cx="3943350" cy="941519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66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A3D41B-B688-8E89-E64D-8649114E40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74572" y="3748294"/>
            <a:ext cx="3943349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D56074F-6CCF-0E20-3B41-547A3ED21D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74572" y="4532949"/>
            <a:ext cx="3943349" cy="30680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25BB30D-0FA5-5239-0586-BF00C9CA25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0894" y="2792500"/>
            <a:ext cx="3943350" cy="941519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66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ECBCCC9D-1ACA-CF7F-B4D2-5D9D103643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60896" y="3748294"/>
            <a:ext cx="3943349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DB7153A-9301-89CB-25B6-F3F38A8009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60896" y="4532949"/>
            <a:ext cx="3943349" cy="30680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7B219D6-709E-DF9D-BCC2-0091EFECBD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47220" y="2792500"/>
            <a:ext cx="3943350" cy="941519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66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0A9D65B-1A48-3B73-7237-1E01D2D9A91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047222" y="3748294"/>
            <a:ext cx="3943349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CDDDAFA-5D6B-785F-B8AC-F7DACC2118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047222" y="4532949"/>
            <a:ext cx="3943349" cy="30680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CF97232-19B6-8894-40D5-DA71F51979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3" y="8978557"/>
            <a:ext cx="2523744" cy="276293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8606ED4-36C0-3647-9F4D-6C2897AD1C3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8F9357B-C31D-D9AE-06C8-D3E0F0B232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3231" y="2"/>
            <a:ext cx="8264768" cy="173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640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Narr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BA3A96-4E23-D4B6-DBB4-08822BB425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09758" y="0"/>
            <a:ext cx="8278242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31D2BE4-A9D0-845F-47BE-97A02106B8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0" y="1714500"/>
            <a:ext cx="3177540" cy="33147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2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</a:t>
            </a:r>
          </a:p>
          <a:p>
            <a:pPr lvl="0"/>
            <a:r>
              <a:rPr lang="en-US"/>
              <a:t>dolor sit </a:t>
            </a:r>
            <a:r>
              <a:rPr lang="en-US" err="1"/>
              <a:t>amet</a:t>
            </a:r>
            <a:endParaRPr lang="en-US"/>
          </a:p>
          <a:p>
            <a:pPr lvl="0"/>
            <a:r>
              <a:rPr lang="en-US" err="1"/>
              <a:t>consectetuer</a:t>
            </a:r>
            <a:endParaRPr lang="en-US"/>
          </a:p>
          <a:p>
            <a:pPr lvl="0"/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DB8F79B5-24D3-0B20-AADA-54717016D6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60670" y="0"/>
            <a:ext cx="4649088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B73304E-9269-DF65-FA39-241220E8D9F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D4007F8-C59F-23BE-D04B-F630A4E8CB5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813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Imag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386A6A8-5B50-7FEE-7AD2-1CF92C63A4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537389"/>
            <a:ext cx="18288000" cy="6749613"/>
          </a:xfrm>
          <a:custGeom>
            <a:avLst/>
            <a:gdLst>
              <a:gd name="connsiteX0" fmla="*/ 1021797 w 12192000"/>
              <a:gd name="connsiteY0" fmla="*/ 3631147 h 4499742"/>
              <a:gd name="connsiteX1" fmla="*/ 1021797 w 12192000"/>
              <a:gd name="connsiteY1" fmla="*/ 3808323 h 4499742"/>
              <a:gd name="connsiteX2" fmla="*/ 2703665 w 12192000"/>
              <a:gd name="connsiteY2" fmla="*/ 3808323 h 4499742"/>
              <a:gd name="connsiteX3" fmla="*/ 2703665 w 12192000"/>
              <a:gd name="connsiteY3" fmla="*/ 3631147 h 4499742"/>
              <a:gd name="connsiteX4" fmla="*/ 0 w 12192000"/>
              <a:gd name="connsiteY4" fmla="*/ 0 h 4499742"/>
              <a:gd name="connsiteX5" fmla="*/ 12192000 w 12192000"/>
              <a:gd name="connsiteY5" fmla="*/ 0 h 4499742"/>
              <a:gd name="connsiteX6" fmla="*/ 12192000 w 12192000"/>
              <a:gd name="connsiteY6" fmla="*/ 4499742 h 4499742"/>
              <a:gd name="connsiteX7" fmla="*/ 0 w 12192000"/>
              <a:gd name="connsiteY7" fmla="*/ 4499742 h 449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4499742">
                <a:moveTo>
                  <a:pt x="1021797" y="3631147"/>
                </a:moveTo>
                <a:lnTo>
                  <a:pt x="1021797" y="3808323"/>
                </a:lnTo>
                <a:lnTo>
                  <a:pt x="2703665" y="3808323"/>
                </a:lnTo>
                <a:lnTo>
                  <a:pt x="2703665" y="363114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499742"/>
                </a:lnTo>
                <a:lnTo>
                  <a:pt x="0" y="44997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32E8AF91-4556-819C-CD8C-0FF3143F57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0" y="1714501"/>
            <a:ext cx="12984480" cy="1410239"/>
          </a:xfrm>
          <a:prstGeom prst="rect">
            <a:avLst/>
          </a:prstGeom>
        </p:spPr>
        <p:txBody>
          <a:bodyPr/>
          <a:lstStyle>
            <a:lvl1pPr marL="0" indent="0" fontAlgn="t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900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C935048-CDED-2619-CF87-ABF8330027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3" y="8978557"/>
            <a:ext cx="2523744" cy="27629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33DC9-7CA4-DA2B-9003-767E91CAB5C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2282B87-D1A6-9DEF-85E3-8BCFD99A50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143937" y="0"/>
            <a:ext cx="1144062" cy="353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998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5875" y="2995911"/>
            <a:ext cx="14573250" cy="20672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1750" y="5464969"/>
            <a:ext cx="12001500" cy="246459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2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5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8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718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14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577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007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43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9245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82220" indent="-48222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1pPr>
            <a:lvl2pPr marL="1044811" indent="-401850">
              <a:buClr>
                <a:schemeClr val="bg2"/>
              </a:buClr>
              <a:buFont typeface="Arial" panose="020B0604020202020204" pitchFamily="34" charset="0"/>
              <a:buChar char="•"/>
              <a:defRPr/>
            </a:lvl2pPr>
            <a:lvl3pPr>
              <a:buClr>
                <a:schemeClr val="accent1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0021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337" y="6197204"/>
            <a:ext cx="14573250" cy="1915418"/>
          </a:xfrm>
        </p:spPr>
        <p:txBody>
          <a:bodyPr anchor="t"/>
          <a:lstStyle>
            <a:lvl1pPr algn="l">
              <a:defRPr sz="562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4337" y="4087566"/>
            <a:ext cx="14573250" cy="2109638"/>
          </a:xfrm>
        </p:spPr>
        <p:txBody>
          <a:bodyPr anchor="b"/>
          <a:lstStyle>
            <a:lvl1pPr marL="0" indent="0">
              <a:buNone/>
              <a:defRPr sz="2813">
                <a:solidFill>
                  <a:schemeClr val="tx1">
                    <a:tint val="75000"/>
                  </a:schemeClr>
                </a:solidFill>
              </a:defRPr>
            </a:lvl1pPr>
            <a:lvl2pPr marL="642960" indent="0">
              <a:buNone/>
              <a:defRPr sz="2531">
                <a:solidFill>
                  <a:schemeClr val="tx1">
                    <a:tint val="75000"/>
                  </a:schemeClr>
                </a:solidFill>
              </a:defRPr>
            </a:lvl2pPr>
            <a:lvl3pPr marL="1285921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3pPr>
            <a:lvl4pPr marL="1928881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4pPr>
            <a:lvl5pPr marL="2571841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5pPr>
            <a:lvl6pPr marL="3214802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6pPr>
            <a:lvl7pPr marL="3857762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7pPr>
            <a:lvl8pPr marL="4500723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8pPr>
            <a:lvl9pPr marL="5143683" indent="0">
              <a:buNone/>
              <a:defRPr sz="19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2688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250282"/>
            <a:ext cx="7572375" cy="6364635"/>
          </a:xfrm>
        </p:spPr>
        <p:txBody>
          <a:bodyPr/>
          <a:lstStyle>
            <a:lvl1pPr>
              <a:defRPr sz="3938"/>
            </a:lvl1pPr>
            <a:lvl2pPr>
              <a:defRPr sz="3375"/>
            </a:lvl2pPr>
            <a:lvl3pPr>
              <a:defRPr sz="2813"/>
            </a:lvl3pPr>
            <a:lvl4pPr>
              <a:defRPr sz="2531"/>
            </a:lvl4pPr>
            <a:lvl5pPr>
              <a:defRPr sz="2531"/>
            </a:lvl5pPr>
            <a:lvl6pPr>
              <a:defRPr sz="2531"/>
            </a:lvl6pPr>
            <a:lvl7pPr>
              <a:defRPr sz="2531"/>
            </a:lvl7pPr>
            <a:lvl8pPr>
              <a:defRPr sz="2531"/>
            </a:lvl8pPr>
            <a:lvl9pPr>
              <a:defRPr sz="253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15375" y="2250282"/>
            <a:ext cx="7572375" cy="6364635"/>
          </a:xfrm>
        </p:spPr>
        <p:txBody>
          <a:bodyPr/>
          <a:lstStyle>
            <a:lvl1pPr>
              <a:defRPr sz="3938"/>
            </a:lvl1pPr>
            <a:lvl2pPr>
              <a:defRPr sz="3375"/>
            </a:lvl2pPr>
            <a:lvl3pPr>
              <a:defRPr sz="2813"/>
            </a:lvl3pPr>
            <a:lvl4pPr>
              <a:defRPr sz="2531"/>
            </a:lvl4pPr>
            <a:lvl5pPr>
              <a:defRPr sz="2531"/>
            </a:lvl5pPr>
            <a:lvl6pPr>
              <a:defRPr sz="2531"/>
            </a:lvl6pPr>
            <a:lvl7pPr>
              <a:defRPr sz="2531"/>
            </a:lvl7pPr>
            <a:lvl8pPr>
              <a:defRPr sz="2531"/>
            </a:lvl8pPr>
            <a:lvl9pPr>
              <a:defRPr sz="253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6466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158753"/>
            <a:ext cx="7575353" cy="899665"/>
          </a:xfrm>
        </p:spPr>
        <p:txBody>
          <a:bodyPr anchor="b"/>
          <a:lstStyle>
            <a:lvl1pPr marL="0" indent="0">
              <a:buNone/>
              <a:defRPr sz="3375" b="1"/>
            </a:lvl1pPr>
            <a:lvl2pPr marL="642960" indent="0">
              <a:buNone/>
              <a:defRPr sz="2813" b="1"/>
            </a:lvl2pPr>
            <a:lvl3pPr marL="1285921" indent="0">
              <a:buNone/>
              <a:defRPr sz="2531" b="1"/>
            </a:lvl3pPr>
            <a:lvl4pPr marL="1928881" indent="0">
              <a:buNone/>
              <a:defRPr sz="2250" b="1"/>
            </a:lvl4pPr>
            <a:lvl5pPr marL="2571841" indent="0">
              <a:buNone/>
              <a:defRPr sz="2250" b="1"/>
            </a:lvl5pPr>
            <a:lvl6pPr marL="3214802" indent="0">
              <a:buNone/>
              <a:defRPr sz="2250" b="1"/>
            </a:lvl6pPr>
            <a:lvl7pPr marL="3857762" indent="0">
              <a:buNone/>
              <a:defRPr sz="2250" b="1"/>
            </a:lvl7pPr>
            <a:lvl8pPr marL="4500723" indent="0">
              <a:buNone/>
              <a:defRPr sz="2250" b="1"/>
            </a:lvl8pPr>
            <a:lvl9pPr marL="5143683" indent="0">
              <a:buNone/>
              <a:defRPr sz="22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3058418"/>
            <a:ext cx="7575353" cy="5556499"/>
          </a:xfrm>
        </p:spPr>
        <p:txBody>
          <a:bodyPr/>
          <a:lstStyle>
            <a:lvl1pPr>
              <a:defRPr sz="3375"/>
            </a:lvl1pPr>
            <a:lvl2pPr>
              <a:defRPr sz="2813"/>
            </a:lvl2pPr>
            <a:lvl3pPr>
              <a:defRPr sz="2531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709423" y="2158753"/>
            <a:ext cx="7578328" cy="899665"/>
          </a:xfrm>
        </p:spPr>
        <p:txBody>
          <a:bodyPr anchor="b"/>
          <a:lstStyle>
            <a:lvl1pPr marL="0" indent="0">
              <a:buNone/>
              <a:defRPr sz="3375" b="1"/>
            </a:lvl1pPr>
            <a:lvl2pPr marL="642960" indent="0">
              <a:buNone/>
              <a:defRPr sz="2813" b="1"/>
            </a:lvl2pPr>
            <a:lvl3pPr marL="1285921" indent="0">
              <a:buNone/>
              <a:defRPr sz="2531" b="1"/>
            </a:lvl3pPr>
            <a:lvl4pPr marL="1928881" indent="0">
              <a:buNone/>
              <a:defRPr sz="2250" b="1"/>
            </a:lvl4pPr>
            <a:lvl5pPr marL="2571841" indent="0">
              <a:buNone/>
              <a:defRPr sz="2250" b="1"/>
            </a:lvl5pPr>
            <a:lvl6pPr marL="3214802" indent="0">
              <a:buNone/>
              <a:defRPr sz="2250" b="1"/>
            </a:lvl6pPr>
            <a:lvl7pPr marL="3857762" indent="0">
              <a:buNone/>
              <a:defRPr sz="2250" b="1"/>
            </a:lvl7pPr>
            <a:lvl8pPr marL="4500723" indent="0">
              <a:buNone/>
              <a:defRPr sz="2250" b="1"/>
            </a:lvl8pPr>
            <a:lvl9pPr marL="5143683" indent="0">
              <a:buNone/>
              <a:defRPr sz="22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09423" y="3058418"/>
            <a:ext cx="7578328" cy="5556499"/>
          </a:xfrm>
        </p:spPr>
        <p:txBody>
          <a:bodyPr/>
          <a:lstStyle>
            <a:lvl1pPr>
              <a:defRPr sz="3375"/>
            </a:lvl1pPr>
            <a:lvl2pPr>
              <a:defRPr sz="2813"/>
            </a:lvl2pPr>
            <a:lvl3pPr>
              <a:defRPr sz="2531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370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6420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473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1" y="383976"/>
            <a:ext cx="5640587" cy="1634133"/>
          </a:xfrm>
        </p:spPr>
        <p:txBody>
          <a:bodyPr anchor="b"/>
          <a:lstStyle>
            <a:lvl1pPr algn="l">
              <a:defRPr sz="281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3219" y="383977"/>
            <a:ext cx="9584531" cy="8230940"/>
          </a:xfrm>
        </p:spPr>
        <p:txBody>
          <a:bodyPr/>
          <a:lstStyle>
            <a:lvl1pPr>
              <a:defRPr sz="4500"/>
            </a:lvl1pPr>
            <a:lvl2pPr>
              <a:defRPr sz="3938"/>
            </a:lvl2pPr>
            <a:lvl3pPr>
              <a:defRPr sz="3375"/>
            </a:lvl3pPr>
            <a:lvl4pPr>
              <a:defRPr sz="2813"/>
            </a:lvl4pPr>
            <a:lvl5pPr>
              <a:defRPr sz="2813"/>
            </a:lvl5pPr>
            <a:lvl6pPr>
              <a:defRPr sz="2813"/>
            </a:lvl6pPr>
            <a:lvl7pPr>
              <a:defRPr sz="2813"/>
            </a:lvl7pPr>
            <a:lvl8pPr>
              <a:defRPr sz="2813"/>
            </a:lvl8pPr>
            <a:lvl9pPr>
              <a:defRPr sz="28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1" y="2018110"/>
            <a:ext cx="5640587" cy="6596807"/>
          </a:xfrm>
        </p:spPr>
        <p:txBody>
          <a:bodyPr/>
          <a:lstStyle>
            <a:lvl1pPr marL="0" indent="0">
              <a:buNone/>
              <a:defRPr sz="1969"/>
            </a:lvl1pPr>
            <a:lvl2pPr marL="642960" indent="0">
              <a:buNone/>
              <a:defRPr sz="1688"/>
            </a:lvl2pPr>
            <a:lvl3pPr marL="1285921" indent="0">
              <a:buNone/>
              <a:defRPr sz="1406"/>
            </a:lvl3pPr>
            <a:lvl4pPr marL="1928881" indent="0">
              <a:buNone/>
              <a:defRPr sz="1266"/>
            </a:lvl4pPr>
            <a:lvl5pPr marL="2571841" indent="0">
              <a:buNone/>
              <a:defRPr sz="1266"/>
            </a:lvl5pPr>
            <a:lvl6pPr marL="3214802" indent="0">
              <a:buNone/>
              <a:defRPr sz="1266"/>
            </a:lvl6pPr>
            <a:lvl7pPr marL="3857762" indent="0">
              <a:buNone/>
              <a:defRPr sz="1266"/>
            </a:lvl7pPr>
            <a:lvl8pPr marL="4500723" indent="0">
              <a:buNone/>
              <a:defRPr sz="1266"/>
            </a:lvl8pPr>
            <a:lvl9pPr marL="5143683" indent="0">
              <a:buNone/>
              <a:defRPr sz="126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508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0540" y="6750844"/>
            <a:ext cx="10287000" cy="796975"/>
          </a:xfrm>
        </p:spPr>
        <p:txBody>
          <a:bodyPr anchor="b"/>
          <a:lstStyle>
            <a:lvl1pPr algn="l">
              <a:defRPr sz="281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60540" y="861715"/>
            <a:ext cx="10287000" cy="5786438"/>
          </a:xfrm>
        </p:spPr>
        <p:txBody>
          <a:bodyPr/>
          <a:lstStyle>
            <a:lvl1pPr marL="0" indent="0">
              <a:buNone/>
              <a:defRPr sz="4500"/>
            </a:lvl1pPr>
            <a:lvl2pPr marL="642960" indent="0">
              <a:buNone/>
              <a:defRPr sz="3938"/>
            </a:lvl2pPr>
            <a:lvl3pPr marL="1285921" indent="0">
              <a:buNone/>
              <a:defRPr sz="3375"/>
            </a:lvl3pPr>
            <a:lvl4pPr marL="1928881" indent="0">
              <a:buNone/>
              <a:defRPr sz="2813"/>
            </a:lvl4pPr>
            <a:lvl5pPr marL="2571841" indent="0">
              <a:buNone/>
              <a:defRPr sz="2813"/>
            </a:lvl5pPr>
            <a:lvl6pPr marL="3214802" indent="0">
              <a:buNone/>
              <a:defRPr sz="2813"/>
            </a:lvl6pPr>
            <a:lvl7pPr marL="3857762" indent="0">
              <a:buNone/>
              <a:defRPr sz="2813"/>
            </a:lvl7pPr>
            <a:lvl8pPr marL="4500723" indent="0">
              <a:buNone/>
              <a:defRPr sz="2813"/>
            </a:lvl8pPr>
            <a:lvl9pPr marL="5143683" indent="0">
              <a:buNone/>
              <a:defRPr sz="281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60540" y="7547819"/>
            <a:ext cx="10287000" cy="1131837"/>
          </a:xfrm>
        </p:spPr>
        <p:txBody>
          <a:bodyPr/>
          <a:lstStyle>
            <a:lvl1pPr marL="0" indent="0">
              <a:buNone/>
              <a:defRPr sz="1969"/>
            </a:lvl1pPr>
            <a:lvl2pPr marL="642960" indent="0">
              <a:buNone/>
              <a:defRPr sz="1688"/>
            </a:lvl2pPr>
            <a:lvl3pPr marL="1285921" indent="0">
              <a:buNone/>
              <a:defRPr sz="1406"/>
            </a:lvl3pPr>
            <a:lvl4pPr marL="1928881" indent="0">
              <a:buNone/>
              <a:defRPr sz="1266"/>
            </a:lvl4pPr>
            <a:lvl5pPr marL="2571841" indent="0">
              <a:buNone/>
              <a:defRPr sz="1266"/>
            </a:lvl5pPr>
            <a:lvl6pPr marL="3214802" indent="0">
              <a:buNone/>
              <a:defRPr sz="1266"/>
            </a:lvl6pPr>
            <a:lvl7pPr marL="3857762" indent="0">
              <a:buNone/>
              <a:defRPr sz="1266"/>
            </a:lvl7pPr>
            <a:lvl8pPr marL="4500723" indent="0">
              <a:buNone/>
              <a:defRPr sz="1266"/>
            </a:lvl8pPr>
            <a:lvl9pPr marL="5143683" indent="0">
              <a:buNone/>
              <a:defRPr sz="126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605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466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30125" y="386210"/>
            <a:ext cx="3857625" cy="822870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386210"/>
            <a:ext cx="11287125" cy="82287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6775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41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/>
            </a:lvl1pPr>
            <a:lvl2pPr marL="685835" indent="0" algn="ctr">
              <a:buNone/>
              <a:defRPr/>
            </a:lvl2pPr>
            <a:lvl3pPr marL="1371669" indent="0" algn="ctr">
              <a:buNone/>
              <a:defRPr/>
            </a:lvl3pPr>
            <a:lvl4pPr marL="2057504" indent="0" algn="ctr">
              <a:buNone/>
              <a:defRPr/>
            </a:lvl4pPr>
            <a:lvl5pPr marL="2743337" indent="0" algn="ctr">
              <a:buNone/>
              <a:defRPr/>
            </a:lvl5pPr>
            <a:lvl6pPr marL="3429171" indent="0" algn="ctr">
              <a:buNone/>
              <a:defRPr/>
            </a:lvl6pPr>
            <a:lvl7pPr marL="4115006" indent="0" algn="ctr">
              <a:buNone/>
              <a:defRPr/>
            </a:lvl7pPr>
            <a:lvl8pPr marL="4800840" indent="0" algn="ctr">
              <a:buNone/>
              <a:defRPr/>
            </a:lvl8pPr>
            <a:lvl9pPr marL="5486675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EBF3D-0B2F-487A-A023-682CADD7433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5793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313D70-B2D6-403A-8671-4123D861A0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8594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4"/>
            <a:ext cx="155448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2"/>
            <a:ext cx="15544800" cy="2250281"/>
          </a:xfrm>
        </p:spPr>
        <p:txBody>
          <a:bodyPr anchor="b"/>
          <a:lstStyle>
            <a:lvl1pPr marL="0" indent="0">
              <a:buNone/>
              <a:defRPr sz="3000"/>
            </a:lvl1pPr>
            <a:lvl2pPr marL="685835" indent="0">
              <a:buNone/>
              <a:defRPr sz="2700"/>
            </a:lvl2pPr>
            <a:lvl3pPr marL="1371669" indent="0">
              <a:buNone/>
              <a:defRPr sz="2400"/>
            </a:lvl3pPr>
            <a:lvl4pPr marL="2057504" indent="0">
              <a:buNone/>
              <a:defRPr sz="2100"/>
            </a:lvl4pPr>
            <a:lvl5pPr marL="2743337" indent="0">
              <a:buNone/>
              <a:defRPr sz="2100"/>
            </a:lvl5pPr>
            <a:lvl6pPr marL="3429171" indent="0">
              <a:buNone/>
              <a:defRPr sz="2100"/>
            </a:lvl6pPr>
            <a:lvl7pPr marL="4115006" indent="0">
              <a:buNone/>
              <a:defRPr sz="2100"/>
            </a:lvl7pPr>
            <a:lvl8pPr marL="4800840" indent="0">
              <a:buNone/>
              <a:defRPr sz="2100"/>
            </a:lvl8pPr>
            <a:lvl9pPr marL="5486675" indent="0">
              <a:buNone/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E604C4-2B6A-4A5C-B265-CDF455C9AC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020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4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4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4ACDA2-7078-4608-BCE0-0560BCCD29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081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2302671"/>
            <a:ext cx="8080376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4" y="2302671"/>
            <a:ext cx="8083550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4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4F64B3-94BB-4145-9F7D-96C65AB4F6D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071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218CBE-9563-46DF-97F3-76C0509261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286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97BF93-1C64-4CF9-8E96-50E951664D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281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2" y="409575"/>
            <a:ext cx="6016626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2" y="409579"/>
            <a:ext cx="10223501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2" y="2152654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35" indent="0">
              <a:buNone/>
              <a:defRPr sz="1800"/>
            </a:lvl2pPr>
            <a:lvl3pPr marL="1371669" indent="0">
              <a:buNone/>
              <a:defRPr sz="1500"/>
            </a:lvl3pPr>
            <a:lvl4pPr marL="2057504" indent="0">
              <a:buNone/>
              <a:defRPr sz="1350"/>
            </a:lvl4pPr>
            <a:lvl5pPr marL="2743337" indent="0">
              <a:buNone/>
              <a:defRPr sz="1350"/>
            </a:lvl5pPr>
            <a:lvl6pPr marL="3429171" indent="0">
              <a:buNone/>
              <a:defRPr sz="1350"/>
            </a:lvl6pPr>
            <a:lvl7pPr marL="4115006" indent="0">
              <a:buNone/>
              <a:defRPr sz="1350"/>
            </a:lvl7pPr>
            <a:lvl8pPr marL="4800840" indent="0">
              <a:buNone/>
              <a:defRPr sz="1350"/>
            </a:lvl8pPr>
            <a:lvl9pPr marL="548667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C70C3B-09DE-403B-9151-A1D5283342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654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35" indent="0">
              <a:buNone/>
              <a:defRPr sz="4200"/>
            </a:lvl2pPr>
            <a:lvl3pPr marL="1371669" indent="0">
              <a:buNone/>
              <a:defRPr sz="3600"/>
            </a:lvl3pPr>
            <a:lvl4pPr marL="2057504" indent="0">
              <a:buNone/>
              <a:defRPr sz="3000"/>
            </a:lvl4pPr>
            <a:lvl5pPr marL="2743337" indent="0">
              <a:buNone/>
              <a:defRPr sz="3000"/>
            </a:lvl5pPr>
            <a:lvl6pPr marL="3429171" indent="0">
              <a:buNone/>
              <a:defRPr sz="3000"/>
            </a:lvl6pPr>
            <a:lvl7pPr marL="4115006" indent="0">
              <a:buNone/>
              <a:defRPr sz="3000"/>
            </a:lvl7pPr>
            <a:lvl8pPr marL="4800840" indent="0">
              <a:buNone/>
              <a:defRPr sz="3000"/>
            </a:lvl8pPr>
            <a:lvl9pPr marL="5486675" indent="0">
              <a:buNone/>
              <a:defRPr sz="3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35" indent="0">
              <a:buNone/>
              <a:defRPr sz="1800"/>
            </a:lvl2pPr>
            <a:lvl3pPr marL="1371669" indent="0">
              <a:buNone/>
              <a:defRPr sz="1500"/>
            </a:lvl3pPr>
            <a:lvl4pPr marL="2057504" indent="0">
              <a:buNone/>
              <a:defRPr sz="1350"/>
            </a:lvl4pPr>
            <a:lvl5pPr marL="2743337" indent="0">
              <a:buNone/>
              <a:defRPr sz="1350"/>
            </a:lvl5pPr>
            <a:lvl6pPr marL="3429171" indent="0">
              <a:buNone/>
              <a:defRPr sz="1350"/>
            </a:lvl6pPr>
            <a:lvl7pPr marL="4115006" indent="0">
              <a:buNone/>
              <a:defRPr sz="1350"/>
            </a:lvl7pPr>
            <a:lvl8pPr marL="4800840" indent="0">
              <a:buNone/>
              <a:defRPr sz="1350"/>
            </a:lvl8pPr>
            <a:lvl9pPr marL="548667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FC0530-9844-4358-9999-2847C038D86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007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2B79A-7620-4D68-8FAE-40EA744737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870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61"/>
            <a:ext cx="4114800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61"/>
            <a:ext cx="12039600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958616-94D7-4964-A06E-093A9470BB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525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6B2A66-E18A-4DDB-B749-45DB79338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90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D65D6-D840-4878-A9ED-E518E8E23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9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D7DB0-4BB3-4B9D-BF19-EED879C401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352F2-FD07-4E99-A210-F158106089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7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55CD09-E2A2-4ED7-A1CB-A9FDE5D437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477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1371669" rtl="0" eaLnBrk="1" latinLnBrk="0" hangingPunct="1">
        <a:lnSpc>
          <a:spcPct val="90000"/>
        </a:lnSpc>
        <a:spcBef>
          <a:spcPct val="0"/>
        </a:spcBef>
        <a:buNone/>
        <a:defRPr sz="66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1371669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51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714586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420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255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089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924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757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591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9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504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171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006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84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67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5812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hf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12">
          <p15:clr>
            <a:srgbClr val="F26B43"/>
          </p15:clr>
        </p15:guide>
        <p15:guide id="2" pos="480">
          <p15:clr>
            <a:srgbClr val="F26B43"/>
          </p15:clr>
        </p15:guide>
        <p15:guide id="3" pos="7200">
          <p15:clr>
            <a:srgbClr val="F26B43"/>
          </p15:clr>
        </p15:guide>
        <p15:guide id="4" orient="horz" pos="3888">
          <p15:clr>
            <a:srgbClr val="F26B43"/>
          </p15:clr>
        </p15:guide>
        <p15:guide id="6" orient="horz" pos="3192">
          <p15:clr>
            <a:srgbClr val="F26B43"/>
          </p15:clr>
        </p15:guide>
        <p15:guide id="7" orient="horz" pos="72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386210"/>
            <a:ext cx="15430500" cy="1607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250282"/>
            <a:ext cx="15430500" cy="6364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50" y="8938618"/>
            <a:ext cx="4000500" cy="513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57875" y="8938618"/>
            <a:ext cx="5429250" cy="513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287250" y="8938618"/>
            <a:ext cx="4000500" cy="513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1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ctr" defTabSz="1285921" rtl="0" eaLnBrk="1" latinLnBrk="0" hangingPunct="1">
        <a:spcBef>
          <a:spcPct val="0"/>
        </a:spcBef>
        <a:buNone/>
        <a:defRPr sz="618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2220" indent="-482220" algn="l" defTabSz="1285921" rtl="0" eaLnBrk="1" latinLnBrk="0" hangingPunct="1">
        <a:spcBef>
          <a:spcPct val="20000"/>
        </a:spcBef>
        <a:buClr>
          <a:schemeClr val="accent1"/>
        </a:buClr>
        <a:buFont typeface="Wingdings" panose="05000000000000000000" pitchFamily="2" charset="2"/>
        <a:buChar char="§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4811" indent="-401850" algn="l" defTabSz="1285921" rtl="0" eaLnBrk="1" latinLnBrk="0" hangingPunct="1">
        <a:spcBef>
          <a:spcPct val="20000"/>
        </a:spcBef>
        <a:buClr>
          <a:schemeClr val="bg2"/>
        </a:buClr>
        <a:buFont typeface="Arial" panose="020B0604020202020204" pitchFamily="34" charset="0"/>
        <a:buChar char="•"/>
        <a:defRPr sz="3938" kern="1200">
          <a:solidFill>
            <a:schemeClr val="tx1"/>
          </a:solidFill>
          <a:latin typeface="+mn-lt"/>
          <a:ea typeface="+mn-ea"/>
          <a:cs typeface="+mn-cs"/>
        </a:defRPr>
      </a:lvl2pPr>
      <a:lvl3pPr marL="1607401" indent="-321480" algn="l" defTabSz="1285921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250361" indent="-321480" algn="l" defTabSz="1285921" rtl="0" eaLnBrk="1" latinLnBrk="0" hangingPunct="1">
        <a:spcBef>
          <a:spcPct val="20000"/>
        </a:spcBef>
        <a:buFont typeface="Arial" pitchFamily="34" charset="0"/>
        <a:buChar char="–"/>
        <a:defRPr sz="2813" kern="1200">
          <a:solidFill>
            <a:schemeClr val="tx1"/>
          </a:solidFill>
          <a:latin typeface="+mn-lt"/>
          <a:ea typeface="+mn-ea"/>
          <a:cs typeface="+mn-cs"/>
        </a:defRPr>
      </a:lvl4pPr>
      <a:lvl5pPr marL="2893322" indent="-321480" algn="l" defTabSz="1285921" rtl="0" eaLnBrk="1" latinLnBrk="0" hangingPunct="1">
        <a:spcBef>
          <a:spcPct val="20000"/>
        </a:spcBef>
        <a:buFont typeface="Arial" pitchFamily="34" charset="0"/>
        <a:buChar char="»"/>
        <a:defRPr sz="2813" kern="1200">
          <a:solidFill>
            <a:schemeClr val="tx1"/>
          </a:solidFill>
          <a:latin typeface="+mn-lt"/>
          <a:ea typeface="+mn-ea"/>
          <a:cs typeface="+mn-cs"/>
        </a:defRPr>
      </a:lvl5pPr>
      <a:lvl6pPr marL="3536282" indent="-321480" algn="l" defTabSz="1285921" rtl="0" eaLnBrk="1" latinLnBrk="0" hangingPunct="1">
        <a:spcBef>
          <a:spcPct val="20000"/>
        </a:spcBef>
        <a:buFont typeface="Arial" pitchFamily="34" charset="0"/>
        <a:buChar char="•"/>
        <a:defRPr sz="2813" kern="1200">
          <a:solidFill>
            <a:schemeClr val="tx1"/>
          </a:solidFill>
          <a:latin typeface="+mn-lt"/>
          <a:ea typeface="+mn-ea"/>
          <a:cs typeface="+mn-cs"/>
        </a:defRPr>
      </a:lvl6pPr>
      <a:lvl7pPr marL="4179242" indent="-321480" algn="l" defTabSz="1285921" rtl="0" eaLnBrk="1" latinLnBrk="0" hangingPunct="1">
        <a:spcBef>
          <a:spcPct val="20000"/>
        </a:spcBef>
        <a:buFont typeface="Arial" pitchFamily="34" charset="0"/>
        <a:buChar char="•"/>
        <a:defRPr sz="2813" kern="1200">
          <a:solidFill>
            <a:schemeClr val="tx1"/>
          </a:solidFill>
          <a:latin typeface="+mn-lt"/>
          <a:ea typeface="+mn-ea"/>
          <a:cs typeface="+mn-cs"/>
        </a:defRPr>
      </a:lvl7pPr>
      <a:lvl8pPr marL="4822203" indent="-321480" algn="l" defTabSz="1285921" rtl="0" eaLnBrk="1" latinLnBrk="0" hangingPunct="1">
        <a:spcBef>
          <a:spcPct val="20000"/>
        </a:spcBef>
        <a:buFont typeface="Arial" pitchFamily="34" charset="0"/>
        <a:buChar char="•"/>
        <a:defRPr sz="2813" kern="1200">
          <a:solidFill>
            <a:schemeClr val="tx1"/>
          </a:solidFill>
          <a:latin typeface="+mn-lt"/>
          <a:ea typeface="+mn-ea"/>
          <a:cs typeface="+mn-cs"/>
        </a:defRPr>
      </a:lvl8pPr>
      <a:lvl9pPr marL="5465163" indent="-321480" algn="l" defTabSz="1285921" rtl="0" eaLnBrk="1" latinLnBrk="0" hangingPunct="1">
        <a:spcBef>
          <a:spcPct val="20000"/>
        </a:spcBef>
        <a:buFont typeface="Arial" pitchFamily="34" charset="0"/>
        <a:buChar char="•"/>
        <a:defRPr sz="28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5921" rtl="0" eaLnBrk="1" latinLnBrk="0" hangingPunct="1">
        <a:defRPr sz="2531" kern="1200">
          <a:solidFill>
            <a:schemeClr val="tx1"/>
          </a:solidFill>
          <a:latin typeface="+mn-lt"/>
          <a:ea typeface="+mn-ea"/>
          <a:cs typeface="+mn-cs"/>
        </a:defRPr>
      </a:lvl1pPr>
      <a:lvl2pPr marL="642960" algn="l" defTabSz="1285921" rtl="0" eaLnBrk="1" latinLnBrk="0" hangingPunct="1">
        <a:defRPr sz="2531" kern="1200">
          <a:solidFill>
            <a:schemeClr val="tx1"/>
          </a:solidFill>
          <a:latin typeface="+mn-lt"/>
          <a:ea typeface="+mn-ea"/>
          <a:cs typeface="+mn-cs"/>
        </a:defRPr>
      </a:lvl2pPr>
      <a:lvl3pPr marL="1285921" algn="l" defTabSz="1285921" rtl="0" eaLnBrk="1" latinLnBrk="0" hangingPunct="1">
        <a:defRPr sz="2531" kern="1200">
          <a:solidFill>
            <a:schemeClr val="tx1"/>
          </a:solidFill>
          <a:latin typeface="+mn-lt"/>
          <a:ea typeface="+mn-ea"/>
          <a:cs typeface="+mn-cs"/>
        </a:defRPr>
      </a:lvl3pPr>
      <a:lvl4pPr marL="1928881" algn="l" defTabSz="1285921" rtl="0" eaLnBrk="1" latinLnBrk="0" hangingPunct="1">
        <a:defRPr sz="2531" kern="1200">
          <a:solidFill>
            <a:schemeClr val="tx1"/>
          </a:solidFill>
          <a:latin typeface="+mn-lt"/>
          <a:ea typeface="+mn-ea"/>
          <a:cs typeface="+mn-cs"/>
        </a:defRPr>
      </a:lvl4pPr>
      <a:lvl5pPr marL="2571841" algn="l" defTabSz="1285921" rtl="0" eaLnBrk="1" latinLnBrk="0" hangingPunct="1">
        <a:defRPr sz="2531" kern="1200">
          <a:solidFill>
            <a:schemeClr val="tx1"/>
          </a:solidFill>
          <a:latin typeface="+mn-lt"/>
          <a:ea typeface="+mn-ea"/>
          <a:cs typeface="+mn-cs"/>
        </a:defRPr>
      </a:lvl5pPr>
      <a:lvl6pPr marL="3214802" algn="l" defTabSz="1285921" rtl="0" eaLnBrk="1" latinLnBrk="0" hangingPunct="1">
        <a:defRPr sz="2531" kern="1200">
          <a:solidFill>
            <a:schemeClr val="tx1"/>
          </a:solidFill>
          <a:latin typeface="+mn-lt"/>
          <a:ea typeface="+mn-ea"/>
          <a:cs typeface="+mn-cs"/>
        </a:defRPr>
      </a:lvl6pPr>
      <a:lvl7pPr marL="3857762" algn="l" defTabSz="1285921" rtl="0" eaLnBrk="1" latinLnBrk="0" hangingPunct="1">
        <a:defRPr sz="2531" kern="1200">
          <a:solidFill>
            <a:schemeClr val="tx1"/>
          </a:solidFill>
          <a:latin typeface="+mn-lt"/>
          <a:ea typeface="+mn-ea"/>
          <a:cs typeface="+mn-cs"/>
        </a:defRPr>
      </a:lvl7pPr>
      <a:lvl8pPr marL="4500723" algn="l" defTabSz="1285921" rtl="0" eaLnBrk="1" latinLnBrk="0" hangingPunct="1">
        <a:defRPr sz="2531" kern="1200">
          <a:solidFill>
            <a:schemeClr val="tx1"/>
          </a:solidFill>
          <a:latin typeface="+mn-lt"/>
          <a:ea typeface="+mn-ea"/>
          <a:cs typeface="+mn-cs"/>
        </a:defRPr>
      </a:lvl8pPr>
      <a:lvl9pPr marL="5143683" algn="l" defTabSz="1285921" rtl="0" eaLnBrk="1" latinLnBrk="0" hangingPunct="1">
        <a:defRPr sz="2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411957"/>
            <a:ext cx="164592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00304"/>
            <a:ext cx="16459200" cy="6788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9367839"/>
            <a:ext cx="42672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21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8400" y="9367839"/>
            <a:ext cx="57912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21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106400" y="9367839"/>
            <a:ext cx="42672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2100">
                <a:latin typeface="Arial" charset="0"/>
              </a:defRPr>
            </a:lvl1pPr>
          </a:lstStyle>
          <a:p>
            <a:fld id="{0435431C-AD0F-4FFB-B41A-1FCABC0AF80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504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600" b="0" i="0" u="none">
          <a:solidFill>
            <a:schemeClr val="tx2"/>
          </a:solidFill>
          <a:latin typeface="+mj-lt"/>
          <a:ea typeface="ＭＳ Ｐゴシック" pitchFamily="-112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charset="0"/>
          <a:ea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charset="0"/>
          <a:ea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charset="0"/>
          <a:ea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charset="0"/>
          <a:ea typeface="ＭＳ Ｐゴシック" pitchFamily="-112" charset="-128"/>
        </a:defRPr>
      </a:lvl5pPr>
      <a:lvl6pPr marL="685835" algn="ctr" rtl="0" fontAlgn="base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charset="0"/>
        </a:defRPr>
      </a:lvl6pPr>
      <a:lvl7pPr marL="1371669" algn="ctr" rtl="0" fontAlgn="base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charset="0"/>
        </a:defRPr>
      </a:lvl7pPr>
      <a:lvl8pPr marL="2057504" algn="ctr" rtl="0" fontAlgn="base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charset="0"/>
        </a:defRPr>
      </a:lvl8pPr>
      <a:lvl9pPr marL="2743337" algn="ctr" rtl="0" fontAlgn="base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charset="0"/>
        </a:defRPr>
      </a:lvl9pPr>
    </p:titleStyle>
    <p:bodyStyle>
      <a:lvl1pPr marL="514376" indent="-514376" algn="l" rtl="0" eaLnBrk="0" fontAlgn="base" hangingPunct="0">
        <a:spcBef>
          <a:spcPct val="20000"/>
        </a:spcBef>
        <a:spcAft>
          <a:spcPct val="0"/>
        </a:spcAft>
        <a:buChar char="•"/>
        <a:defRPr sz="48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1pPr>
      <a:lvl2pPr marL="1114481" indent="-428646" algn="l" rtl="0" eaLnBrk="0" fontAlgn="base" hangingPunct="0">
        <a:spcBef>
          <a:spcPct val="20000"/>
        </a:spcBef>
        <a:spcAft>
          <a:spcPct val="0"/>
        </a:spcAft>
        <a:buChar char="–"/>
        <a:defRPr sz="4200" b="0" i="0" u="none">
          <a:solidFill>
            <a:schemeClr val="tx1"/>
          </a:solidFill>
          <a:latin typeface="+mn-lt"/>
          <a:ea typeface="ＭＳ Ｐゴシック" pitchFamily="-112" charset="-128"/>
        </a:defRPr>
      </a:lvl2pPr>
      <a:lvl3pPr marL="1714586" indent="-342917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ＭＳ Ｐゴシック" pitchFamily="-112" charset="-128"/>
        </a:defRPr>
      </a:lvl3pPr>
      <a:lvl4pPr marL="2400420" indent="-342917" algn="l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  <a:ea typeface="ＭＳ Ｐゴシック" pitchFamily="-112" charset="-128"/>
        </a:defRPr>
      </a:lvl4pPr>
      <a:lvl5pPr marL="3086255" indent="-342917" algn="l" rtl="0" eaLnBrk="0" fontAlgn="base" hangingPunct="0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  <a:ea typeface="ＭＳ Ｐゴシック" pitchFamily="-112" charset="-128"/>
        </a:defRPr>
      </a:lvl5pPr>
      <a:lvl6pPr marL="3772089" indent="-342917" algn="l" rtl="0" fontAlgn="base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</a:defRPr>
      </a:lvl6pPr>
      <a:lvl7pPr marL="4457924" indent="-342917" algn="l" rtl="0" fontAlgn="base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</a:defRPr>
      </a:lvl7pPr>
      <a:lvl8pPr marL="5143757" indent="-342917" algn="l" rtl="0" fontAlgn="base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</a:defRPr>
      </a:lvl8pPr>
      <a:lvl9pPr marL="5829591" indent="-342917" algn="l" rtl="0" fontAlgn="base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9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504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171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006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84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67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5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7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30.svg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mailto:writingcenter.undergrad@ttu.edu" TargetMode="External"/><Relationship Id="rId3" Type="http://schemas.openxmlformats.org/officeDocument/2006/relationships/image" Target="../media/image8.jpeg"/><Relationship Id="rId7" Type="http://schemas.openxmlformats.org/officeDocument/2006/relationships/hyperlink" Target="mailto:learningcenter@ttu.edu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arent@ttu.edu" TargetMode="Externa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955E84-8997-B8BF-4D60-1755BA30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1026A0-F144-A90F-9A29-857B7CF1D9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3650" y="4740275"/>
            <a:ext cx="13220700" cy="1470025"/>
          </a:xfrm>
        </p:spPr>
        <p:txBody>
          <a:bodyPr>
            <a:noAutofit/>
          </a:bodyPr>
          <a:lstStyle/>
          <a:p>
            <a:r>
              <a:rPr lang="en-US" sz="7200" b="1" dirty="0"/>
              <a:t>Academic Success at Texas Tech</a:t>
            </a:r>
            <a:endParaRPr lang="en-US" sz="7200" b="1" dirty="0">
              <a:effectLst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BE7871-3A2F-50F8-1B73-108DC4633C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95700" y="7429500"/>
            <a:ext cx="10896600" cy="23241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chemeClr val="bg1">
                    <a:lumMod val="95000"/>
                  </a:schemeClr>
                </a:solidFill>
              </a:rPr>
              <a:t>Connie Watson | Parent &amp; Family Relations</a:t>
            </a:r>
          </a:p>
          <a:p>
            <a:r>
              <a:rPr lang="en-US" sz="4000">
                <a:solidFill>
                  <a:schemeClr val="bg1">
                    <a:lumMod val="95000"/>
                  </a:schemeClr>
                </a:solidFill>
              </a:rPr>
              <a:t>Patrick Bohn| Learning Center</a:t>
            </a:r>
            <a:endParaRPr lang="en-US" sz="4000">
              <a:solidFill>
                <a:schemeClr val="bg1">
                  <a:lumMod val="95000"/>
                </a:schemeClr>
              </a:solidFill>
              <a:ea typeface="Calibri"/>
              <a:cs typeface="Calibri"/>
            </a:endParaRPr>
          </a:p>
          <a:p>
            <a:r>
              <a:rPr lang="en-US" sz="4000">
                <a:solidFill>
                  <a:schemeClr val="bg1">
                    <a:lumMod val="95000"/>
                  </a:schemeClr>
                </a:solidFill>
              </a:rPr>
              <a:t>Dustin Florence| Undergraduate Writing Center</a:t>
            </a:r>
          </a:p>
        </p:txBody>
      </p:sp>
    </p:spTree>
    <p:extLst>
      <p:ext uri="{BB962C8B-B14F-4D97-AF65-F5344CB8AC3E}">
        <p14:creationId xmlns:p14="http://schemas.microsoft.com/office/powerpoint/2010/main" val="3457473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A4CB4D-FEF7-50AB-AFB1-9E884EE909F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57250" y="386210"/>
            <a:ext cx="16447576" cy="160734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2500"/>
          </a:bodyPr>
          <a:lstStyle/>
          <a:p>
            <a:pPr marL="0" marR="0" lvl="0" indent="0" algn="ctr" defTabSz="128592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Talk with your student about the Learning Center!</a:t>
            </a:r>
          </a:p>
        </p:txBody>
      </p:sp>
      <p:graphicFrame>
        <p:nvGraphicFramePr>
          <p:cNvPr id="6" name="TextBox 3" descr="Help your student understand our services:&#10; &quot;I haven’t been to class in a week, the peer tutors can catch me up!”&#10; &quot;I have a solid B already; I don’t need any help.”&#10; ”I have never been good in Math, so what’s the point?”&#10; &quot;I was a straight A student in high school, so I will be fine.&quot;&#10; &quot;I never had to study before and I still passed my classes.”&#10; ”I don’t feel comfortable asking for help.”&#10; “If I get a bad grade, then I will go to tutoring.”&#10; “I don't know who to ask!&quot;&#10; “Me + Chemistry = not good.”">
            <a:extLst>
              <a:ext uri="{FF2B5EF4-FFF2-40B4-BE49-F238E27FC236}">
                <a16:creationId xmlns:a16="http://schemas.microsoft.com/office/drawing/2014/main" id="{C5355BC7-D40E-E1EB-A5F7-018F78A211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7971638"/>
              </p:ext>
            </p:extLst>
          </p:nvPr>
        </p:nvGraphicFramePr>
        <p:xfrm>
          <a:off x="857250" y="2250282"/>
          <a:ext cx="16440150" cy="7650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8353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54B140-A42F-A7EC-FC10-CF992949D0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960120" y="488054"/>
            <a:ext cx="6552903" cy="293526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Undergraduate Writing Center Services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F9285C-359F-6ED0-0BA7-4AC851E8F836}"/>
              </a:ext>
            </a:extLst>
          </p:cNvPr>
          <p:cNvSpPr txBox="1"/>
          <p:nvPr/>
        </p:nvSpPr>
        <p:spPr bwMode="auto">
          <a:xfrm>
            <a:off x="960120" y="3214864"/>
            <a:ext cx="6552903" cy="6280451"/>
          </a:xfrm>
          <a:prstGeom prst="rect">
            <a:avLst/>
          </a:prstGeom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3200">
              <a:cs typeface="Arial"/>
            </a:endParaRPr>
          </a:p>
          <a:p>
            <a:pPr marL="457200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3200" b="1"/>
              <a:t>Writing consultations</a:t>
            </a:r>
            <a:endParaRPr lang="en-US" sz="3200" b="1">
              <a:cs typeface="Arial"/>
            </a:endParaRPr>
          </a:p>
          <a:p>
            <a:pPr marL="914400" lvl="1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3200" b="1"/>
              <a:t>Any writing project</a:t>
            </a:r>
            <a:endParaRPr lang="en-US" sz="3200" b="1">
              <a:cs typeface="Arial"/>
            </a:endParaRPr>
          </a:p>
          <a:p>
            <a:pPr marL="914400" lvl="1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3200" b="1"/>
              <a:t>Any stage of the writing process</a:t>
            </a:r>
            <a:endParaRPr lang="en-US" sz="3200" b="1">
              <a:cs typeface="Arial"/>
            </a:endParaRPr>
          </a:p>
          <a:p>
            <a:pPr marL="914400" lvl="1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3200" b="1"/>
              <a:t>Can include collaboration with personal librarian</a:t>
            </a:r>
            <a:endParaRPr lang="en-US" sz="3200" b="1">
              <a:cs typeface="Arial"/>
            </a:endParaRPr>
          </a:p>
          <a:p>
            <a:pPr marL="457200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3150"/>
              <a:t>Writing groups</a:t>
            </a:r>
            <a:endParaRPr lang="en-US" sz="3150">
              <a:cs typeface="Arial"/>
            </a:endParaRPr>
          </a:p>
          <a:p>
            <a:pPr marL="457200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3150"/>
              <a:t>Online resources </a:t>
            </a:r>
            <a:endParaRPr lang="en-US" sz="3150">
              <a:cs typeface="Arial"/>
            </a:endParaRPr>
          </a:p>
        </p:txBody>
      </p:sp>
      <p:pic>
        <p:nvPicPr>
          <p:cNvPr id="1026" name="Picture 2" descr="Photo of the Undergraduate Writing Center with two students sitting side-by-side at a table looking at laptops. In the background is another table with students sitting across from one another typing on laptops.">
            <a:extLst>
              <a:ext uri="{FF2B5EF4-FFF2-40B4-BE49-F238E27FC236}">
                <a16:creationId xmlns:a16="http://schemas.microsoft.com/office/drawing/2014/main" id="{9F9EE51C-1BBA-2A3A-A478-1D5B41EB35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5" t="-420" r="79" b="315"/>
          <a:stretch>
            <a:fillRect/>
          </a:stretch>
        </p:blipFill>
        <p:spPr bwMode="auto">
          <a:xfrm>
            <a:off x="7967554" y="11"/>
            <a:ext cx="10319384" cy="1029780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027472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5EAAC998-07D2-89C5-7FF0-653FC4AE67E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41832" y="1069008"/>
            <a:ext cx="15540794" cy="1015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Three types (modalities) of consultations: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1C520A-D1ED-0C42-9B09-DD4334FB9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3121" y="-98982"/>
            <a:ext cx="18551951" cy="1052031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050"/>
          </a:p>
        </p:txBody>
      </p:sp>
      <p:pic>
        <p:nvPicPr>
          <p:cNvPr id="6" name="Picture 2" descr="Photo of two students sitting side-by-side at a table looking at the same laptop.">
            <a:extLst>
              <a:ext uri="{FF2B5EF4-FFF2-40B4-BE49-F238E27FC236}">
                <a16:creationId xmlns:a16="http://schemas.microsoft.com/office/drawing/2014/main" id="{BA79430A-4182-4B6E-6D68-60C62A3228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3"/>
          <a:stretch/>
        </p:blipFill>
        <p:spPr bwMode="auto">
          <a:xfrm>
            <a:off x="1728149" y="3177837"/>
            <a:ext cx="3273689" cy="365897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76DF2CA-86D7-3C80-CE17-7431359C225E}"/>
              </a:ext>
            </a:extLst>
          </p:cNvPr>
          <p:cNvSpPr txBox="1"/>
          <p:nvPr/>
        </p:nvSpPr>
        <p:spPr>
          <a:xfrm>
            <a:off x="2385971" y="7181105"/>
            <a:ext cx="1958042" cy="577082"/>
          </a:xfrm>
          <a:prstGeom prst="rect">
            <a:avLst/>
          </a:prstGeom>
          <a:noFill/>
        </p:spPr>
        <p:txBody>
          <a:bodyPr wrap="square" lIns="137160" tIns="68580" rIns="137160" bIns="685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50" b="1"/>
              <a:t>In Person</a:t>
            </a:r>
          </a:p>
        </p:txBody>
      </p:sp>
      <p:pic>
        <p:nvPicPr>
          <p:cNvPr id="15" name="Picture 14" descr="A screenshot of a synchronous online tutorial with a video feed of a student and a writing consultant, plus the text of the student's paper. On the right side, there is a chat conversation between the student and writing consultant.">
            <a:extLst>
              <a:ext uri="{FF2B5EF4-FFF2-40B4-BE49-F238E27FC236}">
                <a16:creationId xmlns:a16="http://schemas.microsoft.com/office/drawing/2014/main" id="{8C79DE9C-CD0D-9277-B3E7-D65050FE2E69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22" r="-76" b="6056"/>
          <a:stretch/>
        </p:blipFill>
        <p:spPr>
          <a:xfrm>
            <a:off x="6046667" y="3179214"/>
            <a:ext cx="5344085" cy="36589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3620C9A-F34C-AE6D-260C-4615A625FA5C}"/>
              </a:ext>
            </a:extLst>
          </p:cNvPr>
          <p:cNvSpPr txBox="1"/>
          <p:nvPr/>
        </p:nvSpPr>
        <p:spPr>
          <a:xfrm>
            <a:off x="6141343" y="7181105"/>
            <a:ext cx="5154734" cy="1000466"/>
          </a:xfrm>
          <a:prstGeom prst="rect">
            <a:avLst/>
          </a:prstGeom>
          <a:noFill/>
        </p:spPr>
        <p:txBody>
          <a:bodyPr wrap="square" lIns="137160" tIns="68580" rIns="137160" bIns="685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50" b="1"/>
              <a:t>Synchronous</a:t>
            </a:r>
            <a:r>
              <a:rPr lang="en-US" sz="2850"/>
              <a:t> </a:t>
            </a:r>
            <a:r>
              <a:rPr lang="en-US" sz="2850" b="1"/>
              <a:t>Online</a:t>
            </a:r>
          </a:p>
          <a:p>
            <a:pPr algn="ctr"/>
            <a:r>
              <a:rPr lang="en-US" sz="2801" b="1"/>
              <a:t>(meet online in real time)</a:t>
            </a:r>
          </a:p>
        </p:txBody>
      </p:sp>
      <p:pic>
        <p:nvPicPr>
          <p:cNvPr id="13" name="Picture 12" descr="A screenshot of a student's document with a consultant's comments on the right side.">
            <a:extLst>
              <a:ext uri="{FF2B5EF4-FFF2-40B4-BE49-F238E27FC236}">
                <a16:creationId xmlns:a16="http://schemas.microsoft.com/office/drawing/2014/main" id="{7EF0927F-3E75-9372-82FF-859226031714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531" y="3179214"/>
            <a:ext cx="5340096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02392FA-A19D-8ED0-DEFC-13243048BC56}"/>
              </a:ext>
            </a:extLst>
          </p:cNvPr>
          <p:cNvSpPr txBox="1"/>
          <p:nvPr/>
        </p:nvSpPr>
        <p:spPr>
          <a:xfrm>
            <a:off x="12855362" y="7181105"/>
            <a:ext cx="4462434" cy="2296782"/>
          </a:xfrm>
          <a:prstGeom prst="rect">
            <a:avLst/>
          </a:prstGeom>
          <a:noFill/>
        </p:spPr>
        <p:txBody>
          <a:bodyPr wrap="square" lIns="137160" tIns="68580" rIns="137160" bIns="685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50" b="1">
                <a:latin typeface="Arial"/>
                <a:cs typeface="Arial"/>
              </a:rPr>
              <a:t>Written and/or Audiovisual feedback</a:t>
            </a:r>
            <a:endParaRPr lang="en-US" sz="4050">
              <a:latin typeface="Arial"/>
              <a:cs typeface="Arial"/>
            </a:endParaRPr>
          </a:p>
          <a:p>
            <a:pPr algn="ctr"/>
            <a:r>
              <a:rPr lang="en-US" sz="2775" b="1"/>
              <a:t>(submit a draft and receive written and/or audiovisual feedback)</a:t>
            </a:r>
            <a:endParaRPr lang="en-US" sz="2775" b="1"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350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34"/>
    </mc:Choice>
    <mc:Fallback xmlns="">
      <p:transition spd="slow" advTm="3083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B1F14BF-F57F-D7FA-0A7A-DE42B560E3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06704" y="129402"/>
            <a:ext cx="10402106" cy="18928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137160" tIns="68580" rIns="137160" bIns="685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Locations and Hours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 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Arial"/>
            </a:endParaRPr>
          </a:p>
        </p:txBody>
      </p:sp>
      <p:pic>
        <p:nvPicPr>
          <p:cNvPr id="3" name="Picture 2" descr="Weeks Hall (a brick building with a brick walkway and a tree).&#10;&#10;">
            <a:extLst>
              <a:ext uri="{FF2B5EF4-FFF2-40B4-BE49-F238E27FC236}">
                <a16:creationId xmlns:a16="http://schemas.microsoft.com/office/drawing/2014/main" id="{A5E4FF33-DBB9-478F-DBF9-27CE7E5DF6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64"/>
          <a:stretch/>
        </p:blipFill>
        <p:spPr>
          <a:xfrm rot="5400000">
            <a:off x="316979" y="1270431"/>
            <a:ext cx="3050285" cy="28908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2D4179-F893-8FB6-2972-A0350112337E}"/>
              </a:ext>
            </a:extLst>
          </p:cNvPr>
          <p:cNvSpPr txBox="1"/>
          <p:nvPr/>
        </p:nvSpPr>
        <p:spPr>
          <a:xfrm>
            <a:off x="3287540" y="1387686"/>
            <a:ext cx="3929063" cy="2954655"/>
          </a:xfrm>
          <a:prstGeom prst="rect">
            <a:avLst/>
          </a:prstGeom>
          <a:noFill/>
        </p:spPr>
        <p:txBody>
          <a:bodyPr wrap="square" lIns="137160" tIns="68580" rIns="137160" bIns="685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latin typeface="Arial"/>
                <a:cs typeface="Arial"/>
              </a:rPr>
              <a:t>Main Location:</a:t>
            </a:r>
            <a:endParaRPr lang="en-US" sz="1800">
              <a:latin typeface="Arial"/>
              <a:cs typeface="Arial"/>
            </a:endParaRPr>
          </a:p>
          <a:p>
            <a:r>
              <a:rPr lang="en-US" sz="1800" b="1">
                <a:latin typeface="Arial"/>
                <a:cs typeface="Arial"/>
              </a:rPr>
              <a:t>Undergraduate Writing Center </a:t>
            </a:r>
            <a:endParaRPr lang="en-US" sz="1800">
              <a:latin typeface="Arial"/>
              <a:cs typeface="Arial"/>
            </a:endParaRPr>
          </a:p>
          <a:p>
            <a:r>
              <a:rPr lang="en-US" sz="1800" b="1">
                <a:latin typeface="Arial"/>
                <a:cs typeface="Arial"/>
              </a:rPr>
              <a:t>Weeks Hall, 3</a:t>
            </a:r>
            <a:r>
              <a:rPr lang="en-US" sz="1200" b="1" baseline="30000">
                <a:latin typeface="Arial"/>
                <a:cs typeface="Arial"/>
              </a:rPr>
              <a:t>rd</a:t>
            </a:r>
            <a:r>
              <a:rPr lang="en-US" sz="1800" b="1">
                <a:latin typeface="Arial"/>
                <a:cs typeface="Arial"/>
              </a:rPr>
              <a:t> Floor</a:t>
            </a:r>
          </a:p>
          <a:p>
            <a:r>
              <a:rPr lang="en-US" sz="1800">
                <a:latin typeface="Arial"/>
                <a:cs typeface="Arial"/>
              </a:rPr>
              <a:t>Monday-Thursday 10:00 AM-7:00 PM</a:t>
            </a:r>
          </a:p>
          <a:p>
            <a:r>
              <a:rPr lang="en-US" sz="1800">
                <a:latin typeface="Arial"/>
                <a:cs typeface="Arial"/>
              </a:rPr>
              <a:t>Friday 10:00 AM-4:00 PM</a:t>
            </a:r>
          </a:p>
          <a:p>
            <a:r>
              <a:rPr lang="en-US" sz="1800">
                <a:latin typeface="Arial"/>
                <a:cs typeface="Arial"/>
              </a:rPr>
              <a:t>Saturday (Written/audio feedback only)</a:t>
            </a:r>
          </a:p>
          <a:p>
            <a:r>
              <a:rPr lang="en-US" sz="1800">
                <a:latin typeface="Arial"/>
                <a:cs typeface="Arial"/>
              </a:rPr>
              <a:t>12:00 PM-5:00 PM</a:t>
            </a:r>
            <a:endParaRPr lang="en-US" sz="4050"/>
          </a:p>
          <a:p>
            <a:endParaRPr lang="en-US" sz="2100" b="1">
              <a:latin typeface="Aptos"/>
              <a:cs typeface="Arial"/>
            </a:endParaRPr>
          </a:p>
        </p:txBody>
      </p:sp>
      <p:pic>
        <p:nvPicPr>
          <p:cNvPr id="4" name="Picture 2" descr="University Library (a large brick building with columns).">
            <a:extLst>
              <a:ext uri="{FF2B5EF4-FFF2-40B4-BE49-F238E27FC236}">
                <a16:creationId xmlns:a16="http://schemas.microsoft.com/office/drawing/2014/main" id="{D57730B4-EEFC-5EBB-1705-E2C1744C9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851" y="1318437"/>
            <a:ext cx="4017575" cy="267783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B98EC48-EEF7-682D-217D-2158B0EBC5C7}"/>
              </a:ext>
            </a:extLst>
          </p:cNvPr>
          <p:cNvSpPr txBox="1"/>
          <p:nvPr/>
        </p:nvSpPr>
        <p:spPr>
          <a:xfrm>
            <a:off x="11529226" y="1318436"/>
            <a:ext cx="3042179" cy="2123658"/>
          </a:xfrm>
          <a:prstGeom prst="rect">
            <a:avLst/>
          </a:prstGeom>
          <a:noFill/>
        </p:spPr>
        <p:txBody>
          <a:bodyPr wrap="square" lIns="137160" tIns="68580" rIns="137160" bIns="685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latin typeface="Arial"/>
                <a:cs typeface="Arial"/>
              </a:rPr>
              <a:t>Satellite Location:</a:t>
            </a:r>
            <a:endParaRPr lang="en-US" sz="1800">
              <a:latin typeface="Arial"/>
              <a:cs typeface="Arial"/>
            </a:endParaRPr>
          </a:p>
          <a:p>
            <a:r>
              <a:rPr lang="en-US" sz="1800" b="1">
                <a:latin typeface="Arial"/>
                <a:cs typeface="Arial"/>
              </a:rPr>
              <a:t>University Library</a:t>
            </a:r>
            <a:endParaRPr lang="en-US" sz="1800">
              <a:latin typeface="Arial"/>
              <a:cs typeface="Arial"/>
            </a:endParaRPr>
          </a:p>
          <a:p>
            <a:r>
              <a:rPr lang="en-US" sz="1800" b="1">
                <a:latin typeface="Arial"/>
                <a:cs typeface="Arial"/>
              </a:rPr>
              <a:t>Room 132</a:t>
            </a:r>
          </a:p>
          <a:p>
            <a:r>
              <a:rPr lang="en-US" sz="1800">
                <a:latin typeface="Arial"/>
                <a:cs typeface="Arial"/>
              </a:rPr>
              <a:t>Sunday 12:00 PM-7:00 PM</a:t>
            </a:r>
          </a:p>
          <a:p>
            <a:r>
              <a:rPr lang="en-US" sz="1800">
                <a:latin typeface="Arial"/>
                <a:cs typeface="Arial"/>
              </a:rPr>
              <a:t>Tuesday 2:00 PM-7:00 PM</a:t>
            </a:r>
          </a:p>
          <a:p>
            <a:endParaRPr lang="en-US" sz="1800">
              <a:latin typeface="Arial"/>
              <a:cs typeface="Arial"/>
            </a:endParaRPr>
          </a:p>
          <a:p>
            <a:endParaRPr lang="en-US" sz="2100" b="1">
              <a:latin typeface="Apto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90A1C20-10AD-5262-74F3-2BAF3170E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16" y="5011072"/>
            <a:ext cx="4351049" cy="21943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48187B-A5D0-4D53-D577-07BB3A035D89}"/>
              </a:ext>
            </a:extLst>
          </p:cNvPr>
          <p:cNvSpPr txBox="1"/>
          <p:nvPr/>
        </p:nvSpPr>
        <p:spPr>
          <a:xfrm>
            <a:off x="178331" y="7441138"/>
            <a:ext cx="4062710" cy="2031326"/>
          </a:xfrm>
          <a:prstGeom prst="rect">
            <a:avLst/>
          </a:prstGeom>
          <a:noFill/>
        </p:spPr>
        <p:txBody>
          <a:bodyPr wrap="square" lIns="137160" tIns="68580" rIns="137160" bIns="685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b="1">
                <a:latin typeface="Aptos" panose="020B0004020202020204" pitchFamily="34" charset="0"/>
              </a:rPr>
              <a:t>Satellite Location:</a:t>
            </a:r>
          </a:p>
          <a:p>
            <a:r>
              <a:rPr lang="en-US" sz="2100" b="1">
                <a:solidFill>
                  <a:srgbClr val="242424"/>
                </a:solidFill>
                <a:highlight>
                  <a:srgbClr val="FFFFFF"/>
                </a:highlight>
                <a:latin typeface="Aptos" panose="020B0004020202020204" pitchFamily="34" charset="0"/>
                <a:cs typeface="Calibri"/>
              </a:rPr>
              <a:t>Murray Hall </a:t>
            </a:r>
          </a:p>
          <a:p>
            <a:r>
              <a:rPr lang="en-US" sz="2100">
                <a:solidFill>
                  <a:srgbClr val="242424"/>
                </a:solidFill>
                <a:highlight>
                  <a:srgbClr val="FFFFFF"/>
                </a:highlight>
                <a:latin typeface="Aptos" panose="020B0004020202020204" pitchFamily="34" charset="0"/>
                <a:cs typeface="Calibri"/>
              </a:rPr>
              <a:t>Room 188 </a:t>
            </a:r>
            <a:endParaRPr lang="en-US" sz="2100">
              <a:solidFill>
                <a:srgbClr val="000000"/>
              </a:solidFill>
              <a:latin typeface="Aptos" panose="020B0004020202020204" pitchFamily="34" charset="0"/>
              <a:cs typeface="Calibri"/>
            </a:endParaRPr>
          </a:p>
          <a:p>
            <a:r>
              <a:rPr lang="en-US" sz="2100">
                <a:solidFill>
                  <a:srgbClr val="242424"/>
                </a:solidFill>
                <a:highlight>
                  <a:srgbClr val="FFFFFF"/>
                </a:highlight>
                <a:latin typeface="Aptos"/>
                <a:cs typeface="Calibri"/>
              </a:rPr>
              <a:t>Wednesday and Thursday </a:t>
            </a:r>
          </a:p>
          <a:p>
            <a:r>
              <a:rPr lang="en-US" sz="2100">
                <a:solidFill>
                  <a:srgbClr val="242424"/>
                </a:solidFill>
                <a:highlight>
                  <a:srgbClr val="FFFFFF"/>
                </a:highlight>
                <a:latin typeface="Aptos"/>
                <a:cs typeface="Calibri"/>
              </a:rPr>
              <a:t>1:00 PM-5:00 PM</a:t>
            </a:r>
          </a:p>
          <a:p>
            <a:endParaRPr lang="en-US" sz="1800">
              <a:cs typeface="Arial"/>
            </a:endParaRPr>
          </a:p>
        </p:txBody>
      </p:sp>
      <p:pic>
        <p:nvPicPr>
          <p:cNvPr id="10" name="Picture 2" descr="Chitwood Hall | Halls | Housing | TTU">
            <a:extLst>
              <a:ext uri="{FF2B5EF4-FFF2-40B4-BE49-F238E27FC236}">
                <a16:creationId xmlns:a16="http://schemas.microsoft.com/office/drawing/2014/main" id="{8387B4AE-0829-E536-595D-7FBC6FE7A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4573846"/>
            <a:ext cx="3929063" cy="261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B2B4E5D-EB60-7E69-9961-8F350D191722}"/>
              </a:ext>
            </a:extLst>
          </p:cNvPr>
          <p:cNvSpPr txBox="1"/>
          <p:nvPr/>
        </p:nvSpPr>
        <p:spPr>
          <a:xfrm>
            <a:off x="5215826" y="7700465"/>
            <a:ext cx="3699576" cy="2400657"/>
          </a:xfrm>
          <a:prstGeom prst="rect">
            <a:avLst/>
          </a:prstGeom>
          <a:noFill/>
        </p:spPr>
        <p:txBody>
          <a:bodyPr wrap="square" lIns="137160" tIns="68580" rIns="137160" bIns="685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b="1">
                <a:latin typeface="Aptos" panose="020B0004020202020204" pitchFamily="34" charset="0"/>
              </a:rPr>
              <a:t>Satellite Location:</a:t>
            </a:r>
          </a:p>
          <a:p>
            <a:r>
              <a:rPr lang="en-US" sz="2100" b="1">
                <a:latin typeface="Aptos" panose="020B0004020202020204" pitchFamily="34" charset="0"/>
              </a:rPr>
              <a:t>Chitwood</a:t>
            </a:r>
          </a:p>
          <a:p>
            <a:r>
              <a:rPr lang="en-US" sz="2100">
                <a:latin typeface="Aptos" panose="020B0004020202020204" pitchFamily="34" charset="0"/>
              </a:rPr>
              <a:t>Chitwood Weymouth Coleman Learning Center</a:t>
            </a:r>
          </a:p>
          <a:p>
            <a:r>
              <a:rPr lang="en-US" sz="2100">
                <a:solidFill>
                  <a:srgbClr val="242424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Wednesday and Thursday </a:t>
            </a:r>
            <a:endParaRPr lang="en-US" sz="2100">
              <a:latin typeface="Aptos" panose="020B0004020202020204" pitchFamily="34" charset="0"/>
            </a:endParaRPr>
          </a:p>
          <a:p>
            <a:r>
              <a:rPr lang="en-US" sz="2100">
                <a:solidFill>
                  <a:srgbClr val="242424"/>
                </a:solidFill>
                <a:highlight>
                  <a:srgbClr val="FFFFFF"/>
                </a:highlight>
                <a:latin typeface="Aptos" panose="020B0004020202020204" pitchFamily="34" charset="0"/>
              </a:rPr>
              <a:t>1:00 PM-5:00 PM</a:t>
            </a:r>
            <a:endParaRPr lang="en-US" sz="2100">
              <a:latin typeface="Aptos" panose="020B0004020202020204" pitchFamily="34" charset="0"/>
            </a:endParaRPr>
          </a:p>
          <a:p>
            <a:endParaRPr lang="en-US" sz="2100">
              <a:latin typeface="Aptos" panose="020B0004020202020204" pitchFamily="34" charset="0"/>
            </a:endParaRPr>
          </a:p>
        </p:txBody>
      </p:sp>
      <p:pic>
        <p:nvPicPr>
          <p:cNvPr id="2" name="Picture 1" descr="West Village">
            <a:extLst>
              <a:ext uri="{FF2B5EF4-FFF2-40B4-BE49-F238E27FC236}">
                <a16:creationId xmlns:a16="http://schemas.microsoft.com/office/drawing/2014/main" id="{F2C8A177-E503-CEB1-1910-69424F8065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1247" y="5012059"/>
            <a:ext cx="4071444" cy="2715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538EA81-7296-C630-5274-E0AD24B2DD5D}"/>
              </a:ext>
            </a:extLst>
          </p:cNvPr>
          <p:cNvSpPr txBox="1"/>
          <p:nvPr/>
        </p:nvSpPr>
        <p:spPr>
          <a:xfrm>
            <a:off x="10175574" y="8141249"/>
            <a:ext cx="3251274" cy="2054409"/>
          </a:xfrm>
          <a:prstGeom prst="rect">
            <a:avLst/>
          </a:prstGeom>
          <a:noFill/>
        </p:spPr>
        <p:txBody>
          <a:bodyPr wrap="square" lIns="137160" tIns="68580" rIns="137160" bIns="68580" rtlCol="0" anchor="t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b="1">
                <a:latin typeface="Aptos" panose="020B0004020202020204" pitchFamily="34" charset="0"/>
              </a:rPr>
              <a:t>Satellite Location:</a:t>
            </a:r>
          </a:p>
          <a:p>
            <a:r>
              <a:rPr lang="en-US" sz="2100" b="1">
                <a:latin typeface="Aptos" panose="020B0004020202020204" pitchFamily="34" charset="0"/>
              </a:rPr>
              <a:t>West Village Complex A</a:t>
            </a:r>
          </a:p>
          <a:p>
            <a:r>
              <a:rPr lang="en-US" sz="2100">
                <a:latin typeface="Aptos" panose="020B0004020202020204" pitchFamily="34" charset="0"/>
              </a:rPr>
              <a:t>Room 212</a:t>
            </a:r>
          </a:p>
          <a:p>
            <a:r>
              <a:rPr lang="en-US" sz="2100">
                <a:latin typeface="Aptos"/>
              </a:rPr>
              <a:t>Tuesday 1:00 PM-5:00 PM</a:t>
            </a:r>
          </a:p>
          <a:p>
            <a:endParaRPr lang="en-US" sz="4050">
              <a:cs typeface="Arial"/>
            </a:endParaRPr>
          </a:p>
        </p:txBody>
      </p:sp>
      <p:pic>
        <p:nvPicPr>
          <p:cNvPr id="5" name="Picture 8" descr="Huckabee College of Architecture (a tall brick building with trees in front)">
            <a:extLst>
              <a:ext uri="{FF2B5EF4-FFF2-40B4-BE49-F238E27FC236}">
                <a16:creationId xmlns:a16="http://schemas.microsoft.com/office/drawing/2014/main" id="{33FBCE0C-9AD6-C92F-3363-77B2BF5992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8" r="6233"/>
          <a:stretch/>
        </p:blipFill>
        <p:spPr bwMode="auto">
          <a:xfrm>
            <a:off x="13991839" y="2871824"/>
            <a:ext cx="3577853" cy="268432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4FD6F8-6522-DDA4-0352-E4F80B11F6A4}"/>
              </a:ext>
            </a:extLst>
          </p:cNvPr>
          <p:cNvSpPr txBox="1"/>
          <p:nvPr/>
        </p:nvSpPr>
        <p:spPr>
          <a:xfrm>
            <a:off x="14369937" y="5654315"/>
            <a:ext cx="4265718" cy="2031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b="1">
                <a:latin typeface="Aptos" panose="020B0004020202020204" pitchFamily="34" charset="0"/>
              </a:rPr>
              <a:t>Satellite Location:</a:t>
            </a:r>
          </a:p>
          <a:p>
            <a:r>
              <a:rPr lang="en-US" sz="2100" b="1">
                <a:latin typeface="Aptos" panose="020B0004020202020204" pitchFamily="34" charset="0"/>
              </a:rPr>
              <a:t>Architecture Library</a:t>
            </a:r>
          </a:p>
          <a:p>
            <a:r>
              <a:rPr lang="en-US" sz="2100" b="1">
                <a:latin typeface="Aptos" panose="020B0004020202020204" pitchFamily="34" charset="0"/>
              </a:rPr>
              <a:t>for architecture majors</a:t>
            </a:r>
          </a:p>
          <a:p>
            <a:r>
              <a:rPr lang="en-US" sz="2100">
                <a:latin typeface="Aptos" panose="020B0004020202020204" pitchFamily="34" charset="0"/>
              </a:rPr>
              <a:t>Huckabee College, 9</a:t>
            </a:r>
            <a:r>
              <a:rPr lang="en-US" sz="2100" baseline="30000">
                <a:latin typeface="Aptos" panose="020B0004020202020204" pitchFamily="34" charset="0"/>
              </a:rPr>
              <a:t>th</a:t>
            </a:r>
            <a:r>
              <a:rPr lang="en-US" sz="2100">
                <a:latin typeface="Aptos" panose="020B0004020202020204" pitchFamily="34" charset="0"/>
              </a:rPr>
              <a:t> Floor</a:t>
            </a:r>
          </a:p>
          <a:p>
            <a:r>
              <a:rPr lang="en-US" sz="2100" b="1">
                <a:latin typeface="Aptos" panose="020B0004020202020204" pitchFamily="34" charset="0"/>
              </a:rPr>
              <a:t>Spring semester only</a:t>
            </a:r>
          </a:p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8804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Title 1">
            <a:extLst>
              <a:ext uri="{FF2B5EF4-FFF2-40B4-BE49-F238E27FC236}">
                <a16:creationId xmlns:a16="http://schemas.microsoft.com/office/drawing/2014/main" id="{52626CDE-32DA-28E4-A922-0F5F4A022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49" y="391321"/>
            <a:ext cx="15430500" cy="1607345"/>
          </a:xfr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601"/>
              <a:t>Encourage your student to make an appointment!*</a:t>
            </a:r>
            <a:br>
              <a:rPr lang="en-US" sz="4601"/>
            </a:br>
            <a:endParaRPr lang="en-US" sz="4601"/>
          </a:p>
        </p:txBody>
      </p:sp>
      <p:pic>
        <p:nvPicPr>
          <p:cNvPr id="6" name="Picture 5" descr="A screenshot of the UWC appointment scheduler with white squares indicating available appointments.">
            <a:extLst>
              <a:ext uri="{FF2B5EF4-FFF2-40B4-BE49-F238E27FC236}">
                <a16:creationId xmlns:a16="http://schemas.microsoft.com/office/drawing/2014/main" id="{7FDDC820-D138-F283-DA32-1AE57EF18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235" y="1716771"/>
            <a:ext cx="10281531" cy="457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Graphic 11" descr="Laptop with solid fill">
            <a:extLst>
              <a:ext uri="{FF2B5EF4-FFF2-40B4-BE49-F238E27FC236}">
                <a16:creationId xmlns:a16="http://schemas.microsoft.com/office/drawing/2014/main" id="{73B28499-1E04-F3B4-F63A-AA4965BCFE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34602" y="6076485"/>
            <a:ext cx="2743200" cy="2743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575872-BBDE-F966-AA7C-88E26A414E1F}"/>
              </a:ext>
            </a:extLst>
          </p:cNvPr>
          <p:cNvSpPr txBox="1"/>
          <p:nvPr/>
        </p:nvSpPr>
        <p:spPr bwMode="auto">
          <a:xfrm>
            <a:off x="2340792" y="8420159"/>
            <a:ext cx="2130819" cy="62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defTabSz="13716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2700" b="1">
                <a:solidFill>
                  <a:srgbClr val="000000"/>
                </a:solidFill>
                <a:latin typeface="Arial"/>
                <a:ea typeface="ＭＳ Ｐゴシック" pitchFamily="-112" charset="-128"/>
              </a:rPr>
              <a:t>uwc.ttu.edu</a:t>
            </a:r>
          </a:p>
        </p:txBody>
      </p:sp>
      <p:pic>
        <p:nvPicPr>
          <p:cNvPr id="10" name="Graphic 9" descr="Speaker phone with solid fill">
            <a:extLst>
              <a:ext uri="{FF2B5EF4-FFF2-40B4-BE49-F238E27FC236}">
                <a16:creationId xmlns:a16="http://schemas.microsoft.com/office/drawing/2014/main" id="{8B65B734-897D-62D7-3E61-EA30D92982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72399" y="6132083"/>
            <a:ext cx="2743200" cy="27432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257A18C-A1E7-D925-E80A-39463E40CCB4}"/>
              </a:ext>
            </a:extLst>
          </p:cNvPr>
          <p:cNvSpPr txBox="1"/>
          <p:nvPr/>
        </p:nvSpPr>
        <p:spPr bwMode="auto">
          <a:xfrm>
            <a:off x="7161212" y="8485893"/>
            <a:ext cx="3965574" cy="62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defTabSz="13716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2700" b="1">
                <a:solidFill>
                  <a:srgbClr val="000000"/>
                </a:solidFill>
                <a:latin typeface="Arial"/>
                <a:ea typeface="ＭＳ Ｐゴシック" pitchFamily="-112" charset="-128"/>
              </a:rPr>
              <a:t>806.742.2476, ext. 2</a:t>
            </a:r>
          </a:p>
        </p:txBody>
      </p:sp>
      <p:pic>
        <p:nvPicPr>
          <p:cNvPr id="14" name="Graphic 13" descr="Schoolhouse with solid fill">
            <a:extLst>
              <a:ext uri="{FF2B5EF4-FFF2-40B4-BE49-F238E27FC236}">
                <a16:creationId xmlns:a16="http://schemas.microsoft.com/office/drawing/2014/main" id="{704F421A-1CDB-4359-B46A-E7802823D7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899009" y="6050070"/>
            <a:ext cx="2743200" cy="27432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8BA2495-CB5A-7D8D-52C1-3703E7BB09A7}"/>
              </a:ext>
            </a:extLst>
          </p:cNvPr>
          <p:cNvSpPr txBox="1"/>
          <p:nvPr/>
        </p:nvSpPr>
        <p:spPr bwMode="auto">
          <a:xfrm>
            <a:off x="12757592" y="8462522"/>
            <a:ext cx="3965574" cy="62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defTabSz="13716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2700" b="1">
                <a:solidFill>
                  <a:srgbClr val="000000"/>
                </a:solidFill>
                <a:latin typeface="Arial"/>
                <a:ea typeface="ＭＳ Ｐゴシック" pitchFamily="-112" charset="-128"/>
              </a:rPr>
              <a:t>Weeks Hall, 3</a:t>
            </a:r>
            <a:r>
              <a:rPr lang="en-US" sz="2700" b="1" baseline="30000">
                <a:solidFill>
                  <a:srgbClr val="000000"/>
                </a:solidFill>
                <a:latin typeface="Arial"/>
                <a:ea typeface="ＭＳ Ｐゴシック" pitchFamily="-112" charset="-128"/>
              </a:rPr>
              <a:t>rd</a:t>
            </a:r>
            <a:r>
              <a:rPr lang="en-US" sz="2700" b="1">
                <a:solidFill>
                  <a:srgbClr val="000000"/>
                </a:solidFill>
                <a:latin typeface="Arial"/>
                <a:ea typeface="ＭＳ Ｐゴシック" pitchFamily="-112" charset="-128"/>
              </a:rPr>
              <a:t> Floor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E2C5D0-B51C-1974-36CB-B2E9BCE5EF51}"/>
              </a:ext>
            </a:extLst>
          </p:cNvPr>
          <p:cNvSpPr txBox="1"/>
          <p:nvPr/>
        </p:nvSpPr>
        <p:spPr bwMode="auto">
          <a:xfrm>
            <a:off x="4377179" y="9505950"/>
            <a:ext cx="10363200" cy="50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 lnSpcReduction="10000"/>
          </a:bodyPr>
          <a:lstStyle/>
          <a:p>
            <a:pPr defTabSz="13716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2700">
                <a:solidFill>
                  <a:srgbClr val="000000"/>
                </a:solidFill>
                <a:latin typeface="Arial"/>
                <a:ea typeface="ＭＳ Ｐゴシック" pitchFamily="-112" charset="-128"/>
              </a:rPr>
              <a:t>*Students must schedule and attend their own appointments.</a:t>
            </a:r>
          </a:p>
        </p:txBody>
      </p:sp>
    </p:spTree>
    <p:extLst>
      <p:ext uri="{BB962C8B-B14F-4D97-AF65-F5344CB8AC3E}">
        <p14:creationId xmlns:p14="http://schemas.microsoft.com/office/powerpoint/2010/main" val="787917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A4CB4D-FEF7-50AB-AFB1-9E884EE909F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57250" y="386210"/>
            <a:ext cx="15430500" cy="160734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128598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8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Talk with your student about the UWC!</a:t>
            </a:r>
          </a:p>
        </p:txBody>
      </p:sp>
      <p:graphicFrame>
        <p:nvGraphicFramePr>
          <p:cNvPr id="6" name="TextBox 3" descr="When to recommend working with the UWC:&#10; “I have an essay coming up!” &#10; “I’ve never written an annotated bibliography/research proposal/lab report!”&#10; “I've never used APA Style before!”&#10; “I need to email my professor, but I don’t know what to say!”&#10; “I want to apply for graduate school/law school/medical school/a job!”&#10; “I have a new assignment, and I don’t understand what I’m supposed to do!”&#10; “I received comments from my instructor, but I don’t know what to do next!”&#10; “I didn’t do well on this assignment!”/”I did well on the assignment, and I want to do even better!”&#10; “Will you help me with my writing assignment?”&#10;">
            <a:extLst>
              <a:ext uri="{FF2B5EF4-FFF2-40B4-BE49-F238E27FC236}">
                <a16:creationId xmlns:a16="http://schemas.microsoft.com/office/drawing/2014/main" id="{C5355BC7-D40E-E1EB-A5F7-018F78A211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0062361"/>
              </p:ext>
            </p:extLst>
          </p:nvPr>
        </p:nvGraphicFramePr>
        <p:xfrm>
          <a:off x="857250" y="2250283"/>
          <a:ext cx="16440150" cy="7650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4796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A4CB4D-FEF7-50AB-AFB1-9E884EE909F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57250" y="386210"/>
            <a:ext cx="15430500" cy="160734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128598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8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Talk with your student about the UWC!</a:t>
            </a:r>
          </a:p>
        </p:txBody>
      </p:sp>
      <p:graphicFrame>
        <p:nvGraphicFramePr>
          <p:cNvPr id="6" name="TextBox 3" descr="Help your student understand the UWC:&#10; “I'm going to the UWC so they can fix my paper.”&#10; &quot;I don't need to use the UWC because ChatGPT can write my papers for me!”&#10; “I’m a good writer, so I don't need the UWC.”&#10; “I'm going into STEM, so I don't need the UWC.”&#10; “I don’t need help; I already know this.”&#10; “I'm too busy to go to the UWC.”&#10; “I worked with the UWC once already, so I don’t need to go back.”&#10; “I need help, but I don't want the writing consultants to judge me!”&#10; “I've never been a good writer, so what’s the point?” &#10;">
            <a:extLst>
              <a:ext uri="{FF2B5EF4-FFF2-40B4-BE49-F238E27FC236}">
                <a16:creationId xmlns:a16="http://schemas.microsoft.com/office/drawing/2014/main" id="{C5355BC7-D40E-E1EB-A5F7-018F78A211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7558068"/>
              </p:ext>
            </p:extLst>
          </p:nvPr>
        </p:nvGraphicFramePr>
        <p:xfrm>
          <a:off x="857249" y="2250283"/>
          <a:ext cx="17193986" cy="7650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8482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tx1">
                <a:lumMod val="65000"/>
                <a:lumOff val="35000"/>
              </a:schemeClr>
            </a:gs>
            <a:gs pos="83000">
              <a:schemeClr val="tx1">
                <a:lumMod val="65000"/>
                <a:lumOff val="35000"/>
              </a:schemeClr>
            </a:gs>
            <a:gs pos="100000">
              <a:schemeClr val="tx1">
                <a:lumMod val="50000"/>
                <a:lumOff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71638" y="0"/>
            <a:ext cx="14944725" cy="10287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2496" y="0"/>
            <a:ext cx="14923008" cy="10287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856E00-5C4B-B390-6E49-72A0FB61D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970" y="2298036"/>
            <a:ext cx="13716000" cy="4146042"/>
          </a:xfrm>
        </p:spPr>
        <p:txBody>
          <a:bodyPr vert="horz" lIns="137160" tIns="68580" rIns="137160" bIns="68580" rtlCol="0" anchor="ctr">
            <a:normAutofit/>
          </a:bodyPr>
          <a:lstStyle/>
          <a:p>
            <a:pPr algn="ctr" defTabSz="1371600"/>
            <a:r>
              <a:rPr lang="en-US" sz="10800" b="1">
                <a:latin typeface="Avenir Next LT Pro" panose="020B0504020202020204" pitchFamily="34" charset="0"/>
              </a:rPr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54747-7FE9-6E1E-D1C9-E617E58AF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7378" y="5895976"/>
            <a:ext cx="12387264" cy="947738"/>
          </a:xfrm>
        </p:spPr>
        <p:txBody>
          <a:bodyPr vert="horz" lIns="137160" tIns="68580" rIns="137160" bIns="68580" rtlCol="0" anchor="ctr">
            <a:normAutofit/>
          </a:bodyPr>
          <a:lstStyle/>
          <a:p>
            <a:pPr marL="0" indent="0" algn="ctr" defTabSz="1371600">
              <a:buNone/>
            </a:pPr>
            <a:r>
              <a:rPr lang="en-US" b="1" kern="1200">
                <a:solidFill>
                  <a:schemeClr val="tx1"/>
                </a:solidFill>
                <a:latin typeface="Avenir Next LT Pro" panose="020B0504020202020204" pitchFamily="34" charset="0"/>
              </a:rPr>
              <a:t>Use the Zoom Q&amp;A feature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77840" y="8287179"/>
            <a:ext cx="7132320" cy="411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56438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3B8DE86-9F43-8918-33C9-A44202A0A0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Take our survey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8D3A5C-5956-E736-6C12-B633B3097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4" name="Subtitle 4">
            <a:extLst>
              <a:ext uri="{FF2B5EF4-FFF2-40B4-BE49-F238E27FC236}">
                <a16:creationId xmlns:a16="http://schemas.microsoft.com/office/drawing/2014/main" id="{6E5492C5-3708-AB2A-60C4-B4C527A69C7F}"/>
              </a:ext>
            </a:extLst>
          </p:cNvPr>
          <p:cNvSpPr txBox="1">
            <a:spLocks/>
          </p:cNvSpPr>
          <p:nvPr/>
        </p:nvSpPr>
        <p:spPr>
          <a:xfrm>
            <a:off x="1257300" y="3619500"/>
            <a:ext cx="7591022" cy="457411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17" indent="-342917" algn="l" defTabSz="1371669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51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86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420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255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2089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924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757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591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6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 Next:</a:t>
            </a:r>
          </a:p>
          <a:p>
            <a:pPr marL="342917" marR="0" lvl="0" indent="-342917" algn="l" defTabSz="137166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Preparing Your Red Raider for Living Off-Campus – July 15</a:t>
            </a:r>
          </a:p>
          <a:p>
            <a:pPr marL="342917" marR="0" lvl="0" indent="-342917" algn="l" defTabSz="137166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Preparing Your Red Raider for On-Campus Living – July 22</a:t>
            </a:r>
          </a:p>
          <a:p>
            <a:pPr marL="342917" marR="0" lvl="0" indent="-342917" algn="l" defTabSz="137166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 Disability Services: Accommodations – July 28</a:t>
            </a:r>
          </a:p>
        </p:txBody>
      </p:sp>
      <p:pic>
        <p:nvPicPr>
          <p:cNvPr id="11" name="Picture 10" descr="A black arrow and text that says &quot;Scan me&quot; pointing to another picture.">
            <a:extLst>
              <a:ext uri="{FF2B5EF4-FFF2-40B4-BE49-F238E27FC236}">
                <a16:creationId xmlns:a16="http://schemas.microsoft.com/office/drawing/2014/main" id="{3E91C016-D615-0C0A-2DD6-DADCB82236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270" y="5664958"/>
            <a:ext cx="1766609" cy="1774175"/>
          </a:xfrm>
          <a:prstGeom prst="rect">
            <a:avLst/>
          </a:prstGeom>
        </p:spPr>
      </p:pic>
      <p:pic>
        <p:nvPicPr>
          <p:cNvPr id="7" name="Picture 6" descr="A QR code on a white background.">
            <a:extLst>
              <a:ext uri="{FF2B5EF4-FFF2-40B4-BE49-F238E27FC236}">
                <a16:creationId xmlns:a16="http://schemas.microsoft.com/office/drawing/2014/main" id="{D3CA2F4B-59A0-A0D5-0895-A57EB0A65E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3823" y="4056211"/>
            <a:ext cx="3211167" cy="3211167"/>
          </a:xfrm>
          <a:prstGeom prst="rect">
            <a:avLst/>
          </a:prstGeom>
        </p:spPr>
      </p:pic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CFC86875-FB58-4D8D-98DB-958327739FE0}"/>
              </a:ext>
            </a:extLst>
          </p:cNvPr>
          <p:cNvSpPr txBox="1">
            <a:spLocks/>
          </p:cNvSpPr>
          <p:nvPr/>
        </p:nvSpPr>
        <p:spPr>
          <a:xfrm>
            <a:off x="419100" y="8545720"/>
            <a:ext cx="17449800" cy="1071830"/>
          </a:xfrm>
          <a:prstGeom prst="rect">
            <a:avLst/>
          </a:prstGeom>
        </p:spPr>
        <p:txBody>
          <a:bodyPr vert="horz" lIns="91440" tIns="45720" rIns="91440" bIns="45720" numCol="3" rtlCol="0">
            <a:normAutofit fontScale="70000" lnSpcReduction="20000"/>
          </a:bodyPr>
          <a:lstStyle>
            <a:lvl1pPr marL="342917" indent="-342917" algn="l" defTabSz="1371669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51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86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420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255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2089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924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757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591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69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Parent and Family Relations</a:t>
            </a:r>
          </a:p>
          <a:p>
            <a:pPr marL="0" marR="0" lvl="0" indent="0" algn="ctr" defTabSz="1371669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parent@ttu.edu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371669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Learning Center</a:t>
            </a:r>
          </a:p>
          <a:p>
            <a:pPr marL="0" marR="0" lvl="0" indent="0" algn="ctr" defTabSz="1371669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learningcenter@ttu.edu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1371669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Undergraduate Writing Center</a:t>
            </a:r>
          </a:p>
          <a:p>
            <a:pPr marL="0" marR="0" lvl="0" indent="0" algn="ctr" defTabSz="1371669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writingcenter.undergrad@ttu.edu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7703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54B140-A42F-A7EC-FC10-CF992949D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 bwMode="auto">
          <a:xfrm>
            <a:off x="960120" y="488053"/>
            <a:ext cx="6532061" cy="2217047"/>
          </a:xfrm>
          <a:prstGeom prst="rect">
            <a:avLst/>
          </a:prstGeom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69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08DFFC5-D105-6FC7-2678-E36B5C1A5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Peer tutoring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F9285C-359F-6ED0-0BA7-4AC851E8F836}"/>
              </a:ext>
            </a:extLst>
          </p:cNvPr>
          <p:cNvSpPr txBox="1"/>
          <p:nvPr/>
        </p:nvSpPr>
        <p:spPr bwMode="auto">
          <a:xfrm>
            <a:off x="960120" y="3214863"/>
            <a:ext cx="17023080" cy="6280450"/>
          </a:xfrm>
          <a:prstGeom prst="rect">
            <a:avLst/>
          </a:prstGeom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4572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Peer Tutoring</a:t>
            </a:r>
            <a:endParaRPr lang="en-US" sz="3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914400" marR="0" lvl="1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Drop-in (no appointment necessary)</a:t>
            </a:r>
          </a:p>
          <a:p>
            <a:pPr marL="914400" lvl="1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In-Person (Drane Hall, Library, 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Residence Halls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endParaRPr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914400" lvl="1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Student-driven sessions (5 minutes or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 2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hours)</a:t>
            </a:r>
            <a:endParaRPr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914400" lvl="1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Peer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Tutors are academically successful undergraduates (3.5GPA</a:t>
            </a:r>
            <a:r>
              <a:rPr lang="en-US" sz="3200">
                <a:solidFill>
                  <a:srgbClr val="000000"/>
                </a:solidFill>
                <a:latin typeface="Calibri"/>
              </a:rPr>
              <a:t>+)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who can assist in at least 4 courses</a:t>
            </a:r>
            <a:endParaRPr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914400" marR="0" lvl="1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Average 65 Tutors covering 115+ courses</a:t>
            </a:r>
            <a:endParaRPr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914400" lvl="1" indent="-22860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24/7 Online Tutoring (</a:t>
            </a:r>
            <a:r>
              <a:rPr lang="en-US" sz="320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Brainfuse</a:t>
            </a: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Partnership)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CFC1B1-78FF-1467-AFE8-766834245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1926"/>
            <a:ext cx="5562600" cy="2909240"/>
          </a:xfrm>
          <a:prstGeom prst="rect">
            <a:avLst/>
          </a:prstGeom>
        </p:spPr>
      </p:pic>
      <p:pic>
        <p:nvPicPr>
          <p:cNvPr id="4" name="Picture 3" descr="A qr code on a white background&#10;">
            <a:extLst>
              <a:ext uri="{FF2B5EF4-FFF2-40B4-BE49-F238E27FC236}">
                <a16:creationId xmlns:a16="http://schemas.microsoft.com/office/drawing/2014/main" id="{C746F00A-FA9E-52FF-FC77-3E39DE8FF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38553" y="958624"/>
            <a:ext cx="2012496" cy="202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53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8B62FE-B650-EDE7-AA11-6B9C33A24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-1607344"/>
            <a:ext cx="15430500" cy="160734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Tutoring subject list</a:t>
            </a:r>
          </a:p>
        </p:txBody>
      </p:sp>
      <p:pic>
        <p:nvPicPr>
          <p:cNvPr id="9" name="Picture 8" descr="A screenshot of a schedule on a computer screen.">
            <a:extLst>
              <a:ext uri="{FF2B5EF4-FFF2-40B4-BE49-F238E27FC236}">
                <a16:creationId xmlns:a16="http://schemas.microsoft.com/office/drawing/2014/main" id="{51F3889B-C7E1-EA77-D36E-0AFBB0EBC4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441"/>
          <a:stretch/>
        </p:blipFill>
        <p:spPr>
          <a:xfrm>
            <a:off x="1079835" y="606425"/>
            <a:ext cx="16128330" cy="9074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0858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D8EA7-C6A6-7253-9DEE-A13934391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-1607344"/>
            <a:ext cx="15430500" cy="160734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Tutoring schedule</a:t>
            </a:r>
          </a:p>
        </p:txBody>
      </p:sp>
      <p:pic>
        <p:nvPicPr>
          <p:cNvPr id="6" name="Picture 5" descr="A screenshot of a schedule on a computer screen.">
            <a:extLst>
              <a:ext uri="{FF2B5EF4-FFF2-40B4-BE49-F238E27FC236}">
                <a16:creationId xmlns:a16="http://schemas.microsoft.com/office/drawing/2014/main" id="{A9B6B218-E850-3F65-F685-E475D25B7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129592"/>
            <a:ext cx="13141258" cy="1002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18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C876866-87EA-96EF-DD47-409C3D2A774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32360" y="143896"/>
            <a:ext cx="3646429" cy="1015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Locations and Hours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A80ACD-7FF4-68F4-86E1-7CA1C1739C38}"/>
              </a:ext>
            </a:extLst>
          </p:cNvPr>
          <p:cNvSpPr txBox="1"/>
          <p:nvPr/>
        </p:nvSpPr>
        <p:spPr>
          <a:xfrm>
            <a:off x="155165" y="1943101"/>
            <a:ext cx="4265718" cy="2077492"/>
          </a:xfrm>
          <a:prstGeom prst="rect">
            <a:avLst/>
          </a:prstGeom>
          <a:noFill/>
        </p:spPr>
        <p:txBody>
          <a:bodyPr wrap="square" lIns="137160" tIns="68580" rIns="137160" bIns="68580" rtlCol="0" anchor="t">
            <a:spAutoFit/>
          </a:bodyPr>
          <a:lstStyle/>
          <a:p>
            <a:pPr defTabSz="1371600"/>
            <a:r>
              <a:rPr lang="en-US" b="1">
                <a:solidFill>
                  <a:srgbClr val="000000"/>
                </a:solidFill>
                <a:latin typeface="Arial"/>
              </a:rPr>
              <a:t>Main Location:</a:t>
            </a:r>
          </a:p>
          <a:p>
            <a:pPr defTabSz="1371600"/>
            <a:r>
              <a:rPr lang="en-US" b="1">
                <a:solidFill>
                  <a:srgbClr val="000000"/>
                </a:solidFill>
                <a:latin typeface="Arial"/>
              </a:rPr>
              <a:t>Learning Center</a:t>
            </a:r>
            <a:endParaRPr lang="en-US" b="1">
              <a:solidFill>
                <a:srgbClr val="000000"/>
              </a:solidFill>
              <a:latin typeface="Arial"/>
              <a:cs typeface="Arial"/>
            </a:endParaRPr>
          </a:p>
          <a:p>
            <a:pPr defTabSz="1371600"/>
            <a:r>
              <a:rPr lang="en-US" b="1">
                <a:solidFill>
                  <a:srgbClr val="000000"/>
                </a:solidFill>
                <a:latin typeface="Arial"/>
              </a:rPr>
              <a:t>Drane Hall, Room 164​</a:t>
            </a:r>
            <a:endParaRPr lang="en-US" b="1">
              <a:solidFill>
                <a:srgbClr val="000000"/>
              </a:solidFill>
              <a:latin typeface="Arial"/>
              <a:cs typeface="Arial"/>
            </a:endParaRPr>
          </a:p>
          <a:p>
            <a:pPr defTabSz="1371600"/>
            <a:r>
              <a:rPr lang="en-US">
                <a:solidFill>
                  <a:srgbClr val="000000"/>
                </a:solidFill>
                <a:latin typeface="Arial"/>
              </a:rPr>
              <a:t>Monday-Thursday 8:00 AM-8:00 PM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  <a:p>
            <a:pPr defTabSz="1371600"/>
            <a:r>
              <a:rPr lang="en-US">
                <a:solidFill>
                  <a:srgbClr val="000000"/>
                </a:solidFill>
                <a:latin typeface="Arial"/>
              </a:rPr>
              <a:t>Friday 8:00 AM-5:00 PM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  <a:p>
            <a:pPr defTabSz="1371600"/>
            <a:r>
              <a:rPr lang="en-US">
                <a:solidFill>
                  <a:srgbClr val="000000"/>
                </a:solidFill>
                <a:latin typeface="Arial"/>
              </a:rPr>
              <a:t>Sunday 12:00 PM-6:00PM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  <a:p>
            <a:pPr defTabSz="1371600"/>
            <a:endParaRPr lang="en-US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D9C423C-1C09-DE0E-3091-7723522611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362" y="1497467"/>
            <a:ext cx="4827814" cy="2959553"/>
          </a:xfrm>
          <a:prstGeom prst="rect">
            <a:avLst/>
          </a:prstGeom>
        </p:spPr>
      </p:pic>
      <p:pic>
        <p:nvPicPr>
          <p:cNvPr id="4098" name="Picture 2" descr="University Library (a large brick building with columns).">
            <a:extLst>
              <a:ext uri="{FF2B5EF4-FFF2-40B4-BE49-F238E27FC236}">
                <a16:creationId xmlns:a16="http://schemas.microsoft.com/office/drawing/2014/main" id="{8608BB2D-8D17-E2FD-4ABA-AE040C364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691" y="1496582"/>
            <a:ext cx="4555896" cy="295470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705412-C2BB-2143-5D9E-E787F92B91C4}"/>
              </a:ext>
            </a:extLst>
          </p:cNvPr>
          <p:cNvSpPr txBox="1"/>
          <p:nvPr/>
        </p:nvSpPr>
        <p:spPr>
          <a:xfrm>
            <a:off x="14591648" y="1943102"/>
            <a:ext cx="4265718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371600"/>
            <a:r>
              <a:rPr lang="en-US" b="1">
                <a:solidFill>
                  <a:srgbClr val="000000"/>
                </a:solidFill>
                <a:latin typeface="Arial"/>
              </a:rPr>
              <a:t>Satellite Location:</a:t>
            </a:r>
          </a:p>
          <a:p>
            <a:pPr defTabSz="1371600"/>
            <a:r>
              <a:rPr lang="en-US" b="1">
                <a:solidFill>
                  <a:srgbClr val="000000"/>
                </a:solidFill>
                <a:latin typeface="Arial"/>
              </a:rPr>
              <a:t>University Library</a:t>
            </a:r>
          </a:p>
          <a:p>
            <a:pPr defTabSz="1371600"/>
            <a:r>
              <a:rPr lang="en-US" b="1">
                <a:solidFill>
                  <a:srgbClr val="000000"/>
                </a:solidFill>
                <a:latin typeface="Arial"/>
              </a:rPr>
              <a:t>The Research Hub, Room 132</a:t>
            </a:r>
            <a:endParaRPr lang="en-US" b="1">
              <a:solidFill>
                <a:srgbClr val="000000"/>
              </a:solidFill>
              <a:latin typeface="Arial"/>
              <a:cs typeface="Arial"/>
            </a:endParaRPr>
          </a:p>
          <a:p>
            <a:pPr defTabSz="1371600"/>
            <a:r>
              <a:rPr lang="en-US">
                <a:solidFill>
                  <a:srgbClr val="000000"/>
                </a:solidFill>
                <a:latin typeface="Arial"/>
              </a:rPr>
              <a:t>Monday 3:30 PM-7:30 PM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  <a:p>
            <a:pPr defTabSz="1371600"/>
            <a:r>
              <a:rPr lang="en-US">
                <a:solidFill>
                  <a:srgbClr val="000000"/>
                </a:solidFill>
                <a:latin typeface="Arial"/>
              </a:rPr>
              <a:t>Wednesday 3:30 PM-7:30 PM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  <a:p>
            <a:pPr defTabSz="1371600"/>
            <a:endParaRPr lang="en-US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982A53-D69D-93D8-FA86-18F859404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08" y="5542623"/>
            <a:ext cx="5281118" cy="26634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7792A7-1398-92E7-0B40-22AD2984C8F3}"/>
              </a:ext>
            </a:extLst>
          </p:cNvPr>
          <p:cNvSpPr txBox="1"/>
          <p:nvPr/>
        </p:nvSpPr>
        <p:spPr>
          <a:xfrm>
            <a:off x="612321" y="8373108"/>
            <a:ext cx="530270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371600"/>
            <a:r>
              <a:rPr lang="en-US" b="1">
                <a:solidFill>
                  <a:srgbClr val="000000"/>
                </a:solidFill>
                <a:latin typeface="Arial"/>
              </a:rPr>
              <a:t>Satellite Location:</a:t>
            </a:r>
          </a:p>
          <a:p>
            <a:pPr defTabSz="1371600"/>
            <a:r>
              <a:rPr lang="en-US" b="1">
                <a:solidFill>
                  <a:srgbClr val="242424"/>
                </a:solidFill>
                <a:highlight>
                  <a:srgbClr val="FFFFFF"/>
                </a:highlight>
                <a:latin typeface="Arial"/>
                <a:cs typeface="Calibri"/>
              </a:rPr>
              <a:t>Murray Hall Rm 188 </a:t>
            </a:r>
          </a:p>
          <a:p>
            <a:pPr defTabSz="1371600"/>
            <a:r>
              <a:rPr lang="en-US">
                <a:solidFill>
                  <a:srgbClr val="242424"/>
                </a:solidFill>
                <a:highlight>
                  <a:srgbClr val="FFFFFF"/>
                </a:highlight>
                <a:latin typeface="Arial"/>
                <a:cs typeface="Calibri"/>
              </a:rPr>
              <a:t>Wednesday and Thursday 5:00 PM – 10:00 PM</a:t>
            </a:r>
            <a:endParaRPr lang="en-US">
              <a:solidFill>
                <a:srgbClr val="000000"/>
              </a:solidFill>
              <a:latin typeface="Arial"/>
              <a:cs typeface="Calibri"/>
            </a:endParaRPr>
          </a:p>
          <a:p>
            <a:pPr defTabSz="1371600"/>
            <a:endParaRPr lang="en-US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" name="Picture 5" descr="West Village">
            <a:extLst>
              <a:ext uri="{FF2B5EF4-FFF2-40B4-BE49-F238E27FC236}">
                <a16:creationId xmlns:a16="http://schemas.microsoft.com/office/drawing/2014/main" id="{44009320-567E-4E32-EE23-9AD3756E9A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8450" y="5544813"/>
            <a:ext cx="4972282" cy="26578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CFF786-1EF3-9C58-C6D5-86F1B67DDB86}"/>
              </a:ext>
            </a:extLst>
          </p:cNvPr>
          <p:cNvSpPr txBox="1"/>
          <p:nvPr/>
        </p:nvSpPr>
        <p:spPr>
          <a:xfrm>
            <a:off x="6813131" y="8376189"/>
            <a:ext cx="4265718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371600"/>
            <a:r>
              <a:rPr lang="en-US" b="1">
                <a:solidFill>
                  <a:srgbClr val="000000"/>
                </a:solidFill>
                <a:latin typeface="Arial"/>
              </a:rPr>
              <a:t>Satellite Location:</a:t>
            </a:r>
          </a:p>
          <a:p>
            <a:pPr defTabSz="1371600"/>
            <a:r>
              <a:rPr lang="en-US" b="1">
                <a:solidFill>
                  <a:srgbClr val="000000"/>
                </a:solidFill>
                <a:latin typeface="Arial"/>
              </a:rPr>
              <a:t>West Village Complex A, Room 212</a:t>
            </a:r>
            <a:endParaRPr lang="en-US" b="1">
              <a:solidFill>
                <a:srgbClr val="000000"/>
              </a:solidFill>
              <a:latin typeface="Arial"/>
              <a:cs typeface="Arial"/>
            </a:endParaRPr>
          </a:p>
          <a:p>
            <a:pPr defTabSz="1371600"/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Tuesday 5:00-10:00PM</a:t>
            </a:r>
          </a:p>
          <a:p>
            <a:pPr defTabSz="1371600"/>
            <a:r>
              <a:rPr lang="en-US" b="1">
                <a:solidFill>
                  <a:srgbClr val="C00000"/>
                </a:solidFill>
                <a:latin typeface="Arial"/>
              </a:rPr>
              <a:t>NEW for FALL 2026!</a:t>
            </a:r>
            <a:endParaRPr lang="en-US" b="1">
              <a:solidFill>
                <a:srgbClr val="C00000"/>
              </a:solidFill>
              <a:latin typeface="Arial"/>
              <a:cs typeface="Arial"/>
            </a:endParaRPr>
          </a:p>
          <a:p>
            <a:pPr defTabSz="1371600"/>
            <a:endParaRPr lang="en-US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26" name="Picture 2" descr="Chitwood Hall | Halls | Housing | TTU">
            <a:extLst>
              <a:ext uri="{FF2B5EF4-FFF2-40B4-BE49-F238E27FC236}">
                <a16:creationId xmlns:a16="http://schemas.microsoft.com/office/drawing/2014/main" id="{53A468C3-ADA3-DE22-59D3-691EA6A90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4529" y="5545885"/>
            <a:ext cx="4548633" cy="262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7A2F35-A652-7DBD-83C5-06E44D4338DA}"/>
              </a:ext>
            </a:extLst>
          </p:cNvPr>
          <p:cNvSpPr txBox="1"/>
          <p:nvPr/>
        </p:nvSpPr>
        <p:spPr>
          <a:xfrm>
            <a:off x="12627254" y="8375659"/>
            <a:ext cx="545933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371600"/>
            <a:r>
              <a:rPr lang="en-US" b="1">
                <a:solidFill>
                  <a:srgbClr val="000000"/>
                </a:solidFill>
                <a:latin typeface="Arial"/>
              </a:rPr>
              <a:t>Satellite Location:</a:t>
            </a:r>
          </a:p>
          <a:p>
            <a:pPr defTabSz="1371600"/>
            <a:r>
              <a:rPr lang="en-US" b="1">
                <a:solidFill>
                  <a:srgbClr val="000000"/>
                </a:solidFill>
                <a:latin typeface="Arial"/>
              </a:rPr>
              <a:t>Chitwood Weymouth Coleman Learning Center</a:t>
            </a:r>
          </a:p>
          <a:p>
            <a:pPr defTabSz="1371600"/>
            <a:r>
              <a:rPr lang="en-US">
                <a:solidFill>
                  <a:srgbClr val="242424"/>
                </a:solidFill>
                <a:highlight>
                  <a:srgbClr val="FFFFFF"/>
                </a:highlight>
                <a:latin typeface="Arial"/>
                <a:cs typeface="Arial"/>
              </a:rPr>
              <a:t>Wednesday 5:00 PM – 10:00 PM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  <a:p>
            <a:pPr defTabSz="1371600"/>
            <a:r>
              <a:rPr lang="en-US">
                <a:solidFill>
                  <a:srgbClr val="242424"/>
                </a:solidFill>
                <a:highlight>
                  <a:srgbClr val="FFFFFF"/>
                </a:highlight>
                <a:latin typeface="Arial"/>
                <a:cs typeface="Arial"/>
              </a:rPr>
              <a:t>Thursdays 5:00 PM – 10:00 PM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0390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D328A3-F367-5499-58A5-D9D41733C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-1607344"/>
            <a:ext cx="15430500" cy="160734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Supplemental Instruction (SI)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54B140-A42F-A7EC-FC10-CF992949D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 bwMode="auto">
          <a:xfrm>
            <a:off x="960120" y="488053"/>
            <a:ext cx="6532061" cy="2217047"/>
          </a:xfrm>
          <a:prstGeom prst="rect">
            <a:avLst/>
          </a:prstGeom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69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F9285C-359F-6ED0-0BA7-4AC851E8F836}"/>
              </a:ext>
            </a:extLst>
          </p:cNvPr>
          <p:cNvSpPr txBox="1"/>
          <p:nvPr/>
        </p:nvSpPr>
        <p:spPr bwMode="auto">
          <a:xfrm>
            <a:off x="960120" y="3214863"/>
            <a:ext cx="16794480" cy="6280450"/>
          </a:xfrm>
          <a:prstGeom prst="rect">
            <a:avLst/>
          </a:prstGeom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4572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Supplemental Instruction</a:t>
            </a:r>
            <a:r>
              <a:rPr lang="en-US" sz="3200" b="1">
                <a:solidFill>
                  <a:schemeClr val="accent1"/>
                </a:solidFill>
                <a:latin typeface="Calibri"/>
              </a:rPr>
              <a:t> (SI)</a:t>
            </a:r>
            <a:endParaRPr lang="en-US" sz="3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914400" marR="0" lvl="1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Peer-led Review Sessions</a:t>
            </a:r>
          </a:p>
          <a:p>
            <a:pPr marL="914400" marR="0" lvl="1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Held across campus (academic building spaces)</a:t>
            </a:r>
          </a:p>
          <a:p>
            <a:pPr marL="914400" marR="0" lvl="1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Historically Difficult Courses, High Enrollment/High DFW Rates</a:t>
            </a:r>
          </a:p>
          <a:p>
            <a:pPr marL="914400" marR="0" lvl="1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Offer 2, 1.5-hour sessions per week (per course)</a:t>
            </a:r>
          </a:p>
          <a:p>
            <a:pPr marL="914400" marR="0" lvl="1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“Raider Reviews” prior to exams</a:t>
            </a:r>
          </a:p>
          <a:p>
            <a:pPr marL="914400" marR="0" lvl="1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 handouts (additional practice problems, concept reinforcement &amp; review)</a:t>
            </a:r>
          </a:p>
          <a:p>
            <a:pPr marL="914400" marR="0" lvl="1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 Leaders received “A” in course, audit course, work directly with faculty</a:t>
            </a:r>
          </a:p>
          <a:p>
            <a:pPr marL="4572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898412-61DF-9DAE-A5A9-83BA4FD87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90500"/>
            <a:ext cx="5682218" cy="2971800"/>
          </a:xfrm>
          <a:prstGeom prst="rect">
            <a:avLst/>
          </a:prstGeom>
        </p:spPr>
      </p:pic>
      <p:pic>
        <p:nvPicPr>
          <p:cNvPr id="4" name="Picture 3" descr="A qr code on a white background.">
            <a:extLst>
              <a:ext uri="{FF2B5EF4-FFF2-40B4-BE49-F238E27FC236}">
                <a16:creationId xmlns:a16="http://schemas.microsoft.com/office/drawing/2014/main" id="{D5C89558-F113-7EBB-51AD-40E587C81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27667" y="980395"/>
            <a:ext cx="2001610" cy="2034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479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95B08-1544-7EA5-2C56-DB61378B9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1" y="-1634133"/>
            <a:ext cx="5640587" cy="163413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Supplemental Instruction schedule</a:t>
            </a:r>
          </a:p>
        </p:txBody>
      </p:sp>
      <p:pic>
        <p:nvPicPr>
          <p:cNvPr id="6" name="Picture 5" descr="A screenshot of the Supplemental Instruction schedule.">
            <a:extLst>
              <a:ext uri="{FF2B5EF4-FFF2-40B4-BE49-F238E27FC236}">
                <a16:creationId xmlns:a16="http://schemas.microsoft.com/office/drawing/2014/main" id="{236B3744-FE41-B6DB-59DE-2D9BC74540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152" y="885230"/>
            <a:ext cx="8211696" cy="851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2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AFFE92-B5F5-53D2-50EA-12578338D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5F3E95-3F88-CDC8-18B2-F7B43A91F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-1607344"/>
            <a:ext cx="15430500" cy="160734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Peer Learning Specialist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D258CE-300D-FD03-0AAF-0ADFA6CAA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 bwMode="auto">
          <a:xfrm>
            <a:off x="960120" y="488053"/>
            <a:ext cx="6532061" cy="2217047"/>
          </a:xfrm>
          <a:prstGeom prst="rect">
            <a:avLst/>
          </a:prstGeom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69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02B8E9-A6D4-9C6D-4E3E-2A4061BD2A7E}"/>
              </a:ext>
            </a:extLst>
          </p:cNvPr>
          <p:cNvSpPr txBox="1"/>
          <p:nvPr/>
        </p:nvSpPr>
        <p:spPr bwMode="auto">
          <a:xfrm>
            <a:off x="960120" y="3214863"/>
            <a:ext cx="16794480" cy="6280450"/>
          </a:xfrm>
          <a:prstGeom prst="rect">
            <a:avLst/>
          </a:prstGeom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4572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 b="1">
                <a:solidFill>
                  <a:schemeClr val="accent1"/>
                </a:solidFill>
                <a:latin typeface="Calibri"/>
              </a:rPr>
              <a:t>Peer Learning Specialist</a:t>
            </a:r>
            <a:endParaRPr lang="en-US" sz="3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914400" lvl="1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>
                <a:solidFill>
                  <a:srgbClr val="000000"/>
                </a:solidFill>
                <a:latin typeface="Calibri"/>
              </a:rPr>
              <a:t>Individual, peer-led learning support</a:t>
            </a:r>
            <a:endParaRPr lang="en-US" sz="3200" b="1">
              <a:solidFill>
                <a:srgbClr val="000000"/>
              </a:solidFill>
              <a:latin typeface="Calibri"/>
            </a:endParaRPr>
          </a:p>
          <a:p>
            <a:pPr marL="914400" lvl="1" indent="-22860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Intended for non-content assistance </a:t>
            </a:r>
          </a:p>
          <a:p>
            <a:pPr marL="914400" lvl="1" indent="-22860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30-minute, appointment based (virtual or in-person) sessions</a:t>
            </a:r>
          </a:p>
          <a:p>
            <a:pPr marL="914400" lvl="1" indent="-22860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Topics such as:</a:t>
            </a:r>
          </a:p>
          <a:p>
            <a:pPr marL="1371600" lvl="2" indent="-22860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anose="020B0604020202020204" pitchFamily="34" charset="0"/>
              <a:buChar char="§"/>
              <a:defRPr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Time Management</a:t>
            </a:r>
            <a:endParaRPr lang="en-US" sz="32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1371600" lvl="2" indent="-22860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anose="020B0604020202020204" pitchFamily="34" charset="0"/>
              <a:buChar char="§"/>
              <a:defRPr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Learning Styles</a:t>
            </a:r>
          </a:p>
          <a:p>
            <a:pPr marL="1371600" lvl="2" indent="-22860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anose="020B0604020202020204" pitchFamily="34" charset="0"/>
              <a:buChar char="§"/>
              <a:defRPr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Setting Goals</a:t>
            </a:r>
          </a:p>
          <a:p>
            <a:pPr marL="1371600" lvl="2" indent="-22860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Wingdings" panose="020B0604020202020204" pitchFamily="34" charset="0"/>
              <a:buChar char="§"/>
              <a:defRPr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Study Techniques</a:t>
            </a:r>
          </a:p>
          <a:p>
            <a:pPr marL="914400" lvl="1" indent="-22860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sz="3200" b="1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685800" lvl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n-US" sz="3200" b="1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685800" lvl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n-US" sz="32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914400" lvl="1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sz="32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sz="32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C731BC-578B-131D-23A7-E5BAE045A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90500"/>
            <a:ext cx="5682218" cy="2971800"/>
          </a:xfrm>
          <a:prstGeom prst="rect">
            <a:avLst/>
          </a:prstGeom>
        </p:spPr>
      </p:pic>
      <p:pic>
        <p:nvPicPr>
          <p:cNvPr id="5" name="Picture 4" descr="A qr code on a white background.">
            <a:extLst>
              <a:ext uri="{FF2B5EF4-FFF2-40B4-BE49-F238E27FC236}">
                <a16:creationId xmlns:a16="http://schemas.microsoft.com/office/drawing/2014/main" id="{9FC04483-A29C-E56B-61DA-D2841954B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65074" y="906917"/>
            <a:ext cx="1909081" cy="195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723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A4CB4D-FEF7-50AB-AFB1-9E884EE909F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57250" y="386210"/>
            <a:ext cx="16447576" cy="160734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128592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Tell your student about the Learning Center!</a:t>
            </a:r>
          </a:p>
        </p:txBody>
      </p:sp>
      <p:graphicFrame>
        <p:nvGraphicFramePr>
          <p:cNvPr id="6" name="TextBox 3" descr="When to recommend our services:&#10; “I have questions, but I don’t want to ask in front of everyone.” &#10; ”I went to class, but I am still confused.”&#10; “I thought I was prepared for that exam, but I didn’t do as well as I had hoped.&quot;&#10; ”I am so confused!”&#10; “My professor’s office hours conflict with my other class.”&#10; “I just want to bounce some ideas off someone.”&#10; ”I don’t like studying on my own because I get distracted easily.”&#10; “I don’t know which formula I should be using for this problem!”&#10; “I wish someone knew what I was going through.”&#10;">
            <a:extLst>
              <a:ext uri="{FF2B5EF4-FFF2-40B4-BE49-F238E27FC236}">
                <a16:creationId xmlns:a16="http://schemas.microsoft.com/office/drawing/2014/main" id="{C5355BC7-D40E-E1EB-A5F7-018F78A211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7328209"/>
              </p:ext>
            </p:extLst>
          </p:nvPr>
        </p:nvGraphicFramePr>
        <p:xfrm>
          <a:off x="857250" y="2250282"/>
          <a:ext cx="16440150" cy="7650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138920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8">
      <a:dk1>
        <a:sysClr val="windowText" lastClr="000000"/>
      </a:dk1>
      <a:lt1>
        <a:sysClr val="window" lastClr="FFFFFF"/>
      </a:lt1>
      <a:dk2>
        <a:srgbClr val="C00000"/>
      </a:dk2>
      <a:lt2>
        <a:srgbClr val="E7E6E6"/>
      </a:lt2>
      <a:accent1>
        <a:srgbClr val="C00000"/>
      </a:accent1>
      <a:accent2>
        <a:srgbClr val="FF0000"/>
      </a:accent2>
      <a:accent3>
        <a:srgbClr val="A5A5A5"/>
      </a:accent3>
      <a:accent4>
        <a:srgbClr val="C490AA"/>
      </a:accent4>
      <a:accent5>
        <a:srgbClr val="3F3F3F"/>
      </a:accent5>
      <a:accent6>
        <a:srgbClr val="AEABAB"/>
      </a:accent6>
      <a:hlink>
        <a:srgbClr val="D0CECE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mpact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PFR">
  <a:themeElements>
    <a:clrScheme name="TTU-PFR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B50C00"/>
      </a:accent1>
      <a:accent2>
        <a:srgbClr val="052147"/>
      </a:accent2>
      <a:accent3>
        <a:srgbClr val="FFFFFF"/>
      </a:accent3>
      <a:accent4>
        <a:srgbClr val="000000"/>
      </a:accent4>
      <a:accent5>
        <a:srgbClr val="D7AAAA"/>
      </a:accent5>
      <a:accent6>
        <a:srgbClr val="041D3F"/>
      </a:accent6>
      <a:hlink>
        <a:srgbClr val="646464"/>
      </a:hlink>
      <a:folHlink>
        <a:srgbClr val="3F4A13"/>
      </a:folHlink>
    </a:clrScheme>
    <a:fontScheme name="PFR Theme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FR" id="{C261C3D5-3300-42E0-9C38-AE618FCCEFC3}" vid="{6AB198BF-8DBF-490E-B280-710D742DC7C8}"/>
    </a:ext>
  </a:extLst>
</a:theme>
</file>

<file path=ppt/theme/theme5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b78acf-9f79-4311-be65-09aa57c3a9c9" xsi:nil="true"/>
    <lcf76f155ced4ddcb4097134ff3c332f xmlns="923a23ed-d79d-4ffa-87bc-a3509c3f15f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13397F3B5F6F488296E000CDEAC546" ma:contentTypeVersion="19" ma:contentTypeDescription="Create a new document." ma:contentTypeScope="" ma:versionID="10d408ddd50822fbe16ddd7f67e94fe7">
  <xsd:schema xmlns:xsd="http://www.w3.org/2001/XMLSchema" xmlns:xs="http://www.w3.org/2001/XMLSchema" xmlns:p="http://schemas.microsoft.com/office/2006/metadata/properties" xmlns:ns2="923a23ed-d79d-4ffa-87bc-a3509c3f15f5" xmlns:ns3="7cb78acf-9f79-4311-be65-09aa57c3a9c9" targetNamespace="http://schemas.microsoft.com/office/2006/metadata/properties" ma:root="true" ma:fieldsID="b6cf4d7fd1b74e66f422544b8dc0ed92" ns2:_="" ns3:_="">
    <xsd:import namespace="923a23ed-d79d-4ffa-87bc-a3509c3f15f5"/>
    <xsd:import namespace="7cb78acf-9f79-4311-be65-09aa57c3a9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a23ed-d79d-4ffa-87bc-a3509c3f15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7c65ed7-e385-4001-9a0e-7979134055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b78acf-9f79-4311-be65-09aa57c3a9c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6242bc9-04c3-48d7-a096-602d54c80c58}" ma:internalName="TaxCatchAll" ma:showField="CatchAllData" ma:web="7cb78acf-9f79-4311-be65-09aa57c3a9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CC2585-BE29-4333-A293-8F87664519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24A6D4-CC78-41BC-89EC-FB917F0A307C}">
  <ds:schemaRefs>
    <ds:schemaRef ds:uri="7cb78acf-9f79-4311-be65-09aa57c3a9c9"/>
    <ds:schemaRef ds:uri="923a23ed-d79d-4ffa-87bc-a3509c3f15f5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D6D722D-A07F-4DDB-BA8A-9643B1390F5D}">
  <ds:schemaRefs>
    <ds:schemaRef ds:uri="7cb78acf-9f79-4311-be65-09aa57c3a9c9"/>
    <ds:schemaRef ds:uri="923a23ed-d79d-4ffa-87bc-a3509c3f15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1158</Words>
  <Application>Microsoft Office PowerPoint</Application>
  <PresentationFormat>Custom</PresentationFormat>
  <Paragraphs>191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Aptos</vt:lpstr>
      <vt:lpstr>Calibri Light</vt:lpstr>
      <vt:lpstr>Avenir Next LT Pro</vt:lpstr>
      <vt:lpstr>Arial</vt:lpstr>
      <vt:lpstr>Open Sans</vt:lpstr>
      <vt:lpstr>Calibri</vt:lpstr>
      <vt:lpstr>Wingdings</vt:lpstr>
      <vt:lpstr>Cambria</vt:lpstr>
      <vt:lpstr>Office Theme</vt:lpstr>
      <vt:lpstr>1_Office Theme</vt:lpstr>
      <vt:lpstr>Impact Slides</vt:lpstr>
      <vt:lpstr>PFR</vt:lpstr>
      <vt:lpstr>Default Design</vt:lpstr>
      <vt:lpstr>Academic Success at Texas Tech</vt:lpstr>
      <vt:lpstr>Peer tutoring</vt:lpstr>
      <vt:lpstr>Tutoring subject list</vt:lpstr>
      <vt:lpstr>Tutoring schedule</vt:lpstr>
      <vt:lpstr>Locations and Hours </vt:lpstr>
      <vt:lpstr>Supplemental Instruction (SI)</vt:lpstr>
      <vt:lpstr>Supplemental Instruction schedule</vt:lpstr>
      <vt:lpstr>Peer Learning Specialist</vt:lpstr>
      <vt:lpstr>Tell your student about the Learning Center!</vt:lpstr>
      <vt:lpstr>Talk with your student about the Learning Center!</vt:lpstr>
      <vt:lpstr>Undergraduate Writing Center Services</vt:lpstr>
      <vt:lpstr>Three types (modalities) of consultations:</vt:lpstr>
      <vt:lpstr>Locations and Hours  </vt:lpstr>
      <vt:lpstr>Encourage your student to make an appointment!* </vt:lpstr>
      <vt:lpstr>Talk with your student about the UWC!</vt:lpstr>
      <vt:lpstr>Talk with your student about the UWC!</vt:lpstr>
      <vt:lpstr>Questions?</vt:lpstr>
      <vt:lpstr>Take our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Fitness and Wellness</dc:title>
  <dc:creator>Brannon, Morgan</dc:creator>
  <cp:lastModifiedBy>Brannon, Morgan</cp:lastModifiedBy>
  <cp:revision>1</cp:revision>
  <dcterms:created xsi:type="dcterms:W3CDTF">2006-08-16T00:00:00Z</dcterms:created>
  <dcterms:modified xsi:type="dcterms:W3CDTF">2026-07-08T18:23:39Z</dcterms:modified>
  <dc:identifier>DAGjaEhcuMc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0x0101003D13397F3B5F6F488296E000CDEAC546</vt:lpwstr>
  </property>
  <property fmtid="{D5CDD505-2E9C-101B-9397-08002B2CF9AE}" pid="3" name="MediaServiceImageTags">
    <vt:lpwstr/>
  </property>
</Properties>
</file>