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705" r:id="rId6"/>
    <p:sldMasterId id="2147483720" r:id="rId7"/>
    <p:sldMasterId id="2147483724" r:id="rId8"/>
    <p:sldMasterId id="2147483745" r:id="rId9"/>
  </p:sldMasterIdLst>
  <p:notesMasterIdLst>
    <p:notesMasterId r:id="rId39"/>
  </p:notesMasterIdLst>
  <p:sldIdLst>
    <p:sldId id="268" r:id="rId10"/>
    <p:sldId id="296" r:id="rId11"/>
    <p:sldId id="308" r:id="rId12"/>
    <p:sldId id="309" r:id="rId13"/>
    <p:sldId id="300" r:id="rId14"/>
    <p:sldId id="303" r:id="rId15"/>
    <p:sldId id="304" r:id="rId16"/>
    <p:sldId id="302" r:id="rId17"/>
    <p:sldId id="312" r:id="rId18"/>
    <p:sldId id="298" r:id="rId19"/>
    <p:sldId id="311" r:id="rId20"/>
    <p:sldId id="299" r:id="rId21"/>
    <p:sldId id="307" r:id="rId22"/>
    <p:sldId id="257" r:id="rId23"/>
    <p:sldId id="391" r:id="rId24"/>
    <p:sldId id="267" r:id="rId25"/>
    <p:sldId id="280" r:id="rId26"/>
    <p:sldId id="262" r:id="rId27"/>
    <p:sldId id="282" r:id="rId28"/>
    <p:sldId id="290" r:id="rId29"/>
    <p:sldId id="284" r:id="rId30"/>
    <p:sldId id="263" r:id="rId31"/>
    <p:sldId id="286" r:id="rId32"/>
    <p:sldId id="291" r:id="rId33"/>
    <p:sldId id="292" r:id="rId34"/>
    <p:sldId id="287" r:id="rId35"/>
    <p:sldId id="295" r:id="rId36"/>
    <p:sldId id="390" r:id="rId37"/>
    <p:sldId id="269" r:id="rId38"/>
  </p:sldIdLst>
  <p:sldSz cx="18288000" cy="10287000"/>
  <p:notesSz cx="6858000" cy="9144000"/>
  <p:embeddedFontLst>
    <p:embeddedFont>
      <p:font typeface="Adobe Devanagari" panose="02040503050201020203" charset="0"/>
      <p:regular r:id="rId40"/>
      <p:bold r:id="rId41"/>
      <p:italic r:id="rId42"/>
      <p:boldItalic r:id="rId43"/>
    </p:embeddedFont>
    <p:embeddedFont>
      <p:font typeface="Avenir Next LT Pro" panose="020B0504020202020204" pitchFamily="34" charset="0"/>
      <p:regular r:id="rId44"/>
      <p:bold r:id="rId45"/>
      <p:italic r:id="rId46"/>
      <p:boldItalic r:id="rId47"/>
    </p:embeddedFont>
    <p:embeddedFont>
      <p:font typeface="Helvetica" panose="020B0604020202020204" pitchFamily="34"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5CB010-5898-4371-A1D4-EB1A5D33F2B4}">
          <p14:sldIdLst>
            <p14:sldId id="268"/>
            <p14:sldId id="296"/>
            <p14:sldId id="308"/>
            <p14:sldId id="309"/>
            <p14:sldId id="300"/>
            <p14:sldId id="303"/>
            <p14:sldId id="304"/>
            <p14:sldId id="302"/>
            <p14:sldId id="312"/>
            <p14:sldId id="298"/>
            <p14:sldId id="311"/>
            <p14:sldId id="299"/>
            <p14:sldId id="307"/>
            <p14:sldId id="257"/>
            <p14:sldId id="391"/>
            <p14:sldId id="267"/>
            <p14:sldId id="280"/>
            <p14:sldId id="262"/>
            <p14:sldId id="282"/>
            <p14:sldId id="290"/>
            <p14:sldId id="284"/>
            <p14:sldId id="263"/>
            <p14:sldId id="286"/>
            <p14:sldId id="291"/>
            <p14:sldId id="292"/>
            <p14:sldId id="287"/>
            <p14:sldId id="295"/>
            <p14:sldId id="390"/>
            <p14:sldId id="2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E80B74-7D99-8963-5DA4-75EFB3388110}" name="Self, Christine" initials="CS" userId="S::Christine.Self@ttu.edu::7469b40d-c0e5-4438-9ceb-6235ef6ac187" providerId="AD"/>
  <p188:author id="{062A14B9-6922-BC8E-41BB-3365A526CBA5}" name="Manning, Zach" initials="MZ" userId="S::zach.manning@ttu.edu::fbd55e88-fdfd-433c-90a6-6fe396efd3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BB783-BF7F-4AE5-AB9B-F4CBE758994A}" v="126" dt="2026-06-03T15:28:03.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7361" autoAdjust="0"/>
  </p:normalViewPr>
  <p:slideViewPr>
    <p:cSldViewPr snapToGrid="0">
      <p:cViewPr varScale="1">
        <p:scale>
          <a:sx n="57" d="100"/>
          <a:sy n="57" d="100"/>
        </p:scale>
        <p:origin x="1554" y="96"/>
      </p:cViewPr>
      <p:guideLst>
        <p:guide orient="horz" pos="2160"/>
        <p:guide pos="2880"/>
      </p:guideLst>
    </p:cSldViewPr>
  </p:slideViewPr>
  <p:outlineViewPr>
    <p:cViewPr>
      <p:scale>
        <a:sx n="33" d="100"/>
        <a:sy n="33" d="100"/>
      </p:scale>
      <p:origin x="0" y="-36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7.fntdata"/><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font" Target="fonts/font2.fntdata"/><Relationship Id="rId54" Type="http://schemas.openxmlformats.org/officeDocument/2006/relationships/font" Target="fonts/font15.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5.fntdata"/><Relationship Id="rId52" Type="http://schemas.openxmlformats.org/officeDocument/2006/relationships/font" Target="fonts/font13.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non, Morgan" userId="88af12d0-6902-4843-a4cb-8120c7c64d10" providerId="ADAL" clId="{EE8ED7CF-0E08-46C5-8C32-9F1FC378110D}"/>
    <pc:docChg chg="undo custSel modSld delMainMaster modMainMaster">
      <pc:chgData name="Brannon, Morgan" userId="88af12d0-6902-4843-a4cb-8120c7c64d10" providerId="ADAL" clId="{EE8ED7CF-0E08-46C5-8C32-9F1FC378110D}" dt="2026-06-03T16:49:03.485" v="302" actId="1076"/>
      <pc:docMkLst>
        <pc:docMk/>
      </pc:docMkLst>
      <pc:sldChg chg="addSp modSp mod">
        <pc:chgData name="Brannon, Morgan" userId="88af12d0-6902-4843-a4cb-8120c7c64d10" providerId="ADAL" clId="{EE8ED7CF-0E08-46C5-8C32-9F1FC378110D}" dt="2026-06-03T15:28:19.483" v="195" actId="13244"/>
        <pc:sldMkLst>
          <pc:docMk/>
          <pc:sldMk cId="3364986819" sldId="257"/>
        </pc:sldMkLst>
        <pc:spChg chg="add mod ord">
          <ac:chgData name="Brannon, Morgan" userId="88af12d0-6902-4843-a4cb-8120c7c64d10" providerId="ADAL" clId="{EE8ED7CF-0E08-46C5-8C32-9F1FC378110D}" dt="2026-06-03T15:28:19.483" v="195" actId="13244"/>
          <ac:spMkLst>
            <pc:docMk/>
            <pc:sldMk cId="3364986819" sldId="257"/>
            <ac:spMk id="3" creationId="{F0811B97-B120-8CCF-0ABE-5B3EA637111B}"/>
          </ac:spMkLst>
        </pc:spChg>
        <pc:picChg chg="mod">
          <ac:chgData name="Brannon, Morgan" userId="88af12d0-6902-4843-a4cb-8120c7c64d10" providerId="ADAL" clId="{EE8ED7CF-0E08-46C5-8C32-9F1FC378110D}" dt="2026-06-03T15:28:03.402" v="194" actId="962"/>
          <ac:picMkLst>
            <pc:docMk/>
            <pc:sldMk cId="3364986819" sldId="257"/>
            <ac:picMk id="2" creationId="{AAD971E3-9A12-3193-CA12-23AA8F3A867B}"/>
          </ac:picMkLst>
        </pc:picChg>
      </pc:sldChg>
      <pc:sldChg chg="modSp mod">
        <pc:chgData name="Brannon, Morgan" userId="88af12d0-6902-4843-a4cb-8120c7c64d10" providerId="ADAL" clId="{EE8ED7CF-0E08-46C5-8C32-9F1FC378110D}" dt="2026-06-03T14:30:00.495" v="0" actId="962"/>
        <pc:sldMkLst>
          <pc:docMk/>
          <pc:sldMk cId="3457473571" sldId="268"/>
        </pc:sldMkLst>
        <pc:picChg chg="mod">
          <ac:chgData name="Brannon, Morgan" userId="88af12d0-6902-4843-a4cb-8120c7c64d10" providerId="ADAL" clId="{EE8ED7CF-0E08-46C5-8C32-9F1FC378110D}" dt="2026-06-03T14:30:00.495" v="0" actId="962"/>
          <ac:picMkLst>
            <pc:docMk/>
            <pc:sldMk cId="3457473571" sldId="268"/>
            <ac:picMk id="7" creationId="{E9955E84-8997-B8BF-4D60-1755BA30F47F}"/>
          </ac:picMkLst>
        </pc:picChg>
      </pc:sldChg>
      <pc:sldChg chg="addSp delSp modSp mod">
        <pc:chgData name="Brannon, Morgan" userId="88af12d0-6902-4843-a4cb-8120c7c64d10" providerId="ADAL" clId="{EE8ED7CF-0E08-46C5-8C32-9F1FC378110D}" dt="2026-06-03T16:49:03.485" v="302" actId="1076"/>
        <pc:sldMkLst>
          <pc:docMk/>
          <pc:sldMk cId="1597703239" sldId="269"/>
        </pc:sldMkLst>
        <pc:spChg chg="mod">
          <ac:chgData name="Brannon, Morgan" userId="88af12d0-6902-4843-a4cb-8120c7c64d10" providerId="ADAL" clId="{EE8ED7CF-0E08-46C5-8C32-9F1FC378110D}" dt="2026-06-03T16:48:59.942" v="301" actId="1076"/>
          <ac:spMkLst>
            <pc:docMk/>
            <pc:sldMk cId="1597703239" sldId="269"/>
            <ac:spMk id="2" creationId="{8D46C58B-0861-5875-C386-BB70631C5686}"/>
          </ac:spMkLst>
        </pc:spChg>
        <pc:spChg chg="mod">
          <ac:chgData name="Brannon, Morgan" userId="88af12d0-6902-4843-a4cb-8120c7c64d10" providerId="ADAL" clId="{EE8ED7CF-0E08-46C5-8C32-9F1FC378110D}" dt="2026-06-03T16:49:03.485" v="302" actId="1076"/>
          <ac:spMkLst>
            <pc:docMk/>
            <pc:sldMk cId="1597703239" sldId="269"/>
            <ac:spMk id="5" creationId="{F7E328BA-4DD1-8CBE-0EDA-7F12BFE1A929}"/>
          </ac:spMkLst>
        </pc:spChg>
        <pc:picChg chg="mod ord">
          <ac:chgData name="Brannon, Morgan" userId="88af12d0-6902-4843-a4cb-8120c7c64d10" providerId="ADAL" clId="{EE8ED7CF-0E08-46C5-8C32-9F1FC378110D}" dt="2026-06-03T16:11:42.199" v="208" actId="167"/>
          <ac:picMkLst>
            <pc:docMk/>
            <pc:sldMk cId="1597703239" sldId="269"/>
            <ac:picMk id="3" creationId="{F18D3A5C-5956-E736-6C12-B633B30973FC}"/>
          </ac:picMkLst>
        </pc:picChg>
        <pc:picChg chg="add mod ord">
          <ac:chgData name="Brannon, Morgan" userId="88af12d0-6902-4843-a4cb-8120c7c64d10" providerId="ADAL" clId="{EE8ED7CF-0E08-46C5-8C32-9F1FC378110D}" dt="2026-06-03T16:16:17.315" v="294" actId="962"/>
          <ac:picMkLst>
            <pc:docMk/>
            <pc:sldMk cId="1597703239" sldId="269"/>
            <ac:picMk id="7" creationId="{E8352C7A-ECF7-CC6D-7511-C136D20475AE}"/>
          </ac:picMkLst>
        </pc:picChg>
        <pc:picChg chg="mod">
          <ac:chgData name="Brannon, Morgan" userId="88af12d0-6902-4843-a4cb-8120c7c64d10" providerId="ADAL" clId="{EE8ED7CF-0E08-46C5-8C32-9F1FC378110D}" dt="2026-06-03T14:32:53.681" v="35" actId="962"/>
          <ac:picMkLst>
            <pc:docMk/>
            <pc:sldMk cId="1597703239" sldId="269"/>
            <ac:picMk id="11" creationId="{3E91C016-D615-0C0A-2DD6-DADCB82236DB}"/>
          </ac:picMkLst>
        </pc:picChg>
        <pc:picChg chg="del mod">
          <ac:chgData name="Brannon, Morgan" userId="88af12d0-6902-4843-a4cb-8120c7c64d10" providerId="ADAL" clId="{EE8ED7CF-0E08-46C5-8C32-9F1FC378110D}" dt="2026-06-03T16:11:40.030" v="207" actId="478"/>
          <ac:picMkLst>
            <pc:docMk/>
            <pc:sldMk cId="1597703239" sldId="269"/>
            <ac:picMk id="12" creationId="{C322152B-052F-900C-96D6-B5D1F08CAC1F}"/>
          </ac:picMkLst>
        </pc:picChg>
      </pc:sldChg>
      <pc:sldChg chg="modSp mod">
        <pc:chgData name="Brannon, Morgan" userId="88af12d0-6902-4843-a4cb-8120c7c64d10" providerId="ADAL" clId="{EE8ED7CF-0E08-46C5-8C32-9F1FC378110D}" dt="2026-06-03T15:29:28.837" v="201" actId="13244"/>
        <pc:sldMkLst>
          <pc:docMk/>
          <pc:sldMk cId="3149356710" sldId="282"/>
        </pc:sldMkLst>
        <pc:spChg chg="ord">
          <ac:chgData name="Brannon, Morgan" userId="88af12d0-6902-4843-a4cb-8120c7c64d10" providerId="ADAL" clId="{EE8ED7CF-0E08-46C5-8C32-9F1FC378110D}" dt="2026-06-03T15:29:26.758" v="200" actId="13244"/>
          <ac:spMkLst>
            <pc:docMk/>
            <pc:sldMk cId="3149356710" sldId="282"/>
            <ac:spMk id="2" creationId="{A9B43732-D140-BBB9-F288-3C1E4642BDEB}"/>
          </ac:spMkLst>
        </pc:spChg>
        <pc:spChg chg="ord">
          <ac:chgData name="Brannon, Morgan" userId="88af12d0-6902-4843-a4cb-8120c7c64d10" providerId="ADAL" clId="{EE8ED7CF-0E08-46C5-8C32-9F1FC378110D}" dt="2026-06-03T15:29:24.971" v="199" actId="13244"/>
          <ac:spMkLst>
            <pc:docMk/>
            <pc:sldMk cId="3149356710" sldId="282"/>
            <ac:spMk id="5" creationId="{FD6BE999-AF3F-CAC7-FB05-182FF1D677F9}"/>
          </ac:spMkLst>
        </pc:spChg>
        <pc:spChg chg="ord">
          <ac:chgData name="Brannon, Morgan" userId="88af12d0-6902-4843-a4cb-8120c7c64d10" providerId="ADAL" clId="{EE8ED7CF-0E08-46C5-8C32-9F1FC378110D}" dt="2026-06-03T15:29:28.837" v="201" actId="13244"/>
          <ac:spMkLst>
            <pc:docMk/>
            <pc:sldMk cId="3149356710" sldId="282"/>
            <ac:spMk id="7" creationId="{C9829339-D90D-28B4-4359-8E23570B38AF}"/>
          </ac:spMkLst>
        </pc:spChg>
      </pc:sldChg>
      <pc:sldChg chg="modSp mod">
        <pc:chgData name="Brannon, Morgan" userId="88af12d0-6902-4843-a4cb-8120c7c64d10" providerId="ADAL" clId="{EE8ED7CF-0E08-46C5-8C32-9F1FC378110D}" dt="2026-06-03T15:29:49.207" v="202" actId="13244"/>
        <pc:sldMkLst>
          <pc:docMk/>
          <pc:sldMk cId="3455999227" sldId="290"/>
        </pc:sldMkLst>
        <pc:spChg chg="ord">
          <ac:chgData name="Brannon, Morgan" userId="88af12d0-6902-4843-a4cb-8120c7c64d10" providerId="ADAL" clId="{EE8ED7CF-0E08-46C5-8C32-9F1FC378110D}" dt="2026-06-03T15:29:49.207" v="202" actId="13244"/>
          <ac:spMkLst>
            <pc:docMk/>
            <pc:sldMk cId="3455999227" sldId="290"/>
            <ac:spMk id="5" creationId="{086FB712-0D19-E1F2-2EA1-2BE17096E864}"/>
          </ac:spMkLst>
        </pc:spChg>
      </pc:sldChg>
      <pc:sldChg chg="modSp mod">
        <pc:chgData name="Brannon, Morgan" userId="88af12d0-6902-4843-a4cb-8120c7c64d10" providerId="ADAL" clId="{EE8ED7CF-0E08-46C5-8C32-9F1FC378110D}" dt="2026-06-03T15:19:05.970" v="37" actId="33553"/>
        <pc:sldMkLst>
          <pc:docMk/>
          <pc:sldMk cId="2836417933" sldId="296"/>
        </pc:sldMkLst>
        <pc:spChg chg="mod">
          <ac:chgData name="Brannon, Morgan" userId="88af12d0-6902-4843-a4cb-8120c7c64d10" providerId="ADAL" clId="{EE8ED7CF-0E08-46C5-8C32-9F1FC378110D}" dt="2026-06-03T15:19:05.970" v="37" actId="33553"/>
          <ac:spMkLst>
            <pc:docMk/>
            <pc:sldMk cId="2836417933" sldId="296"/>
            <ac:spMk id="2" creationId="{2F7EEFB6-AB7E-99D9-E6E4-DB2902D510BF}"/>
          </ac:spMkLst>
        </pc:spChg>
      </pc:sldChg>
      <pc:sldChg chg="modSp mod">
        <pc:chgData name="Brannon, Morgan" userId="88af12d0-6902-4843-a4cb-8120c7c64d10" providerId="ADAL" clId="{EE8ED7CF-0E08-46C5-8C32-9F1FC378110D}" dt="2026-06-03T16:45:40.040" v="299" actId="20577"/>
        <pc:sldMkLst>
          <pc:docMk/>
          <pc:sldMk cId="3321566835" sldId="298"/>
        </pc:sldMkLst>
        <pc:spChg chg="mod">
          <ac:chgData name="Brannon, Morgan" userId="88af12d0-6902-4843-a4cb-8120c7c64d10" providerId="ADAL" clId="{EE8ED7CF-0E08-46C5-8C32-9F1FC378110D}" dt="2026-06-03T15:20:23.615" v="114" actId="33553"/>
          <ac:spMkLst>
            <pc:docMk/>
            <pc:sldMk cId="3321566835" sldId="298"/>
            <ac:spMk id="2" creationId="{0ABE7580-DB1D-0CCB-5417-04AA0C472DB2}"/>
          </ac:spMkLst>
        </pc:spChg>
        <pc:spChg chg="mod">
          <ac:chgData name="Brannon, Morgan" userId="88af12d0-6902-4843-a4cb-8120c7c64d10" providerId="ADAL" clId="{EE8ED7CF-0E08-46C5-8C32-9F1FC378110D}" dt="2026-06-03T14:32:21.280" v="24" actId="962"/>
          <ac:spMkLst>
            <pc:docMk/>
            <pc:sldMk cId="3321566835" sldId="298"/>
            <ac:spMk id="3" creationId="{03C284C1-15AE-C2A7-83DC-66A21EE16EBC}"/>
          </ac:spMkLst>
        </pc:spChg>
        <pc:spChg chg="mod">
          <ac:chgData name="Brannon, Morgan" userId="88af12d0-6902-4843-a4cb-8120c7c64d10" providerId="ADAL" clId="{EE8ED7CF-0E08-46C5-8C32-9F1FC378110D}" dt="2026-06-03T16:45:40.040" v="299" actId="20577"/>
          <ac:spMkLst>
            <pc:docMk/>
            <pc:sldMk cId="3321566835" sldId="298"/>
            <ac:spMk id="4" creationId="{AD26AFD0-6178-7726-F460-DD3AF3CB6CAF}"/>
          </ac:spMkLst>
        </pc:spChg>
        <pc:spChg chg="ord">
          <ac:chgData name="Brannon, Morgan" userId="88af12d0-6902-4843-a4cb-8120c7c64d10" providerId="ADAL" clId="{EE8ED7CF-0E08-46C5-8C32-9F1FC378110D}" dt="2026-06-03T15:25:26.662" v="170" actId="13244"/>
          <ac:spMkLst>
            <pc:docMk/>
            <pc:sldMk cId="3321566835" sldId="298"/>
            <ac:spMk id="5" creationId="{42FD74E7-65A7-5053-C7C3-85617E720C74}"/>
          </ac:spMkLst>
        </pc:spChg>
        <pc:picChg chg="mod ord">
          <ac:chgData name="Brannon, Morgan" userId="88af12d0-6902-4843-a4cb-8120c7c64d10" providerId="ADAL" clId="{EE8ED7CF-0E08-46C5-8C32-9F1FC378110D}" dt="2026-06-03T15:25:32.697" v="172" actId="13244"/>
          <ac:picMkLst>
            <pc:docMk/>
            <pc:sldMk cId="3321566835" sldId="298"/>
            <ac:picMk id="9" creationId="{339E61BD-246C-56E0-0420-E0E0B20BDCCD}"/>
          </ac:picMkLst>
        </pc:picChg>
      </pc:sldChg>
      <pc:sldChg chg="modSp mod">
        <pc:chgData name="Brannon, Morgan" userId="88af12d0-6902-4843-a4cb-8120c7c64d10" providerId="ADAL" clId="{EE8ED7CF-0E08-46C5-8C32-9F1FC378110D}" dt="2026-06-03T15:25:49.986" v="174" actId="13244"/>
        <pc:sldMkLst>
          <pc:docMk/>
          <pc:sldMk cId="2755127854" sldId="299"/>
        </pc:sldMkLst>
        <pc:spChg chg="ord">
          <ac:chgData name="Brannon, Morgan" userId="88af12d0-6902-4843-a4cb-8120c7c64d10" providerId="ADAL" clId="{EE8ED7CF-0E08-46C5-8C32-9F1FC378110D}" dt="2026-06-03T15:25:49.986" v="174" actId="13244"/>
          <ac:spMkLst>
            <pc:docMk/>
            <pc:sldMk cId="2755127854" sldId="299"/>
            <ac:spMk id="3" creationId="{D2D96F38-4FC2-0962-9BAF-DBCF7DB538D9}"/>
          </ac:spMkLst>
        </pc:spChg>
        <pc:spChg chg="mod">
          <ac:chgData name="Brannon, Morgan" userId="88af12d0-6902-4843-a4cb-8120c7c64d10" providerId="ADAL" clId="{EE8ED7CF-0E08-46C5-8C32-9F1FC378110D}" dt="2026-06-03T15:20:32.088" v="116" actId="33553"/>
          <ac:spMkLst>
            <pc:docMk/>
            <pc:sldMk cId="2755127854" sldId="299"/>
            <ac:spMk id="5" creationId="{9F477B59-7C63-26F8-419C-A11710615CBE}"/>
          </ac:spMkLst>
        </pc:spChg>
        <pc:spChg chg="mod">
          <ac:chgData name="Brannon, Morgan" userId="88af12d0-6902-4843-a4cb-8120c7c64d10" providerId="ADAL" clId="{EE8ED7CF-0E08-46C5-8C32-9F1FC378110D}" dt="2026-06-03T14:32:24.946" v="27" actId="962"/>
          <ac:spMkLst>
            <pc:docMk/>
            <pc:sldMk cId="2755127854" sldId="299"/>
            <ac:spMk id="7" creationId="{76E2BEE0-26AE-2864-3FFE-E073C33218B5}"/>
          </ac:spMkLst>
        </pc:spChg>
      </pc:sldChg>
      <pc:sldChg chg="modSp mod">
        <pc:chgData name="Brannon, Morgan" userId="88af12d0-6902-4843-a4cb-8120c7c64d10" providerId="ADAL" clId="{EE8ED7CF-0E08-46C5-8C32-9F1FC378110D}" dt="2026-06-03T15:24:25.233" v="161"/>
        <pc:sldMkLst>
          <pc:docMk/>
          <pc:sldMk cId="2961695084" sldId="300"/>
        </pc:sldMkLst>
        <pc:spChg chg="ord">
          <ac:chgData name="Brannon, Morgan" userId="88af12d0-6902-4843-a4cb-8120c7c64d10" providerId="ADAL" clId="{EE8ED7CF-0E08-46C5-8C32-9F1FC378110D}" dt="2026-06-03T15:24:25.233" v="161"/>
          <ac:spMkLst>
            <pc:docMk/>
            <pc:sldMk cId="2961695084" sldId="300"/>
            <ac:spMk id="3" creationId="{C3A746AB-F447-8CEF-1557-CB98FE1C89E7}"/>
          </ac:spMkLst>
        </pc:spChg>
        <pc:spChg chg="mod">
          <ac:chgData name="Brannon, Morgan" userId="88af12d0-6902-4843-a4cb-8120c7c64d10" providerId="ADAL" clId="{EE8ED7CF-0E08-46C5-8C32-9F1FC378110D}" dt="2026-06-03T15:19:18.951" v="42" actId="33553"/>
          <ac:spMkLst>
            <pc:docMk/>
            <pc:sldMk cId="2961695084" sldId="300"/>
            <ac:spMk id="5" creationId="{3BFD2119-16B9-11A9-810C-5E1621C92437}"/>
          </ac:spMkLst>
        </pc:spChg>
        <pc:spChg chg="mod ord">
          <ac:chgData name="Brannon, Morgan" userId="88af12d0-6902-4843-a4cb-8120c7c64d10" providerId="ADAL" clId="{EE8ED7CF-0E08-46C5-8C32-9F1FC378110D}" dt="2026-06-03T15:24:21.272" v="159" actId="13244"/>
          <ac:spMkLst>
            <pc:docMk/>
            <pc:sldMk cId="2961695084" sldId="300"/>
            <ac:spMk id="7" creationId="{83FAAAB9-FD79-6A15-84D9-4E9130DBFA52}"/>
          </ac:spMkLst>
        </pc:spChg>
      </pc:sldChg>
      <pc:sldChg chg="modSp mod">
        <pc:chgData name="Brannon, Morgan" userId="88af12d0-6902-4843-a4cb-8120c7c64d10" providerId="ADAL" clId="{EE8ED7CF-0E08-46C5-8C32-9F1FC378110D}" dt="2026-06-03T15:25:06.107" v="168" actId="13244"/>
        <pc:sldMkLst>
          <pc:docMk/>
          <pc:sldMk cId="1359046031" sldId="302"/>
        </pc:sldMkLst>
        <pc:spChg chg="ord">
          <ac:chgData name="Brannon, Morgan" userId="88af12d0-6902-4843-a4cb-8120c7c64d10" providerId="ADAL" clId="{EE8ED7CF-0E08-46C5-8C32-9F1FC378110D}" dt="2026-06-03T15:25:06.107" v="168" actId="13244"/>
          <ac:spMkLst>
            <pc:docMk/>
            <pc:sldMk cId="1359046031" sldId="302"/>
            <ac:spMk id="3" creationId="{22FF1FC5-773B-9A38-2952-A9857338B1D8}"/>
          </ac:spMkLst>
        </pc:spChg>
        <pc:spChg chg="mod">
          <ac:chgData name="Brannon, Morgan" userId="88af12d0-6902-4843-a4cb-8120c7c64d10" providerId="ADAL" clId="{EE8ED7CF-0E08-46C5-8C32-9F1FC378110D}" dt="2026-06-03T15:20:18.247" v="112" actId="33553"/>
          <ac:spMkLst>
            <pc:docMk/>
            <pc:sldMk cId="1359046031" sldId="302"/>
            <ac:spMk id="5" creationId="{9426728A-EF53-93F2-9FB1-5A25AABAC901}"/>
          </ac:spMkLst>
        </pc:spChg>
        <pc:spChg chg="mod ord">
          <ac:chgData name="Brannon, Morgan" userId="88af12d0-6902-4843-a4cb-8120c7c64d10" providerId="ADAL" clId="{EE8ED7CF-0E08-46C5-8C32-9F1FC378110D}" dt="2026-06-03T15:25:03.363" v="167" actId="13244"/>
          <ac:spMkLst>
            <pc:docMk/>
            <pc:sldMk cId="1359046031" sldId="302"/>
            <ac:spMk id="7" creationId="{E80BC174-3F72-02A5-3454-8CBFA33B213D}"/>
          </ac:spMkLst>
        </pc:spChg>
      </pc:sldChg>
      <pc:sldChg chg="addSp modSp mod">
        <pc:chgData name="Brannon, Morgan" userId="88af12d0-6902-4843-a4cb-8120c7c64d10" providerId="ADAL" clId="{EE8ED7CF-0E08-46C5-8C32-9F1FC378110D}" dt="2026-06-03T15:24:40.456" v="164"/>
        <pc:sldMkLst>
          <pc:docMk/>
          <pc:sldMk cId="2599050654" sldId="303"/>
        </pc:sldMkLst>
        <pc:spChg chg="mod">
          <ac:chgData name="Brannon, Morgan" userId="88af12d0-6902-4843-a4cb-8120c7c64d10" providerId="ADAL" clId="{EE8ED7CF-0E08-46C5-8C32-9F1FC378110D}" dt="2026-06-03T14:31:29.694" v="11" actId="962"/>
          <ac:spMkLst>
            <pc:docMk/>
            <pc:sldMk cId="2599050654" sldId="303"/>
            <ac:spMk id="2" creationId="{E9B7028D-51E1-C677-57FA-008E0B4E4634}"/>
          </ac:spMkLst>
        </pc:spChg>
        <pc:spChg chg="add mod ord">
          <ac:chgData name="Brannon, Morgan" userId="88af12d0-6902-4843-a4cb-8120c7c64d10" providerId="ADAL" clId="{EE8ED7CF-0E08-46C5-8C32-9F1FC378110D}" dt="2026-06-03T15:24:40.456" v="164"/>
          <ac:spMkLst>
            <pc:docMk/>
            <pc:sldMk cId="2599050654" sldId="303"/>
            <ac:spMk id="4" creationId="{8235C1B0-FDC2-73FE-35AC-9816D9FB9A20}"/>
          </ac:spMkLst>
        </pc:spChg>
        <pc:picChg chg="mod">
          <ac:chgData name="Brannon, Morgan" userId="88af12d0-6902-4843-a4cb-8120c7c64d10" providerId="ADAL" clId="{EE8ED7CF-0E08-46C5-8C32-9F1FC378110D}" dt="2026-06-03T14:31:26.057" v="10" actId="962"/>
          <ac:picMkLst>
            <pc:docMk/>
            <pc:sldMk cId="2599050654" sldId="303"/>
            <ac:picMk id="3" creationId="{6BAFF9C5-FB41-8708-8E74-07F5555EDA1C}"/>
          </ac:picMkLst>
        </pc:picChg>
      </pc:sldChg>
      <pc:sldChg chg="addSp modSp mod">
        <pc:chgData name="Brannon, Morgan" userId="88af12d0-6902-4843-a4cb-8120c7c64d10" providerId="ADAL" clId="{EE8ED7CF-0E08-46C5-8C32-9F1FC378110D}" dt="2026-06-03T15:24:55.278" v="166" actId="1076"/>
        <pc:sldMkLst>
          <pc:docMk/>
          <pc:sldMk cId="3156082866" sldId="304"/>
        </pc:sldMkLst>
        <pc:spChg chg="mod">
          <ac:chgData name="Brannon, Morgan" userId="88af12d0-6902-4843-a4cb-8120c7c64d10" providerId="ADAL" clId="{EE8ED7CF-0E08-46C5-8C32-9F1FC378110D}" dt="2026-06-03T15:24:55.278" v="166" actId="1076"/>
          <ac:spMkLst>
            <pc:docMk/>
            <pc:sldMk cId="3156082866" sldId="304"/>
            <ac:spMk id="2" creationId="{042903BD-DFDA-428D-0913-31F11F0D31B2}"/>
          </ac:spMkLst>
        </pc:spChg>
        <pc:spChg chg="mod">
          <ac:chgData name="Brannon, Morgan" userId="88af12d0-6902-4843-a4cb-8120c7c64d10" providerId="ADAL" clId="{EE8ED7CF-0E08-46C5-8C32-9F1FC378110D}" dt="2026-06-03T14:32:03.992" v="17" actId="962"/>
          <ac:spMkLst>
            <pc:docMk/>
            <pc:sldMk cId="3156082866" sldId="304"/>
            <ac:spMk id="3" creationId="{528D05AA-92C7-A593-E8E6-E61102C68B63}"/>
          </ac:spMkLst>
        </pc:spChg>
        <pc:spChg chg="mod">
          <ac:chgData name="Brannon, Morgan" userId="88af12d0-6902-4843-a4cb-8120c7c64d10" providerId="ADAL" clId="{EE8ED7CF-0E08-46C5-8C32-9F1FC378110D}" dt="2026-06-03T14:32:04.631" v="18" actId="962"/>
          <ac:spMkLst>
            <pc:docMk/>
            <pc:sldMk cId="3156082866" sldId="304"/>
            <ac:spMk id="5" creationId="{AB78CBA9-F734-F606-9896-1C8DC3AE8F3A}"/>
          </ac:spMkLst>
        </pc:spChg>
        <pc:spChg chg="add mod">
          <ac:chgData name="Brannon, Morgan" userId="88af12d0-6902-4843-a4cb-8120c7c64d10" providerId="ADAL" clId="{EE8ED7CF-0E08-46C5-8C32-9F1FC378110D}" dt="2026-06-03T15:20:15.597" v="111" actId="14100"/>
          <ac:spMkLst>
            <pc:docMk/>
            <pc:sldMk cId="3156082866" sldId="304"/>
            <ac:spMk id="6" creationId="{A423CAD2-716A-CB3F-A19A-770066664D5F}"/>
          </ac:spMkLst>
        </pc:spChg>
        <pc:picChg chg="mod">
          <ac:chgData name="Brannon, Morgan" userId="88af12d0-6902-4843-a4cb-8120c7c64d10" providerId="ADAL" clId="{EE8ED7CF-0E08-46C5-8C32-9F1FC378110D}" dt="2026-06-03T14:31:55.246" v="15" actId="962"/>
          <ac:picMkLst>
            <pc:docMk/>
            <pc:sldMk cId="3156082866" sldId="304"/>
            <ac:picMk id="4" creationId="{541773EA-D7A7-CA97-B291-ADB6ED9C65EF}"/>
          </ac:picMkLst>
        </pc:picChg>
      </pc:sldChg>
      <pc:sldChg chg="modSp mod">
        <pc:chgData name="Brannon, Morgan" userId="88af12d0-6902-4843-a4cb-8120c7c64d10" providerId="ADAL" clId="{EE8ED7CF-0E08-46C5-8C32-9F1FC378110D}" dt="2026-06-03T15:25:56.412" v="175" actId="13244"/>
        <pc:sldMkLst>
          <pc:docMk/>
          <pc:sldMk cId="1886784289" sldId="307"/>
        </pc:sldMkLst>
        <pc:spChg chg="ord">
          <ac:chgData name="Brannon, Morgan" userId="88af12d0-6902-4843-a4cb-8120c7c64d10" providerId="ADAL" clId="{EE8ED7CF-0E08-46C5-8C32-9F1FC378110D}" dt="2026-06-03T15:25:56.412" v="175" actId="13244"/>
          <ac:spMkLst>
            <pc:docMk/>
            <pc:sldMk cId="1886784289" sldId="307"/>
            <ac:spMk id="3" creationId="{C87C90CE-7968-380F-7BCA-90619BA33D6D}"/>
          </ac:spMkLst>
        </pc:spChg>
        <pc:spChg chg="mod">
          <ac:chgData name="Brannon, Morgan" userId="88af12d0-6902-4843-a4cb-8120c7c64d10" providerId="ADAL" clId="{EE8ED7CF-0E08-46C5-8C32-9F1FC378110D}" dt="2026-06-03T15:20:34.532" v="117" actId="33553"/>
          <ac:spMkLst>
            <pc:docMk/>
            <pc:sldMk cId="1886784289" sldId="307"/>
            <ac:spMk id="5" creationId="{DAD95636-9D71-6FE5-73DE-B4115A68A897}"/>
          </ac:spMkLst>
        </pc:spChg>
        <pc:spChg chg="mod">
          <ac:chgData name="Brannon, Morgan" userId="88af12d0-6902-4843-a4cb-8120c7c64d10" providerId="ADAL" clId="{EE8ED7CF-0E08-46C5-8C32-9F1FC378110D}" dt="2026-06-03T14:32:25.735" v="28" actId="962"/>
          <ac:spMkLst>
            <pc:docMk/>
            <pc:sldMk cId="1886784289" sldId="307"/>
            <ac:spMk id="7" creationId="{37668CF8-C190-9049-DBCC-AFB94AFF9A92}"/>
          </ac:spMkLst>
        </pc:spChg>
      </pc:sldChg>
      <pc:sldChg chg="modSp mod">
        <pc:chgData name="Brannon, Morgan" userId="88af12d0-6902-4843-a4cb-8120c7c64d10" providerId="ADAL" clId="{EE8ED7CF-0E08-46C5-8C32-9F1FC378110D}" dt="2026-06-03T15:22:27.429" v="153" actId="167"/>
        <pc:sldMkLst>
          <pc:docMk/>
          <pc:sldMk cId="2154044650" sldId="308"/>
        </pc:sldMkLst>
        <pc:spChg chg="mod">
          <ac:chgData name="Brannon, Morgan" userId="88af12d0-6902-4843-a4cb-8120c7c64d10" providerId="ADAL" clId="{EE8ED7CF-0E08-46C5-8C32-9F1FC378110D}" dt="2026-06-03T15:21:31.807" v="149" actId="13244"/>
          <ac:spMkLst>
            <pc:docMk/>
            <pc:sldMk cId="2154044650" sldId="308"/>
            <ac:spMk id="3" creationId="{5DCF6B27-4F8B-0F36-24E2-BC336C2F5B57}"/>
          </ac:spMkLst>
        </pc:spChg>
        <pc:spChg chg="mod">
          <ac:chgData name="Brannon, Morgan" userId="88af12d0-6902-4843-a4cb-8120c7c64d10" providerId="ADAL" clId="{EE8ED7CF-0E08-46C5-8C32-9F1FC378110D}" dt="2026-06-03T15:19:14.178" v="40" actId="33553"/>
          <ac:spMkLst>
            <pc:docMk/>
            <pc:sldMk cId="2154044650" sldId="308"/>
            <ac:spMk id="5" creationId="{8994E412-47E7-B652-AC00-3ECD90887DC9}"/>
          </ac:spMkLst>
        </pc:spChg>
        <pc:spChg chg="mod">
          <ac:chgData name="Brannon, Morgan" userId="88af12d0-6902-4843-a4cb-8120c7c64d10" providerId="ADAL" clId="{EE8ED7CF-0E08-46C5-8C32-9F1FC378110D}" dt="2026-06-03T15:22:27.429" v="153" actId="167"/>
          <ac:spMkLst>
            <pc:docMk/>
            <pc:sldMk cId="2154044650" sldId="308"/>
            <ac:spMk id="7" creationId="{8DA58201-7A40-0C11-D907-05B5B15B0092}"/>
          </ac:spMkLst>
        </pc:spChg>
      </pc:sldChg>
      <pc:sldChg chg="modSp mod">
        <pc:chgData name="Brannon, Morgan" userId="88af12d0-6902-4843-a4cb-8120c7c64d10" providerId="ADAL" clId="{EE8ED7CF-0E08-46C5-8C32-9F1FC378110D}" dt="2026-06-03T15:23:58.734" v="158"/>
        <pc:sldMkLst>
          <pc:docMk/>
          <pc:sldMk cId="1651026957" sldId="309"/>
        </pc:sldMkLst>
        <pc:spChg chg="ord">
          <ac:chgData name="Brannon, Morgan" userId="88af12d0-6902-4843-a4cb-8120c7c64d10" providerId="ADAL" clId="{EE8ED7CF-0E08-46C5-8C32-9F1FC378110D}" dt="2026-06-03T15:23:58.734" v="158"/>
          <ac:spMkLst>
            <pc:docMk/>
            <pc:sldMk cId="1651026957" sldId="309"/>
            <ac:spMk id="3" creationId="{1AC96495-6F7E-08D4-C85D-5DDB296A99E2}"/>
          </ac:spMkLst>
        </pc:spChg>
        <pc:spChg chg="mod">
          <ac:chgData name="Brannon, Morgan" userId="88af12d0-6902-4843-a4cb-8120c7c64d10" providerId="ADAL" clId="{EE8ED7CF-0E08-46C5-8C32-9F1FC378110D}" dt="2026-06-03T15:19:16.604" v="41" actId="33553"/>
          <ac:spMkLst>
            <pc:docMk/>
            <pc:sldMk cId="1651026957" sldId="309"/>
            <ac:spMk id="5" creationId="{1E767915-15FD-5FF2-4B62-7BF3A9F25451}"/>
          </ac:spMkLst>
        </pc:spChg>
        <pc:spChg chg="mod ord">
          <ac:chgData name="Brannon, Morgan" userId="88af12d0-6902-4843-a4cb-8120c7c64d10" providerId="ADAL" clId="{EE8ED7CF-0E08-46C5-8C32-9F1FC378110D}" dt="2026-06-03T15:23:54.132" v="156"/>
          <ac:spMkLst>
            <pc:docMk/>
            <pc:sldMk cId="1651026957" sldId="309"/>
            <ac:spMk id="7" creationId="{66A38F24-8CCF-447D-84EB-3F4016EF8997}"/>
          </ac:spMkLst>
        </pc:spChg>
      </pc:sldChg>
      <pc:sldChg chg="modSp mod">
        <pc:chgData name="Brannon, Morgan" userId="88af12d0-6902-4843-a4cb-8120c7c64d10" providerId="ADAL" clId="{EE8ED7CF-0E08-46C5-8C32-9F1FC378110D}" dt="2026-06-03T15:25:42.967" v="173" actId="13244"/>
        <pc:sldMkLst>
          <pc:docMk/>
          <pc:sldMk cId="2682547564" sldId="311"/>
        </pc:sldMkLst>
        <pc:spChg chg="ord">
          <ac:chgData name="Brannon, Morgan" userId="88af12d0-6902-4843-a4cb-8120c7c64d10" providerId="ADAL" clId="{EE8ED7CF-0E08-46C5-8C32-9F1FC378110D}" dt="2026-06-03T15:25:42.967" v="173" actId="13244"/>
          <ac:spMkLst>
            <pc:docMk/>
            <pc:sldMk cId="2682547564" sldId="311"/>
            <ac:spMk id="3" creationId="{4A199C11-6DA3-85B8-D5A7-9A2FC457DEAA}"/>
          </ac:spMkLst>
        </pc:spChg>
        <pc:spChg chg="mod">
          <ac:chgData name="Brannon, Morgan" userId="88af12d0-6902-4843-a4cb-8120c7c64d10" providerId="ADAL" clId="{EE8ED7CF-0E08-46C5-8C32-9F1FC378110D}" dt="2026-06-03T15:20:25.949" v="115" actId="33553"/>
          <ac:spMkLst>
            <pc:docMk/>
            <pc:sldMk cId="2682547564" sldId="311"/>
            <ac:spMk id="5" creationId="{116A752F-3202-D73C-3CEF-5AC0253A4C59}"/>
          </ac:spMkLst>
        </pc:spChg>
        <pc:spChg chg="mod">
          <ac:chgData name="Brannon, Morgan" userId="88af12d0-6902-4843-a4cb-8120c7c64d10" providerId="ADAL" clId="{EE8ED7CF-0E08-46C5-8C32-9F1FC378110D}" dt="2026-06-03T14:32:22.107" v="25" actId="962"/>
          <ac:spMkLst>
            <pc:docMk/>
            <pc:sldMk cId="2682547564" sldId="311"/>
            <ac:spMk id="7" creationId="{23D42BA6-87CA-3504-1D26-FB55C478D6CD}"/>
          </ac:spMkLst>
        </pc:spChg>
        <pc:picChg chg="mod">
          <ac:chgData name="Brannon, Morgan" userId="88af12d0-6902-4843-a4cb-8120c7c64d10" providerId="ADAL" clId="{EE8ED7CF-0E08-46C5-8C32-9F1FC378110D}" dt="2026-06-03T14:32:23.656" v="26" actId="962"/>
          <ac:picMkLst>
            <pc:docMk/>
            <pc:sldMk cId="2682547564" sldId="311"/>
            <ac:picMk id="2" creationId="{0A6FE490-6DA6-A41B-F200-7A73F45C40AB}"/>
          </ac:picMkLst>
        </pc:picChg>
      </pc:sldChg>
      <pc:sldChg chg="modSp mod">
        <pc:chgData name="Brannon, Morgan" userId="88af12d0-6902-4843-a4cb-8120c7c64d10" providerId="ADAL" clId="{EE8ED7CF-0E08-46C5-8C32-9F1FC378110D}" dt="2026-06-03T15:25:15.300" v="169" actId="13244"/>
        <pc:sldMkLst>
          <pc:docMk/>
          <pc:sldMk cId="555538101" sldId="312"/>
        </pc:sldMkLst>
        <pc:spChg chg="ord">
          <ac:chgData name="Brannon, Morgan" userId="88af12d0-6902-4843-a4cb-8120c7c64d10" providerId="ADAL" clId="{EE8ED7CF-0E08-46C5-8C32-9F1FC378110D}" dt="2026-06-03T15:25:15.300" v="169" actId="13244"/>
          <ac:spMkLst>
            <pc:docMk/>
            <pc:sldMk cId="555538101" sldId="312"/>
            <ac:spMk id="3" creationId="{18B6CE64-33DE-1367-41CA-9DC54430DD65}"/>
          </ac:spMkLst>
        </pc:spChg>
        <pc:spChg chg="mod">
          <ac:chgData name="Brannon, Morgan" userId="88af12d0-6902-4843-a4cb-8120c7c64d10" providerId="ADAL" clId="{EE8ED7CF-0E08-46C5-8C32-9F1FC378110D}" dt="2026-06-03T15:20:20.645" v="113" actId="33553"/>
          <ac:spMkLst>
            <pc:docMk/>
            <pc:sldMk cId="555538101" sldId="312"/>
            <ac:spMk id="5" creationId="{6BC27BCE-2927-DD64-F78E-B586CF767FB5}"/>
          </ac:spMkLst>
        </pc:spChg>
        <pc:spChg chg="mod">
          <ac:chgData name="Brannon, Morgan" userId="88af12d0-6902-4843-a4cb-8120c7c64d10" providerId="ADAL" clId="{EE8ED7CF-0E08-46C5-8C32-9F1FC378110D}" dt="2026-06-03T14:32:06.679" v="20" actId="962"/>
          <ac:spMkLst>
            <pc:docMk/>
            <pc:sldMk cId="555538101" sldId="312"/>
            <ac:spMk id="7" creationId="{BA52A432-00AF-DC5B-474E-67ED87A639F6}"/>
          </ac:spMkLst>
        </pc:spChg>
      </pc:sldChg>
      <pc:sldChg chg="modSp mod">
        <pc:chgData name="Brannon, Morgan" userId="88af12d0-6902-4843-a4cb-8120c7c64d10" providerId="ADAL" clId="{EE8ED7CF-0E08-46C5-8C32-9F1FC378110D}" dt="2026-06-03T15:28:40.534" v="196" actId="13244"/>
        <pc:sldMkLst>
          <pc:docMk/>
          <pc:sldMk cId="1500105484" sldId="391"/>
        </pc:sldMkLst>
        <pc:spChg chg="ord">
          <ac:chgData name="Brannon, Morgan" userId="88af12d0-6902-4843-a4cb-8120c7c64d10" providerId="ADAL" clId="{EE8ED7CF-0E08-46C5-8C32-9F1FC378110D}" dt="2026-06-03T15:28:40.534" v="196" actId="13244"/>
          <ac:spMkLst>
            <pc:docMk/>
            <pc:sldMk cId="1500105484" sldId="391"/>
            <ac:spMk id="5" creationId="{E3FD1955-05DE-1C9A-972A-814027BFB8E3}"/>
          </ac:spMkLst>
        </pc:spChg>
        <pc:picChg chg="mod">
          <ac:chgData name="Brannon, Morgan" userId="88af12d0-6902-4843-a4cb-8120c7c64d10" providerId="ADAL" clId="{EE8ED7CF-0E08-46C5-8C32-9F1FC378110D}" dt="2026-06-03T14:32:49.015" v="33" actId="962"/>
          <ac:picMkLst>
            <pc:docMk/>
            <pc:sldMk cId="1500105484" sldId="391"/>
            <ac:picMk id="6" creationId="{997F9F28-E7ED-487B-830F-85FD344F7438}"/>
          </ac:picMkLst>
        </pc:picChg>
        <pc:picChg chg="mod">
          <ac:chgData name="Brannon, Morgan" userId="88af12d0-6902-4843-a4cb-8120c7c64d10" providerId="ADAL" clId="{EE8ED7CF-0E08-46C5-8C32-9F1FC378110D}" dt="2026-06-03T14:32:46.768" v="32" actId="962"/>
          <ac:picMkLst>
            <pc:docMk/>
            <pc:sldMk cId="1500105484" sldId="391"/>
            <ac:picMk id="10" creationId="{F2247209-F268-884E-A985-4679D77C9B01}"/>
          </ac:picMkLst>
        </pc:picChg>
      </pc:sldChg>
      <pc:sldMasterChg chg="modSldLayout sldLayoutOrd">
        <pc:chgData name="Brannon, Morgan" userId="88af12d0-6902-4843-a4cb-8120c7c64d10" providerId="ADAL" clId="{EE8ED7CF-0E08-46C5-8C32-9F1FC378110D}" dt="2026-06-03T14:30:09.432" v="4"/>
        <pc:sldMasterMkLst>
          <pc:docMk/>
          <pc:sldMasterMk cId="3438263384" sldId="2147483720"/>
        </pc:sldMasterMkLst>
        <pc:sldLayoutChg chg="modSp mod ord">
          <pc:chgData name="Brannon, Morgan" userId="88af12d0-6902-4843-a4cb-8120c7c64d10" providerId="ADAL" clId="{EE8ED7CF-0E08-46C5-8C32-9F1FC378110D}" dt="2026-06-03T14:30:09.432" v="4"/>
          <pc:sldLayoutMkLst>
            <pc:docMk/>
            <pc:sldMasterMk cId="3438263384" sldId="2147483720"/>
            <pc:sldLayoutMk cId="2927405242" sldId="2147483741"/>
          </pc:sldLayoutMkLst>
          <pc:spChg chg="mod">
            <ac:chgData name="Brannon, Morgan" userId="88af12d0-6902-4843-a4cb-8120c7c64d10" providerId="ADAL" clId="{EE8ED7CF-0E08-46C5-8C32-9F1FC378110D}" dt="2026-06-03T14:30:09.432" v="4"/>
            <ac:spMkLst>
              <pc:docMk/>
              <pc:sldMasterMk cId="3438263384" sldId="2147483720"/>
              <pc:sldLayoutMk cId="2927405242" sldId="2147483741"/>
              <ac:spMk id="3" creationId="{A3EFC172-B515-3A44-AD88-D25A36296D2E}"/>
            </ac:spMkLst>
          </pc:spChg>
          <pc:spChg chg="mod">
            <ac:chgData name="Brannon, Morgan" userId="88af12d0-6902-4843-a4cb-8120c7c64d10" providerId="ADAL" clId="{EE8ED7CF-0E08-46C5-8C32-9F1FC378110D}" dt="2026-06-03T14:30:09.432" v="4"/>
            <ac:spMkLst>
              <pc:docMk/>
              <pc:sldMasterMk cId="3438263384" sldId="2147483720"/>
              <pc:sldLayoutMk cId="2927405242" sldId="2147483741"/>
              <ac:spMk id="4" creationId="{8FC6751D-04D5-9543-B0AE-1D75959C8BB2}"/>
            </ac:spMkLst>
          </pc:spChg>
          <pc:spChg chg="mod">
            <ac:chgData name="Brannon, Morgan" userId="88af12d0-6902-4843-a4cb-8120c7c64d10" providerId="ADAL" clId="{EE8ED7CF-0E08-46C5-8C32-9F1FC378110D}" dt="2026-06-03T14:30:09.432" v="4"/>
            <ac:spMkLst>
              <pc:docMk/>
              <pc:sldMasterMk cId="3438263384" sldId="2147483720"/>
              <pc:sldLayoutMk cId="2927405242" sldId="2147483741"/>
              <ac:spMk id="5" creationId="{34129690-8EB7-BD4C-A612-5166EB621EA6}"/>
            </ac:spMkLst>
          </pc:spChg>
          <pc:spChg chg="mod">
            <ac:chgData name="Brannon, Morgan" userId="88af12d0-6902-4843-a4cb-8120c7c64d10" providerId="ADAL" clId="{EE8ED7CF-0E08-46C5-8C32-9F1FC378110D}" dt="2026-06-03T14:30:09.432" v="4"/>
            <ac:spMkLst>
              <pc:docMk/>
              <pc:sldMasterMk cId="3438263384" sldId="2147483720"/>
              <pc:sldLayoutMk cId="2927405242" sldId="2147483741"/>
              <ac:spMk id="7" creationId="{B5F48ABF-0BD7-AE46-8803-094BCCA54B42}"/>
            </ac:spMkLst>
          </pc:spChg>
          <pc:spChg chg="mod">
            <ac:chgData name="Brannon, Morgan" userId="88af12d0-6902-4843-a4cb-8120c7c64d10" providerId="ADAL" clId="{EE8ED7CF-0E08-46C5-8C32-9F1FC378110D}" dt="2026-06-03T14:30:09.432" v="4"/>
            <ac:spMkLst>
              <pc:docMk/>
              <pc:sldMasterMk cId="3438263384" sldId="2147483720"/>
              <pc:sldLayoutMk cId="2927405242" sldId="2147483741"/>
              <ac:spMk id="12" creationId="{5A91E13E-52EB-F642-A93F-5AA985244B09}"/>
            </ac:spMkLst>
          </pc:spChg>
        </pc:sldLayoutChg>
        <pc:sldLayoutChg chg="modSp mod ord">
          <pc:chgData name="Brannon, Morgan" userId="88af12d0-6902-4843-a4cb-8120c7c64d10" providerId="ADAL" clId="{EE8ED7CF-0E08-46C5-8C32-9F1FC378110D}" dt="2026-06-03T14:30:09.432" v="4"/>
          <pc:sldLayoutMkLst>
            <pc:docMk/>
            <pc:sldMasterMk cId="3438263384" sldId="2147483720"/>
            <pc:sldLayoutMk cId="584742834" sldId="2147483742"/>
          </pc:sldLayoutMkLst>
          <pc:spChg chg="mod">
            <ac:chgData name="Brannon, Morgan" userId="88af12d0-6902-4843-a4cb-8120c7c64d10" providerId="ADAL" clId="{EE8ED7CF-0E08-46C5-8C32-9F1FC378110D}" dt="2026-06-03T14:30:09.432" v="4"/>
            <ac:spMkLst>
              <pc:docMk/>
              <pc:sldMasterMk cId="3438263384" sldId="2147483720"/>
              <pc:sldLayoutMk cId="584742834" sldId="2147483742"/>
              <ac:spMk id="3" creationId="{A3EFC172-B515-3A44-AD88-D25A36296D2E}"/>
            </ac:spMkLst>
          </pc:spChg>
          <pc:spChg chg="mod">
            <ac:chgData name="Brannon, Morgan" userId="88af12d0-6902-4843-a4cb-8120c7c64d10" providerId="ADAL" clId="{EE8ED7CF-0E08-46C5-8C32-9F1FC378110D}" dt="2026-06-03T14:30:09.432" v="4"/>
            <ac:spMkLst>
              <pc:docMk/>
              <pc:sldMasterMk cId="3438263384" sldId="2147483720"/>
              <pc:sldLayoutMk cId="584742834" sldId="2147483742"/>
              <ac:spMk id="4" creationId="{8FC6751D-04D5-9543-B0AE-1D75959C8BB2}"/>
            </ac:spMkLst>
          </pc:spChg>
          <pc:spChg chg="mod">
            <ac:chgData name="Brannon, Morgan" userId="88af12d0-6902-4843-a4cb-8120c7c64d10" providerId="ADAL" clId="{EE8ED7CF-0E08-46C5-8C32-9F1FC378110D}" dt="2026-06-03T14:30:09.432" v="4"/>
            <ac:spMkLst>
              <pc:docMk/>
              <pc:sldMasterMk cId="3438263384" sldId="2147483720"/>
              <pc:sldLayoutMk cId="584742834" sldId="2147483742"/>
              <ac:spMk id="5" creationId="{34129690-8EB7-BD4C-A612-5166EB621EA6}"/>
            </ac:spMkLst>
          </pc:spChg>
          <pc:spChg chg="mod">
            <ac:chgData name="Brannon, Morgan" userId="88af12d0-6902-4843-a4cb-8120c7c64d10" providerId="ADAL" clId="{EE8ED7CF-0E08-46C5-8C32-9F1FC378110D}" dt="2026-06-03T14:30:09.432" v="4"/>
            <ac:spMkLst>
              <pc:docMk/>
              <pc:sldMasterMk cId="3438263384" sldId="2147483720"/>
              <pc:sldLayoutMk cId="584742834" sldId="2147483742"/>
              <ac:spMk id="7" creationId="{B5F48ABF-0BD7-AE46-8803-094BCCA54B42}"/>
            </ac:spMkLst>
          </pc:spChg>
          <pc:spChg chg="mod">
            <ac:chgData name="Brannon, Morgan" userId="88af12d0-6902-4843-a4cb-8120c7c64d10" providerId="ADAL" clId="{EE8ED7CF-0E08-46C5-8C32-9F1FC378110D}" dt="2026-06-03T14:30:09.432" v="4"/>
            <ac:spMkLst>
              <pc:docMk/>
              <pc:sldMasterMk cId="3438263384" sldId="2147483720"/>
              <pc:sldLayoutMk cId="584742834" sldId="2147483742"/>
              <ac:spMk id="12" creationId="{5A91E13E-52EB-F642-A93F-5AA985244B09}"/>
            </ac:spMkLst>
          </pc:spChg>
        </pc:sldLayoutChg>
        <pc:sldLayoutChg chg="modSp mod ord">
          <pc:chgData name="Brannon, Morgan" userId="88af12d0-6902-4843-a4cb-8120c7c64d10" providerId="ADAL" clId="{EE8ED7CF-0E08-46C5-8C32-9F1FC378110D}" dt="2026-06-03T14:30:09.432" v="4"/>
          <pc:sldLayoutMkLst>
            <pc:docMk/>
            <pc:sldMasterMk cId="3438263384" sldId="2147483720"/>
            <pc:sldLayoutMk cId="1527607125" sldId="2147483743"/>
          </pc:sldLayoutMkLst>
          <pc:spChg chg="mod">
            <ac:chgData name="Brannon, Morgan" userId="88af12d0-6902-4843-a4cb-8120c7c64d10" providerId="ADAL" clId="{EE8ED7CF-0E08-46C5-8C32-9F1FC378110D}" dt="2026-06-03T14:30:09.432" v="4"/>
            <ac:spMkLst>
              <pc:docMk/>
              <pc:sldMasterMk cId="3438263384" sldId="2147483720"/>
              <pc:sldLayoutMk cId="1527607125" sldId="2147483743"/>
              <ac:spMk id="3" creationId="{A3EFC172-B515-3A44-AD88-D25A36296D2E}"/>
            </ac:spMkLst>
          </pc:spChg>
          <pc:spChg chg="mod">
            <ac:chgData name="Brannon, Morgan" userId="88af12d0-6902-4843-a4cb-8120c7c64d10" providerId="ADAL" clId="{EE8ED7CF-0E08-46C5-8C32-9F1FC378110D}" dt="2026-06-03T14:30:09.432" v="4"/>
            <ac:spMkLst>
              <pc:docMk/>
              <pc:sldMasterMk cId="3438263384" sldId="2147483720"/>
              <pc:sldLayoutMk cId="1527607125" sldId="2147483743"/>
              <ac:spMk id="4" creationId="{8FC6751D-04D5-9543-B0AE-1D75959C8BB2}"/>
            </ac:spMkLst>
          </pc:spChg>
          <pc:spChg chg="mod">
            <ac:chgData name="Brannon, Morgan" userId="88af12d0-6902-4843-a4cb-8120c7c64d10" providerId="ADAL" clId="{EE8ED7CF-0E08-46C5-8C32-9F1FC378110D}" dt="2026-06-03T14:30:09.432" v="4"/>
            <ac:spMkLst>
              <pc:docMk/>
              <pc:sldMasterMk cId="3438263384" sldId="2147483720"/>
              <pc:sldLayoutMk cId="1527607125" sldId="2147483743"/>
              <ac:spMk id="5" creationId="{34129690-8EB7-BD4C-A612-5166EB621EA6}"/>
            </ac:spMkLst>
          </pc:spChg>
          <pc:spChg chg="mod">
            <ac:chgData name="Brannon, Morgan" userId="88af12d0-6902-4843-a4cb-8120c7c64d10" providerId="ADAL" clId="{EE8ED7CF-0E08-46C5-8C32-9F1FC378110D}" dt="2026-06-03T14:30:09.432" v="4"/>
            <ac:spMkLst>
              <pc:docMk/>
              <pc:sldMasterMk cId="3438263384" sldId="2147483720"/>
              <pc:sldLayoutMk cId="1527607125" sldId="2147483743"/>
              <ac:spMk id="8" creationId="{852EB635-4FD9-CB42-8D41-15AEC8781CC1}"/>
            </ac:spMkLst>
          </pc:spChg>
          <pc:spChg chg="mod">
            <ac:chgData name="Brannon, Morgan" userId="88af12d0-6902-4843-a4cb-8120c7c64d10" providerId="ADAL" clId="{EE8ED7CF-0E08-46C5-8C32-9F1FC378110D}" dt="2026-06-03T14:30:09.432" v="4"/>
            <ac:spMkLst>
              <pc:docMk/>
              <pc:sldMasterMk cId="3438263384" sldId="2147483720"/>
              <pc:sldLayoutMk cId="1527607125" sldId="2147483743"/>
              <ac:spMk id="9" creationId="{E94A25B1-D328-A34C-9027-3026FA6188FC}"/>
            </ac:spMkLst>
          </pc:spChg>
          <pc:spChg chg="mod">
            <ac:chgData name="Brannon, Morgan" userId="88af12d0-6902-4843-a4cb-8120c7c64d10" providerId="ADAL" clId="{EE8ED7CF-0E08-46C5-8C32-9F1FC378110D}" dt="2026-06-03T14:30:09.432" v="4"/>
            <ac:spMkLst>
              <pc:docMk/>
              <pc:sldMasterMk cId="3438263384" sldId="2147483720"/>
              <pc:sldLayoutMk cId="1527607125" sldId="2147483743"/>
              <ac:spMk id="10" creationId="{4608BB8A-AB18-E647-925D-4EA3DB6A0B2C}"/>
            </ac:spMkLst>
          </pc:spChg>
        </pc:sldLayoutChg>
      </pc:sldMasterChg>
      <pc:sldMasterChg chg="del sldLayoutOrd">
        <pc:chgData name="Brannon, Morgan" userId="88af12d0-6902-4843-a4cb-8120c7c64d10" providerId="ADAL" clId="{EE8ED7CF-0E08-46C5-8C32-9F1FC378110D}" dt="2026-06-03T14:30:09.440" v="5"/>
        <pc:sldMasterMkLst>
          <pc:docMk/>
          <pc:sldMasterMk cId="2329765403" sldId="2147483740"/>
        </pc:sldMasterMkLst>
      </pc:sldMasterChg>
    </pc:docChg>
  </pc:docChgLst>
  <pc:docChgLst>
    <pc:chgData name="Brannon, Morgan" userId="88af12d0-6902-4843-a4cb-8120c7c64d10" providerId="ADAL" clId="{4F7D7FF5-8D8A-41FB-98C9-8D5BF2F5570F}"/>
    <pc:docChg chg="undo custSel addSld delSld modSld delMainMaster modSection">
      <pc:chgData name="Brannon, Morgan" userId="88af12d0-6902-4843-a4cb-8120c7c64d10" providerId="ADAL" clId="{4F7D7FF5-8D8A-41FB-98C9-8D5BF2F5570F}" dt="2026-05-28T14:38:15.112" v="35" actId="6549"/>
      <pc:docMkLst>
        <pc:docMk/>
      </pc:docMkLst>
      <pc:sldChg chg="add del">
        <pc:chgData name="Brannon, Morgan" userId="88af12d0-6902-4843-a4cb-8120c7c64d10" providerId="ADAL" clId="{4F7D7FF5-8D8A-41FB-98C9-8D5BF2F5570F}" dt="2026-05-28T14:37:25.377" v="29"/>
        <pc:sldMkLst>
          <pc:docMk/>
          <pc:sldMk cId="3364986819" sldId="257"/>
        </pc:sldMkLst>
      </pc:sldChg>
      <pc:sldChg chg="add del modNotes">
        <pc:chgData name="Brannon, Morgan" userId="88af12d0-6902-4843-a4cb-8120c7c64d10" providerId="ADAL" clId="{4F7D7FF5-8D8A-41FB-98C9-8D5BF2F5570F}" dt="2026-05-28T14:37:25.377" v="29"/>
        <pc:sldMkLst>
          <pc:docMk/>
          <pc:sldMk cId="4045276773" sldId="262"/>
        </pc:sldMkLst>
      </pc:sldChg>
      <pc:sldChg chg="add del modNotes">
        <pc:chgData name="Brannon, Morgan" userId="88af12d0-6902-4843-a4cb-8120c7c64d10" providerId="ADAL" clId="{4F7D7FF5-8D8A-41FB-98C9-8D5BF2F5570F}" dt="2026-05-28T14:37:25.377" v="29"/>
        <pc:sldMkLst>
          <pc:docMk/>
          <pc:sldMk cId="261706204" sldId="263"/>
        </pc:sldMkLst>
      </pc:sldChg>
      <pc:sldChg chg="add del">
        <pc:chgData name="Brannon, Morgan" userId="88af12d0-6902-4843-a4cb-8120c7c64d10" providerId="ADAL" clId="{4F7D7FF5-8D8A-41FB-98C9-8D5BF2F5570F}" dt="2026-05-28T14:37:10.948" v="28"/>
        <pc:sldMkLst>
          <pc:docMk/>
          <pc:sldMk cId="800957712" sldId="267"/>
        </pc:sldMkLst>
      </pc:sldChg>
      <pc:sldChg chg="modSp mod">
        <pc:chgData name="Brannon, Morgan" userId="88af12d0-6902-4843-a4cb-8120c7c64d10" providerId="ADAL" clId="{4F7D7FF5-8D8A-41FB-98C9-8D5BF2F5570F}" dt="2026-05-28T14:36:32.380" v="26" actId="20577"/>
        <pc:sldMkLst>
          <pc:docMk/>
          <pc:sldMk cId="3457473571" sldId="268"/>
        </pc:sldMkLst>
        <pc:spChg chg="mod">
          <ac:chgData name="Brannon, Morgan" userId="88af12d0-6902-4843-a4cb-8120c7c64d10" providerId="ADAL" clId="{4F7D7FF5-8D8A-41FB-98C9-8D5BF2F5570F}" dt="2026-05-28T14:36:15.962" v="2" actId="20577"/>
          <ac:spMkLst>
            <pc:docMk/>
            <pc:sldMk cId="3457473571" sldId="268"/>
            <ac:spMk id="2" creationId="{441026A0-F144-A90F-9A29-857B7CF1D94D}"/>
          </ac:spMkLst>
        </pc:spChg>
        <pc:spChg chg="mod">
          <ac:chgData name="Brannon, Morgan" userId="88af12d0-6902-4843-a4cb-8120c7c64d10" providerId="ADAL" clId="{4F7D7FF5-8D8A-41FB-98C9-8D5BF2F5570F}" dt="2026-05-28T14:36:32.380" v="26" actId="20577"/>
          <ac:spMkLst>
            <pc:docMk/>
            <pc:sldMk cId="3457473571" sldId="268"/>
            <ac:spMk id="3" creationId="{54BE7871-3A2F-50F8-1B73-108DC4633CB3}"/>
          </ac:spMkLst>
        </pc:spChg>
      </pc:sldChg>
      <pc:sldChg chg="delSp modSp mod">
        <pc:chgData name="Brannon, Morgan" userId="88af12d0-6902-4843-a4cb-8120c7c64d10" providerId="ADAL" clId="{4F7D7FF5-8D8A-41FB-98C9-8D5BF2F5570F}" dt="2026-05-28T14:38:15.112" v="35" actId="6549"/>
        <pc:sldMkLst>
          <pc:docMk/>
          <pc:sldMk cId="1597703239" sldId="269"/>
        </pc:sldMkLst>
        <pc:spChg chg="mod">
          <ac:chgData name="Brannon, Morgan" userId="88af12d0-6902-4843-a4cb-8120c7c64d10" providerId="ADAL" clId="{4F7D7FF5-8D8A-41FB-98C9-8D5BF2F5570F}" dt="2026-05-28T14:38:15.112" v="35" actId="6549"/>
          <ac:spMkLst>
            <pc:docMk/>
            <pc:sldMk cId="1597703239" sldId="269"/>
            <ac:spMk id="2" creationId="{8D46C58B-0861-5875-C386-BB70631C5686}"/>
          </ac:spMkLst>
        </pc:spChg>
        <pc:spChg chg="mod">
          <ac:chgData name="Brannon, Morgan" userId="88af12d0-6902-4843-a4cb-8120c7c64d10" providerId="ADAL" clId="{4F7D7FF5-8D8A-41FB-98C9-8D5BF2F5570F}" dt="2026-05-28T14:38:07.940" v="33" actId="1076"/>
          <ac:spMkLst>
            <pc:docMk/>
            <pc:sldMk cId="1597703239" sldId="269"/>
            <ac:spMk id="5" creationId="{F7E328BA-4DD1-8CBE-0EDA-7F12BFE1A929}"/>
          </ac:spMkLst>
        </pc:spChg>
        <pc:spChg chg="mod">
          <ac:chgData name="Brannon, Morgan" userId="88af12d0-6902-4843-a4cb-8120c7c64d10" providerId="ADAL" clId="{4F7D7FF5-8D8A-41FB-98C9-8D5BF2F5570F}" dt="2026-05-28T14:38:07.940" v="33" actId="1076"/>
          <ac:spMkLst>
            <pc:docMk/>
            <pc:sldMk cId="1597703239" sldId="269"/>
            <ac:spMk id="9" creationId="{245CA251-0DFA-F35B-7937-F87D14084361}"/>
          </ac:spMkLst>
        </pc:spChg>
      </pc:sldChg>
      <pc:sldChg chg="add del modNotes">
        <pc:chgData name="Brannon, Morgan" userId="88af12d0-6902-4843-a4cb-8120c7c64d10" providerId="ADAL" clId="{4F7D7FF5-8D8A-41FB-98C9-8D5BF2F5570F}" dt="2026-05-28T14:37:25.377" v="29"/>
        <pc:sldMkLst>
          <pc:docMk/>
          <pc:sldMk cId="2923202734" sldId="280"/>
        </pc:sldMkLst>
      </pc:sldChg>
      <pc:sldChg chg="add del modNotes">
        <pc:chgData name="Brannon, Morgan" userId="88af12d0-6902-4843-a4cb-8120c7c64d10" providerId="ADAL" clId="{4F7D7FF5-8D8A-41FB-98C9-8D5BF2F5570F}" dt="2026-05-28T14:37:25.377" v="29"/>
        <pc:sldMkLst>
          <pc:docMk/>
          <pc:sldMk cId="3149356710" sldId="282"/>
        </pc:sldMkLst>
      </pc:sldChg>
      <pc:sldChg chg="add del modNotes">
        <pc:chgData name="Brannon, Morgan" userId="88af12d0-6902-4843-a4cb-8120c7c64d10" providerId="ADAL" clId="{4F7D7FF5-8D8A-41FB-98C9-8D5BF2F5570F}" dt="2026-05-28T14:37:25.377" v="29"/>
        <pc:sldMkLst>
          <pc:docMk/>
          <pc:sldMk cId="4048546002" sldId="284"/>
        </pc:sldMkLst>
      </pc:sldChg>
      <pc:sldChg chg="add del">
        <pc:chgData name="Brannon, Morgan" userId="88af12d0-6902-4843-a4cb-8120c7c64d10" providerId="ADAL" clId="{4F7D7FF5-8D8A-41FB-98C9-8D5BF2F5570F}" dt="2026-05-28T14:37:10.948" v="28"/>
        <pc:sldMkLst>
          <pc:docMk/>
          <pc:sldMk cId="133495360" sldId="286"/>
        </pc:sldMkLst>
      </pc:sldChg>
      <pc:sldChg chg="add modNotes">
        <pc:chgData name="Brannon, Morgan" userId="88af12d0-6902-4843-a4cb-8120c7c64d10" providerId="ADAL" clId="{4F7D7FF5-8D8A-41FB-98C9-8D5BF2F5570F}" dt="2026-05-28T14:37:25.377" v="29"/>
        <pc:sldMkLst>
          <pc:docMk/>
          <pc:sldMk cId="1120335241" sldId="287"/>
        </pc:sldMkLst>
      </pc:sldChg>
      <pc:sldChg chg="add del modNotes">
        <pc:chgData name="Brannon, Morgan" userId="88af12d0-6902-4843-a4cb-8120c7c64d10" providerId="ADAL" clId="{4F7D7FF5-8D8A-41FB-98C9-8D5BF2F5570F}" dt="2026-05-28T14:37:25.377" v="29"/>
        <pc:sldMkLst>
          <pc:docMk/>
          <pc:sldMk cId="3455999227" sldId="290"/>
        </pc:sldMkLst>
      </pc:sldChg>
      <pc:sldChg chg="add del modNotes">
        <pc:chgData name="Brannon, Morgan" userId="88af12d0-6902-4843-a4cb-8120c7c64d10" providerId="ADAL" clId="{4F7D7FF5-8D8A-41FB-98C9-8D5BF2F5570F}" dt="2026-05-28T14:37:25.377" v="29"/>
        <pc:sldMkLst>
          <pc:docMk/>
          <pc:sldMk cId="1676359473" sldId="291"/>
        </pc:sldMkLst>
      </pc:sldChg>
      <pc:sldChg chg="add del modNotes">
        <pc:chgData name="Brannon, Morgan" userId="88af12d0-6902-4843-a4cb-8120c7c64d10" providerId="ADAL" clId="{4F7D7FF5-8D8A-41FB-98C9-8D5BF2F5570F}" dt="2026-05-28T14:37:25.377" v="29"/>
        <pc:sldMkLst>
          <pc:docMk/>
          <pc:sldMk cId="3745250596" sldId="292"/>
        </pc:sldMkLst>
      </pc:sldChg>
      <pc:sldChg chg="add del">
        <pc:chgData name="Brannon, Morgan" userId="88af12d0-6902-4843-a4cb-8120c7c64d10" providerId="ADAL" clId="{4F7D7FF5-8D8A-41FB-98C9-8D5BF2F5570F}" dt="2026-05-28T14:37:10.948" v="28"/>
        <pc:sldMkLst>
          <pc:docMk/>
          <pc:sldMk cId="392129019" sldId="295"/>
        </pc:sldMkLst>
      </pc:sldChg>
      <pc:sldChg chg="add del">
        <pc:chgData name="Brannon, Morgan" userId="88af12d0-6902-4843-a4cb-8120c7c64d10" providerId="ADAL" clId="{4F7D7FF5-8D8A-41FB-98C9-8D5BF2F5570F}" dt="2026-05-28T14:37:25.377" v="29"/>
        <pc:sldMkLst>
          <pc:docMk/>
          <pc:sldMk cId="2836417933" sldId="296"/>
        </pc:sldMkLst>
      </pc:sldChg>
      <pc:sldChg chg="add del">
        <pc:chgData name="Brannon, Morgan" userId="88af12d0-6902-4843-a4cb-8120c7c64d10" providerId="ADAL" clId="{4F7D7FF5-8D8A-41FB-98C9-8D5BF2F5570F}" dt="2026-05-28T14:37:25.377" v="29"/>
        <pc:sldMkLst>
          <pc:docMk/>
          <pc:sldMk cId="3321566835" sldId="298"/>
        </pc:sldMkLst>
      </pc:sldChg>
      <pc:sldChg chg="add del">
        <pc:chgData name="Brannon, Morgan" userId="88af12d0-6902-4843-a4cb-8120c7c64d10" providerId="ADAL" clId="{4F7D7FF5-8D8A-41FB-98C9-8D5BF2F5570F}" dt="2026-05-28T14:37:25.377" v="29"/>
        <pc:sldMkLst>
          <pc:docMk/>
          <pc:sldMk cId="2755127854" sldId="299"/>
        </pc:sldMkLst>
      </pc:sldChg>
      <pc:sldChg chg="add del">
        <pc:chgData name="Brannon, Morgan" userId="88af12d0-6902-4843-a4cb-8120c7c64d10" providerId="ADAL" clId="{4F7D7FF5-8D8A-41FB-98C9-8D5BF2F5570F}" dt="2026-05-28T14:37:25.377" v="29"/>
        <pc:sldMkLst>
          <pc:docMk/>
          <pc:sldMk cId="2961695084" sldId="300"/>
        </pc:sldMkLst>
      </pc:sldChg>
      <pc:sldChg chg="add del">
        <pc:chgData name="Brannon, Morgan" userId="88af12d0-6902-4843-a4cb-8120c7c64d10" providerId="ADAL" clId="{4F7D7FF5-8D8A-41FB-98C9-8D5BF2F5570F}" dt="2026-05-28T14:37:25.377" v="29"/>
        <pc:sldMkLst>
          <pc:docMk/>
          <pc:sldMk cId="1359046031" sldId="302"/>
        </pc:sldMkLst>
      </pc:sldChg>
      <pc:sldChg chg="add del">
        <pc:chgData name="Brannon, Morgan" userId="88af12d0-6902-4843-a4cb-8120c7c64d10" providerId="ADAL" clId="{4F7D7FF5-8D8A-41FB-98C9-8D5BF2F5570F}" dt="2026-05-28T14:37:25.377" v="29"/>
        <pc:sldMkLst>
          <pc:docMk/>
          <pc:sldMk cId="2599050654" sldId="303"/>
        </pc:sldMkLst>
      </pc:sldChg>
      <pc:sldChg chg="add del">
        <pc:chgData name="Brannon, Morgan" userId="88af12d0-6902-4843-a4cb-8120c7c64d10" providerId="ADAL" clId="{4F7D7FF5-8D8A-41FB-98C9-8D5BF2F5570F}" dt="2026-05-28T14:37:25.377" v="29"/>
        <pc:sldMkLst>
          <pc:docMk/>
          <pc:sldMk cId="3156082866" sldId="304"/>
        </pc:sldMkLst>
      </pc:sldChg>
      <pc:sldChg chg="add del">
        <pc:chgData name="Brannon, Morgan" userId="88af12d0-6902-4843-a4cb-8120c7c64d10" providerId="ADAL" clId="{4F7D7FF5-8D8A-41FB-98C9-8D5BF2F5570F}" dt="2026-05-28T14:37:25.377" v="29"/>
        <pc:sldMkLst>
          <pc:docMk/>
          <pc:sldMk cId="1886784289" sldId="307"/>
        </pc:sldMkLst>
      </pc:sldChg>
      <pc:sldChg chg="add del">
        <pc:chgData name="Brannon, Morgan" userId="88af12d0-6902-4843-a4cb-8120c7c64d10" providerId="ADAL" clId="{4F7D7FF5-8D8A-41FB-98C9-8D5BF2F5570F}" dt="2026-05-28T14:37:25.377" v="29"/>
        <pc:sldMkLst>
          <pc:docMk/>
          <pc:sldMk cId="2154044650" sldId="308"/>
        </pc:sldMkLst>
      </pc:sldChg>
      <pc:sldChg chg="add del">
        <pc:chgData name="Brannon, Morgan" userId="88af12d0-6902-4843-a4cb-8120c7c64d10" providerId="ADAL" clId="{4F7D7FF5-8D8A-41FB-98C9-8D5BF2F5570F}" dt="2026-05-28T14:37:25.377" v="29"/>
        <pc:sldMkLst>
          <pc:docMk/>
          <pc:sldMk cId="1651026957" sldId="309"/>
        </pc:sldMkLst>
      </pc:sldChg>
      <pc:sldChg chg="add del">
        <pc:chgData name="Brannon, Morgan" userId="88af12d0-6902-4843-a4cb-8120c7c64d10" providerId="ADAL" clId="{4F7D7FF5-8D8A-41FB-98C9-8D5BF2F5570F}" dt="2026-05-28T14:37:25.377" v="29"/>
        <pc:sldMkLst>
          <pc:docMk/>
          <pc:sldMk cId="2682547564" sldId="311"/>
        </pc:sldMkLst>
      </pc:sldChg>
      <pc:sldChg chg="add del">
        <pc:chgData name="Brannon, Morgan" userId="88af12d0-6902-4843-a4cb-8120c7c64d10" providerId="ADAL" clId="{4F7D7FF5-8D8A-41FB-98C9-8D5BF2F5570F}" dt="2026-05-28T14:37:25.377" v="29"/>
        <pc:sldMkLst>
          <pc:docMk/>
          <pc:sldMk cId="555538101" sldId="312"/>
        </pc:sldMkLst>
      </pc:sldChg>
      <pc:sldChg chg="add">
        <pc:chgData name="Brannon, Morgan" userId="88af12d0-6902-4843-a4cb-8120c7c64d10" providerId="ADAL" clId="{4F7D7FF5-8D8A-41FB-98C9-8D5BF2F5570F}" dt="2026-05-28T14:37:25.377" v="29"/>
        <pc:sldMkLst>
          <pc:docMk/>
          <pc:sldMk cId="1500105484" sldId="3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D29E4-B138-4E8F-3DEA-24BABF09E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FA8FA-4900-35B3-52E2-ADD0AA24586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7743C6E2-0A5D-5472-9634-E90E1AEF69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665D83-5953-F705-C798-13DFDAEA77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2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DD4EA9-6185-9F45-BC79-660CFDCB675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4441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41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0120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4EE6B-FB11-9B4F-8098-1F70611035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4276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437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159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2796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8214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6887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721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95F75-A3A4-EA4C-E951-10FE30637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48857-F73C-1F6F-B958-7E1B7123ECC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D8537DF-1A73-1E11-CEEA-F8189E1C82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CC4C18-FB12-CA10-EE36-148736C03E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4206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DE88F-1F85-4A27-9D34-D74A50E7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958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337180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0AAC-DBC1-B0A3-C834-EF19937A8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92676-A97A-F0B2-1405-67704638771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2150E71-2909-6BB5-9FB9-4C349D471E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68DE1E-98C6-7C85-2D05-B52AF54E22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183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41443-700A-A706-BBC8-1264AC3FF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335A3-8C74-4B3F-806B-432B1BD3BFA8}"/>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E12B158-FE2F-4FD5-7318-503F94A204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47733A-79DF-07F7-6C46-2D307D4CF9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325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F7B17-B7B3-5E91-77F2-0A1199AE2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53FBA-964B-ED77-9256-3B18A123A7CA}"/>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0E612193-F0FA-4505-9F70-93D4AB692B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FFB0AF-BBFB-ECF2-CE51-7A51C271B1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595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38404-9593-A322-DCDF-9442813FD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917F1-AAD3-FF0C-20B0-C3118A53647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4057699-0A9D-D3DA-8046-8E127121E6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EF13C8-5D2E-54A4-1DE4-3F7311BD57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123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11A38-5C0F-7DD8-C8BB-F980CB6C1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27F76-263C-4118-7B29-E8D51CF906D9}"/>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BEA0EA9-90E1-F244-E664-7EE86480CC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AA3EC8-350A-F558-5DC4-00D2C4B59B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762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D2F8-CA18-BBDE-A6E2-2855AF3E7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D9055-B9DC-E678-BB02-3E329FD1A86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12C50F5-5EE0-8DCD-B461-29322BD29D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0A6E61-691B-50C6-1711-ADF1AE85D0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191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991C-64B5-758A-50B8-0A6CE01C0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51AD9-0D59-64FF-7CC7-196825A27FF7}"/>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5474C69C-23A0-90C7-0D84-4C339E2FA3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AA272-665B-5339-A0E5-07E0AAED21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B9CA7-F174-4EF5-800E-7A0D13E007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2277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sv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sv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A2BA-9C31-4216-9818-99576C073E0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707DDB-2575-4239-B777-3C6C2380B699}"/>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2C1C981-5788-4E4E-8A9B-4B162E539D34}"/>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5" name="Footer Placeholder 4">
            <a:extLst>
              <a:ext uri="{FF2B5EF4-FFF2-40B4-BE49-F238E27FC236}">
                <a16:creationId xmlns:a16="http://schemas.microsoft.com/office/drawing/2014/main" id="{0E90A716-237B-46C4-B084-C442A9104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4AFC1-6FD2-43EE-8138-D3C445558B38}"/>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191936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55D7-764D-499D-A542-8ADEB839A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213196-A54D-4862-9ACB-580F1FC68A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9E471-0991-4AF9-BA83-9CDF6057B6FC}"/>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5" name="Footer Placeholder 4">
            <a:extLst>
              <a:ext uri="{FF2B5EF4-FFF2-40B4-BE49-F238E27FC236}">
                <a16:creationId xmlns:a16="http://schemas.microsoft.com/office/drawing/2014/main" id="{B32A43F3-D589-43FF-B6BA-9F27F0CF7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6E244-E03B-4094-8498-037E391EFB78}"/>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833398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8DDD9-19EB-4514-9FC2-B389CC57AFEC}"/>
              </a:ext>
            </a:extLst>
          </p:cNvPr>
          <p:cNvSpPr>
            <a:spLocks noGrp="1"/>
          </p:cNvSpPr>
          <p:nvPr>
            <p:ph type="title"/>
          </p:nvPr>
        </p:nvSpPr>
        <p:spPr>
          <a:xfrm>
            <a:off x="1247775"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0272354-CDC1-47DC-9823-405B22053AEA}"/>
              </a:ext>
            </a:extLst>
          </p:cNvPr>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B7E2F-C944-40D8-83EB-5C48EAB2A471}"/>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5" name="Footer Placeholder 4">
            <a:extLst>
              <a:ext uri="{FF2B5EF4-FFF2-40B4-BE49-F238E27FC236}">
                <a16:creationId xmlns:a16="http://schemas.microsoft.com/office/drawing/2014/main" id="{F9A8ECDE-F90F-4A61-9B60-656D21991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8BD20-3BC4-4196-BC3E-86F75FEA8CCE}"/>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941143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51C0-F4C6-49F6-A3CB-86DB654B6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522D8-B5BA-4362-BF4F-2A1156D82F74}"/>
              </a:ext>
            </a:extLst>
          </p:cNvPr>
          <p:cNvSpPr>
            <a:spLocks noGrp="1"/>
          </p:cNvSpPr>
          <p:nvPr>
            <p:ph sz="half" idx="1"/>
          </p:nvPr>
        </p:nvSpPr>
        <p:spPr>
          <a:xfrm>
            <a:off x="1257300" y="2738439"/>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B91DB-93E9-4E58-A181-C6041311790B}"/>
              </a:ext>
            </a:extLst>
          </p:cNvPr>
          <p:cNvSpPr>
            <a:spLocks noGrp="1"/>
          </p:cNvSpPr>
          <p:nvPr>
            <p:ph sz="half" idx="2"/>
          </p:nvPr>
        </p:nvSpPr>
        <p:spPr>
          <a:xfrm>
            <a:off x="9258300" y="2738439"/>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735D04-ABD9-4873-A908-B46870F98D64}"/>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6" name="Footer Placeholder 5">
            <a:extLst>
              <a:ext uri="{FF2B5EF4-FFF2-40B4-BE49-F238E27FC236}">
                <a16:creationId xmlns:a16="http://schemas.microsoft.com/office/drawing/2014/main" id="{4A5E86CA-48A0-4075-936D-6115FCA6EC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D86EE-0064-4C0D-B040-8CB62C712C1A}"/>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32536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93DBD-7125-43DF-9220-2F235944D8FB}"/>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E3F876-548A-4398-94C1-175EFAB49170}"/>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F8437C0-4AC6-4B55-9DAE-DCD134D7C0BE}"/>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787E0D-09F9-459E-8019-F8385DDC718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7E4FB-EB51-4FAE-A1BA-312828DA5D9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819327-5A71-47E8-9090-B073E43B9AB6}"/>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8" name="Footer Placeholder 7">
            <a:extLst>
              <a:ext uri="{FF2B5EF4-FFF2-40B4-BE49-F238E27FC236}">
                <a16:creationId xmlns:a16="http://schemas.microsoft.com/office/drawing/2014/main" id="{698022DB-144C-49C4-A583-AB03D6E533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99397F-47EB-4270-AF24-DD18BDF099C4}"/>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765719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83F0-51C3-45BC-AEC5-69C0D9595D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F0F2BD-A499-480D-A4D1-96A14705FAE6}"/>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4" name="Footer Placeholder 3">
            <a:extLst>
              <a:ext uri="{FF2B5EF4-FFF2-40B4-BE49-F238E27FC236}">
                <a16:creationId xmlns:a16="http://schemas.microsoft.com/office/drawing/2014/main" id="{9540EBF4-B2C6-4E03-B435-CFF12F9E2F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5E2BCA-B344-4799-88E0-E061FAB14AA7}"/>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647001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13819F-8128-4FD5-9ED8-502D02A3BAEA}"/>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3" name="Footer Placeholder 2">
            <a:extLst>
              <a:ext uri="{FF2B5EF4-FFF2-40B4-BE49-F238E27FC236}">
                <a16:creationId xmlns:a16="http://schemas.microsoft.com/office/drawing/2014/main" id="{D1AC5858-ACAD-4D82-9A90-B292AE023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799513-D9CE-4035-84A6-F6009E45A893}"/>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893832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A568-DD7D-4838-8FAF-6BED31824FC8}"/>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AFDDF46-C96E-45B7-97D0-A72B2BE5BEF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5A9319-2312-4FEF-B180-380C8BBA1F04}"/>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E0BBD11-2A34-4D60-89C7-87E53D012623}"/>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6" name="Footer Placeholder 5">
            <a:extLst>
              <a:ext uri="{FF2B5EF4-FFF2-40B4-BE49-F238E27FC236}">
                <a16:creationId xmlns:a16="http://schemas.microsoft.com/office/drawing/2014/main" id="{EB68221E-36A0-4C48-A7DC-4A5754F68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89918-86C5-4676-8836-16017BA203D6}"/>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5474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850F-B0E9-4138-8991-2B0896EDE97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41F689C-4026-4B52-9DD2-AD810B82707F}"/>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9A5F59C5-CA2D-49B6-B2C9-70357659EF79}"/>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0E85454-1A63-415B-BFD3-9ACA0D95DED2}"/>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6" name="Footer Placeholder 5">
            <a:extLst>
              <a:ext uri="{FF2B5EF4-FFF2-40B4-BE49-F238E27FC236}">
                <a16:creationId xmlns:a16="http://schemas.microsoft.com/office/drawing/2014/main" id="{488D6768-026C-4422-A47E-6B5616C66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29BE6-A5C4-455C-8725-291EFC9EB1F4}"/>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873047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9E1C-B272-46ED-9631-47BCB98B4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8B86B0-EC0D-4E4B-A218-7FD65D4861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62751-FBAF-458F-A2AF-2539F530F432}"/>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5" name="Footer Placeholder 4">
            <a:extLst>
              <a:ext uri="{FF2B5EF4-FFF2-40B4-BE49-F238E27FC236}">
                <a16:creationId xmlns:a16="http://schemas.microsoft.com/office/drawing/2014/main" id="{0CF320BA-081B-4378-8B24-831793570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FF6D6-B3FA-49F2-B6D7-E8570F66F820}"/>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08082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D64E15-70FE-4941-9137-756BEC17756A}"/>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9119CE-47D1-4BFF-9D6D-118CA6BA288C}"/>
              </a:ext>
            </a:extLst>
          </p:cNvPr>
          <p:cNvSpPr>
            <a:spLocks noGrp="1"/>
          </p:cNvSpPr>
          <p:nvPr>
            <p:ph type="body" orient="vert" idx="1"/>
          </p:nvPr>
        </p:nvSpPr>
        <p:spPr>
          <a:xfrm>
            <a:off x="1257300" y="547689"/>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EEB16-FE39-4BAA-B559-BCAE10B7521A}"/>
              </a:ext>
            </a:extLst>
          </p:cNvPr>
          <p:cNvSpPr>
            <a:spLocks noGrp="1"/>
          </p:cNvSpPr>
          <p:nvPr>
            <p:ph type="dt" sz="half" idx="10"/>
          </p:nvPr>
        </p:nvSpPr>
        <p:spPr/>
        <p:txBody>
          <a:bodyPr/>
          <a:lstStyle/>
          <a:p>
            <a:fld id="{425404F2-BE9A-4460-8815-8F645183555F}" type="datetimeFigureOut">
              <a:rPr lang="en-US" smtClean="0"/>
              <a:pPr/>
              <a:t>6/3/2026</a:t>
            </a:fld>
            <a:endParaRPr lang="en-US"/>
          </a:p>
        </p:txBody>
      </p:sp>
      <p:sp>
        <p:nvSpPr>
          <p:cNvPr id="5" name="Footer Placeholder 4">
            <a:extLst>
              <a:ext uri="{FF2B5EF4-FFF2-40B4-BE49-F238E27FC236}">
                <a16:creationId xmlns:a16="http://schemas.microsoft.com/office/drawing/2014/main" id="{E58A3993-4B0E-4831-8CF4-213E25C4E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3B0AE-E927-42C9-9E70-F4B58834D17E}"/>
              </a:ext>
            </a:extLst>
          </p:cNvPr>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66787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0072922-33C4-4B41-B07E-A2C165941FC0}"/>
              </a:ext>
            </a:extLst>
          </p:cNvPr>
          <p:cNvSpPr>
            <a:spLocks/>
          </p:cNvSpPr>
          <p:nvPr userDrawn="1"/>
        </p:nvSpPr>
        <p:spPr bwMode="auto">
          <a:xfrm>
            <a:off x="2" y="-5907"/>
            <a:ext cx="18287999" cy="10293717"/>
          </a:xfrm>
          <a:custGeom>
            <a:avLst/>
            <a:gdLst>
              <a:gd name="connsiteX0" fmla="*/ 9767862 w 12188824"/>
              <a:gd name="connsiteY0" fmla="*/ 3591325 h 6862478"/>
              <a:gd name="connsiteX1" fmla="*/ 9899546 w 12188824"/>
              <a:gd name="connsiteY1" fmla="*/ 3644748 h 6862478"/>
              <a:gd name="connsiteX2" fmla="*/ 9899546 w 12188824"/>
              <a:gd name="connsiteY2" fmla="*/ 3911859 h 6862478"/>
              <a:gd name="connsiteX3" fmla="*/ 9897839 w 12188824"/>
              <a:gd name="connsiteY3" fmla="*/ 3912978 h 6862478"/>
              <a:gd name="connsiteX4" fmla="*/ 9899211 w 12188824"/>
              <a:gd name="connsiteY4" fmla="*/ 3914350 h 6862478"/>
              <a:gd name="connsiteX5" fmla="*/ 6947176 w 12188824"/>
              <a:gd name="connsiteY5" fmla="*/ 6861937 h 6862478"/>
              <a:gd name="connsiteX6" fmla="*/ 6414587 w 12188824"/>
              <a:gd name="connsiteY6" fmla="*/ 6861937 h 6862478"/>
              <a:gd name="connsiteX7" fmla="*/ 9630137 w 12188824"/>
              <a:gd name="connsiteY7" fmla="*/ 3645275 h 6862478"/>
              <a:gd name="connsiteX8" fmla="*/ 9630905 w 12188824"/>
              <a:gd name="connsiteY8" fmla="*/ 3646043 h 6862478"/>
              <a:gd name="connsiteX9" fmla="*/ 9631715 w 12188824"/>
              <a:gd name="connsiteY9" fmla="*/ 3644748 h 6862478"/>
              <a:gd name="connsiteX10" fmla="*/ 9767862 w 12188824"/>
              <a:gd name="connsiteY10" fmla="*/ 3591325 h 6862478"/>
              <a:gd name="connsiteX11" fmla="*/ 4757494 w 12188824"/>
              <a:gd name="connsiteY11" fmla="*/ 1042910 h 6862478"/>
              <a:gd name="connsiteX12" fmla="*/ 5529879 w 12188824"/>
              <a:gd name="connsiteY12" fmla="*/ 1359067 h 6862478"/>
              <a:gd name="connsiteX13" fmla="*/ 5529879 w 12188824"/>
              <a:gd name="connsiteY13" fmla="*/ 2896807 h 6862478"/>
              <a:gd name="connsiteX14" fmla="*/ 5529674 w 12188824"/>
              <a:gd name="connsiteY14" fmla="*/ 2896992 h 6862478"/>
              <a:gd name="connsiteX15" fmla="*/ 5529736 w 12188824"/>
              <a:gd name="connsiteY15" fmla="*/ 2897055 h 6862478"/>
              <a:gd name="connsiteX16" fmla="*/ 1564312 w 12188824"/>
              <a:gd name="connsiteY16" fmla="*/ 6862478 h 6862478"/>
              <a:gd name="connsiteX17" fmla="*/ 0 w 12188824"/>
              <a:gd name="connsiteY17" fmla="*/ 6862478 h 6862478"/>
              <a:gd name="connsiteX18" fmla="*/ 0 w 12188824"/>
              <a:gd name="connsiteY18" fmla="*/ 5342325 h 6862478"/>
              <a:gd name="connsiteX19" fmla="*/ 3988160 w 12188824"/>
              <a:gd name="connsiteY19" fmla="*/ 1360788 h 6862478"/>
              <a:gd name="connsiteX20" fmla="*/ 3989570 w 12188824"/>
              <a:gd name="connsiteY20" fmla="*/ 1359067 h 6862478"/>
              <a:gd name="connsiteX21" fmla="*/ 4757494 w 12188824"/>
              <a:gd name="connsiteY21" fmla="*/ 1042910 h 6862478"/>
              <a:gd name="connsiteX22" fmla="*/ 3710411 w 12188824"/>
              <a:gd name="connsiteY22" fmla="*/ 0 h 6862478"/>
              <a:gd name="connsiteX23" fmla="*/ 4245830 w 12188824"/>
              <a:gd name="connsiteY23" fmla="*/ 0 h 6862478"/>
              <a:gd name="connsiteX24" fmla="*/ 588411 w 12188824"/>
              <a:gd name="connsiteY24" fmla="*/ 3645275 h 6862478"/>
              <a:gd name="connsiteX25" fmla="*/ 588200 w 12188824"/>
              <a:gd name="connsiteY25" fmla="*/ 3645059 h 6862478"/>
              <a:gd name="connsiteX26" fmla="*/ 527740 w 12188824"/>
              <a:gd name="connsiteY26" fmla="*/ 3684767 h 6862478"/>
              <a:gd name="connsiteX27" fmla="*/ 326868 w 12188824"/>
              <a:gd name="connsiteY27" fmla="*/ 3644701 h 6862478"/>
              <a:gd name="connsiteX28" fmla="*/ 326868 w 12188824"/>
              <a:gd name="connsiteY28" fmla="*/ 3377590 h 6862478"/>
              <a:gd name="connsiteX29" fmla="*/ 331357 w 12188824"/>
              <a:gd name="connsiteY29" fmla="*/ 3374641 h 6862478"/>
              <a:gd name="connsiteX30" fmla="*/ 9362881 w 12188824"/>
              <a:gd name="connsiteY30" fmla="*/ 0 h 6862478"/>
              <a:gd name="connsiteX31" fmla="*/ 11962512 w 12188824"/>
              <a:gd name="connsiteY31" fmla="*/ 0 h 6862478"/>
              <a:gd name="connsiteX32" fmla="*/ 11962512 w 12188824"/>
              <a:gd name="connsiteY32" fmla="*/ 0 h 6862478"/>
              <a:gd name="connsiteX33" fmla="*/ 12188824 w 12188824"/>
              <a:gd name="connsiteY33" fmla="*/ 0 h 6862478"/>
              <a:gd name="connsiteX34" fmla="*/ 12188824 w 12188824"/>
              <a:gd name="connsiteY34" fmla="*/ 279302 h 6862478"/>
              <a:gd name="connsiteX35" fmla="*/ 9215738 w 12188824"/>
              <a:gd name="connsiteY35" fmla="*/ 3246880 h 6862478"/>
              <a:gd name="connsiteX36" fmla="*/ 9210177 w 12188824"/>
              <a:gd name="connsiteY36" fmla="*/ 3253408 h 6862478"/>
              <a:gd name="connsiteX37" fmla="*/ 8764072 w 12188824"/>
              <a:gd name="connsiteY37" fmla="*/ 3253408 h 6862478"/>
              <a:gd name="connsiteX38" fmla="*/ 8737355 w 12188824"/>
              <a:gd name="connsiteY38" fmla="*/ 3220478 h 6862478"/>
              <a:gd name="connsiteX39" fmla="*/ 5093641 w 12188824"/>
              <a:gd name="connsiteY39" fmla="*/ 6858904 h 6862478"/>
              <a:gd name="connsiteX40" fmla="*/ 2494012 w 12188824"/>
              <a:gd name="connsiteY40" fmla="*/ 6858904 h 686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88824" h="6862478">
                <a:moveTo>
                  <a:pt x="9767862" y="3591325"/>
                </a:moveTo>
                <a:cubicBezTo>
                  <a:pt x="9816221" y="3591325"/>
                  <a:pt x="9863835" y="3609133"/>
                  <a:pt x="9899546" y="3644748"/>
                </a:cubicBezTo>
                <a:cubicBezTo>
                  <a:pt x="9970967" y="3721913"/>
                  <a:pt x="9970967" y="3840629"/>
                  <a:pt x="9899546" y="3911859"/>
                </a:cubicBezTo>
                <a:lnTo>
                  <a:pt x="9897839" y="3912978"/>
                </a:lnTo>
                <a:lnTo>
                  <a:pt x="9899211" y="3914350"/>
                </a:lnTo>
                <a:lnTo>
                  <a:pt x="6947176" y="6861937"/>
                </a:lnTo>
                <a:lnTo>
                  <a:pt x="6414587" y="6861937"/>
                </a:lnTo>
                <a:lnTo>
                  <a:pt x="9630137" y="3645275"/>
                </a:lnTo>
                <a:lnTo>
                  <a:pt x="9630905" y="3646043"/>
                </a:lnTo>
                <a:lnTo>
                  <a:pt x="9631715" y="3644748"/>
                </a:lnTo>
                <a:cubicBezTo>
                  <a:pt x="9670402" y="3609133"/>
                  <a:pt x="9719504" y="3591325"/>
                  <a:pt x="9767862" y="3591325"/>
                </a:cubicBezTo>
                <a:close/>
                <a:moveTo>
                  <a:pt x="4757494" y="1042910"/>
                </a:moveTo>
                <a:cubicBezTo>
                  <a:pt x="5036266" y="1042910"/>
                  <a:pt x="5315782" y="1148296"/>
                  <a:pt x="5529879" y="1359067"/>
                </a:cubicBezTo>
                <a:cubicBezTo>
                  <a:pt x="5958073" y="1786547"/>
                  <a:pt x="5958073" y="2475264"/>
                  <a:pt x="5529879" y="2896807"/>
                </a:cubicBezTo>
                <a:lnTo>
                  <a:pt x="5529674" y="2896992"/>
                </a:lnTo>
                <a:lnTo>
                  <a:pt x="5529736" y="2897055"/>
                </a:lnTo>
                <a:lnTo>
                  <a:pt x="1564312" y="6862478"/>
                </a:lnTo>
                <a:lnTo>
                  <a:pt x="0" y="6862478"/>
                </a:lnTo>
                <a:lnTo>
                  <a:pt x="0" y="5342325"/>
                </a:lnTo>
                <a:lnTo>
                  <a:pt x="3988160" y="1360788"/>
                </a:lnTo>
                <a:lnTo>
                  <a:pt x="3989570" y="1359067"/>
                </a:lnTo>
                <a:cubicBezTo>
                  <a:pt x="4200693" y="1148296"/>
                  <a:pt x="4478721" y="1042910"/>
                  <a:pt x="4757494" y="1042910"/>
                </a:cubicBezTo>
                <a:close/>
                <a:moveTo>
                  <a:pt x="3710411" y="0"/>
                </a:moveTo>
                <a:lnTo>
                  <a:pt x="4245830" y="0"/>
                </a:lnTo>
                <a:lnTo>
                  <a:pt x="588411" y="3645275"/>
                </a:lnTo>
                <a:lnTo>
                  <a:pt x="588200" y="3645059"/>
                </a:lnTo>
                <a:lnTo>
                  <a:pt x="527740" y="3684767"/>
                </a:lnTo>
                <a:cubicBezTo>
                  <a:pt x="460783" y="3711478"/>
                  <a:pt x="380433" y="3698123"/>
                  <a:pt x="326868" y="3644701"/>
                </a:cubicBezTo>
                <a:cubicBezTo>
                  <a:pt x="249494" y="3573471"/>
                  <a:pt x="249494" y="3454755"/>
                  <a:pt x="326868" y="3377590"/>
                </a:cubicBezTo>
                <a:lnTo>
                  <a:pt x="331357" y="3374641"/>
                </a:lnTo>
                <a:close/>
                <a:moveTo>
                  <a:pt x="9362881" y="0"/>
                </a:moveTo>
                <a:lnTo>
                  <a:pt x="11962512" y="0"/>
                </a:lnTo>
                <a:lnTo>
                  <a:pt x="11962512" y="0"/>
                </a:lnTo>
                <a:lnTo>
                  <a:pt x="12188824" y="0"/>
                </a:lnTo>
                <a:lnTo>
                  <a:pt x="12188824" y="279302"/>
                </a:lnTo>
                <a:lnTo>
                  <a:pt x="9215738" y="3246880"/>
                </a:lnTo>
                <a:lnTo>
                  <a:pt x="9210177" y="3253408"/>
                </a:lnTo>
                <a:cubicBezTo>
                  <a:pt x="9085267" y="3378117"/>
                  <a:pt x="8888981" y="3378117"/>
                  <a:pt x="8764072" y="3253408"/>
                </a:cubicBezTo>
                <a:lnTo>
                  <a:pt x="8737355" y="3220478"/>
                </a:lnTo>
                <a:lnTo>
                  <a:pt x="5093641" y="6858904"/>
                </a:lnTo>
                <a:lnTo>
                  <a:pt x="2494012" y="6858904"/>
                </a:lnTo>
                <a:close/>
              </a:path>
            </a:pathLst>
          </a:custGeom>
          <a:solidFill>
            <a:schemeClr val="accent1">
              <a:alpha val="2000"/>
            </a:schemeClr>
          </a:solidFill>
          <a:ln w="9525">
            <a:noFill/>
            <a:round/>
            <a:headEnd/>
            <a:tailEnd/>
          </a:ln>
        </p:spPr>
        <p:txBody>
          <a:bodyPr vert="horz" wrap="square" lIns="137160" tIns="68580" rIns="137160" bIns="68580" numCol="1" anchor="t" anchorCtr="0" compatLnSpc="1">
            <a:prstTxWarp prst="textNoShape">
              <a:avLst/>
            </a:prstTxWarp>
            <a:noAutofit/>
          </a:bodyPr>
          <a:lstStyle/>
          <a:p>
            <a:endParaRPr lang="en-IN" sz="3600"/>
          </a:p>
        </p:txBody>
      </p:sp>
      <p:sp>
        <p:nvSpPr>
          <p:cNvPr id="4" name="Date Placeholder 3"/>
          <p:cNvSpPr>
            <a:spLocks noGrp="1"/>
          </p:cNvSpPr>
          <p:nvPr>
            <p:ph type="dt" sz="half" idx="10"/>
          </p:nvPr>
        </p:nvSpPr>
        <p:spPr/>
        <p:txBody>
          <a:bodyPr/>
          <a:lstStyle/>
          <a:p>
            <a:fld id="{425404F2-BE9A-4460-8815-8F645183555F}"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
        <p:nvSpPr>
          <p:cNvPr id="7" name="Title 1">
            <a:extLst>
              <a:ext uri="{FF2B5EF4-FFF2-40B4-BE49-F238E27FC236}">
                <a16:creationId xmlns:a16="http://schemas.microsoft.com/office/drawing/2014/main" id="{9C6F62FE-A218-4FF4-BF4B-A352B0436A5A}"/>
              </a:ext>
            </a:extLst>
          </p:cNvPr>
          <p:cNvSpPr>
            <a:spLocks noGrp="1"/>
          </p:cNvSpPr>
          <p:nvPr>
            <p:ph type="title"/>
          </p:nvPr>
        </p:nvSpPr>
        <p:spPr>
          <a:xfrm>
            <a:off x="914402" y="411962"/>
            <a:ext cx="16459202" cy="1066622"/>
          </a:xfrm>
        </p:spPr>
        <p:txBody>
          <a:bodyPr lIns="0" rIns="0"/>
          <a:lstStyle>
            <a:lvl1pPr>
              <a:defRPr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8" name="Rectangle 7">
            <a:extLst>
              <a:ext uri="{FF2B5EF4-FFF2-40B4-BE49-F238E27FC236}">
                <a16:creationId xmlns:a16="http://schemas.microsoft.com/office/drawing/2014/main" id="{181EF826-198D-4368-A76F-9E1DBEF4FFBE}"/>
              </a:ext>
            </a:extLst>
          </p:cNvPr>
          <p:cNvSpPr/>
          <p:nvPr userDrawn="1"/>
        </p:nvSpPr>
        <p:spPr>
          <a:xfrm>
            <a:off x="2" y="401132"/>
            <a:ext cx="500789" cy="1099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600"/>
          </a:p>
        </p:txBody>
      </p:sp>
      <p:sp>
        <p:nvSpPr>
          <p:cNvPr id="10" name="Text Placeholder 9">
            <a:extLst>
              <a:ext uri="{FF2B5EF4-FFF2-40B4-BE49-F238E27FC236}">
                <a16:creationId xmlns:a16="http://schemas.microsoft.com/office/drawing/2014/main" id="{77DFC7F0-CE29-402B-AD65-76FC395728EE}"/>
              </a:ext>
            </a:extLst>
          </p:cNvPr>
          <p:cNvSpPr>
            <a:spLocks noGrp="1"/>
          </p:cNvSpPr>
          <p:nvPr>
            <p:ph type="body" sz="quarter" idx="13"/>
          </p:nvPr>
        </p:nvSpPr>
        <p:spPr>
          <a:xfrm>
            <a:off x="914640" y="1456415"/>
            <a:ext cx="16458723" cy="618977"/>
          </a:xfrm>
        </p:spPr>
        <p:txBody>
          <a:bodyPr lIns="0" rIns="0">
            <a:normAutofit/>
          </a:bodyPr>
          <a:lstStyle>
            <a:lvl1pPr marL="0" indent="0">
              <a:buFontTx/>
              <a:buNone/>
              <a:defRPr sz="2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914286" indent="0">
              <a:buFontTx/>
              <a:buNone/>
              <a:defRPr/>
            </a:lvl2pPr>
            <a:lvl3pPr marL="1828571" indent="0">
              <a:buFontTx/>
              <a:buNone/>
              <a:defRPr/>
            </a:lvl3pPr>
            <a:lvl4pPr marL="2742857" indent="0">
              <a:buFontTx/>
              <a:buNone/>
              <a:defRPr/>
            </a:lvl4pPr>
            <a:lvl5pPr marL="3657143" indent="0">
              <a:buFontTx/>
              <a:buNone/>
              <a:defRPr/>
            </a:lvl5pPr>
          </a:lstStyle>
          <a:p>
            <a:pPr lvl="0"/>
            <a:r>
              <a:rPr lang="en-US"/>
              <a:t>Edit Master text styles</a:t>
            </a:r>
            <a:endParaRPr lang="en-IN"/>
          </a:p>
        </p:txBody>
      </p:sp>
    </p:spTree>
    <p:extLst>
      <p:ext uri="{BB962C8B-B14F-4D97-AF65-F5344CB8AC3E}">
        <p14:creationId xmlns:p14="http://schemas.microsoft.com/office/powerpoint/2010/main" val="495655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010" y="4305956"/>
            <a:ext cx="8898335" cy="1066622"/>
          </a:xfrm>
        </p:spPr>
        <p:txBody>
          <a:bodyPr>
            <a:normAutofit/>
          </a:bodyPr>
          <a:lstStyle>
            <a:lvl1pPr algn="ctr">
              <a:defRPr sz="54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6/3/2026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638455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2" y="9367903"/>
            <a:ext cx="18288000" cy="917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 name="TextBox 5"/>
          <p:cNvSpPr txBox="1"/>
          <p:nvPr userDrawn="1"/>
        </p:nvSpPr>
        <p:spPr>
          <a:xfrm>
            <a:off x="14160983" y="9630626"/>
            <a:ext cx="2478179" cy="346249"/>
          </a:xfrm>
          <a:prstGeom prst="rect">
            <a:avLst/>
          </a:prstGeom>
          <a:noFill/>
        </p:spPr>
        <p:txBody>
          <a:bodyPr wrap="none" rtlCol="0">
            <a:spAutoFit/>
          </a:bodyPr>
          <a:lstStyle/>
          <a:p>
            <a:r>
              <a:rPr lang="en-US" sz="1650" b="1">
                <a:solidFill>
                  <a:schemeClr val="bg1"/>
                </a:solidFill>
                <a:ea typeface="Open Sans" panose="020B0606030504020204" pitchFamily="34" charset="0"/>
                <a:cs typeface="Open Sans" panose="020B0606030504020204" pitchFamily="34" charset="0"/>
              </a:rPr>
              <a:t>This is a Presentation Title</a:t>
            </a:r>
          </a:p>
        </p:txBody>
      </p:sp>
      <p:grpSp>
        <p:nvGrpSpPr>
          <p:cNvPr id="7" name="Group 6"/>
          <p:cNvGrpSpPr/>
          <p:nvPr userDrawn="1"/>
        </p:nvGrpSpPr>
        <p:grpSpPr>
          <a:xfrm>
            <a:off x="16732305" y="9660957"/>
            <a:ext cx="336123" cy="331647"/>
            <a:chOff x="4328868" y="5502988"/>
            <a:chExt cx="500307" cy="493774"/>
          </a:xfrm>
          <a:solidFill>
            <a:schemeClr val="bg1"/>
          </a:solidFill>
        </p:grpSpPr>
        <p:sp>
          <p:nvSpPr>
            <p:cNvPr id="8"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grpFill/>
            <a:ln>
              <a:noFill/>
            </a:ln>
          </p:spPr>
          <p:txBody>
            <a:bodyPr vert="horz" wrap="square" lIns="91416" tIns="45708" rIns="91416" bIns="45708" numCol="1" anchor="t" anchorCtr="0" compatLnSpc="1">
              <a:prstTxWarp prst="textNoShape">
                <a:avLst/>
              </a:prstTxWarp>
            </a:bodyPr>
            <a:lstStyle/>
            <a:p>
              <a:endParaRPr lang="id-ID" sz="3599"/>
            </a:p>
          </p:txBody>
        </p:sp>
        <p:sp>
          <p:nvSpPr>
            <p:cNvPr id="9"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grpFill/>
            <a:ln>
              <a:noFill/>
            </a:ln>
          </p:spPr>
          <p:txBody>
            <a:bodyPr vert="horz" wrap="square" lIns="91416" tIns="45708" rIns="91416" bIns="45708" numCol="1" anchor="t" anchorCtr="0" compatLnSpc="1">
              <a:prstTxWarp prst="textNoShape">
                <a:avLst/>
              </a:prstTxWarp>
            </a:bodyPr>
            <a:lstStyle/>
            <a:p>
              <a:endParaRPr lang="id-ID" sz="3599"/>
            </a:p>
          </p:txBody>
        </p:sp>
      </p:grpSp>
      <p:grpSp>
        <p:nvGrpSpPr>
          <p:cNvPr id="10" name="Group 9"/>
          <p:cNvGrpSpPr/>
          <p:nvPr userDrawn="1"/>
        </p:nvGrpSpPr>
        <p:grpSpPr>
          <a:xfrm flipH="1">
            <a:off x="17469261" y="9660957"/>
            <a:ext cx="336123" cy="331647"/>
            <a:chOff x="4328868" y="5502988"/>
            <a:chExt cx="500307" cy="493774"/>
          </a:xfrm>
          <a:solidFill>
            <a:schemeClr val="bg1"/>
          </a:solidFill>
        </p:grpSpPr>
        <p:sp>
          <p:nvSpPr>
            <p:cNvPr id="11"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grpFill/>
            <a:ln>
              <a:noFill/>
            </a:ln>
          </p:spPr>
          <p:txBody>
            <a:bodyPr vert="horz" wrap="square" lIns="91416" tIns="45708" rIns="91416" bIns="45708" numCol="1" anchor="t" anchorCtr="0" compatLnSpc="1">
              <a:prstTxWarp prst="textNoShape">
                <a:avLst/>
              </a:prstTxWarp>
            </a:bodyPr>
            <a:lstStyle/>
            <a:p>
              <a:endParaRPr lang="id-ID" sz="3599"/>
            </a:p>
          </p:txBody>
        </p:sp>
        <p:sp>
          <p:nvSpPr>
            <p:cNvPr id="1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grpFill/>
            <a:ln>
              <a:noFill/>
            </a:ln>
          </p:spPr>
          <p:txBody>
            <a:bodyPr vert="horz" wrap="square" lIns="91416" tIns="45708" rIns="91416" bIns="45708" numCol="1" anchor="t" anchorCtr="0" compatLnSpc="1">
              <a:prstTxWarp prst="textNoShape">
                <a:avLst/>
              </a:prstTxWarp>
            </a:bodyPr>
            <a:lstStyle/>
            <a:p>
              <a:endParaRPr lang="id-ID" sz="3599"/>
            </a:p>
          </p:txBody>
        </p:sp>
      </p:grpSp>
      <p:sp>
        <p:nvSpPr>
          <p:cNvPr id="17" name="Slide Number Placeholder 16"/>
          <p:cNvSpPr>
            <a:spLocks noGrp="1"/>
          </p:cNvSpPr>
          <p:nvPr>
            <p:ph type="sldNum" sz="quarter" idx="12"/>
          </p:nvPr>
        </p:nvSpPr>
        <p:spPr>
          <a:xfrm>
            <a:off x="16804097" y="9485661"/>
            <a:ext cx="736958" cy="630672"/>
          </a:xfrm>
        </p:spPr>
        <p:txBody>
          <a:bodyPr/>
          <a:lstStyle>
            <a:lvl1pPr>
              <a:defRPr sz="1650">
                <a:solidFill>
                  <a:schemeClr val="bg1"/>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5494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E16425B-2A42-409E-BD07-64554C49ED28}"/>
              </a:ext>
            </a:extLst>
          </p:cNvPr>
          <p:cNvSpPr>
            <a:spLocks noGrp="1"/>
          </p:cNvSpPr>
          <p:nvPr>
            <p:ph type="pic" sz="quarter" idx="13"/>
          </p:nvPr>
        </p:nvSpPr>
        <p:spPr>
          <a:xfrm>
            <a:off x="2" y="0"/>
            <a:ext cx="18288000" cy="10287000"/>
          </a:xfrm>
        </p:spPr>
        <p:txBody>
          <a:bodyPr anchor="ctr"/>
          <a:lstStyle>
            <a:lvl1pPr marL="0" indent="0" algn="ctr">
              <a:buFontTx/>
              <a:buNone/>
              <a:defRPr/>
            </a:lvl1pPr>
          </a:lstStyle>
          <a:p>
            <a:endParaRPr lang="en-IN"/>
          </a:p>
        </p:txBody>
      </p:sp>
      <p:sp>
        <p:nvSpPr>
          <p:cNvPr id="2" name="Title 1"/>
          <p:cNvSpPr>
            <a:spLocks noGrp="1"/>
          </p:cNvSpPr>
          <p:nvPr>
            <p:ph type="ctrTitle"/>
          </p:nvPr>
        </p:nvSpPr>
        <p:spPr>
          <a:xfrm>
            <a:off x="5638802" y="5918399"/>
            <a:ext cx="11734800" cy="2070714"/>
          </a:xfrm>
        </p:spPr>
        <p:txBody>
          <a:bodyPr lIns="0" rIns="0" anchor="b">
            <a:noAutofit/>
          </a:bodyPr>
          <a:lstStyle>
            <a:lvl1pPr algn="r">
              <a:defRPr lang="en-US" sz="1200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8711838" y="8477474"/>
            <a:ext cx="8661762" cy="660582"/>
          </a:xfrm>
        </p:spPr>
        <p:txBody>
          <a:bodyPr lIns="0" rIns="0">
            <a:normAutofit/>
          </a:bodyPr>
          <a:lstStyle>
            <a:lvl1pPr marL="0" indent="0" algn="r">
              <a:buNone/>
              <a:defRPr lang="en-US" sz="360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914247" indent="0" algn="ctr">
              <a:buNone/>
              <a:defRPr>
                <a:solidFill>
                  <a:schemeClr val="tx1">
                    <a:tint val="75000"/>
                  </a:schemeClr>
                </a:solidFill>
              </a:defRPr>
            </a:lvl2pPr>
            <a:lvl3pPr marL="1828496" indent="0" algn="ctr">
              <a:buNone/>
              <a:defRPr>
                <a:solidFill>
                  <a:schemeClr val="tx1">
                    <a:tint val="75000"/>
                  </a:schemeClr>
                </a:solidFill>
              </a:defRPr>
            </a:lvl3pPr>
            <a:lvl4pPr marL="2742743" indent="0" algn="ctr">
              <a:buNone/>
              <a:defRPr>
                <a:solidFill>
                  <a:schemeClr val="tx1">
                    <a:tint val="75000"/>
                  </a:schemeClr>
                </a:solidFill>
              </a:defRPr>
            </a:lvl4pPr>
            <a:lvl5pPr marL="3656991" indent="0" algn="ctr">
              <a:buNone/>
              <a:defRPr>
                <a:solidFill>
                  <a:schemeClr val="tx1">
                    <a:tint val="75000"/>
                  </a:schemeClr>
                </a:solidFill>
              </a:defRPr>
            </a:lvl5pPr>
            <a:lvl6pPr marL="4571238" indent="0" algn="ctr">
              <a:buNone/>
              <a:defRPr>
                <a:solidFill>
                  <a:schemeClr val="tx1">
                    <a:tint val="75000"/>
                  </a:schemeClr>
                </a:solidFill>
              </a:defRPr>
            </a:lvl6pPr>
            <a:lvl7pPr marL="5485487" indent="0" algn="ctr">
              <a:buNone/>
              <a:defRPr>
                <a:solidFill>
                  <a:schemeClr val="tx1">
                    <a:tint val="75000"/>
                  </a:schemeClr>
                </a:solidFill>
              </a:defRPr>
            </a:lvl7pPr>
            <a:lvl8pPr marL="6399734" indent="0" algn="ctr">
              <a:buNone/>
              <a:defRPr>
                <a:solidFill>
                  <a:schemeClr val="tx1">
                    <a:tint val="75000"/>
                  </a:schemeClr>
                </a:solidFill>
              </a:defRPr>
            </a:lvl8pPr>
            <a:lvl9pPr marL="73139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
        <p:nvSpPr>
          <p:cNvPr id="12" name="Picture Placeholder 11">
            <a:extLst>
              <a:ext uri="{FF2B5EF4-FFF2-40B4-BE49-F238E27FC236}">
                <a16:creationId xmlns:a16="http://schemas.microsoft.com/office/drawing/2014/main" id="{A44978E7-8DCC-4370-A827-019C0A465DB1}"/>
              </a:ext>
            </a:extLst>
          </p:cNvPr>
          <p:cNvSpPr>
            <a:spLocks noGrp="1"/>
          </p:cNvSpPr>
          <p:nvPr>
            <p:ph type="pic" sz="quarter" idx="14"/>
          </p:nvPr>
        </p:nvSpPr>
        <p:spPr>
          <a:xfrm>
            <a:off x="245334" y="2315588"/>
            <a:ext cx="6003066" cy="5987832"/>
          </a:xfrm>
          <a:custGeom>
            <a:avLst/>
            <a:gdLst>
              <a:gd name="connsiteX0" fmla="*/ 1741488 w 3484563"/>
              <a:gd name="connsiteY0" fmla="*/ 0 h 3476625"/>
              <a:gd name="connsiteX1" fmla="*/ 3484563 w 3484563"/>
              <a:gd name="connsiteY1" fmla="*/ 1738313 h 3476625"/>
              <a:gd name="connsiteX2" fmla="*/ 1741488 w 3484563"/>
              <a:gd name="connsiteY2" fmla="*/ 3476625 h 3476625"/>
              <a:gd name="connsiteX3" fmla="*/ 0 w 3484563"/>
              <a:gd name="connsiteY3" fmla="*/ 1738313 h 3476625"/>
            </a:gdLst>
            <a:ahLst/>
            <a:cxnLst>
              <a:cxn ang="0">
                <a:pos x="connsiteX0" y="connsiteY0"/>
              </a:cxn>
              <a:cxn ang="0">
                <a:pos x="connsiteX1" y="connsiteY1"/>
              </a:cxn>
              <a:cxn ang="0">
                <a:pos x="connsiteX2" y="connsiteY2"/>
              </a:cxn>
              <a:cxn ang="0">
                <a:pos x="connsiteX3" y="connsiteY3"/>
              </a:cxn>
            </a:cxnLst>
            <a:rect l="l" t="t" r="r" b="b"/>
            <a:pathLst>
              <a:path w="3484563" h="3476625">
                <a:moveTo>
                  <a:pt x="1741488" y="0"/>
                </a:moveTo>
                <a:lnTo>
                  <a:pt x="3484563" y="1738313"/>
                </a:lnTo>
                <a:lnTo>
                  <a:pt x="1741488" y="3476625"/>
                </a:lnTo>
                <a:lnTo>
                  <a:pt x="0" y="1738313"/>
                </a:lnTo>
                <a:close/>
              </a:path>
            </a:pathLst>
          </a:custGeom>
          <a:solidFill>
            <a:schemeClr val="accent3"/>
          </a:solidFill>
        </p:spPr>
        <p:txBody>
          <a:bodyPr wrap="square" anchor="ctr">
            <a:noAutofit/>
          </a:bodyPr>
          <a:lstStyle>
            <a:lvl1pPr marL="0" indent="0" algn="ctr">
              <a:buFontTx/>
              <a:buNone/>
              <a:defRPr sz="4200">
                <a:solidFill>
                  <a:schemeClr val="bg1"/>
                </a:solidFill>
              </a:defRPr>
            </a:lvl1pPr>
          </a:lstStyle>
          <a:p>
            <a:endParaRPr lang="en-IN"/>
          </a:p>
        </p:txBody>
      </p:sp>
    </p:spTree>
    <p:extLst>
      <p:ext uri="{BB962C8B-B14F-4D97-AF65-F5344CB8AC3E}">
        <p14:creationId xmlns:p14="http://schemas.microsoft.com/office/powerpoint/2010/main" val="2380194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ta Poi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E1A12D-7FBE-0E0B-4D0A-65E5294BE065}"/>
              </a:ext>
            </a:extLst>
          </p:cNvPr>
          <p:cNvSpPr>
            <a:spLocks noGrp="1"/>
          </p:cNvSpPr>
          <p:nvPr>
            <p:ph type="body" sz="quarter" idx="11" hasCustomPrompt="1"/>
          </p:nvPr>
        </p:nvSpPr>
        <p:spPr>
          <a:xfrm>
            <a:off x="1143000" y="1740940"/>
            <a:ext cx="5639844" cy="941519"/>
          </a:xfrm>
          <a:prstGeom prst="rect">
            <a:avLst/>
          </a:prstGeom>
        </p:spPr>
        <p:txBody>
          <a:bodyPr anchor="ctr"/>
          <a:lstStyle>
            <a:lvl1pPr marL="0" indent="0" fontAlgn="ctr">
              <a:lnSpc>
                <a:spcPct val="100000"/>
              </a:lnSpc>
              <a:buNone/>
              <a:defRPr sz="6600" b="1" i="0" cap="all" baseline="0">
                <a:latin typeface="Arial" panose="020B0604020202020204" pitchFamily="34" charset="0"/>
                <a:cs typeface="Arial" panose="020B0604020202020204" pitchFamily="34" charset="0"/>
              </a:defRPr>
            </a:lvl1pPr>
          </a:lstStyle>
          <a:p>
            <a:pPr lvl="0"/>
            <a:r>
              <a:rPr lang="en-US"/>
              <a:t>95%</a:t>
            </a:r>
          </a:p>
        </p:txBody>
      </p:sp>
      <p:sp>
        <p:nvSpPr>
          <p:cNvPr id="7" name="Text Placeholder 5">
            <a:extLst>
              <a:ext uri="{FF2B5EF4-FFF2-40B4-BE49-F238E27FC236}">
                <a16:creationId xmlns:a16="http://schemas.microsoft.com/office/drawing/2014/main" id="{89948E16-7BF2-13E1-C914-F56C8213A3C6}"/>
              </a:ext>
            </a:extLst>
          </p:cNvPr>
          <p:cNvSpPr>
            <a:spLocks noGrp="1"/>
          </p:cNvSpPr>
          <p:nvPr>
            <p:ph type="body" sz="quarter" idx="12" hasCustomPrompt="1"/>
          </p:nvPr>
        </p:nvSpPr>
        <p:spPr>
          <a:xfrm>
            <a:off x="1143002" y="2696734"/>
            <a:ext cx="5639843" cy="518984"/>
          </a:xfrm>
          <a:prstGeom prst="rect">
            <a:avLst/>
          </a:prstGeom>
        </p:spPr>
        <p:txBody>
          <a:bodyPr/>
          <a:lstStyle>
            <a:lvl1pPr marL="0" indent="0">
              <a:lnSpc>
                <a:spcPct val="100000"/>
              </a:lnSpc>
              <a:buNone/>
              <a:defRPr sz="225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3" name="Text Placeholder 5">
            <a:extLst>
              <a:ext uri="{FF2B5EF4-FFF2-40B4-BE49-F238E27FC236}">
                <a16:creationId xmlns:a16="http://schemas.microsoft.com/office/drawing/2014/main" id="{24855F87-3A4F-440A-CF44-55FA4865645E}"/>
              </a:ext>
            </a:extLst>
          </p:cNvPr>
          <p:cNvSpPr>
            <a:spLocks noGrp="1"/>
          </p:cNvSpPr>
          <p:nvPr>
            <p:ph type="body" sz="quarter" idx="15" hasCustomPrompt="1"/>
          </p:nvPr>
        </p:nvSpPr>
        <p:spPr>
          <a:xfrm>
            <a:off x="1143002" y="3824289"/>
            <a:ext cx="6400799" cy="3749856"/>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lob</a:t>
            </a:r>
          </a:p>
        </p:txBody>
      </p:sp>
      <p:sp>
        <p:nvSpPr>
          <p:cNvPr id="10" name="Picture Placeholder 3">
            <a:extLst>
              <a:ext uri="{FF2B5EF4-FFF2-40B4-BE49-F238E27FC236}">
                <a16:creationId xmlns:a16="http://schemas.microsoft.com/office/drawing/2014/main" id="{251A092E-CDE5-1BF6-E5A2-056400428A04}"/>
              </a:ext>
            </a:extLst>
          </p:cNvPr>
          <p:cNvSpPr>
            <a:spLocks noGrp="1"/>
          </p:cNvSpPr>
          <p:nvPr>
            <p:ph type="pic" sz="quarter" idx="10"/>
          </p:nvPr>
        </p:nvSpPr>
        <p:spPr>
          <a:xfrm>
            <a:off x="8433150" y="0"/>
            <a:ext cx="9854850" cy="10287000"/>
          </a:xfrm>
          <a:prstGeom prst="rect">
            <a:avLst/>
          </a:prstGeom>
        </p:spPr>
        <p:txBody>
          <a:bodyPr/>
          <a:lstStyle/>
          <a:p>
            <a:endParaRPr lang="en-US" dirty="0"/>
          </a:p>
        </p:txBody>
      </p:sp>
      <p:sp>
        <p:nvSpPr>
          <p:cNvPr id="5" name="Slide Number Placeholder 5">
            <a:extLst>
              <a:ext uri="{FF2B5EF4-FFF2-40B4-BE49-F238E27FC236}">
                <a16:creationId xmlns:a16="http://schemas.microsoft.com/office/drawing/2014/main" id="{BCB8A289-6A0B-D952-A1AB-4C93EACFA2AA}"/>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dirty="0"/>
          </a:p>
        </p:txBody>
      </p:sp>
      <p:pic>
        <p:nvPicPr>
          <p:cNvPr id="8" name="Graphic 7">
            <a:extLst>
              <a:ext uri="{FF2B5EF4-FFF2-40B4-BE49-F238E27FC236}">
                <a16:creationId xmlns:a16="http://schemas.microsoft.com/office/drawing/2014/main" id="{7DB6B179-D0EA-5167-FD4B-4238B2E35A6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4157544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Top">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BA3A96-4E23-D4B6-DBB4-08822BB4258A}"/>
              </a:ext>
            </a:extLst>
          </p:cNvPr>
          <p:cNvSpPr>
            <a:spLocks noGrp="1"/>
          </p:cNvSpPr>
          <p:nvPr>
            <p:ph type="pic" sz="quarter" idx="10"/>
          </p:nvPr>
        </p:nvSpPr>
        <p:spPr>
          <a:xfrm>
            <a:off x="0" y="1"/>
            <a:ext cx="18288000" cy="5257799"/>
          </a:xfrm>
          <a:prstGeom prst="rect">
            <a:avLst/>
          </a:prstGeom>
        </p:spPr>
        <p:txBody>
          <a:bodyPr/>
          <a:lstStyle/>
          <a:p>
            <a:endParaRPr lang="en-US" dirty="0"/>
          </a:p>
        </p:txBody>
      </p:sp>
      <p:sp>
        <p:nvSpPr>
          <p:cNvPr id="2" name="Text Placeholder 5">
            <a:extLst>
              <a:ext uri="{FF2B5EF4-FFF2-40B4-BE49-F238E27FC236}">
                <a16:creationId xmlns:a16="http://schemas.microsoft.com/office/drawing/2014/main" id="{5D7D829C-B686-BF2C-B191-C6EEBF10CAC0}"/>
              </a:ext>
            </a:extLst>
          </p:cNvPr>
          <p:cNvSpPr>
            <a:spLocks noGrp="1"/>
          </p:cNvSpPr>
          <p:nvPr>
            <p:ph type="body" sz="quarter" idx="15" hasCustomPrompt="1"/>
          </p:nvPr>
        </p:nvSpPr>
        <p:spPr>
          <a:xfrm>
            <a:off x="1143000" y="6557376"/>
            <a:ext cx="9947133" cy="1043574"/>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5" name="Text Placeholder 5">
            <a:extLst>
              <a:ext uri="{FF2B5EF4-FFF2-40B4-BE49-F238E27FC236}">
                <a16:creationId xmlns:a16="http://schemas.microsoft.com/office/drawing/2014/main" id="{C31D2BE4-A9D0-845F-47BE-97A02106B8E0}"/>
              </a:ext>
            </a:extLst>
          </p:cNvPr>
          <p:cNvSpPr>
            <a:spLocks noGrp="1"/>
          </p:cNvSpPr>
          <p:nvPr>
            <p:ph type="body" sz="quarter" idx="12" hasCustomPrompt="1"/>
          </p:nvPr>
        </p:nvSpPr>
        <p:spPr>
          <a:xfrm>
            <a:off x="1143002" y="5603113"/>
            <a:ext cx="5639843" cy="518984"/>
          </a:xfrm>
          <a:prstGeom prst="rect">
            <a:avLst/>
          </a:prstGeom>
        </p:spPr>
        <p:txBody>
          <a:bodyPr/>
          <a:lstStyle>
            <a:lvl1pPr marL="0" indent="0">
              <a:lnSpc>
                <a:spcPct val="100000"/>
              </a:lnSpc>
              <a:buNone/>
              <a:defRPr sz="225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3" name="Slide Number Placeholder 5">
            <a:extLst>
              <a:ext uri="{FF2B5EF4-FFF2-40B4-BE49-F238E27FC236}">
                <a16:creationId xmlns:a16="http://schemas.microsoft.com/office/drawing/2014/main" id="{783B77DE-7773-2D02-8D8A-0DDAB915A31C}"/>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dirty="0"/>
          </a:p>
        </p:txBody>
      </p:sp>
      <p:pic>
        <p:nvPicPr>
          <p:cNvPr id="6" name="Graphic 5">
            <a:extLst>
              <a:ext uri="{FF2B5EF4-FFF2-40B4-BE49-F238E27FC236}">
                <a16:creationId xmlns:a16="http://schemas.microsoft.com/office/drawing/2014/main" id="{CE2BA612-3014-B494-C506-A42CD03437E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4128940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BA3A96-4E23-D4B6-DBB4-08822BB4258A}"/>
              </a:ext>
            </a:extLst>
          </p:cNvPr>
          <p:cNvSpPr>
            <a:spLocks noGrp="1"/>
          </p:cNvSpPr>
          <p:nvPr>
            <p:ph type="pic" sz="quarter" idx="10"/>
          </p:nvPr>
        </p:nvSpPr>
        <p:spPr>
          <a:xfrm>
            <a:off x="13249656" y="0"/>
            <a:ext cx="5038344" cy="10287000"/>
          </a:xfrm>
          <a:prstGeom prst="rect">
            <a:avLst/>
          </a:prstGeom>
        </p:spPr>
        <p:txBody>
          <a:bodyPr/>
          <a:lstStyle/>
          <a:p>
            <a:endParaRPr lang="en-US" dirty="0"/>
          </a:p>
        </p:txBody>
      </p:sp>
      <p:sp>
        <p:nvSpPr>
          <p:cNvPr id="2" name="Text Placeholder 5">
            <a:extLst>
              <a:ext uri="{FF2B5EF4-FFF2-40B4-BE49-F238E27FC236}">
                <a16:creationId xmlns:a16="http://schemas.microsoft.com/office/drawing/2014/main" id="{5D7D829C-B686-BF2C-B191-C6EEBF10CAC0}"/>
              </a:ext>
            </a:extLst>
          </p:cNvPr>
          <p:cNvSpPr>
            <a:spLocks noGrp="1"/>
          </p:cNvSpPr>
          <p:nvPr>
            <p:ph type="body" sz="quarter" idx="15" hasCustomPrompt="1"/>
          </p:nvPr>
        </p:nvSpPr>
        <p:spPr>
          <a:xfrm>
            <a:off x="1143000" y="2668764"/>
            <a:ext cx="5266944" cy="4932186"/>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endParaRPr lang="en-US"/>
          </a:p>
        </p:txBody>
      </p:sp>
      <p:sp>
        <p:nvSpPr>
          <p:cNvPr id="5" name="Text Placeholder 5">
            <a:extLst>
              <a:ext uri="{FF2B5EF4-FFF2-40B4-BE49-F238E27FC236}">
                <a16:creationId xmlns:a16="http://schemas.microsoft.com/office/drawing/2014/main" id="{C31D2BE4-A9D0-845F-47BE-97A02106B8E0}"/>
              </a:ext>
            </a:extLst>
          </p:cNvPr>
          <p:cNvSpPr>
            <a:spLocks noGrp="1"/>
          </p:cNvSpPr>
          <p:nvPr>
            <p:ph type="body" sz="quarter" idx="12" hasCustomPrompt="1"/>
          </p:nvPr>
        </p:nvSpPr>
        <p:spPr>
          <a:xfrm>
            <a:off x="1143002" y="1714501"/>
            <a:ext cx="5266943" cy="518984"/>
          </a:xfrm>
          <a:prstGeom prst="rect">
            <a:avLst/>
          </a:prstGeom>
        </p:spPr>
        <p:txBody>
          <a:bodyPr/>
          <a:lstStyle>
            <a:lvl1pPr marL="0" indent="0">
              <a:lnSpc>
                <a:spcPct val="100000"/>
              </a:lnSpc>
              <a:buNone/>
              <a:defRPr sz="225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9" name="Text Placeholder 5">
            <a:extLst>
              <a:ext uri="{FF2B5EF4-FFF2-40B4-BE49-F238E27FC236}">
                <a16:creationId xmlns:a16="http://schemas.microsoft.com/office/drawing/2014/main" id="{4451CCC4-4B67-5C87-0A46-CCC5D94BC5E6}"/>
              </a:ext>
            </a:extLst>
          </p:cNvPr>
          <p:cNvSpPr>
            <a:spLocks noGrp="1"/>
          </p:cNvSpPr>
          <p:nvPr>
            <p:ph type="body" sz="quarter" idx="16" hasCustomPrompt="1"/>
          </p:nvPr>
        </p:nvSpPr>
        <p:spPr>
          <a:xfrm>
            <a:off x="7189733" y="2668764"/>
            <a:ext cx="5266944" cy="4932186"/>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endParaRPr lang="en-US"/>
          </a:p>
        </p:txBody>
      </p:sp>
      <p:sp>
        <p:nvSpPr>
          <p:cNvPr id="3" name="Slide Number Placeholder 5">
            <a:extLst>
              <a:ext uri="{FF2B5EF4-FFF2-40B4-BE49-F238E27FC236}">
                <a16:creationId xmlns:a16="http://schemas.microsoft.com/office/drawing/2014/main" id="{136CC692-DD4F-61B4-18C2-52DC96D43DD8}"/>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dirty="0"/>
          </a:p>
        </p:txBody>
      </p:sp>
      <p:pic>
        <p:nvPicPr>
          <p:cNvPr id="6" name="Graphic 5">
            <a:extLst>
              <a:ext uri="{FF2B5EF4-FFF2-40B4-BE49-F238E27FC236}">
                <a16:creationId xmlns:a16="http://schemas.microsoft.com/office/drawing/2014/main" id="{745F0C3B-D255-45C7-B6C6-1965D9CF752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127266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251A092E-CDE5-1BF6-E5A2-056400428A04}"/>
              </a:ext>
            </a:extLst>
          </p:cNvPr>
          <p:cNvSpPr>
            <a:spLocks noGrp="1"/>
          </p:cNvSpPr>
          <p:nvPr>
            <p:ph type="pic" sz="quarter" idx="10"/>
          </p:nvPr>
        </p:nvSpPr>
        <p:spPr>
          <a:xfrm>
            <a:off x="8433150" y="0"/>
            <a:ext cx="9854850" cy="10287000"/>
          </a:xfrm>
          <a:prstGeom prst="rect">
            <a:avLst/>
          </a:prstGeom>
        </p:spPr>
        <p:txBody>
          <a:bodyPr/>
          <a:lstStyle/>
          <a:p>
            <a:endParaRPr lang="en-US" dirty="0"/>
          </a:p>
        </p:txBody>
      </p:sp>
      <p:sp>
        <p:nvSpPr>
          <p:cNvPr id="2" name="Text Placeholder 5">
            <a:extLst>
              <a:ext uri="{FF2B5EF4-FFF2-40B4-BE49-F238E27FC236}">
                <a16:creationId xmlns:a16="http://schemas.microsoft.com/office/drawing/2014/main" id="{78557B45-B4C5-7AEA-3114-B07DC69B05B3}"/>
              </a:ext>
            </a:extLst>
          </p:cNvPr>
          <p:cNvSpPr>
            <a:spLocks noGrp="1"/>
          </p:cNvSpPr>
          <p:nvPr>
            <p:ph type="body" sz="quarter" idx="15" hasCustomPrompt="1"/>
          </p:nvPr>
        </p:nvSpPr>
        <p:spPr>
          <a:xfrm>
            <a:off x="1143002" y="1740939"/>
            <a:ext cx="6400799" cy="1105929"/>
          </a:xfrm>
          <a:prstGeom prst="rect">
            <a:avLst/>
          </a:prstGeom>
        </p:spPr>
        <p:txBody>
          <a:bodyPr/>
          <a:lstStyle>
            <a:lvl1pPr marL="0" indent="0">
              <a:lnSpc>
                <a:spcPts val="2400"/>
              </a:lnSpc>
              <a:spcBef>
                <a:spcPts val="300"/>
              </a:spcBef>
              <a:buFont typeface="Arial" panose="020B0604020202020204" pitchFamily="34" charset="0"/>
              <a:buNone/>
              <a:defRPr sz="1800" b="1" i="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4" name="Text Placeholder 5">
            <a:extLst>
              <a:ext uri="{FF2B5EF4-FFF2-40B4-BE49-F238E27FC236}">
                <a16:creationId xmlns:a16="http://schemas.microsoft.com/office/drawing/2014/main" id="{FF651A40-64F8-9772-5A93-8A0997CB4BA8}"/>
              </a:ext>
            </a:extLst>
          </p:cNvPr>
          <p:cNvSpPr>
            <a:spLocks noGrp="1"/>
          </p:cNvSpPr>
          <p:nvPr>
            <p:ph type="body" sz="quarter" idx="16" hasCustomPrompt="1"/>
          </p:nvPr>
        </p:nvSpPr>
        <p:spPr>
          <a:xfrm>
            <a:off x="1143002" y="2865332"/>
            <a:ext cx="6400799" cy="1105929"/>
          </a:xfrm>
          <a:prstGeom prst="rect">
            <a:avLst/>
          </a:prstGeom>
        </p:spPr>
        <p:txBody>
          <a:bodyPr/>
          <a:lstStyle>
            <a:lvl1pPr marL="0" indent="0">
              <a:lnSpc>
                <a:spcPts val="2400"/>
              </a:lnSpc>
              <a:spcBef>
                <a:spcPts val="300"/>
              </a:spcBef>
              <a:buFont typeface="Arial" panose="020B0604020202020204" pitchFamily="34" charset="0"/>
              <a:buNone/>
              <a:defRPr sz="1500" b="0" i="0">
                <a:solidFill>
                  <a:srgbClr val="D9222A"/>
                </a:solidFill>
                <a:latin typeface="Arial" panose="020B0604020202020204" pitchFamily="34" charset="0"/>
                <a:cs typeface="Arial" panose="020B0604020202020204" pitchFamily="34" charset="0"/>
              </a:defRPr>
            </a:lvl1pPr>
          </a:lstStyle>
          <a:p>
            <a:pPr lvl="0"/>
            <a:r>
              <a:rPr lang="en-US"/>
              <a:t>– LOREM IPSUM DOLOR SIT AMET</a:t>
            </a:r>
          </a:p>
        </p:txBody>
      </p:sp>
      <p:sp>
        <p:nvSpPr>
          <p:cNvPr id="6" name="Slide Number Placeholder 5">
            <a:extLst>
              <a:ext uri="{FF2B5EF4-FFF2-40B4-BE49-F238E27FC236}">
                <a16:creationId xmlns:a16="http://schemas.microsoft.com/office/drawing/2014/main" id="{DBEEB90B-D603-BD84-1182-6117B2B2A302}"/>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dirty="0"/>
          </a:p>
        </p:txBody>
      </p:sp>
      <p:pic>
        <p:nvPicPr>
          <p:cNvPr id="7" name="Graphic 6">
            <a:extLst>
              <a:ext uri="{FF2B5EF4-FFF2-40B4-BE49-F238E27FC236}">
                <a16:creationId xmlns:a16="http://schemas.microsoft.com/office/drawing/2014/main" id="{2A9BA41B-6C91-19F7-7DBD-661B1E3A5A8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3126525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 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BA3A96-4E23-D4B6-DBB4-08822BB4258A}"/>
              </a:ext>
            </a:extLst>
          </p:cNvPr>
          <p:cNvSpPr>
            <a:spLocks noGrp="1"/>
          </p:cNvSpPr>
          <p:nvPr>
            <p:ph type="pic" sz="quarter" idx="10"/>
          </p:nvPr>
        </p:nvSpPr>
        <p:spPr>
          <a:xfrm>
            <a:off x="12120" y="0"/>
            <a:ext cx="11654454" cy="10287000"/>
          </a:xfrm>
          <a:prstGeom prst="rect">
            <a:avLst/>
          </a:prstGeom>
        </p:spPr>
        <p:txBody>
          <a:bodyPr/>
          <a:lstStyle/>
          <a:p>
            <a:endParaRPr lang="en-US" dirty="0"/>
          </a:p>
        </p:txBody>
      </p:sp>
      <p:sp>
        <p:nvSpPr>
          <p:cNvPr id="2" name="Text Placeholder 5">
            <a:extLst>
              <a:ext uri="{FF2B5EF4-FFF2-40B4-BE49-F238E27FC236}">
                <a16:creationId xmlns:a16="http://schemas.microsoft.com/office/drawing/2014/main" id="{5D7D829C-B686-BF2C-B191-C6EEBF10CAC0}"/>
              </a:ext>
            </a:extLst>
          </p:cNvPr>
          <p:cNvSpPr>
            <a:spLocks noGrp="1"/>
          </p:cNvSpPr>
          <p:nvPr>
            <p:ph type="body" sz="quarter" idx="15" hasCustomPrompt="1"/>
          </p:nvPr>
        </p:nvSpPr>
        <p:spPr>
          <a:xfrm>
            <a:off x="12495914" y="2668764"/>
            <a:ext cx="4649087" cy="4932186"/>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5" name="Text Placeholder 5">
            <a:extLst>
              <a:ext uri="{FF2B5EF4-FFF2-40B4-BE49-F238E27FC236}">
                <a16:creationId xmlns:a16="http://schemas.microsoft.com/office/drawing/2014/main" id="{C31D2BE4-A9D0-845F-47BE-97A02106B8E0}"/>
              </a:ext>
            </a:extLst>
          </p:cNvPr>
          <p:cNvSpPr>
            <a:spLocks noGrp="1"/>
          </p:cNvSpPr>
          <p:nvPr>
            <p:ph type="body" sz="quarter" idx="12" hasCustomPrompt="1"/>
          </p:nvPr>
        </p:nvSpPr>
        <p:spPr>
          <a:xfrm>
            <a:off x="12495914" y="1714501"/>
            <a:ext cx="4649088" cy="518984"/>
          </a:xfrm>
          <a:prstGeom prst="rect">
            <a:avLst/>
          </a:prstGeom>
        </p:spPr>
        <p:txBody>
          <a:bodyPr/>
          <a:lstStyle>
            <a:lvl1pPr marL="0" indent="0">
              <a:lnSpc>
                <a:spcPct val="100000"/>
              </a:lnSpc>
              <a:buNone/>
              <a:defRPr sz="225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a:t>
            </a:r>
          </a:p>
        </p:txBody>
      </p:sp>
      <p:sp>
        <p:nvSpPr>
          <p:cNvPr id="7" name="Slide Number Placeholder 5">
            <a:extLst>
              <a:ext uri="{FF2B5EF4-FFF2-40B4-BE49-F238E27FC236}">
                <a16:creationId xmlns:a16="http://schemas.microsoft.com/office/drawing/2014/main" id="{E4BD883F-5CF0-C7DE-EDCC-BB058323A8CC}"/>
              </a:ext>
            </a:extLst>
          </p:cNvPr>
          <p:cNvSpPr>
            <a:spLocks noGrp="1"/>
          </p:cNvSpPr>
          <p:nvPr>
            <p:ph type="sldNum" sz="quarter" idx="13"/>
          </p:nvPr>
        </p:nvSpPr>
        <p:spPr>
          <a:xfrm>
            <a:off x="16778004" y="8989651"/>
            <a:ext cx="493035" cy="265997"/>
          </a:xfrm>
          <a:prstGeom prst="rect">
            <a:avLst/>
          </a:prstGeom>
        </p:spPr>
        <p:txBody>
          <a:bodyPr anchor="ctr"/>
          <a:lstStyle>
            <a:lvl1pPr>
              <a:defRPr sz="1200"/>
            </a:lvl1pPr>
          </a:lstStyle>
          <a:p>
            <a:pPr algn="r"/>
            <a:fld id="{19BDA809-5331-1C46-836A-41C801806DA5}" type="slidenum">
              <a:rPr lang="en-US" smtClean="0"/>
              <a:pPr algn="r"/>
              <a:t>‹#›</a:t>
            </a:fld>
            <a:endParaRPr lang="en-US" dirty="0"/>
          </a:p>
        </p:txBody>
      </p:sp>
      <p:pic>
        <p:nvPicPr>
          <p:cNvPr id="8" name="Graphic 7">
            <a:extLst>
              <a:ext uri="{FF2B5EF4-FFF2-40B4-BE49-F238E27FC236}">
                <a16:creationId xmlns:a16="http://schemas.microsoft.com/office/drawing/2014/main" id="{ACB26FF5-772C-F7F5-BD7C-C8D3A6A55DA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255209" y="8984888"/>
            <a:ext cx="2522792" cy="276189"/>
          </a:xfrm>
          <a:prstGeom prst="rect">
            <a:avLst/>
          </a:prstGeom>
        </p:spPr>
      </p:pic>
    </p:spTree>
    <p:extLst>
      <p:ext uri="{BB962C8B-B14F-4D97-AF65-F5344CB8AC3E}">
        <p14:creationId xmlns:p14="http://schemas.microsoft.com/office/powerpoint/2010/main" val="2714316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s  - 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BA3A96-4E23-D4B6-DBB4-08822BB4258A}"/>
              </a:ext>
            </a:extLst>
          </p:cNvPr>
          <p:cNvSpPr>
            <a:spLocks noGrp="1"/>
          </p:cNvSpPr>
          <p:nvPr>
            <p:ph type="pic" sz="quarter" idx="10"/>
          </p:nvPr>
        </p:nvSpPr>
        <p:spPr>
          <a:xfrm>
            <a:off x="12120" y="2854842"/>
            <a:ext cx="6558801" cy="4746108"/>
          </a:xfrm>
          <a:prstGeom prst="rect">
            <a:avLst/>
          </a:prstGeom>
        </p:spPr>
        <p:txBody>
          <a:bodyPr/>
          <a:lstStyle/>
          <a:p>
            <a:endParaRPr lang="en-US" dirty="0"/>
          </a:p>
        </p:txBody>
      </p:sp>
      <p:sp>
        <p:nvSpPr>
          <p:cNvPr id="2" name="Text Placeholder 5">
            <a:extLst>
              <a:ext uri="{FF2B5EF4-FFF2-40B4-BE49-F238E27FC236}">
                <a16:creationId xmlns:a16="http://schemas.microsoft.com/office/drawing/2014/main" id="{5D7D829C-B686-BF2C-B191-C6EEBF10CAC0}"/>
              </a:ext>
            </a:extLst>
          </p:cNvPr>
          <p:cNvSpPr>
            <a:spLocks noGrp="1"/>
          </p:cNvSpPr>
          <p:nvPr>
            <p:ph type="body" sz="quarter" idx="15" hasCustomPrompt="1"/>
          </p:nvPr>
        </p:nvSpPr>
        <p:spPr>
          <a:xfrm>
            <a:off x="7647470" y="1722475"/>
            <a:ext cx="9497532" cy="511010"/>
          </a:xfrm>
          <a:prstGeom prst="rect">
            <a:avLst/>
          </a:prstGeom>
        </p:spPr>
        <p:txBody>
          <a:bodyPr anchor="ctr"/>
          <a:lstStyle>
            <a:lvl1pPr marL="0" indent="0" fontAlgn="ctr">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5" name="Text Placeholder 5">
            <a:extLst>
              <a:ext uri="{FF2B5EF4-FFF2-40B4-BE49-F238E27FC236}">
                <a16:creationId xmlns:a16="http://schemas.microsoft.com/office/drawing/2014/main" id="{C31D2BE4-A9D0-845F-47BE-97A02106B8E0}"/>
              </a:ext>
            </a:extLst>
          </p:cNvPr>
          <p:cNvSpPr>
            <a:spLocks noGrp="1"/>
          </p:cNvSpPr>
          <p:nvPr>
            <p:ph type="body" sz="quarter" idx="12" hasCustomPrompt="1"/>
          </p:nvPr>
        </p:nvSpPr>
        <p:spPr>
          <a:xfrm>
            <a:off x="1150388" y="1714501"/>
            <a:ext cx="4649088" cy="518984"/>
          </a:xfrm>
          <a:prstGeom prst="rect">
            <a:avLst/>
          </a:prstGeom>
        </p:spPr>
        <p:txBody>
          <a:bodyPr anchor="ctr"/>
          <a:lstStyle>
            <a:lvl1pPr marL="0" indent="0" fontAlgn="ctr">
              <a:lnSpc>
                <a:spcPct val="100000"/>
              </a:lnSpc>
              <a:buNone/>
              <a:defRPr sz="225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a:t>
            </a:r>
          </a:p>
        </p:txBody>
      </p:sp>
      <p:sp>
        <p:nvSpPr>
          <p:cNvPr id="6" name="Picture Placeholder 3">
            <a:extLst>
              <a:ext uri="{FF2B5EF4-FFF2-40B4-BE49-F238E27FC236}">
                <a16:creationId xmlns:a16="http://schemas.microsoft.com/office/drawing/2014/main" id="{42F9B47A-22CF-5889-B5AA-F30CFD7F4379}"/>
              </a:ext>
            </a:extLst>
          </p:cNvPr>
          <p:cNvSpPr>
            <a:spLocks noGrp="1"/>
          </p:cNvSpPr>
          <p:nvPr>
            <p:ph type="pic" sz="quarter" idx="16"/>
          </p:nvPr>
        </p:nvSpPr>
        <p:spPr>
          <a:xfrm>
            <a:off x="11717082" y="2854842"/>
            <a:ext cx="6584208" cy="4746108"/>
          </a:xfrm>
          <a:prstGeom prst="rect">
            <a:avLst/>
          </a:prstGeom>
        </p:spPr>
        <p:txBody>
          <a:bodyPr/>
          <a:lstStyle/>
          <a:p>
            <a:endParaRPr lang="en-US" dirty="0"/>
          </a:p>
        </p:txBody>
      </p:sp>
      <p:sp>
        <p:nvSpPr>
          <p:cNvPr id="9" name="Rectangle 8">
            <a:extLst>
              <a:ext uri="{FF2B5EF4-FFF2-40B4-BE49-F238E27FC236}">
                <a16:creationId xmlns:a16="http://schemas.microsoft.com/office/drawing/2014/main" id="{DAF4B259-3C5D-EBEA-C7D1-C5EFA26DF4D3}"/>
              </a:ext>
            </a:extLst>
          </p:cNvPr>
          <p:cNvSpPr/>
          <p:nvPr userDrawn="1"/>
        </p:nvSpPr>
        <p:spPr>
          <a:xfrm>
            <a:off x="6570921" y="2854842"/>
            <a:ext cx="5146161" cy="4746108"/>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0" name="Text Placeholder 5">
            <a:extLst>
              <a:ext uri="{FF2B5EF4-FFF2-40B4-BE49-F238E27FC236}">
                <a16:creationId xmlns:a16="http://schemas.microsoft.com/office/drawing/2014/main" id="{DD8A3D4D-8C02-264A-7168-88D40D6FE19A}"/>
              </a:ext>
            </a:extLst>
          </p:cNvPr>
          <p:cNvSpPr>
            <a:spLocks noGrp="1"/>
          </p:cNvSpPr>
          <p:nvPr>
            <p:ph type="body" sz="quarter" idx="17" hasCustomPrompt="1"/>
          </p:nvPr>
        </p:nvSpPr>
        <p:spPr>
          <a:xfrm>
            <a:off x="6923791" y="4286243"/>
            <a:ext cx="4440422" cy="2938581"/>
          </a:xfrm>
          <a:prstGeom prst="rect">
            <a:avLst/>
          </a:prstGeom>
        </p:spPr>
        <p:txBody>
          <a:bodyPr/>
          <a:lstStyle>
            <a:lvl1pPr marL="0" indent="0">
              <a:lnSpc>
                <a:spcPts val="2400"/>
              </a:lnSpc>
              <a:spcBef>
                <a:spcPts val="300"/>
              </a:spcBef>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1" name="Text Placeholder 5">
            <a:extLst>
              <a:ext uri="{FF2B5EF4-FFF2-40B4-BE49-F238E27FC236}">
                <a16:creationId xmlns:a16="http://schemas.microsoft.com/office/drawing/2014/main" id="{FB7C4D66-E40E-6EE2-BCBF-0C2CD2EAA033}"/>
              </a:ext>
            </a:extLst>
          </p:cNvPr>
          <p:cNvSpPr>
            <a:spLocks noGrp="1"/>
          </p:cNvSpPr>
          <p:nvPr>
            <p:ph type="body" sz="quarter" idx="18" hasCustomPrompt="1"/>
          </p:nvPr>
        </p:nvSpPr>
        <p:spPr>
          <a:xfrm>
            <a:off x="6923791" y="3331979"/>
            <a:ext cx="4440422" cy="518984"/>
          </a:xfrm>
          <a:prstGeom prst="rect">
            <a:avLst/>
          </a:prstGeom>
        </p:spPr>
        <p:txBody>
          <a:bodyPr/>
          <a:lstStyle>
            <a:lvl1pPr marL="0" indent="0">
              <a:lnSpc>
                <a:spcPct val="100000"/>
              </a:lnSpc>
              <a:buNone/>
              <a:defRPr sz="2250" b="1" i="0" cap="all" baseline="0">
                <a:solidFill>
                  <a:schemeClr val="bg1"/>
                </a:solidFill>
                <a:latin typeface="Arial" panose="020B0604020202020204" pitchFamily="34" charset="0"/>
                <a:cs typeface="Arial" panose="020B0604020202020204" pitchFamily="34" charset="0"/>
              </a:defRPr>
            </a:lvl1pPr>
          </a:lstStyle>
          <a:p>
            <a:pPr lvl="0"/>
            <a:r>
              <a:rPr lang="en-US"/>
              <a:t>LOREM IPSUM dolor sit</a:t>
            </a:r>
          </a:p>
        </p:txBody>
      </p:sp>
      <p:sp>
        <p:nvSpPr>
          <p:cNvPr id="8" name="Slide Number Placeholder 5">
            <a:extLst>
              <a:ext uri="{FF2B5EF4-FFF2-40B4-BE49-F238E27FC236}">
                <a16:creationId xmlns:a16="http://schemas.microsoft.com/office/drawing/2014/main" id="{EB0356B2-8951-BC0D-D963-DD873AC21969}"/>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dirty="0"/>
          </a:p>
        </p:txBody>
      </p:sp>
      <p:pic>
        <p:nvPicPr>
          <p:cNvPr id="12" name="Graphic 11">
            <a:extLst>
              <a:ext uri="{FF2B5EF4-FFF2-40B4-BE49-F238E27FC236}">
                <a16:creationId xmlns:a16="http://schemas.microsoft.com/office/drawing/2014/main" id="{A78BBB29-8C01-5D83-D488-E04DA03AFCB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1719478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Title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784A23-AF0C-4303-A082-9C7B9F89525F}"/>
              </a:ext>
            </a:extLst>
          </p:cNvPr>
          <p:cNvSpPr>
            <a:spLocks noGrp="1" noRot="1" noMove="1" noResize="1" noEditPoints="1" noAdjustHandles="1" noChangeArrowheads="1" noChangeShapeType="1"/>
          </p:cNvSpPr>
          <p:nvPr userDrawn="1"/>
        </p:nvSpPr>
        <p:spPr>
          <a:xfrm>
            <a:off x="0" y="0"/>
            <a:ext cx="18288000" cy="10287000"/>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0" name="Picture Placeholder 3">
            <a:extLst>
              <a:ext uri="{FF2B5EF4-FFF2-40B4-BE49-F238E27FC236}">
                <a16:creationId xmlns:a16="http://schemas.microsoft.com/office/drawing/2014/main" id="{251A092E-CDE5-1BF6-E5A2-056400428A04}"/>
              </a:ext>
            </a:extLst>
          </p:cNvPr>
          <p:cNvSpPr>
            <a:spLocks noGrp="1"/>
          </p:cNvSpPr>
          <p:nvPr>
            <p:ph type="pic" sz="quarter" idx="10"/>
          </p:nvPr>
        </p:nvSpPr>
        <p:spPr>
          <a:xfrm>
            <a:off x="8433150" y="0"/>
            <a:ext cx="9854850" cy="10287000"/>
          </a:xfrm>
          <a:prstGeom prst="rect">
            <a:avLst/>
          </a:prstGeom>
        </p:spPr>
        <p:txBody>
          <a:bodyPr/>
          <a:lstStyle/>
          <a:p>
            <a:endParaRPr lang="en-US" dirty="0"/>
          </a:p>
        </p:txBody>
      </p:sp>
      <p:sp>
        <p:nvSpPr>
          <p:cNvPr id="2" name="Text Placeholder 5">
            <a:extLst>
              <a:ext uri="{FF2B5EF4-FFF2-40B4-BE49-F238E27FC236}">
                <a16:creationId xmlns:a16="http://schemas.microsoft.com/office/drawing/2014/main" id="{78557B45-B4C5-7AEA-3114-B07DC69B05B3}"/>
              </a:ext>
            </a:extLst>
          </p:cNvPr>
          <p:cNvSpPr>
            <a:spLocks noGrp="1"/>
          </p:cNvSpPr>
          <p:nvPr>
            <p:ph type="body" sz="quarter" idx="15" hasCustomPrompt="1"/>
          </p:nvPr>
        </p:nvSpPr>
        <p:spPr>
          <a:xfrm>
            <a:off x="1143001" y="1740938"/>
            <a:ext cx="12127910" cy="4798085"/>
          </a:xfrm>
          <a:prstGeom prst="rect">
            <a:avLst/>
          </a:prstGeom>
        </p:spPr>
        <p:txBody>
          <a:bodyPr/>
          <a:lstStyle>
            <a:lvl1pPr marL="0" indent="0" fontAlgn="t">
              <a:lnSpc>
                <a:spcPts val="18000"/>
              </a:lnSpc>
              <a:spcBef>
                <a:spcPts val="300"/>
              </a:spcBef>
              <a:buFont typeface="Arial" panose="020B0604020202020204" pitchFamily="34" charset="0"/>
              <a:buNone/>
              <a:defRPr sz="18000" b="1" i="0" cap="all" baseline="0">
                <a:solidFill>
                  <a:schemeClr val="bg1"/>
                </a:solidFill>
                <a:latin typeface="Arial" panose="020B0604020202020204" pitchFamily="34" charset="0"/>
                <a:cs typeface="Arial" panose="020B0604020202020204" pitchFamily="34" charset="0"/>
              </a:defRPr>
            </a:lvl1pPr>
          </a:lstStyle>
          <a:p>
            <a:pPr lvl="0"/>
            <a:r>
              <a:rPr lang="en-US"/>
              <a:t>LOREM</a:t>
            </a:r>
          </a:p>
          <a:p>
            <a:pPr lvl="0"/>
            <a:r>
              <a:rPr lang="en-US"/>
              <a:t>IPSUM</a:t>
            </a:r>
          </a:p>
        </p:txBody>
      </p:sp>
      <p:pic>
        <p:nvPicPr>
          <p:cNvPr id="3" name="Graphic 2">
            <a:extLst>
              <a:ext uri="{FF2B5EF4-FFF2-40B4-BE49-F238E27FC236}">
                <a16:creationId xmlns:a16="http://schemas.microsoft.com/office/drawing/2014/main" id="{665A14EA-9B8A-A965-6794-6A22C1C1744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3" y="8978557"/>
            <a:ext cx="2523744" cy="276293"/>
          </a:xfrm>
          <a:prstGeom prst="rect">
            <a:avLst/>
          </a:prstGeom>
        </p:spPr>
      </p:pic>
      <p:sp>
        <p:nvSpPr>
          <p:cNvPr id="4" name="Slide Number Placeholder 5">
            <a:extLst>
              <a:ext uri="{FF2B5EF4-FFF2-40B4-BE49-F238E27FC236}">
                <a16:creationId xmlns:a16="http://schemas.microsoft.com/office/drawing/2014/main" id="{FEAB9172-5D19-E515-435E-9727FF354F5C}"/>
              </a:ext>
            </a:extLst>
          </p:cNvPr>
          <p:cNvSpPr>
            <a:spLocks noGrp="1"/>
          </p:cNvSpPr>
          <p:nvPr>
            <p:ph type="sldNum" sz="quarter" idx="14"/>
          </p:nvPr>
        </p:nvSpPr>
        <p:spPr>
          <a:xfrm>
            <a:off x="1039661" y="8987973"/>
            <a:ext cx="493035" cy="276189"/>
          </a:xfrm>
          <a:prstGeom prst="rect">
            <a:avLst/>
          </a:prstGeom>
        </p:spPr>
        <p:txBody>
          <a:bodyPr anchor="ctr"/>
          <a:lstStyle>
            <a:lvl1pPr algn="l">
              <a:defRPr sz="1200">
                <a:solidFill>
                  <a:schemeClr val="bg1"/>
                </a:solidFill>
              </a:defRPr>
            </a:lvl1pPr>
          </a:lstStyle>
          <a:p>
            <a:fld id="{19BDA809-5331-1C46-836A-41C801806DA5}" type="slidenum">
              <a:rPr lang="en-US" smtClean="0"/>
              <a:pPr/>
              <a:t>‹#›</a:t>
            </a:fld>
            <a:endParaRPr lang="en-US" dirty="0"/>
          </a:p>
        </p:txBody>
      </p:sp>
    </p:spTree>
    <p:extLst>
      <p:ext uri="{BB962C8B-B14F-4D97-AF65-F5344CB8AC3E}">
        <p14:creationId xmlns:p14="http://schemas.microsoft.com/office/powerpoint/2010/main" val="1293591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Title NO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784A23-AF0C-4303-A082-9C7B9F89525F}"/>
              </a:ext>
            </a:extLst>
          </p:cNvPr>
          <p:cNvSpPr>
            <a:spLocks noGrp="1" noRot="1" noMove="1" noResize="1" noEditPoints="1" noAdjustHandles="1" noChangeArrowheads="1" noChangeShapeType="1"/>
          </p:cNvSpPr>
          <p:nvPr userDrawn="1"/>
        </p:nvSpPr>
        <p:spPr>
          <a:xfrm>
            <a:off x="0" y="0"/>
            <a:ext cx="18288000" cy="10287000"/>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ext Placeholder 5">
            <a:extLst>
              <a:ext uri="{FF2B5EF4-FFF2-40B4-BE49-F238E27FC236}">
                <a16:creationId xmlns:a16="http://schemas.microsoft.com/office/drawing/2014/main" id="{78557B45-B4C5-7AEA-3114-B07DC69B05B3}"/>
              </a:ext>
            </a:extLst>
          </p:cNvPr>
          <p:cNvSpPr>
            <a:spLocks noGrp="1"/>
          </p:cNvSpPr>
          <p:nvPr>
            <p:ph type="body" sz="quarter" idx="15" hasCustomPrompt="1"/>
          </p:nvPr>
        </p:nvSpPr>
        <p:spPr>
          <a:xfrm>
            <a:off x="1143000" y="3011542"/>
            <a:ext cx="16002000" cy="2119526"/>
          </a:xfrm>
          <a:prstGeom prst="rect">
            <a:avLst/>
          </a:prstGeom>
        </p:spPr>
        <p:txBody>
          <a:bodyPr/>
          <a:lstStyle>
            <a:lvl1pPr marL="0" indent="0" fontAlgn="t">
              <a:lnSpc>
                <a:spcPts val="18000"/>
              </a:lnSpc>
              <a:spcBef>
                <a:spcPts val="300"/>
              </a:spcBef>
              <a:buFont typeface="Arial" panose="020B0604020202020204" pitchFamily="34" charset="0"/>
              <a:buNone/>
              <a:defRPr sz="14550" b="1" i="0" cap="all" baseline="0">
                <a:solidFill>
                  <a:schemeClr val="bg1"/>
                </a:solidFill>
                <a:latin typeface="Arial" panose="020B0604020202020204" pitchFamily="34" charset="0"/>
                <a:cs typeface="Arial" panose="020B0604020202020204" pitchFamily="34" charset="0"/>
              </a:defRPr>
            </a:lvl1pPr>
          </a:lstStyle>
          <a:p>
            <a:pPr lvl="0"/>
            <a:r>
              <a:rPr lang="en-US" err="1"/>
              <a:t>consectetuer</a:t>
            </a:r>
            <a:endParaRPr lang="en-US"/>
          </a:p>
        </p:txBody>
      </p:sp>
      <p:sp>
        <p:nvSpPr>
          <p:cNvPr id="3" name="Text Placeholder 5">
            <a:extLst>
              <a:ext uri="{FF2B5EF4-FFF2-40B4-BE49-F238E27FC236}">
                <a16:creationId xmlns:a16="http://schemas.microsoft.com/office/drawing/2014/main" id="{C6EB5CF1-0FD7-BC22-CA95-A61F653CC13F}"/>
              </a:ext>
            </a:extLst>
          </p:cNvPr>
          <p:cNvSpPr>
            <a:spLocks noGrp="1"/>
          </p:cNvSpPr>
          <p:nvPr>
            <p:ph type="body" sz="quarter" idx="16" hasCustomPrompt="1"/>
          </p:nvPr>
        </p:nvSpPr>
        <p:spPr>
          <a:xfrm>
            <a:off x="1143000" y="6557376"/>
            <a:ext cx="6650595" cy="1043574"/>
          </a:xfrm>
          <a:prstGeom prst="rect">
            <a:avLst/>
          </a:prstGeom>
        </p:spPr>
        <p:txBody>
          <a:bodyPr/>
          <a:lstStyle>
            <a:lvl1pPr marL="0" indent="0">
              <a:lnSpc>
                <a:spcPts val="2400"/>
              </a:lnSpc>
              <a:spcBef>
                <a:spcPts val="300"/>
              </a:spcBef>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Text Placeholder 5">
            <a:extLst>
              <a:ext uri="{FF2B5EF4-FFF2-40B4-BE49-F238E27FC236}">
                <a16:creationId xmlns:a16="http://schemas.microsoft.com/office/drawing/2014/main" id="{5DC66FAF-25EE-765D-49E3-B74D56F15493}"/>
              </a:ext>
            </a:extLst>
          </p:cNvPr>
          <p:cNvSpPr>
            <a:spLocks noGrp="1"/>
          </p:cNvSpPr>
          <p:nvPr>
            <p:ph type="body" sz="quarter" idx="12" hasCustomPrompt="1"/>
          </p:nvPr>
        </p:nvSpPr>
        <p:spPr>
          <a:xfrm>
            <a:off x="1143002" y="5603113"/>
            <a:ext cx="5639843" cy="518984"/>
          </a:xfrm>
          <a:prstGeom prst="rect">
            <a:avLst/>
          </a:prstGeom>
        </p:spPr>
        <p:txBody>
          <a:bodyPr/>
          <a:lstStyle>
            <a:lvl1pPr marL="0" indent="0">
              <a:lnSpc>
                <a:spcPct val="100000"/>
              </a:lnSpc>
              <a:buNone/>
              <a:defRPr sz="2250" b="1" i="0" cap="all" baseline="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8" name="Text Placeholder 5">
            <a:extLst>
              <a:ext uri="{FF2B5EF4-FFF2-40B4-BE49-F238E27FC236}">
                <a16:creationId xmlns:a16="http://schemas.microsoft.com/office/drawing/2014/main" id="{81522D18-DC6C-EF62-4414-047B000E0DE3}"/>
              </a:ext>
            </a:extLst>
          </p:cNvPr>
          <p:cNvSpPr>
            <a:spLocks noGrp="1"/>
          </p:cNvSpPr>
          <p:nvPr>
            <p:ph type="body" sz="quarter" idx="17" hasCustomPrompt="1"/>
          </p:nvPr>
        </p:nvSpPr>
        <p:spPr>
          <a:xfrm>
            <a:off x="12689571" y="5611323"/>
            <a:ext cx="4469055" cy="1989626"/>
          </a:xfrm>
          <a:prstGeom prst="rect">
            <a:avLst/>
          </a:prstGeom>
        </p:spPr>
        <p:txBody>
          <a:bodyPr/>
          <a:lstStyle>
            <a:lvl1pPr marL="0" indent="0">
              <a:lnSpc>
                <a:spcPts val="2400"/>
              </a:lnSpc>
              <a:spcBef>
                <a:spcPts val="300"/>
              </a:spcBef>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a:t>
            </a:r>
          </a:p>
        </p:txBody>
      </p:sp>
      <p:pic>
        <p:nvPicPr>
          <p:cNvPr id="6" name="Graphic 5">
            <a:extLst>
              <a:ext uri="{FF2B5EF4-FFF2-40B4-BE49-F238E27FC236}">
                <a16:creationId xmlns:a16="http://schemas.microsoft.com/office/drawing/2014/main" id="{6AFDE7EA-1431-4BF8-9E19-83D66D06269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3" y="8978557"/>
            <a:ext cx="2523744" cy="276293"/>
          </a:xfrm>
          <a:prstGeom prst="rect">
            <a:avLst/>
          </a:prstGeom>
        </p:spPr>
      </p:pic>
      <p:sp>
        <p:nvSpPr>
          <p:cNvPr id="7" name="Slide Number Placeholder 5">
            <a:extLst>
              <a:ext uri="{FF2B5EF4-FFF2-40B4-BE49-F238E27FC236}">
                <a16:creationId xmlns:a16="http://schemas.microsoft.com/office/drawing/2014/main" id="{B9F5E5B6-FA2E-CDE9-A7CB-21C602B3DB91}"/>
              </a:ext>
            </a:extLst>
          </p:cNvPr>
          <p:cNvSpPr>
            <a:spLocks noGrp="1"/>
          </p:cNvSpPr>
          <p:nvPr>
            <p:ph type="sldNum" sz="quarter" idx="14"/>
          </p:nvPr>
        </p:nvSpPr>
        <p:spPr>
          <a:xfrm>
            <a:off x="1039661" y="8987973"/>
            <a:ext cx="493035" cy="276189"/>
          </a:xfrm>
          <a:prstGeom prst="rect">
            <a:avLst/>
          </a:prstGeom>
        </p:spPr>
        <p:txBody>
          <a:bodyPr anchor="ctr"/>
          <a:lstStyle>
            <a:lvl1pPr algn="l">
              <a:defRPr sz="1200">
                <a:solidFill>
                  <a:schemeClr val="bg1"/>
                </a:solidFill>
              </a:defRPr>
            </a:lvl1pPr>
          </a:lstStyle>
          <a:p>
            <a:fld id="{19BDA809-5331-1C46-836A-41C801806DA5}" type="slidenum">
              <a:rPr lang="en-US" smtClean="0"/>
              <a:pPr/>
              <a:t>‹#›</a:t>
            </a:fld>
            <a:endParaRPr lang="en-US" dirty="0"/>
          </a:p>
        </p:txBody>
      </p:sp>
      <p:pic>
        <p:nvPicPr>
          <p:cNvPr id="9" name="Graphic 8">
            <a:extLst>
              <a:ext uri="{FF2B5EF4-FFF2-40B4-BE49-F238E27FC236}">
                <a16:creationId xmlns:a16="http://schemas.microsoft.com/office/drawing/2014/main" id="{A2D33285-F1D3-81E5-F0C8-B84C5381D58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3278897" y="8615420"/>
            <a:ext cx="5009103" cy="1673744"/>
          </a:xfrm>
          <a:prstGeom prst="rect">
            <a:avLst/>
          </a:prstGeom>
        </p:spPr>
      </p:pic>
    </p:spTree>
    <p:extLst>
      <p:ext uri="{BB962C8B-B14F-4D97-AF65-F5344CB8AC3E}">
        <p14:creationId xmlns:p14="http://schemas.microsoft.com/office/powerpoint/2010/main" val="1258716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p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C86116-ACCF-DCDB-BB90-49213AF5AA24}"/>
              </a:ext>
            </a:extLst>
          </p:cNvPr>
          <p:cNvSpPr>
            <a:spLocks noGrp="1" noRot="1" noMove="1" noResize="1" noEditPoints="1" noAdjustHandles="1" noChangeArrowheads="1" noChangeShapeType="1"/>
          </p:cNvSpPr>
          <p:nvPr userDrawn="1"/>
        </p:nvSpPr>
        <p:spPr>
          <a:xfrm>
            <a:off x="0" y="0"/>
            <a:ext cx="18288000" cy="10287000"/>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12" name="Graphic 11">
            <a:extLst>
              <a:ext uri="{FF2B5EF4-FFF2-40B4-BE49-F238E27FC236}">
                <a16:creationId xmlns:a16="http://schemas.microsoft.com/office/drawing/2014/main" id="{462FB788-86CE-0157-632D-DF1365929B3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9828" y="613967"/>
            <a:ext cx="1186344" cy="7255428"/>
          </a:xfrm>
          <a:prstGeom prst="rect">
            <a:avLst/>
          </a:prstGeom>
        </p:spPr>
      </p:pic>
      <p:sp>
        <p:nvSpPr>
          <p:cNvPr id="8" name="Rectangle 7">
            <a:extLst>
              <a:ext uri="{FF2B5EF4-FFF2-40B4-BE49-F238E27FC236}">
                <a16:creationId xmlns:a16="http://schemas.microsoft.com/office/drawing/2014/main" id="{6E0DC3A3-215E-1BBE-7072-D165DF592365}"/>
              </a:ext>
            </a:extLst>
          </p:cNvPr>
          <p:cNvSpPr/>
          <p:nvPr userDrawn="1"/>
        </p:nvSpPr>
        <p:spPr>
          <a:xfrm>
            <a:off x="1143001" y="1714500"/>
            <a:ext cx="10774478" cy="5397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Text Placeholder 5">
            <a:extLst>
              <a:ext uri="{FF2B5EF4-FFF2-40B4-BE49-F238E27FC236}">
                <a16:creationId xmlns:a16="http://schemas.microsoft.com/office/drawing/2014/main" id="{96E1A12D-7FBE-0E0B-4D0A-65E5294BE065}"/>
              </a:ext>
            </a:extLst>
          </p:cNvPr>
          <p:cNvSpPr>
            <a:spLocks noGrp="1"/>
          </p:cNvSpPr>
          <p:nvPr>
            <p:ph type="body" sz="quarter" idx="11" hasCustomPrompt="1"/>
          </p:nvPr>
        </p:nvSpPr>
        <p:spPr>
          <a:xfrm>
            <a:off x="1824260" y="2433529"/>
            <a:ext cx="5639844" cy="941519"/>
          </a:xfrm>
          <a:prstGeom prst="rect">
            <a:avLst/>
          </a:prstGeom>
        </p:spPr>
        <p:txBody>
          <a:bodyPr anchor="ctr"/>
          <a:lstStyle>
            <a:lvl1pPr marL="0" indent="0" fontAlgn="ctr">
              <a:lnSpc>
                <a:spcPct val="100000"/>
              </a:lnSpc>
              <a:buNone/>
              <a:defRPr sz="6600" b="1" i="0" cap="all" baseline="0">
                <a:latin typeface="Arial" panose="020B0604020202020204" pitchFamily="34" charset="0"/>
                <a:cs typeface="Arial" panose="020B0604020202020204" pitchFamily="34" charset="0"/>
              </a:defRPr>
            </a:lvl1pPr>
          </a:lstStyle>
          <a:p>
            <a:pPr lvl="0"/>
            <a:r>
              <a:rPr lang="en-US"/>
              <a:t>01</a:t>
            </a:r>
          </a:p>
        </p:txBody>
      </p:sp>
      <p:sp>
        <p:nvSpPr>
          <p:cNvPr id="19" name="Picture Placeholder 18">
            <a:extLst>
              <a:ext uri="{FF2B5EF4-FFF2-40B4-BE49-F238E27FC236}">
                <a16:creationId xmlns:a16="http://schemas.microsoft.com/office/drawing/2014/main" id="{54AE9FE5-E215-C7A6-2F71-25B86C89E31E}"/>
              </a:ext>
            </a:extLst>
          </p:cNvPr>
          <p:cNvSpPr>
            <a:spLocks noGrp="1"/>
          </p:cNvSpPr>
          <p:nvPr>
            <p:ph type="pic" sz="quarter" idx="10"/>
          </p:nvPr>
        </p:nvSpPr>
        <p:spPr>
          <a:xfrm>
            <a:off x="8433150" y="0"/>
            <a:ext cx="9854850" cy="10287000"/>
          </a:xfrm>
          <a:custGeom>
            <a:avLst/>
            <a:gdLst>
              <a:gd name="connsiteX0" fmla="*/ 0 w 6569900"/>
              <a:gd name="connsiteY0" fmla="*/ 0 h 6858000"/>
              <a:gd name="connsiteX1" fmla="*/ 6569900 w 6569900"/>
              <a:gd name="connsiteY1" fmla="*/ 0 h 6858000"/>
              <a:gd name="connsiteX2" fmla="*/ 6569900 w 6569900"/>
              <a:gd name="connsiteY2" fmla="*/ 6858000 h 6858000"/>
              <a:gd name="connsiteX3" fmla="*/ 0 w 6569900"/>
              <a:gd name="connsiteY3" fmla="*/ 6858000 h 6858000"/>
              <a:gd name="connsiteX4" fmla="*/ 0 w 6569900"/>
              <a:gd name="connsiteY4" fmla="*/ 4741558 h 6858000"/>
              <a:gd name="connsiteX5" fmla="*/ 2322885 w 6569900"/>
              <a:gd name="connsiteY5" fmla="*/ 4741558 h 6858000"/>
              <a:gd name="connsiteX6" fmla="*/ 2322885 w 6569900"/>
              <a:gd name="connsiteY6" fmla="*/ 1143000 h 6858000"/>
              <a:gd name="connsiteX7" fmla="*/ 0 w 6569900"/>
              <a:gd name="connsiteY7" fmla="*/ 1143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9900" h="6858000">
                <a:moveTo>
                  <a:pt x="0" y="0"/>
                </a:moveTo>
                <a:lnTo>
                  <a:pt x="6569900" y="0"/>
                </a:lnTo>
                <a:lnTo>
                  <a:pt x="6569900" y="6858000"/>
                </a:lnTo>
                <a:lnTo>
                  <a:pt x="0" y="6858000"/>
                </a:lnTo>
                <a:lnTo>
                  <a:pt x="0" y="4741558"/>
                </a:lnTo>
                <a:lnTo>
                  <a:pt x="2322885" y="4741558"/>
                </a:lnTo>
                <a:lnTo>
                  <a:pt x="2322885" y="1143000"/>
                </a:lnTo>
                <a:lnTo>
                  <a:pt x="0" y="1143000"/>
                </a:lnTo>
                <a:close/>
              </a:path>
            </a:pathLst>
          </a:custGeom>
          <a:ln>
            <a:noFill/>
          </a:ln>
        </p:spPr>
        <p:txBody>
          <a:bodyPr wrap="square">
            <a:noAutofit/>
          </a:bodyPr>
          <a:lstStyle/>
          <a:p>
            <a:endParaRPr lang="en-US" dirty="0"/>
          </a:p>
        </p:txBody>
      </p:sp>
      <p:sp>
        <p:nvSpPr>
          <p:cNvPr id="3" name="Text Placeholder 5">
            <a:extLst>
              <a:ext uri="{FF2B5EF4-FFF2-40B4-BE49-F238E27FC236}">
                <a16:creationId xmlns:a16="http://schemas.microsoft.com/office/drawing/2014/main" id="{24855F87-3A4F-440A-CF44-55FA4865645E}"/>
              </a:ext>
            </a:extLst>
          </p:cNvPr>
          <p:cNvSpPr>
            <a:spLocks noGrp="1"/>
          </p:cNvSpPr>
          <p:nvPr>
            <p:ph type="body" sz="quarter" idx="15" hasCustomPrompt="1"/>
          </p:nvPr>
        </p:nvSpPr>
        <p:spPr>
          <a:xfrm>
            <a:off x="1824262" y="3966908"/>
            <a:ext cx="9393794" cy="1489526"/>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lob</a:t>
            </a:r>
          </a:p>
        </p:txBody>
      </p:sp>
      <p:pic>
        <p:nvPicPr>
          <p:cNvPr id="4" name="Graphic 3">
            <a:extLst>
              <a:ext uri="{FF2B5EF4-FFF2-40B4-BE49-F238E27FC236}">
                <a16:creationId xmlns:a16="http://schemas.microsoft.com/office/drawing/2014/main" id="{20828026-C530-E118-0562-376601072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532693" y="8978557"/>
            <a:ext cx="2523744" cy="276293"/>
          </a:xfrm>
          <a:prstGeom prst="rect">
            <a:avLst/>
          </a:prstGeom>
        </p:spPr>
      </p:pic>
      <p:sp>
        <p:nvSpPr>
          <p:cNvPr id="5" name="Slide Number Placeholder 5">
            <a:extLst>
              <a:ext uri="{FF2B5EF4-FFF2-40B4-BE49-F238E27FC236}">
                <a16:creationId xmlns:a16="http://schemas.microsoft.com/office/drawing/2014/main" id="{5C26E8AD-CC0B-8FB3-078D-6E0AA0702686}"/>
              </a:ext>
            </a:extLst>
          </p:cNvPr>
          <p:cNvSpPr>
            <a:spLocks noGrp="1"/>
          </p:cNvSpPr>
          <p:nvPr>
            <p:ph type="sldNum" sz="quarter" idx="14"/>
          </p:nvPr>
        </p:nvSpPr>
        <p:spPr>
          <a:xfrm>
            <a:off x="1039661" y="8987973"/>
            <a:ext cx="493035" cy="276189"/>
          </a:xfrm>
          <a:prstGeom prst="rect">
            <a:avLst/>
          </a:prstGeom>
        </p:spPr>
        <p:txBody>
          <a:bodyPr anchor="ctr"/>
          <a:lstStyle>
            <a:lvl1pPr algn="l">
              <a:defRPr sz="1200">
                <a:solidFill>
                  <a:schemeClr val="bg1"/>
                </a:solidFill>
              </a:defRPr>
            </a:lvl1pPr>
          </a:lstStyle>
          <a:p>
            <a:fld id="{19BDA809-5331-1C46-836A-41C801806DA5}" type="slidenum">
              <a:rPr lang="en-US" smtClean="0"/>
              <a:pPr/>
              <a:t>‹#›</a:t>
            </a:fld>
            <a:endParaRPr lang="en-US" dirty="0"/>
          </a:p>
        </p:txBody>
      </p:sp>
    </p:spTree>
    <p:extLst>
      <p:ext uri="{BB962C8B-B14F-4D97-AF65-F5344CB8AC3E}">
        <p14:creationId xmlns:p14="http://schemas.microsoft.com/office/powerpoint/2010/main" val="3505146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Image - Whit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327A11C-CDDA-8FF3-08B5-A976D1785B4C}"/>
              </a:ext>
            </a:extLst>
          </p:cNvPr>
          <p:cNvSpPr>
            <a:spLocks noGrp="1"/>
          </p:cNvSpPr>
          <p:nvPr>
            <p:ph type="pic" sz="quarter" idx="16"/>
          </p:nvPr>
        </p:nvSpPr>
        <p:spPr>
          <a:xfrm>
            <a:off x="0" y="0"/>
            <a:ext cx="18288000" cy="10287000"/>
          </a:xfrm>
          <a:custGeom>
            <a:avLst/>
            <a:gdLst>
              <a:gd name="connsiteX0" fmla="*/ 1021797 w 12192000"/>
              <a:gd name="connsiteY0" fmla="*/ 5989320 h 6858000"/>
              <a:gd name="connsiteX1" fmla="*/ 1021797 w 12192000"/>
              <a:gd name="connsiteY1" fmla="*/ 6170295 h 6858000"/>
              <a:gd name="connsiteX2" fmla="*/ 2703665 w 12192000"/>
              <a:gd name="connsiteY2" fmla="*/ 6170295 h 6858000"/>
              <a:gd name="connsiteX3" fmla="*/ 2703665 w 12192000"/>
              <a:gd name="connsiteY3" fmla="*/ 598932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021797" y="5989320"/>
                </a:moveTo>
                <a:lnTo>
                  <a:pt x="1021797" y="6170295"/>
                </a:lnTo>
                <a:lnTo>
                  <a:pt x="2703665" y="6170295"/>
                </a:lnTo>
                <a:lnTo>
                  <a:pt x="2703665" y="5989320"/>
                </a:ln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2" name="Text Placeholder 5">
            <a:extLst>
              <a:ext uri="{FF2B5EF4-FFF2-40B4-BE49-F238E27FC236}">
                <a16:creationId xmlns:a16="http://schemas.microsoft.com/office/drawing/2014/main" id="{78557B45-B4C5-7AEA-3114-B07DC69B05B3}"/>
              </a:ext>
            </a:extLst>
          </p:cNvPr>
          <p:cNvSpPr>
            <a:spLocks noGrp="1"/>
          </p:cNvSpPr>
          <p:nvPr>
            <p:ph type="body" sz="quarter" idx="15" hasCustomPrompt="1"/>
          </p:nvPr>
        </p:nvSpPr>
        <p:spPr>
          <a:xfrm>
            <a:off x="1143001" y="1740938"/>
            <a:ext cx="12127910" cy="3402563"/>
          </a:xfrm>
          <a:prstGeom prst="rect">
            <a:avLst/>
          </a:prstGeom>
        </p:spPr>
        <p:txBody>
          <a:bodyPr/>
          <a:lstStyle>
            <a:lvl1pPr marL="0" indent="0" fontAlgn="t">
              <a:lnSpc>
                <a:spcPct val="100000"/>
              </a:lnSpc>
              <a:spcBef>
                <a:spcPts val="300"/>
              </a:spcBef>
              <a:buFont typeface="Arial" panose="020B0604020202020204" pitchFamily="34" charset="0"/>
              <a:buNone/>
              <a:defRPr sz="9000" b="1" i="0" cap="all" baseline="0">
                <a:solidFill>
                  <a:schemeClr val="bg1"/>
                </a:solidFill>
                <a:latin typeface="Arial" panose="020B0604020202020204" pitchFamily="34" charset="0"/>
                <a:cs typeface="Arial" panose="020B0604020202020204" pitchFamily="34" charset="0"/>
              </a:defRPr>
            </a:lvl1pPr>
          </a:lstStyle>
          <a:p>
            <a:pPr lvl="0"/>
            <a:r>
              <a:rPr lang="en-US"/>
              <a:t>lorem ipsum </a:t>
            </a:r>
            <a:r>
              <a:rPr lang="en-US" err="1"/>
              <a:t>solor</a:t>
            </a:r>
            <a:r>
              <a:rPr lang="en-US"/>
              <a:t> sit</a:t>
            </a:r>
          </a:p>
        </p:txBody>
      </p:sp>
      <p:sp>
        <p:nvSpPr>
          <p:cNvPr id="3" name="Slide Number Placeholder 5">
            <a:extLst>
              <a:ext uri="{FF2B5EF4-FFF2-40B4-BE49-F238E27FC236}">
                <a16:creationId xmlns:a16="http://schemas.microsoft.com/office/drawing/2014/main" id="{E63AD181-9641-4395-E09D-646C8433B657}"/>
              </a:ext>
            </a:extLst>
          </p:cNvPr>
          <p:cNvSpPr>
            <a:spLocks noGrp="1"/>
          </p:cNvSpPr>
          <p:nvPr>
            <p:ph type="sldNum" sz="quarter" idx="14"/>
          </p:nvPr>
        </p:nvSpPr>
        <p:spPr>
          <a:xfrm>
            <a:off x="1039661" y="8987973"/>
            <a:ext cx="493035" cy="276189"/>
          </a:xfrm>
          <a:prstGeom prst="rect">
            <a:avLst/>
          </a:prstGeom>
        </p:spPr>
        <p:txBody>
          <a:bodyPr anchor="ctr"/>
          <a:lstStyle>
            <a:lvl1pPr algn="l">
              <a:defRPr sz="1200">
                <a:solidFill>
                  <a:schemeClr val="bg1"/>
                </a:solidFill>
              </a:defRPr>
            </a:lvl1pPr>
          </a:lstStyle>
          <a:p>
            <a:fld id="{19BDA809-5331-1C46-836A-41C801806DA5}" type="slidenum">
              <a:rPr lang="en-US" smtClean="0"/>
              <a:pPr/>
              <a:t>‹#›</a:t>
            </a:fld>
            <a:endParaRPr lang="en-US" dirty="0"/>
          </a:p>
        </p:txBody>
      </p:sp>
      <p:pic>
        <p:nvPicPr>
          <p:cNvPr id="4" name="Graphic 3">
            <a:extLst>
              <a:ext uri="{FF2B5EF4-FFF2-40B4-BE49-F238E27FC236}">
                <a16:creationId xmlns:a16="http://schemas.microsoft.com/office/drawing/2014/main" id="{EA8171B9-FDBD-ED1C-AFC5-C42A871133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2761677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Image - Black Tex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11D2BE7-3FF7-2F03-2624-D2AB500C2F7A}"/>
              </a:ext>
            </a:extLst>
          </p:cNvPr>
          <p:cNvSpPr>
            <a:spLocks noGrp="1"/>
          </p:cNvSpPr>
          <p:nvPr>
            <p:ph type="pic" sz="quarter" idx="16"/>
          </p:nvPr>
        </p:nvSpPr>
        <p:spPr>
          <a:xfrm>
            <a:off x="0" y="0"/>
            <a:ext cx="18288000" cy="10287000"/>
          </a:xfrm>
          <a:custGeom>
            <a:avLst/>
            <a:gdLst>
              <a:gd name="connsiteX0" fmla="*/ 1021797 w 12192000"/>
              <a:gd name="connsiteY0" fmla="*/ 5989406 h 6858000"/>
              <a:gd name="connsiteX1" fmla="*/ 1021797 w 12192000"/>
              <a:gd name="connsiteY1" fmla="*/ 6172913 h 6858000"/>
              <a:gd name="connsiteX2" fmla="*/ 2704293 w 12192000"/>
              <a:gd name="connsiteY2" fmla="*/ 6172913 h 6858000"/>
              <a:gd name="connsiteX3" fmla="*/ 2704293 w 12192000"/>
              <a:gd name="connsiteY3" fmla="*/ 59894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021797" y="5989406"/>
                </a:moveTo>
                <a:lnTo>
                  <a:pt x="1021797" y="6172913"/>
                </a:lnTo>
                <a:lnTo>
                  <a:pt x="2704293" y="6172913"/>
                </a:lnTo>
                <a:lnTo>
                  <a:pt x="2704293" y="5989406"/>
                </a:ln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2" name="Text Placeholder 5">
            <a:extLst>
              <a:ext uri="{FF2B5EF4-FFF2-40B4-BE49-F238E27FC236}">
                <a16:creationId xmlns:a16="http://schemas.microsoft.com/office/drawing/2014/main" id="{78557B45-B4C5-7AEA-3114-B07DC69B05B3}"/>
              </a:ext>
            </a:extLst>
          </p:cNvPr>
          <p:cNvSpPr>
            <a:spLocks noGrp="1"/>
          </p:cNvSpPr>
          <p:nvPr>
            <p:ph type="body" sz="quarter" idx="15" hasCustomPrompt="1"/>
          </p:nvPr>
        </p:nvSpPr>
        <p:spPr>
          <a:xfrm>
            <a:off x="1143001" y="1740938"/>
            <a:ext cx="12127910" cy="3402563"/>
          </a:xfrm>
          <a:prstGeom prst="rect">
            <a:avLst/>
          </a:prstGeom>
        </p:spPr>
        <p:txBody>
          <a:bodyPr/>
          <a:lstStyle>
            <a:lvl1pPr marL="0" indent="0" fontAlgn="t">
              <a:lnSpc>
                <a:spcPct val="100000"/>
              </a:lnSpc>
              <a:spcBef>
                <a:spcPts val="300"/>
              </a:spcBef>
              <a:buFont typeface="Arial" panose="020B0604020202020204" pitchFamily="34" charset="0"/>
              <a:buNone/>
              <a:defRPr sz="9000" b="1" i="0" cap="all" baseline="0">
                <a:solidFill>
                  <a:schemeClr val="tx1"/>
                </a:solidFill>
                <a:latin typeface="Arial" panose="020B0604020202020204" pitchFamily="34" charset="0"/>
                <a:cs typeface="Arial" panose="020B0604020202020204" pitchFamily="34" charset="0"/>
              </a:defRPr>
            </a:lvl1pPr>
          </a:lstStyle>
          <a:p>
            <a:pPr lvl="0"/>
            <a:r>
              <a:rPr lang="en-US"/>
              <a:t>lorem ipsum </a:t>
            </a:r>
            <a:r>
              <a:rPr lang="en-US" err="1"/>
              <a:t>solor</a:t>
            </a:r>
            <a:r>
              <a:rPr lang="en-US"/>
              <a:t> sit</a:t>
            </a:r>
          </a:p>
        </p:txBody>
      </p:sp>
      <p:sp>
        <p:nvSpPr>
          <p:cNvPr id="8" name="Slide Number Placeholder 5">
            <a:extLst>
              <a:ext uri="{FF2B5EF4-FFF2-40B4-BE49-F238E27FC236}">
                <a16:creationId xmlns:a16="http://schemas.microsoft.com/office/drawing/2014/main" id="{35D50D64-8048-60ED-825E-063547DFFDAA}"/>
              </a:ext>
            </a:extLst>
          </p:cNvPr>
          <p:cNvSpPr>
            <a:spLocks noGrp="1"/>
          </p:cNvSpPr>
          <p:nvPr>
            <p:ph type="sldNum" sz="quarter" idx="14"/>
          </p:nvPr>
        </p:nvSpPr>
        <p:spPr>
          <a:xfrm>
            <a:off x="1039661" y="8974715"/>
            <a:ext cx="493035" cy="275159"/>
          </a:xfrm>
          <a:prstGeom prst="rect">
            <a:avLst/>
          </a:prstGeom>
        </p:spPr>
        <p:txBody>
          <a:bodyPr anchor="ctr"/>
          <a:lstStyle>
            <a:lvl1pPr algn="l">
              <a:defRPr sz="1200">
                <a:solidFill>
                  <a:schemeClr val="bg1"/>
                </a:solidFill>
              </a:defRPr>
            </a:lvl1pPr>
          </a:lstStyle>
          <a:p>
            <a:fld id="{19BDA809-5331-1C46-836A-41C801806DA5}" type="slidenum">
              <a:rPr lang="en-US" smtClean="0"/>
              <a:pPr/>
              <a:t>‹#›</a:t>
            </a:fld>
            <a:endParaRPr lang="en-US" dirty="0"/>
          </a:p>
        </p:txBody>
      </p:sp>
      <p:pic>
        <p:nvPicPr>
          <p:cNvPr id="17" name="Picture 16">
            <a:extLst>
              <a:ext uri="{FF2B5EF4-FFF2-40B4-BE49-F238E27FC236}">
                <a16:creationId xmlns:a16="http://schemas.microsoft.com/office/drawing/2014/main" id="{DCC3D396-F609-2B70-1CF4-A2F33A50AD6D}"/>
              </a:ext>
            </a:extLst>
          </p:cNvPr>
          <p:cNvPicPr>
            <a:picLocks noChangeAspect="1"/>
          </p:cNvPicPr>
          <p:nvPr userDrawn="1"/>
        </p:nvPicPr>
        <p:blipFill>
          <a:blip r:embed="rId2"/>
          <a:stretch>
            <a:fillRect/>
          </a:stretch>
        </p:blipFill>
        <p:spPr>
          <a:xfrm>
            <a:off x="1532696" y="8984110"/>
            <a:ext cx="2523744" cy="275261"/>
          </a:xfrm>
          <a:prstGeom prst="rect">
            <a:avLst/>
          </a:prstGeom>
        </p:spPr>
      </p:pic>
    </p:spTree>
    <p:extLst>
      <p:ext uri="{BB962C8B-B14F-4D97-AF65-F5344CB8AC3E}">
        <p14:creationId xmlns:p14="http://schemas.microsoft.com/office/powerpoint/2010/main" val="489138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Data Poi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F72EDD-59E1-4181-DCE5-84AF90BD0477}"/>
              </a:ext>
            </a:extLst>
          </p:cNvPr>
          <p:cNvSpPr/>
          <p:nvPr userDrawn="1"/>
        </p:nvSpPr>
        <p:spPr>
          <a:xfrm>
            <a:off x="0" y="0"/>
            <a:ext cx="18288000" cy="10287000"/>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D9222A"/>
              </a:solidFill>
            </a:endParaRPr>
          </a:p>
        </p:txBody>
      </p:sp>
      <p:sp>
        <p:nvSpPr>
          <p:cNvPr id="5" name="Text Placeholder 5">
            <a:extLst>
              <a:ext uri="{FF2B5EF4-FFF2-40B4-BE49-F238E27FC236}">
                <a16:creationId xmlns:a16="http://schemas.microsoft.com/office/drawing/2014/main" id="{8E9D0B9B-1002-EDFF-A277-3A0B477AB91D}"/>
              </a:ext>
            </a:extLst>
          </p:cNvPr>
          <p:cNvSpPr>
            <a:spLocks noGrp="1"/>
          </p:cNvSpPr>
          <p:nvPr>
            <p:ph type="body" sz="quarter" idx="11" hasCustomPrompt="1"/>
          </p:nvPr>
        </p:nvSpPr>
        <p:spPr>
          <a:xfrm>
            <a:off x="2274570" y="2792500"/>
            <a:ext cx="3943350" cy="941519"/>
          </a:xfrm>
          <a:prstGeom prst="rect">
            <a:avLst/>
          </a:prstGeom>
        </p:spPr>
        <p:txBody>
          <a:bodyPr anchor="ctr"/>
          <a:lstStyle>
            <a:lvl1pPr marL="0" indent="0" fontAlgn="ctr">
              <a:lnSpc>
                <a:spcPct val="100000"/>
              </a:lnSpc>
              <a:buNone/>
              <a:defRPr sz="6600" b="1" i="0" cap="all" baseline="0">
                <a:solidFill>
                  <a:schemeClr val="bg1"/>
                </a:solidFill>
                <a:latin typeface="Arial" panose="020B0604020202020204" pitchFamily="34" charset="0"/>
                <a:cs typeface="Arial" panose="020B0604020202020204" pitchFamily="34" charset="0"/>
              </a:defRPr>
            </a:lvl1pPr>
          </a:lstStyle>
          <a:p>
            <a:pPr lvl="0"/>
            <a:r>
              <a:rPr lang="en-US"/>
              <a:t>01</a:t>
            </a:r>
          </a:p>
        </p:txBody>
      </p:sp>
      <p:sp>
        <p:nvSpPr>
          <p:cNvPr id="6" name="Text Placeholder 5">
            <a:extLst>
              <a:ext uri="{FF2B5EF4-FFF2-40B4-BE49-F238E27FC236}">
                <a16:creationId xmlns:a16="http://schemas.microsoft.com/office/drawing/2014/main" id="{73A3D41B-B688-8E89-E64D-8649114E4085}"/>
              </a:ext>
            </a:extLst>
          </p:cNvPr>
          <p:cNvSpPr>
            <a:spLocks noGrp="1"/>
          </p:cNvSpPr>
          <p:nvPr>
            <p:ph type="body" sz="quarter" idx="12" hasCustomPrompt="1"/>
          </p:nvPr>
        </p:nvSpPr>
        <p:spPr>
          <a:xfrm>
            <a:off x="2274572" y="3748294"/>
            <a:ext cx="3943349" cy="518984"/>
          </a:xfrm>
          <a:prstGeom prst="rect">
            <a:avLst/>
          </a:prstGeom>
        </p:spPr>
        <p:txBody>
          <a:bodyPr/>
          <a:lstStyle>
            <a:lvl1pPr marL="0" indent="0">
              <a:lnSpc>
                <a:spcPct val="100000"/>
              </a:lnSpc>
              <a:buNone/>
              <a:defRPr sz="2250" b="1" i="0" cap="all" baseline="0">
                <a:solidFill>
                  <a:schemeClr val="bg1"/>
                </a:solidFill>
                <a:latin typeface="Arial" panose="020B0604020202020204" pitchFamily="34" charset="0"/>
                <a:cs typeface="Arial" panose="020B0604020202020204" pitchFamily="34" charset="0"/>
              </a:defRPr>
            </a:lvl1pPr>
          </a:lstStyle>
          <a:p>
            <a:pPr lvl="0"/>
            <a:r>
              <a:rPr lang="en-US"/>
              <a:t>LOREM IPSUM dolor sit</a:t>
            </a:r>
          </a:p>
        </p:txBody>
      </p:sp>
      <p:sp>
        <p:nvSpPr>
          <p:cNvPr id="7" name="Text Placeholder 5">
            <a:extLst>
              <a:ext uri="{FF2B5EF4-FFF2-40B4-BE49-F238E27FC236}">
                <a16:creationId xmlns:a16="http://schemas.microsoft.com/office/drawing/2014/main" id="{8D56074F-6CCF-0E20-3B41-547A3ED21D57}"/>
              </a:ext>
            </a:extLst>
          </p:cNvPr>
          <p:cNvSpPr>
            <a:spLocks noGrp="1"/>
          </p:cNvSpPr>
          <p:nvPr>
            <p:ph type="body" sz="quarter" idx="15" hasCustomPrompt="1"/>
          </p:nvPr>
        </p:nvSpPr>
        <p:spPr>
          <a:xfrm>
            <a:off x="2274572" y="4532949"/>
            <a:ext cx="3943349" cy="3068001"/>
          </a:xfrm>
          <a:prstGeom prst="rect">
            <a:avLst/>
          </a:prstGeom>
        </p:spPr>
        <p:txBody>
          <a:bodyPr/>
          <a:lstStyle>
            <a:lvl1pPr marL="0" indent="0">
              <a:lnSpc>
                <a:spcPts val="2400"/>
              </a:lnSpc>
              <a:spcBef>
                <a:spcPts val="300"/>
              </a:spcBef>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endParaRPr lang="en-US"/>
          </a:p>
        </p:txBody>
      </p:sp>
      <p:sp>
        <p:nvSpPr>
          <p:cNvPr id="8" name="Text Placeholder 5">
            <a:extLst>
              <a:ext uri="{FF2B5EF4-FFF2-40B4-BE49-F238E27FC236}">
                <a16:creationId xmlns:a16="http://schemas.microsoft.com/office/drawing/2014/main" id="{525BB30D-0FA5-5239-0586-BF00C9CA252A}"/>
              </a:ext>
            </a:extLst>
          </p:cNvPr>
          <p:cNvSpPr>
            <a:spLocks noGrp="1"/>
          </p:cNvSpPr>
          <p:nvPr>
            <p:ph type="body" sz="quarter" idx="16" hasCustomPrompt="1"/>
          </p:nvPr>
        </p:nvSpPr>
        <p:spPr>
          <a:xfrm>
            <a:off x="7160894" y="2792500"/>
            <a:ext cx="3943350" cy="941519"/>
          </a:xfrm>
          <a:prstGeom prst="rect">
            <a:avLst/>
          </a:prstGeom>
        </p:spPr>
        <p:txBody>
          <a:bodyPr anchor="ctr"/>
          <a:lstStyle>
            <a:lvl1pPr marL="0" indent="0" fontAlgn="ctr">
              <a:lnSpc>
                <a:spcPct val="100000"/>
              </a:lnSpc>
              <a:buNone/>
              <a:defRPr sz="6600" b="1" i="0" cap="all" baseline="0">
                <a:solidFill>
                  <a:schemeClr val="bg1"/>
                </a:solidFill>
                <a:latin typeface="Arial" panose="020B0604020202020204" pitchFamily="34" charset="0"/>
                <a:cs typeface="Arial" panose="020B0604020202020204" pitchFamily="34" charset="0"/>
              </a:defRPr>
            </a:lvl1pPr>
          </a:lstStyle>
          <a:p>
            <a:pPr lvl="0"/>
            <a:r>
              <a:rPr lang="en-US"/>
              <a:t>02</a:t>
            </a:r>
          </a:p>
        </p:txBody>
      </p:sp>
      <p:sp>
        <p:nvSpPr>
          <p:cNvPr id="9" name="Text Placeholder 5">
            <a:extLst>
              <a:ext uri="{FF2B5EF4-FFF2-40B4-BE49-F238E27FC236}">
                <a16:creationId xmlns:a16="http://schemas.microsoft.com/office/drawing/2014/main" id="{ECBCCC9D-1ACA-CF7F-B4D2-5D9D10364366}"/>
              </a:ext>
            </a:extLst>
          </p:cNvPr>
          <p:cNvSpPr>
            <a:spLocks noGrp="1"/>
          </p:cNvSpPr>
          <p:nvPr>
            <p:ph type="body" sz="quarter" idx="17" hasCustomPrompt="1"/>
          </p:nvPr>
        </p:nvSpPr>
        <p:spPr>
          <a:xfrm>
            <a:off x="7160896" y="3748294"/>
            <a:ext cx="3943349" cy="518984"/>
          </a:xfrm>
          <a:prstGeom prst="rect">
            <a:avLst/>
          </a:prstGeom>
        </p:spPr>
        <p:txBody>
          <a:bodyPr/>
          <a:lstStyle>
            <a:lvl1pPr marL="0" indent="0">
              <a:lnSpc>
                <a:spcPct val="100000"/>
              </a:lnSpc>
              <a:buNone/>
              <a:defRPr sz="2250" b="1" i="0" cap="all" baseline="0">
                <a:solidFill>
                  <a:schemeClr val="bg1"/>
                </a:solidFill>
                <a:latin typeface="Arial" panose="020B0604020202020204" pitchFamily="34" charset="0"/>
                <a:cs typeface="Arial" panose="020B0604020202020204" pitchFamily="34" charset="0"/>
              </a:defRPr>
            </a:lvl1pPr>
          </a:lstStyle>
          <a:p>
            <a:pPr lvl="0"/>
            <a:r>
              <a:rPr lang="en-US"/>
              <a:t>LOREM IPSUM dolor sit</a:t>
            </a:r>
          </a:p>
        </p:txBody>
      </p:sp>
      <p:sp>
        <p:nvSpPr>
          <p:cNvPr id="10" name="Text Placeholder 5">
            <a:extLst>
              <a:ext uri="{FF2B5EF4-FFF2-40B4-BE49-F238E27FC236}">
                <a16:creationId xmlns:a16="http://schemas.microsoft.com/office/drawing/2014/main" id="{DDB7153A-9301-89CB-25B6-F3F38A8009D2}"/>
              </a:ext>
            </a:extLst>
          </p:cNvPr>
          <p:cNvSpPr>
            <a:spLocks noGrp="1"/>
          </p:cNvSpPr>
          <p:nvPr>
            <p:ph type="body" sz="quarter" idx="18" hasCustomPrompt="1"/>
          </p:nvPr>
        </p:nvSpPr>
        <p:spPr>
          <a:xfrm>
            <a:off x="7160896" y="4532949"/>
            <a:ext cx="3943349" cy="3068001"/>
          </a:xfrm>
          <a:prstGeom prst="rect">
            <a:avLst/>
          </a:prstGeom>
        </p:spPr>
        <p:txBody>
          <a:bodyPr/>
          <a:lstStyle>
            <a:lvl1pPr marL="0" indent="0">
              <a:lnSpc>
                <a:spcPts val="2400"/>
              </a:lnSpc>
              <a:spcBef>
                <a:spcPts val="300"/>
              </a:spcBef>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endParaRPr lang="en-US"/>
          </a:p>
        </p:txBody>
      </p:sp>
      <p:sp>
        <p:nvSpPr>
          <p:cNvPr id="11" name="Text Placeholder 5">
            <a:extLst>
              <a:ext uri="{FF2B5EF4-FFF2-40B4-BE49-F238E27FC236}">
                <a16:creationId xmlns:a16="http://schemas.microsoft.com/office/drawing/2014/main" id="{77B219D6-709E-DF9D-BCC2-0091EFECBD1B}"/>
              </a:ext>
            </a:extLst>
          </p:cNvPr>
          <p:cNvSpPr>
            <a:spLocks noGrp="1"/>
          </p:cNvSpPr>
          <p:nvPr>
            <p:ph type="body" sz="quarter" idx="19" hasCustomPrompt="1"/>
          </p:nvPr>
        </p:nvSpPr>
        <p:spPr>
          <a:xfrm>
            <a:off x="12047220" y="2792500"/>
            <a:ext cx="3943350" cy="941519"/>
          </a:xfrm>
          <a:prstGeom prst="rect">
            <a:avLst/>
          </a:prstGeom>
        </p:spPr>
        <p:txBody>
          <a:bodyPr anchor="ctr"/>
          <a:lstStyle>
            <a:lvl1pPr marL="0" indent="0" fontAlgn="ctr">
              <a:lnSpc>
                <a:spcPct val="100000"/>
              </a:lnSpc>
              <a:buNone/>
              <a:defRPr sz="6600" b="1" i="0" cap="all" baseline="0">
                <a:solidFill>
                  <a:schemeClr val="bg1"/>
                </a:solidFill>
                <a:latin typeface="Arial" panose="020B0604020202020204" pitchFamily="34" charset="0"/>
                <a:cs typeface="Arial" panose="020B0604020202020204" pitchFamily="34" charset="0"/>
              </a:defRPr>
            </a:lvl1pPr>
          </a:lstStyle>
          <a:p>
            <a:pPr lvl="0"/>
            <a:r>
              <a:rPr lang="en-US"/>
              <a:t>03</a:t>
            </a:r>
          </a:p>
        </p:txBody>
      </p:sp>
      <p:sp>
        <p:nvSpPr>
          <p:cNvPr id="12" name="Text Placeholder 5">
            <a:extLst>
              <a:ext uri="{FF2B5EF4-FFF2-40B4-BE49-F238E27FC236}">
                <a16:creationId xmlns:a16="http://schemas.microsoft.com/office/drawing/2014/main" id="{40A9D65B-1A48-3B73-7237-1E01D2D9A910}"/>
              </a:ext>
            </a:extLst>
          </p:cNvPr>
          <p:cNvSpPr>
            <a:spLocks noGrp="1"/>
          </p:cNvSpPr>
          <p:nvPr>
            <p:ph type="body" sz="quarter" idx="20" hasCustomPrompt="1"/>
          </p:nvPr>
        </p:nvSpPr>
        <p:spPr>
          <a:xfrm>
            <a:off x="12047222" y="3748294"/>
            <a:ext cx="3943349" cy="518984"/>
          </a:xfrm>
          <a:prstGeom prst="rect">
            <a:avLst/>
          </a:prstGeom>
        </p:spPr>
        <p:txBody>
          <a:bodyPr/>
          <a:lstStyle>
            <a:lvl1pPr marL="0" indent="0">
              <a:lnSpc>
                <a:spcPct val="100000"/>
              </a:lnSpc>
              <a:buNone/>
              <a:defRPr sz="2250" b="1" i="0" cap="all" baseline="0">
                <a:solidFill>
                  <a:schemeClr val="bg1"/>
                </a:solidFill>
                <a:latin typeface="Arial" panose="020B0604020202020204" pitchFamily="34" charset="0"/>
                <a:cs typeface="Arial" panose="020B0604020202020204" pitchFamily="34" charset="0"/>
              </a:defRPr>
            </a:lvl1pPr>
          </a:lstStyle>
          <a:p>
            <a:pPr lvl="0"/>
            <a:r>
              <a:rPr lang="en-US"/>
              <a:t>LOREM IPSUM dolor sit</a:t>
            </a:r>
          </a:p>
        </p:txBody>
      </p:sp>
      <p:sp>
        <p:nvSpPr>
          <p:cNvPr id="13" name="Text Placeholder 5">
            <a:extLst>
              <a:ext uri="{FF2B5EF4-FFF2-40B4-BE49-F238E27FC236}">
                <a16:creationId xmlns:a16="http://schemas.microsoft.com/office/drawing/2014/main" id="{BCDDDAFA-5D6B-785F-B8AC-F7DACC2118AE}"/>
              </a:ext>
            </a:extLst>
          </p:cNvPr>
          <p:cNvSpPr>
            <a:spLocks noGrp="1"/>
          </p:cNvSpPr>
          <p:nvPr>
            <p:ph type="body" sz="quarter" idx="21" hasCustomPrompt="1"/>
          </p:nvPr>
        </p:nvSpPr>
        <p:spPr>
          <a:xfrm>
            <a:off x="12047222" y="4532949"/>
            <a:ext cx="3943349" cy="3068001"/>
          </a:xfrm>
          <a:prstGeom prst="rect">
            <a:avLst/>
          </a:prstGeom>
        </p:spPr>
        <p:txBody>
          <a:bodyPr/>
          <a:lstStyle>
            <a:lvl1pPr marL="0" indent="0">
              <a:lnSpc>
                <a:spcPts val="2400"/>
              </a:lnSpc>
              <a:spcBef>
                <a:spcPts val="300"/>
              </a:spcBef>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endParaRPr lang="en-US"/>
          </a:p>
        </p:txBody>
      </p:sp>
      <p:pic>
        <p:nvPicPr>
          <p:cNvPr id="2" name="Graphic 1">
            <a:extLst>
              <a:ext uri="{FF2B5EF4-FFF2-40B4-BE49-F238E27FC236}">
                <a16:creationId xmlns:a16="http://schemas.microsoft.com/office/drawing/2014/main" id="{CCF97232-19B6-8894-40D5-DA71F519797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3" y="8978557"/>
            <a:ext cx="2523744" cy="276293"/>
          </a:xfrm>
          <a:prstGeom prst="rect">
            <a:avLst/>
          </a:prstGeom>
        </p:spPr>
      </p:pic>
      <p:sp>
        <p:nvSpPr>
          <p:cNvPr id="3" name="Slide Number Placeholder 5">
            <a:extLst>
              <a:ext uri="{FF2B5EF4-FFF2-40B4-BE49-F238E27FC236}">
                <a16:creationId xmlns:a16="http://schemas.microsoft.com/office/drawing/2014/main" id="{58606ED4-36C0-3647-9F4D-6C2897AD1C3C}"/>
              </a:ext>
            </a:extLst>
          </p:cNvPr>
          <p:cNvSpPr>
            <a:spLocks noGrp="1"/>
          </p:cNvSpPr>
          <p:nvPr>
            <p:ph type="sldNum" sz="quarter" idx="14"/>
          </p:nvPr>
        </p:nvSpPr>
        <p:spPr>
          <a:xfrm>
            <a:off x="1039661" y="8987973"/>
            <a:ext cx="493035" cy="276189"/>
          </a:xfrm>
          <a:prstGeom prst="rect">
            <a:avLst/>
          </a:prstGeom>
        </p:spPr>
        <p:txBody>
          <a:bodyPr anchor="ctr"/>
          <a:lstStyle>
            <a:lvl1pPr algn="l">
              <a:defRPr sz="1200">
                <a:solidFill>
                  <a:schemeClr val="bg1"/>
                </a:solidFill>
              </a:defRPr>
            </a:lvl1pPr>
          </a:lstStyle>
          <a:p>
            <a:fld id="{19BDA809-5331-1C46-836A-41C801806DA5}" type="slidenum">
              <a:rPr lang="en-US" smtClean="0"/>
              <a:pPr/>
              <a:t>‹#›</a:t>
            </a:fld>
            <a:endParaRPr lang="en-US" dirty="0"/>
          </a:p>
        </p:txBody>
      </p:sp>
      <p:pic>
        <p:nvPicPr>
          <p:cNvPr id="14" name="Graphic 13">
            <a:extLst>
              <a:ext uri="{FF2B5EF4-FFF2-40B4-BE49-F238E27FC236}">
                <a16:creationId xmlns:a16="http://schemas.microsoft.com/office/drawing/2014/main" id="{18F9357B-C31D-D9AE-06C8-D3E0F0B2322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023231" y="2"/>
            <a:ext cx="8264768" cy="1732353"/>
          </a:xfrm>
          <a:prstGeom prst="rect">
            <a:avLst/>
          </a:prstGeom>
        </p:spPr>
      </p:pic>
    </p:spTree>
    <p:extLst>
      <p:ext uri="{BB962C8B-B14F-4D97-AF65-F5344CB8AC3E}">
        <p14:creationId xmlns:p14="http://schemas.microsoft.com/office/powerpoint/2010/main" val="2678564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Narrativ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BA3A96-4E23-D4B6-DBB4-08822BB4258A}"/>
              </a:ext>
            </a:extLst>
          </p:cNvPr>
          <p:cNvSpPr>
            <a:spLocks noGrp="1"/>
          </p:cNvSpPr>
          <p:nvPr>
            <p:ph type="pic" sz="quarter" idx="10"/>
          </p:nvPr>
        </p:nvSpPr>
        <p:spPr>
          <a:xfrm>
            <a:off x="10009758" y="0"/>
            <a:ext cx="8278242" cy="10287000"/>
          </a:xfrm>
          <a:prstGeom prst="rect">
            <a:avLst/>
          </a:prstGeom>
        </p:spPr>
        <p:txBody>
          <a:bodyPr/>
          <a:lstStyle/>
          <a:p>
            <a:endParaRPr lang="en-US" dirty="0"/>
          </a:p>
        </p:txBody>
      </p:sp>
      <p:sp>
        <p:nvSpPr>
          <p:cNvPr id="5" name="Text Placeholder 5">
            <a:extLst>
              <a:ext uri="{FF2B5EF4-FFF2-40B4-BE49-F238E27FC236}">
                <a16:creationId xmlns:a16="http://schemas.microsoft.com/office/drawing/2014/main" id="{C31D2BE4-A9D0-845F-47BE-97A02106B8E0}"/>
              </a:ext>
            </a:extLst>
          </p:cNvPr>
          <p:cNvSpPr>
            <a:spLocks noGrp="1"/>
          </p:cNvSpPr>
          <p:nvPr>
            <p:ph type="body" sz="quarter" idx="12" hasCustomPrompt="1"/>
          </p:nvPr>
        </p:nvSpPr>
        <p:spPr>
          <a:xfrm>
            <a:off x="1143000" y="1714500"/>
            <a:ext cx="3177540" cy="3314700"/>
          </a:xfrm>
          <a:prstGeom prst="rect">
            <a:avLst/>
          </a:prstGeom>
        </p:spPr>
        <p:txBody>
          <a:bodyPr/>
          <a:lstStyle>
            <a:lvl1pPr marL="0" indent="0">
              <a:lnSpc>
                <a:spcPts val="1200"/>
              </a:lnSpc>
              <a:buNone/>
              <a:defRPr sz="2250" b="1" i="0" cap="all" baseline="0">
                <a:solidFill>
                  <a:schemeClr val="tx1"/>
                </a:solidFill>
                <a:latin typeface="Arial" panose="020B0604020202020204" pitchFamily="34" charset="0"/>
                <a:cs typeface="Arial" panose="020B0604020202020204" pitchFamily="34" charset="0"/>
              </a:defRPr>
            </a:lvl1pPr>
          </a:lstStyle>
          <a:p>
            <a:pPr lvl="0"/>
            <a:r>
              <a:rPr lang="en-US"/>
              <a:t>lorem ipsum</a:t>
            </a:r>
          </a:p>
          <a:p>
            <a:pPr lvl="0"/>
            <a:r>
              <a:rPr lang="en-US"/>
              <a:t>dolor sit </a:t>
            </a:r>
            <a:r>
              <a:rPr lang="en-US" err="1"/>
              <a:t>amet</a:t>
            </a:r>
            <a:endParaRPr lang="en-US"/>
          </a:p>
          <a:p>
            <a:pPr lvl="0"/>
            <a:r>
              <a:rPr lang="en-US" err="1"/>
              <a:t>consectetuer</a:t>
            </a:r>
            <a:endParaRPr lang="en-US"/>
          </a:p>
          <a:p>
            <a:pPr lvl="0"/>
            <a:r>
              <a:rPr lang="en-US" err="1"/>
              <a:t>adipiscing</a:t>
            </a:r>
            <a:r>
              <a:rPr lang="en-US"/>
              <a:t> </a:t>
            </a:r>
            <a:r>
              <a:rPr lang="en-US" err="1"/>
              <a:t>elit</a:t>
            </a:r>
            <a:endParaRPr lang="en-US"/>
          </a:p>
        </p:txBody>
      </p:sp>
      <p:sp>
        <p:nvSpPr>
          <p:cNvPr id="3" name="Picture Placeholder 3">
            <a:extLst>
              <a:ext uri="{FF2B5EF4-FFF2-40B4-BE49-F238E27FC236}">
                <a16:creationId xmlns:a16="http://schemas.microsoft.com/office/drawing/2014/main" id="{DB8F79B5-24D3-0B20-AADA-54717016D687}"/>
              </a:ext>
            </a:extLst>
          </p:cNvPr>
          <p:cNvSpPr>
            <a:spLocks noGrp="1"/>
          </p:cNvSpPr>
          <p:nvPr>
            <p:ph type="pic" sz="quarter" idx="13"/>
          </p:nvPr>
        </p:nvSpPr>
        <p:spPr>
          <a:xfrm>
            <a:off x="5360670" y="0"/>
            <a:ext cx="4649088" cy="10287000"/>
          </a:xfrm>
          <a:prstGeom prst="rect">
            <a:avLst/>
          </a:prstGeom>
        </p:spPr>
        <p:txBody>
          <a:bodyPr/>
          <a:lstStyle/>
          <a:p>
            <a:endParaRPr lang="en-US" dirty="0"/>
          </a:p>
        </p:txBody>
      </p:sp>
      <p:sp>
        <p:nvSpPr>
          <p:cNvPr id="2" name="Slide Number Placeholder 5">
            <a:extLst>
              <a:ext uri="{FF2B5EF4-FFF2-40B4-BE49-F238E27FC236}">
                <a16:creationId xmlns:a16="http://schemas.microsoft.com/office/drawing/2014/main" id="{7B73304E-9269-DF65-FA39-241220E8D9F5}"/>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dirty="0"/>
          </a:p>
        </p:txBody>
      </p:sp>
      <p:pic>
        <p:nvPicPr>
          <p:cNvPr id="6" name="Graphic 5">
            <a:extLst>
              <a:ext uri="{FF2B5EF4-FFF2-40B4-BE49-F238E27FC236}">
                <a16:creationId xmlns:a16="http://schemas.microsoft.com/office/drawing/2014/main" id="{DD4007F8-C59F-23BE-D04B-F630A4E8CB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3773813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Text - Image Bottom">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386A6A8-5B50-7FEE-7AD2-1CF92C63A426}"/>
              </a:ext>
            </a:extLst>
          </p:cNvPr>
          <p:cNvSpPr>
            <a:spLocks noGrp="1"/>
          </p:cNvSpPr>
          <p:nvPr>
            <p:ph type="pic" sz="quarter" idx="10"/>
          </p:nvPr>
        </p:nvSpPr>
        <p:spPr>
          <a:xfrm>
            <a:off x="0" y="3537389"/>
            <a:ext cx="18288000" cy="6749613"/>
          </a:xfrm>
          <a:custGeom>
            <a:avLst/>
            <a:gdLst>
              <a:gd name="connsiteX0" fmla="*/ 1021797 w 12192000"/>
              <a:gd name="connsiteY0" fmla="*/ 3631147 h 4499742"/>
              <a:gd name="connsiteX1" fmla="*/ 1021797 w 12192000"/>
              <a:gd name="connsiteY1" fmla="*/ 3808323 h 4499742"/>
              <a:gd name="connsiteX2" fmla="*/ 2703665 w 12192000"/>
              <a:gd name="connsiteY2" fmla="*/ 3808323 h 4499742"/>
              <a:gd name="connsiteX3" fmla="*/ 2703665 w 12192000"/>
              <a:gd name="connsiteY3" fmla="*/ 3631147 h 4499742"/>
              <a:gd name="connsiteX4" fmla="*/ 0 w 12192000"/>
              <a:gd name="connsiteY4" fmla="*/ 0 h 4499742"/>
              <a:gd name="connsiteX5" fmla="*/ 12192000 w 12192000"/>
              <a:gd name="connsiteY5" fmla="*/ 0 h 4499742"/>
              <a:gd name="connsiteX6" fmla="*/ 12192000 w 12192000"/>
              <a:gd name="connsiteY6" fmla="*/ 4499742 h 4499742"/>
              <a:gd name="connsiteX7" fmla="*/ 0 w 12192000"/>
              <a:gd name="connsiteY7" fmla="*/ 4499742 h 449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99742">
                <a:moveTo>
                  <a:pt x="1021797" y="3631147"/>
                </a:moveTo>
                <a:lnTo>
                  <a:pt x="1021797" y="3808323"/>
                </a:lnTo>
                <a:lnTo>
                  <a:pt x="2703665" y="3808323"/>
                </a:lnTo>
                <a:lnTo>
                  <a:pt x="2703665" y="3631147"/>
                </a:lnTo>
                <a:close/>
                <a:moveTo>
                  <a:pt x="0" y="0"/>
                </a:moveTo>
                <a:lnTo>
                  <a:pt x="12192000" y="0"/>
                </a:lnTo>
                <a:lnTo>
                  <a:pt x="12192000" y="4499742"/>
                </a:lnTo>
                <a:lnTo>
                  <a:pt x="0" y="4499742"/>
                </a:lnTo>
                <a:close/>
              </a:path>
            </a:pathLst>
          </a:custGeom>
        </p:spPr>
        <p:txBody>
          <a:bodyPr wrap="square">
            <a:noAutofit/>
          </a:bodyPr>
          <a:lstStyle/>
          <a:p>
            <a:endParaRPr lang="en-US" dirty="0"/>
          </a:p>
        </p:txBody>
      </p:sp>
      <p:sp>
        <p:nvSpPr>
          <p:cNvPr id="3" name="Text Placeholder 5">
            <a:extLst>
              <a:ext uri="{FF2B5EF4-FFF2-40B4-BE49-F238E27FC236}">
                <a16:creationId xmlns:a16="http://schemas.microsoft.com/office/drawing/2014/main" id="{32E8AF91-4556-819C-CD8C-0FF3143F57CB}"/>
              </a:ext>
            </a:extLst>
          </p:cNvPr>
          <p:cNvSpPr>
            <a:spLocks noGrp="1"/>
          </p:cNvSpPr>
          <p:nvPr>
            <p:ph type="body" sz="quarter" idx="15" hasCustomPrompt="1"/>
          </p:nvPr>
        </p:nvSpPr>
        <p:spPr>
          <a:xfrm>
            <a:off x="1143000" y="1714501"/>
            <a:ext cx="12984480" cy="1410239"/>
          </a:xfrm>
          <a:prstGeom prst="rect">
            <a:avLst/>
          </a:prstGeom>
        </p:spPr>
        <p:txBody>
          <a:bodyPr/>
          <a:lstStyle>
            <a:lvl1pPr marL="0" indent="0" fontAlgn="t">
              <a:lnSpc>
                <a:spcPct val="100000"/>
              </a:lnSpc>
              <a:spcBef>
                <a:spcPts val="300"/>
              </a:spcBef>
              <a:buFont typeface="Arial" panose="020B0604020202020204" pitchFamily="34" charset="0"/>
              <a:buNone/>
              <a:defRPr sz="900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a:t>
            </a:r>
          </a:p>
        </p:txBody>
      </p:sp>
      <p:pic>
        <p:nvPicPr>
          <p:cNvPr id="5" name="Graphic 4">
            <a:extLst>
              <a:ext uri="{FF2B5EF4-FFF2-40B4-BE49-F238E27FC236}">
                <a16:creationId xmlns:a16="http://schemas.microsoft.com/office/drawing/2014/main" id="{4C935048-CDED-2619-CF87-ABF83300274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3" y="8978557"/>
            <a:ext cx="2523744" cy="276293"/>
          </a:xfrm>
          <a:prstGeom prst="rect">
            <a:avLst/>
          </a:prstGeom>
        </p:spPr>
      </p:pic>
      <p:sp>
        <p:nvSpPr>
          <p:cNvPr id="6" name="Slide Number Placeholder 5">
            <a:extLst>
              <a:ext uri="{FF2B5EF4-FFF2-40B4-BE49-F238E27FC236}">
                <a16:creationId xmlns:a16="http://schemas.microsoft.com/office/drawing/2014/main" id="{83833DC9-7CA4-DA2B-9003-767E91CAB5C4}"/>
              </a:ext>
            </a:extLst>
          </p:cNvPr>
          <p:cNvSpPr>
            <a:spLocks noGrp="1"/>
          </p:cNvSpPr>
          <p:nvPr>
            <p:ph type="sldNum" sz="quarter" idx="14"/>
          </p:nvPr>
        </p:nvSpPr>
        <p:spPr>
          <a:xfrm>
            <a:off x="1039661" y="8987973"/>
            <a:ext cx="493035" cy="276189"/>
          </a:xfrm>
          <a:prstGeom prst="rect">
            <a:avLst/>
          </a:prstGeom>
        </p:spPr>
        <p:txBody>
          <a:bodyPr anchor="ctr"/>
          <a:lstStyle>
            <a:lvl1pPr algn="l">
              <a:defRPr sz="1200">
                <a:solidFill>
                  <a:schemeClr val="bg1"/>
                </a:solidFill>
              </a:defRPr>
            </a:lvl1pPr>
          </a:lstStyle>
          <a:p>
            <a:fld id="{19BDA809-5331-1C46-836A-41C801806DA5}" type="slidenum">
              <a:rPr lang="en-US" smtClean="0"/>
              <a:pPr/>
              <a:t>‹#›</a:t>
            </a:fld>
            <a:endParaRPr lang="en-US" dirty="0"/>
          </a:p>
        </p:txBody>
      </p:sp>
      <p:pic>
        <p:nvPicPr>
          <p:cNvPr id="11" name="Graphic 10">
            <a:extLst>
              <a:ext uri="{FF2B5EF4-FFF2-40B4-BE49-F238E27FC236}">
                <a16:creationId xmlns:a16="http://schemas.microsoft.com/office/drawing/2014/main" id="{52282B87-D1A6-9DEF-85E3-8BCFD99A503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143937" y="0"/>
            <a:ext cx="1144062" cy="3537387"/>
          </a:xfrm>
          <a:prstGeom prst="rect">
            <a:avLst/>
          </a:prstGeom>
        </p:spPr>
      </p:pic>
    </p:spTree>
    <p:extLst>
      <p:ext uri="{BB962C8B-B14F-4D97-AF65-F5344CB8AC3E}">
        <p14:creationId xmlns:p14="http://schemas.microsoft.com/office/powerpoint/2010/main" val="3964499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EFC172-B515-3A44-AD88-D25A36296D2E}"/>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FC6751D-04D5-9543-B0AE-1D75959C8B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29690-8EB7-BD4C-A612-5166EB621EA6}"/>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7" name="Text Placeholder 6">
            <a:extLst>
              <a:ext uri="{FF2B5EF4-FFF2-40B4-BE49-F238E27FC236}">
                <a16:creationId xmlns:a16="http://schemas.microsoft.com/office/drawing/2014/main" id="{B5F48ABF-0BD7-AE46-8803-094BCCA54B42}"/>
              </a:ext>
            </a:extLst>
          </p:cNvPr>
          <p:cNvSpPr>
            <a:spLocks noGrp="1"/>
          </p:cNvSpPr>
          <p:nvPr>
            <p:ph type="body" sz="quarter" idx="13" hasCustomPrompt="1"/>
          </p:nvPr>
        </p:nvSpPr>
        <p:spPr>
          <a:xfrm>
            <a:off x="800100" y="4572000"/>
            <a:ext cx="9601200" cy="1943100"/>
          </a:xfrm>
          <a:prstGeom prst="rect">
            <a:avLst/>
          </a:prstGeom>
        </p:spPr>
        <p:txBody>
          <a:bodyPr/>
          <a:lstStyle>
            <a:lvl1pPr marL="0" indent="0">
              <a:buNone/>
              <a:defRPr sz="8100" b="1">
                <a:latin typeface="Helvetica" pitchFamily="2" charset="0"/>
              </a:defRPr>
            </a:lvl1pPr>
            <a:lvl2pPr marL="685800" indent="0">
              <a:buNone/>
              <a:defRPr b="1">
                <a:latin typeface="Helvetica" pitchFamily="2" charset="0"/>
              </a:defRPr>
            </a:lvl2pPr>
            <a:lvl3pPr marL="1371600" indent="0">
              <a:buNone/>
              <a:defRPr b="1">
                <a:latin typeface="Helvetica" pitchFamily="2" charset="0"/>
              </a:defRPr>
            </a:lvl3pPr>
            <a:lvl4pPr marL="2057400" indent="0">
              <a:buNone/>
              <a:defRPr b="1">
                <a:latin typeface="Helvetica" pitchFamily="2" charset="0"/>
              </a:defRPr>
            </a:lvl4pPr>
            <a:lvl5pPr marL="2743200" indent="0">
              <a:buNone/>
              <a:defRPr b="1">
                <a:latin typeface="Helvetica" pitchFamily="2" charset="0"/>
              </a:defRPr>
            </a:lvl5pPr>
          </a:lstStyle>
          <a:p>
            <a:pPr lvl="0"/>
            <a:r>
              <a:rPr lang="en-US" dirty="0"/>
              <a:t>CLICK TO EDIT MASTER TEXT</a:t>
            </a:r>
          </a:p>
        </p:txBody>
      </p:sp>
      <p:sp>
        <p:nvSpPr>
          <p:cNvPr id="12" name="Text Placeholder 11">
            <a:extLst>
              <a:ext uri="{FF2B5EF4-FFF2-40B4-BE49-F238E27FC236}">
                <a16:creationId xmlns:a16="http://schemas.microsoft.com/office/drawing/2014/main" id="{5A91E13E-52EB-F642-A93F-5AA985244B09}"/>
              </a:ext>
            </a:extLst>
          </p:cNvPr>
          <p:cNvSpPr>
            <a:spLocks noGrp="1"/>
          </p:cNvSpPr>
          <p:nvPr>
            <p:ph type="body" sz="quarter" idx="14" hasCustomPrompt="1"/>
          </p:nvPr>
        </p:nvSpPr>
        <p:spPr>
          <a:xfrm>
            <a:off x="1257300" y="7200900"/>
            <a:ext cx="8001000" cy="1943100"/>
          </a:xfrm>
          <a:prstGeom prst="rect">
            <a:avLst/>
          </a:prstGeom>
        </p:spPr>
        <p:txBody>
          <a:bodyPr/>
          <a:lstStyle>
            <a:lvl1pPr marL="0" indent="0">
              <a:buNone/>
              <a:defRPr sz="2700">
                <a:solidFill>
                  <a:schemeClr val="bg1"/>
                </a:solidFill>
              </a:defRPr>
            </a:lvl1pPr>
            <a:lvl2pPr marL="685800" indent="0">
              <a:buNone/>
              <a:defRPr sz="2400">
                <a:solidFill>
                  <a:schemeClr val="bg1"/>
                </a:solidFill>
              </a:defRPr>
            </a:lvl2pPr>
            <a:lvl3pPr marL="1371600" indent="0">
              <a:buNone/>
              <a:defRPr sz="2400">
                <a:solidFill>
                  <a:schemeClr val="bg1"/>
                </a:solidFill>
              </a:defRPr>
            </a:lvl3pPr>
            <a:lvl4pPr marL="2057400" indent="0">
              <a:buNone/>
              <a:defRPr sz="2400">
                <a:solidFill>
                  <a:schemeClr val="bg1"/>
                </a:solidFill>
              </a:defRPr>
            </a:lvl4pPr>
            <a:lvl5pPr marL="2743200" indent="0">
              <a:buNone/>
              <a:defRPr sz="2400">
                <a:solidFill>
                  <a:schemeClr val="bg1"/>
                </a:solidFill>
              </a:defRPr>
            </a:lvl5pPr>
          </a:lstStyle>
          <a:p>
            <a:pPr lvl="0"/>
            <a:r>
              <a:rPr lang="en-US" dirty="0"/>
              <a:t>Subtitle</a:t>
            </a:r>
          </a:p>
          <a:p>
            <a:pPr lvl="0"/>
            <a:endParaRPr lang="en-US" dirty="0"/>
          </a:p>
          <a:p>
            <a:pPr lvl="0"/>
            <a:r>
              <a:rPr lang="en-US" dirty="0"/>
              <a:t>Date</a:t>
            </a:r>
          </a:p>
        </p:txBody>
      </p:sp>
    </p:spTree>
    <p:extLst>
      <p:ext uri="{BB962C8B-B14F-4D97-AF65-F5344CB8AC3E}">
        <p14:creationId xmlns:p14="http://schemas.microsoft.com/office/powerpoint/2010/main" val="3816661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EFC172-B515-3A44-AD88-D25A36296D2E}"/>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FC6751D-04D5-9543-B0AE-1D75959C8B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29690-8EB7-BD4C-A612-5166EB621EA6}"/>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7" name="Text Placeholder 6">
            <a:extLst>
              <a:ext uri="{FF2B5EF4-FFF2-40B4-BE49-F238E27FC236}">
                <a16:creationId xmlns:a16="http://schemas.microsoft.com/office/drawing/2014/main" id="{B5F48ABF-0BD7-AE46-8803-094BCCA54B42}"/>
              </a:ext>
            </a:extLst>
          </p:cNvPr>
          <p:cNvSpPr>
            <a:spLocks noGrp="1"/>
          </p:cNvSpPr>
          <p:nvPr>
            <p:ph type="body" sz="quarter" idx="13" hasCustomPrompt="1"/>
          </p:nvPr>
        </p:nvSpPr>
        <p:spPr>
          <a:xfrm>
            <a:off x="800100" y="4343400"/>
            <a:ext cx="10858500" cy="1943100"/>
          </a:xfrm>
          <a:prstGeom prst="rect">
            <a:avLst/>
          </a:prstGeom>
        </p:spPr>
        <p:txBody>
          <a:bodyPr/>
          <a:lstStyle>
            <a:lvl1pPr marL="0" indent="0">
              <a:buNone/>
              <a:defRPr sz="8100" b="1">
                <a:latin typeface="Helvetica" pitchFamily="2" charset="0"/>
              </a:defRPr>
            </a:lvl1pPr>
            <a:lvl2pPr marL="685800" indent="0">
              <a:buNone/>
              <a:defRPr b="1">
                <a:latin typeface="Helvetica" pitchFamily="2" charset="0"/>
              </a:defRPr>
            </a:lvl2pPr>
            <a:lvl3pPr marL="1371600" indent="0">
              <a:buNone/>
              <a:defRPr b="1">
                <a:latin typeface="Helvetica" pitchFamily="2" charset="0"/>
              </a:defRPr>
            </a:lvl3pPr>
            <a:lvl4pPr marL="2057400" indent="0">
              <a:buNone/>
              <a:defRPr b="1">
                <a:latin typeface="Helvetica" pitchFamily="2" charset="0"/>
              </a:defRPr>
            </a:lvl4pPr>
            <a:lvl5pPr marL="2743200" indent="0">
              <a:buNone/>
              <a:defRPr b="1">
                <a:latin typeface="Helvetica" pitchFamily="2" charset="0"/>
              </a:defRPr>
            </a:lvl5pPr>
          </a:lstStyle>
          <a:p>
            <a:pPr lvl="0"/>
            <a:r>
              <a:rPr lang="en-US" dirty="0"/>
              <a:t>SAMPLE DIVIDER</a:t>
            </a:r>
            <a:br>
              <a:rPr lang="en-US" dirty="0"/>
            </a:br>
            <a:r>
              <a:rPr lang="en-US" dirty="0"/>
              <a:t>  SLIDE TEMPLATE</a:t>
            </a:r>
          </a:p>
        </p:txBody>
      </p:sp>
      <p:sp>
        <p:nvSpPr>
          <p:cNvPr id="12" name="Text Placeholder 11">
            <a:extLst>
              <a:ext uri="{FF2B5EF4-FFF2-40B4-BE49-F238E27FC236}">
                <a16:creationId xmlns:a16="http://schemas.microsoft.com/office/drawing/2014/main" id="{5A91E13E-52EB-F642-A93F-5AA985244B09}"/>
              </a:ext>
            </a:extLst>
          </p:cNvPr>
          <p:cNvSpPr>
            <a:spLocks noGrp="1"/>
          </p:cNvSpPr>
          <p:nvPr>
            <p:ph type="body" sz="quarter" idx="14" hasCustomPrompt="1"/>
          </p:nvPr>
        </p:nvSpPr>
        <p:spPr>
          <a:xfrm>
            <a:off x="1257300" y="7200900"/>
            <a:ext cx="9029700" cy="1714500"/>
          </a:xfrm>
          <a:prstGeom prst="rect">
            <a:avLst/>
          </a:prstGeom>
        </p:spPr>
        <p:txBody>
          <a:bodyPr/>
          <a:lstStyle>
            <a:lvl1pPr marL="0" indent="0">
              <a:buNone/>
              <a:defRPr sz="2700">
                <a:solidFill>
                  <a:schemeClr val="bg1"/>
                </a:solidFill>
              </a:defRPr>
            </a:lvl1pPr>
            <a:lvl2pPr marL="685800" indent="0">
              <a:buNone/>
              <a:defRPr sz="2400">
                <a:solidFill>
                  <a:schemeClr val="bg1"/>
                </a:solidFill>
              </a:defRPr>
            </a:lvl2pPr>
            <a:lvl3pPr marL="1371600" indent="0">
              <a:buNone/>
              <a:defRPr sz="2400">
                <a:solidFill>
                  <a:schemeClr val="bg1"/>
                </a:solidFill>
              </a:defRPr>
            </a:lvl3pPr>
            <a:lvl4pPr marL="2057400" indent="0">
              <a:buNone/>
              <a:defRPr sz="2400">
                <a:solidFill>
                  <a:schemeClr val="bg1"/>
                </a:solidFill>
              </a:defRPr>
            </a:lvl4pPr>
            <a:lvl5pPr marL="2743200" indent="0">
              <a:buNone/>
              <a:defRPr sz="2400">
                <a:solidFill>
                  <a:schemeClr val="bg1"/>
                </a:solidFill>
              </a:defRPr>
            </a:lvl5pPr>
          </a:lstStyle>
          <a:p>
            <a:pPr lvl="0"/>
            <a:r>
              <a:rPr lang="en-US" dirty="0"/>
              <a:t>Subtitle – Copy Here </a:t>
            </a:r>
          </a:p>
        </p:txBody>
      </p:sp>
    </p:spTree>
    <p:extLst>
      <p:ext uri="{BB962C8B-B14F-4D97-AF65-F5344CB8AC3E}">
        <p14:creationId xmlns:p14="http://schemas.microsoft.com/office/powerpoint/2010/main" val="2850142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EFC172-B515-3A44-AD88-D25A36296D2E}"/>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FC6751D-04D5-9543-B0AE-1D75959C8B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29690-8EB7-BD4C-A612-5166EB621EA6}"/>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8" name="Picture Placeholder 5">
            <a:extLst>
              <a:ext uri="{FF2B5EF4-FFF2-40B4-BE49-F238E27FC236}">
                <a16:creationId xmlns:a16="http://schemas.microsoft.com/office/drawing/2014/main" id="{852EB635-4FD9-CB42-8D41-15AEC8781CC1}"/>
              </a:ext>
            </a:extLst>
          </p:cNvPr>
          <p:cNvSpPr>
            <a:spLocks noGrp="1"/>
          </p:cNvSpPr>
          <p:nvPr>
            <p:ph type="pic" sz="quarter" idx="19"/>
          </p:nvPr>
        </p:nvSpPr>
        <p:spPr>
          <a:xfrm>
            <a:off x="5257800" y="0"/>
            <a:ext cx="13030200" cy="10287000"/>
          </a:xfrm>
          <a:prstGeom prst="rect">
            <a:avLst/>
          </a:prstGeom>
        </p:spPr>
        <p:txBody>
          <a:bodyPr/>
          <a:lstStyle/>
          <a:p>
            <a:endParaRPr lang="en-US"/>
          </a:p>
        </p:txBody>
      </p:sp>
      <p:sp>
        <p:nvSpPr>
          <p:cNvPr id="9" name="Text Placeholder 11">
            <a:extLst>
              <a:ext uri="{FF2B5EF4-FFF2-40B4-BE49-F238E27FC236}">
                <a16:creationId xmlns:a16="http://schemas.microsoft.com/office/drawing/2014/main" id="{E94A25B1-D328-A34C-9027-3026FA6188FC}"/>
              </a:ext>
            </a:extLst>
          </p:cNvPr>
          <p:cNvSpPr>
            <a:spLocks noGrp="1"/>
          </p:cNvSpPr>
          <p:nvPr>
            <p:ph type="body" sz="quarter" idx="17" hasCustomPrompt="1"/>
          </p:nvPr>
        </p:nvSpPr>
        <p:spPr>
          <a:xfrm>
            <a:off x="1143000" y="4248152"/>
            <a:ext cx="4800600" cy="1028699"/>
          </a:xfrm>
          <a:prstGeom prst="rect">
            <a:avLst/>
          </a:prstGeom>
          <a:solidFill>
            <a:schemeClr val="tx2"/>
          </a:solidFill>
        </p:spPr>
        <p:txBody>
          <a:bodyPr>
            <a:noAutofit/>
          </a:bodyPr>
          <a:lstStyle>
            <a:lvl1pPr marL="0" indent="0">
              <a:buNone/>
              <a:defRPr sz="66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
        <p:nvSpPr>
          <p:cNvPr id="10" name="Text Placeholder 11">
            <a:extLst>
              <a:ext uri="{FF2B5EF4-FFF2-40B4-BE49-F238E27FC236}">
                <a16:creationId xmlns:a16="http://schemas.microsoft.com/office/drawing/2014/main" id="{4608BB8A-AB18-E647-925D-4EA3DB6A0B2C}"/>
              </a:ext>
            </a:extLst>
          </p:cNvPr>
          <p:cNvSpPr>
            <a:spLocks noGrp="1"/>
          </p:cNvSpPr>
          <p:nvPr>
            <p:ph type="body" sz="quarter" idx="18" hasCustomPrompt="1"/>
          </p:nvPr>
        </p:nvSpPr>
        <p:spPr>
          <a:xfrm>
            <a:off x="1714500" y="5123955"/>
            <a:ext cx="4800600" cy="914400"/>
          </a:xfrm>
          <a:prstGeom prst="rect">
            <a:avLst/>
          </a:prstGeom>
          <a:solidFill>
            <a:schemeClr val="tx2"/>
          </a:solidFill>
        </p:spPr>
        <p:txBody>
          <a:bodyPr anchor="ctr" anchorCtr="0">
            <a:noAutofit/>
          </a:bodyPr>
          <a:lstStyle>
            <a:lvl1pPr marL="0" indent="0">
              <a:buNone/>
              <a:defRPr sz="66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
        <p:nvSpPr>
          <p:cNvPr id="2" name="TextBox 1">
            <a:extLst>
              <a:ext uri="{FF2B5EF4-FFF2-40B4-BE49-F238E27FC236}">
                <a16:creationId xmlns:a16="http://schemas.microsoft.com/office/drawing/2014/main" id="{70E1408D-4EAD-A64B-B8DC-EAA63122CA06}"/>
              </a:ext>
            </a:extLst>
          </p:cNvPr>
          <p:cNvSpPr txBox="1"/>
          <p:nvPr userDrawn="1"/>
        </p:nvSpPr>
        <p:spPr>
          <a:xfrm>
            <a:off x="1620983" y="1834737"/>
            <a:ext cx="0" cy="0"/>
          </a:xfrm>
          <a:prstGeom prst="rect">
            <a:avLst/>
          </a:prstGeom>
          <a:solidFill>
            <a:schemeClr val="accent2"/>
          </a:solidFill>
        </p:spPr>
        <p:txBody>
          <a:bodyPr vert="horz" wrap="none" lIns="0" tIns="137160" rIns="137160" bIns="137160" rtlCol="0" anchor="ctr" anchorCtr="1">
            <a:noAutofit/>
          </a:bodyPr>
          <a:lstStyle/>
          <a:p>
            <a:pPr algn="l"/>
            <a:endParaRPr lang="en-US" sz="9000" dirty="0"/>
          </a:p>
        </p:txBody>
      </p:sp>
    </p:spTree>
    <p:extLst>
      <p:ext uri="{BB962C8B-B14F-4D97-AF65-F5344CB8AC3E}">
        <p14:creationId xmlns:p14="http://schemas.microsoft.com/office/powerpoint/2010/main" val="2598553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EFC172-B515-3A44-AD88-D25A36296D2E}"/>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FC6751D-04D5-9543-B0AE-1D75959C8B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29690-8EB7-BD4C-A612-5166EB621EA6}"/>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7" name="Text Placeholder 6">
            <a:extLst>
              <a:ext uri="{FF2B5EF4-FFF2-40B4-BE49-F238E27FC236}">
                <a16:creationId xmlns:a16="http://schemas.microsoft.com/office/drawing/2014/main" id="{B5F48ABF-0BD7-AE46-8803-094BCCA54B42}"/>
              </a:ext>
            </a:extLst>
          </p:cNvPr>
          <p:cNvSpPr>
            <a:spLocks noGrp="1"/>
          </p:cNvSpPr>
          <p:nvPr>
            <p:ph type="body" sz="quarter" idx="13" hasCustomPrompt="1"/>
          </p:nvPr>
        </p:nvSpPr>
        <p:spPr>
          <a:xfrm>
            <a:off x="800100" y="4572000"/>
            <a:ext cx="9601200" cy="1943100"/>
          </a:xfrm>
          <a:prstGeom prst="rect">
            <a:avLst/>
          </a:prstGeom>
        </p:spPr>
        <p:txBody>
          <a:bodyPr/>
          <a:lstStyle>
            <a:lvl1pPr marL="0" indent="0">
              <a:buNone/>
              <a:defRPr sz="8100" b="1">
                <a:latin typeface="Helvetica" pitchFamily="2" charset="0"/>
              </a:defRPr>
            </a:lvl1pPr>
            <a:lvl2pPr marL="685835" indent="0">
              <a:buNone/>
              <a:defRPr b="1">
                <a:latin typeface="Helvetica" pitchFamily="2" charset="0"/>
              </a:defRPr>
            </a:lvl2pPr>
            <a:lvl3pPr marL="1371669" indent="0">
              <a:buNone/>
              <a:defRPr b="1">
                <a:latin typeface="Helvetica" pitchFamily="2" charset="0"/>
              </a:defRPr>
            </a:lvl3pPr>
            <a:lvl4pPr marL="2057504" indent="0">
              <a:buNone/>
              <a:defRPr b="1">
                <a:latin typeface="Helvetica" pitchFamily="2" charset="0"/>
              </a:defRPr>
            </a:lvl4pPr>
            <a:lvl5pPr marL="2743337" indent="0">
              <a:buNone/>
              <a:defRPr b="1">
                <a:latin typeface="Helvetica" pitchFamily="2" charset="0"/>
              </a:defRPr>
            </a:lvl5pPr>
          </a:lstStyle>
          <a:p>
            <a:pPr lvl="0"/>
            <a:r>
              <a:rPr lang="en-US" dirty="0"/>
              <a:t>CLICK TO EDIT MASTER TEXT</a:t>
            </a:r>
          </a:p>
        </p:txBody>
      </p:sp>
      <p:sp>
        <p:nvSpPr>
          <p:cNvPr id="12" name="Text Placeholder 11">
            <a:extLst>
              <a:ext uri="{FF2B5EF4-FFF2-40B4-BE49-F238E27FC236}">
                <a16:creationId xmlns:a16="http://schemas.microsoft.com/office/drawing/2014/main" id="{5A91E13E-52EB-F642-A93F-5AA985244B09}"/>
              </a:ext>
            </a:extLst>
          </p:cNvPr>
          <p:cNvSpPr>
            <a:spLocks noGrp="1"/>
          </p:cNvSpPr>
          <p:nvPr>
            <p:ph type="body" sz="quarter" idx="14" hasCustomPrompt="1"/>
          </p:nvPr>
        </p:nvSpPr>
        <p:spPr>
          <a:xfrm>
            <a:off x="1257300" y="7200900"/>
            <a:ext cx="8001000" cy="1943100"/>
          </a:xfrm>
          <a:prstGeom prst="rect">
            <a:avLst/>
          </a:prstGeom>
        </p:spPr>
        <p:txBody>
          <a:bodyPr/>
          <a:lstStyle>
            <a:lvl1pPr marL="0" indent="0">
              <a:buNone/>
              <a:defRPr sz="2700">
                <a:solidFill>
                  <a:schemeClr val="bg1"/>
                </a:solidFill>
              </a:defRPr>
            </a:lvl1pPr>
            <a:lvl2pPr marL="685835" indent="0">
              <a:buNone/>
              <a:defRPr sz="2400">
                <a:solidFill>
                  <a:schemeClr val="bg1"/>
                </a:solidFill>
              </a:defRPr>
            </a:lvl2pPr>
            <a:lvl3pPr marL="1371669" indent="0">
              <a:buNone/>
              <a:defRPr sz="2400">
                <a:solidFill>
                  <a:schemeClr val="bg1"/>
                </a:solidFill>
              </a:defRPr>
            </a:lvl3pPr>
            <a:lvl4pPr marL="2057504" indent="0">
              <a:buNone/>
              <a:defRPr sz="2400">
                <a:solidFill>
                  <a:schemeClr val="bg1"/>
                </a:solidFill>
              </a:defRPr>
            </a:lvl4pPr>
            <a:lvl5pPr marL="2743337" indent="0">
              <a:buNone/>
              <a:defRPr sz="2400">
                <a:solidFill>
                  <a:schemeClr val="bg1"/>
                </a:solidFill>
              </a:defRPr>
            </a:lvl5pPr>
          </a:lstStyle>
          <a:p>
            <a:pPr lvl="0"/>
            <a:r>
              <a:rPr lang="en-US" dirty="0"/>
              <a:t>Subtitle</a:t>
            </a:r>
          </a:p>
          <a:p>
            <a:pPr lvl="0"/>
            <a:endParaRPr lang="en-US" dirty="0"/>
          </a:p>
          <a:p>
            <a:pPr lvl="0"/>
            <a:r>
              <a:rPr lang="en-US" dirty="0"/>
              <a:t>Date</a:t>
            </a:r>
          </a:p>
        </p:txBody>
      </p:sp>
    </p:spTree>
    <p:extLst>
      <p:ext uri="{BB962C8B-B14F-4D97-AF65-F5344CB8AC3E}">
        <p14:creationId xmlns:p14="http://schemas.microsoft.com/office/powerpoint/2010/main" val="2927405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EFC172-B515-3A44-AD88-D25A36296D2E}"/>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FC6751D-04D5-9543-B0AE-1D75959C8B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29690-8EB7-BD4C-A612-5166EB621EA6}"/>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7" name="Text Placeholder 6">
            <a:extLst>
              <a:ext uri="{FF2B5EF4-FFF2-40B4-BE49-F238E27FC236}">
                <a16:creationId xmlns:a16="http://schemas.microsoft.com/office/drawing/2014/main" id="{B5F48ABF-0BD7-AE46-8803-094BCCA54B42}"/>
              </a:ext>
            </a:extLst>
          </p:cNvPr>
          <p:cNvSpPr>
            <a:spLocks noGrp="1"/>
          </p:cNvSpPr>
          <p:nvPr>
            <p:ph type="body" sz="quarter" idx="13" hasCustomPrompt="1"/>
          </p:nvPr>
        </p:nvSpPr>
        <p:spPr>
          <a:xfrm>
            <a:off x="800100" y="4343400"/>
            <a:ext cx="10858500" cy="1943100"/>
          </a:xfrm>
          <a:prstGeom prst="rect">
            <a:avLst/>
          </a:prstGeom>
        </p:spPr>
        <p:txBody>
          <a:bodyPr/>
          <a:lstStyle>
            <a:lvl1pPr marL="0" indent="0">
              <a:buNone/>
              <a:defRPr sz="8100" b="1">
                <a:latin typeface="Helvetica" pitchFamily="2" charset="0"/>
              </a:defRPr>
            </a:lvl1pPr>
            <a:lvl2pPr marL="685835" indent="0">
              <a:buNone/>
              <a:defRPr b="1">
                <a:latin typeface="Helvetica" pitchFamily="2" charset="0"/>
              </a:defRPr>
            </a:lvl2pPr>
            <a:lvl3pPr marL="1371669" indent="0">
              <a:buNone/>
              <a:defRPr b="1">
                <a:latin typeface="Helvetica" pitchFamily="2" charset="0"/>
              </a:defRPr>
            </a:lvl3pPr>
            <a:lvl4pPr marL="2057504" indent="0">
              <a:buNone/>
              <a:defRPr b="1">
                <a:latin typeface="Helvetica" pitchFamily="2" charset="0"/>
              </a:defRPr>
            </a:lvl4pPr>
            <a:lvl5pPr marL="2743337" indent="0">
              <a:buNone/>
              <a:defRPr b="1">
                <a:latin typeface="Helvetica" pitchFamily="2" charset="0"/>
              </a:defRPr>
            </a:lvl5pPr>
          </a:lstStyle>
          <a:p>
            <a:pPr lvl="0"/>
            <a:r>
              <a:rPr lang="en-US" dirty="0"/>
              <a:t>SAMPLE DIVIDER</a:t>
            </a:r>
            <a:br>
              <a:rPr lang="en-US" dirty="0"/>
            </a:br>
            <a:r>
              <a:rPr lang="en-US" dirty="0"/>
              <a:t>  SLIDE TEMPLATE</a:t>
            </a:r>
          </a:p>
        </p:txBody>
      </p:sp>
      <p:sp>
        <p:nvSpPr>
          <p:cNvPr id="12" name="Text Placeholder 11">
            <a:extLst>
              <a:ext uri="{FF2B5EF4-FFF2-40B4-BE49-F238E27FC236}">
                <a16:creationId xmlns:a16="http://schemas.microsoft.com/office/drawing/2014/main" id="{5A91E13E-52EB-F642-A93F-5AA985244B09}"/>
              </a:ext>
            </a:extLst>
          </p:cNvPr>
          <p:cNvSpPr>
            <a:spLocks noGrp="1"/>
          </p:cNvSpPr>
          <p:nvPr>
            <p:ph type="body" sz="quarter" idx="14" hasCustomPrompt="1"/>
          </p:nvPr>
        </p:nvSpPr>
        <p:spPr>
          <a:xfrm>
            <a:off x="1257300" y="7200900"/>
            <a:ext cx="9029700" cy="1714500"/>
          </a:xfrm>
          <a:prstGeom prst="rect">
            <a:avLst/>
          </a:prstGeom>
        </p:spPr>
        <p:txBody>
          <a:bodyPr/>
          <a:lstStyle>
            <a:lvl1pPr marL="0" indent="0">
              <a:buNone/>
              <a:defRPr sz="2700">
                <a:solidFill>
                  <a:schemeClr val="bg1"/>
                </a:solidFill>
              </a:defRPr>
            </a:lvl1pPr>
            <a:lvl2pPr marL="685835" indent="0">
              <a:buNone/>
              <a:defRPr sz="2400">
                <a:solidFill>
                  <a:schemeClr val="bg1"/>
                </a:solidFill>
              </a:defRPr>
            </a:lvl2pPr>
            <a:lvl3pPr marL="1371669" indent="0">
              <a:buNone/>
              <a:defRPr sz="2400">
                <a:solidFill>
                  <a:schemeClr val="bg1"/>
                </a:solidFill>
              </a:defRPr>
            </a:lvl3pPr>
            <a:lvl4pPr marL="2057504" indent="0">
              <a:buNone/>
              <a:defRPr sz="2400">
                <a:solidFill>
                  <a:schemeClr val="bg1"/>
                </a:solidFill>
              </a:defRPr>
            </a:lvl4pPr>
            <a:lvl5pPr marL="2743337" indent="0">
              <a:buNone/>
              <a:defRPr sz="2400">
                <a:solidFill>
                  <a:schemeClr val="bg1"/>
                </a:solidFill>
              </a:defRPr>
            </a:lvl5pPr>
          </a:lstStyle>
          <a:p>
            <a:pPr lvl="0"/>
            <a:r>
              <a:rPr lang="en-US" dirty="0"/>
              <a:t>Subtitle – Copy Here </a:t>
            </a:r>
          </a:p>
        </p:txBody>
      </p:sp>
    </p:spTree>
    <p:extLst>
      <p:ext uri="{BB962C8B-B14F-4D97-AF65-F5344CB8AC3E}">
        <p14:creationId xmlns:p14="http://schemas.microsoft.com/office/powerpoint/2010/main" val="584742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EFC172-B515-3A44-AD88-D25A36296D2E}"/>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FC6751D-04D5-9543-B0AE-1D75959C8B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29690-8EB7-BD4C-A612-5166EB621EA6}"/>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8" name="Picture Placeholder 5">
            <a:extLst>
              <a:ext uri="{FF2B5EF4-FFF2-40B4-BE49-F238E27FC236}">
                <a16:creationId xmlns:a16="http://schemas.microsoft.com/office/drawing/2014/main" id="{852EB635-4FD9-CB42-8D41-15AEC8781CC1}"/>
              </a:ext>
            </a:extLst>
          </p:cNvPr>
          <p:cNvSpPr>
            <a:spLocks noGrp="1"/>
          </p:cNvSpPr>
          <p:nvPr>
            <p:ph type="pic" sz="quarter" idx="19"/>
          </p:nvPr>
        </p:nvSpPr>
        <p:spPr>
          <a:xfrm>
            <a:off x="5257800" y="0"/>
            <a:ext cx="13030200" cy="10287000"/>
          </a:xfrm>
          <a:prstGeom prst="rect">
            <a:avLst/>
          </a:prstGeom>
        </p:spPr>
        <p:txBody>
          <a:bodyPr/>
          <a:lstStyle/>
          <a:p>
            <a:endParaRPr lang="en-US"/>
          </a:p>
        </p:txBody>
      </p:sp>
      <p:sp>
        <p:nvSpPr>
          <p:cNvPr id="9" name="Text Placeholder 11">
            <a:extLst>
              <a:ext uri="{FF2B5EF4-FFF2-40B4-BE49-F238E27FC236}">
                <a16:creationId xmlns:a16="http://schemas.microsoft.com/office/drawing/2014/main" id="{E94A25B1-D328-A34C-9027-3026FA6188FC}"/>
              </a:ext>
            </a:extLst>
          </p:cNvPr>
          <p:cNvSpPr>
            <a:spLocks noGrp="1"/>
          </p:cNvSpPr>
          <p:nvPr>
            <p:ph type="body" sz="quarter" idx="17" hasCustomPrompt="1"/>
          </p:nvPr>
        </p:nvSpPr>
        <p:spPr>
          <a:xfrm>
            <a:off x="1143000" y="4248154"/>
            <a:ext cx="4800600" cy="1028699"/>
          </a:xfrm>
          <a:prstGeom prst="rect">
            <a:avLst/>
          </a:prstGeom>
          <a:solidFill>
            <a:schemeClr val="tx2"/>
          </a:solidFill>
        </p:spPr>
        <p:txBody>
          <a:bodyPr>
            <a:noAutofit/>
          </a:bodyPr>
          <a:lstStyle>
            <a:lvl1pPr marL="0" indent="0">
              <a:buNone/>
              <a:defRPr sz="66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35"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69"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504"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337"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
        <p:nvSpPr>
          <p:cNvPr id="10" name="Text Placeholder 11">
            <a:extLst>
              <a:ext uri="{FF2B5EF4-FFF2-40B4-BE49-F238E27FC236}">
                <a16:creationId xmlns:a16="http://schemas.microsoft.com/office/drawing/2014/main" id="{4608BB8A-AB18-E647-925D-4EA3DB6A0B2C}"/>
              </a:ext>
            </a:extLst>
          </p:cNvPr>
          <p:cNvSpPr>
            <a:spLocks noGrp="1"/>
          </p:cNvSpPr>
          <p:nvPr>
            <p:ph type="body" sz="quarter" idx="18" hasCustomPrompt="1"/>
          </p:nvPr>
        </p:nvSpPr>
        <p:spPr>
          <a:xfrm>
            <a:off x="1714500" y="5123955"/>
            <a:ext cx="4800600" cy="914400"/>
          </a:xfrm>
          <a:prstGeom prst="rect">
            <a:avLst/>
          </a:prstGeom>
          <a:solidFill>
            <a:schemeClr val="tx2"/>
          </a:solidFill>
        </p:spPr>
        <p:txBody>
          <a:bodyPr anchor="ctr" anchorCtr="0">
            <a:noAutofit/>
          </a:bodyPr>
          <a:lstStyle>
            <a:lvl1pPr marL="0" indent="0">
              <a:buNone/>
              <a:defRPr sz="6600" b="1"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35"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69"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504"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337"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EDIT TEXT</a:t>
            </a:r>
          </a:p>
        </p:txBody>
      </p:sp>
      <p:sp>
        <p:nvSpPr>
          <p:cNvPr id="2" name="TextBox 1">
            <a:extLst>
              <a:ext uri="{FF2B5EF4-FFF2-40B4-BE49-F238E27FC236}">
                <a16:creationId xmlns:a16="http://schemas.microsoft.com/office/drawing/2014/main" id="{70E1408D-4EAD-A64B-B8DC-EAA63122CA06}"/>
              </a:ext>
            </a:extLst>
          </p:cNvPr>
          <p:cNvSpPr txBox="1"/>
          <p:nvPr userDrawn="1"/>
        </p:nvSpPr>
        <p:spPr>
          <a:xfrm>
            <a:off x="1620983" y="1834737"/>
            <a:ext cx="0" cy="0"/>
          </a:xfrm>
          <a:prstGeom prst="rect">
            <a:avLst/>
          </a:prstGeom>
          <a:solidFill>
            <a:schemeClr val="accent2"/>
          </a:solidFill>
        </p:spPr>
        <p:txBody>
          <a:bodyPr vert="horz" wrap="none" lIns="0" tIns="137160" rIns="137160" bIns="137160" rtlCol="0" anchor="ctr" anchorCtr="1">
            <a:noAutofit/>
          </a:bodyPr>
          <a:lstStyle/>
          <a:p>
            <a:pPr algn="l"/>
            <a:endParaRPr lang="en-US" sz="9000" dirty="0"/>
          </a:p>
        </p:txBody>
      </p:sp>
    </p:spTree>
    <p:extLst>
      <p:ext uri="{BB962C8B-B14F-4D97-AF65-F5344CB8AC3E}">
        <p14:creationId xmlns:p14="http://schemas.microsoft.com/office/powerpoint/2010/main" val="1527607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EFB489-26F1-E14C-B571-70D66431E410}"/>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DFA2234-77A5-464A-B5CF-D3A3B31F74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62DA24-0115-C946-A183-87965D3BC3DC}"/>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13" name="Text Placeholder 11">
            <a:extLst>
              <a:ext uri="{FF2B5EF4-FFF2-40B4-BE49-F238E27FC236}">
                <a16:creationId xmlns:a16="http://schemas.microsoft.com/office/drawing/2014/main" id="{00E5C2EC-8309-E746-B873-322A6C32A518}"/>
              </a:ext>
            </a:extLst>
          </p:cNvPr>
          <p:cNvSpPr>
            <a:spLocks noGrp="1"/>
          </p:cNvSpPr>
          <p:nvPr>
            <p:ph type="body" sz="quarter" idx="15" hasCustomPrompt="1"/>
          </p:nvPr>
        </p:nvSpPr>
        <p:spPr>
          <a:xfrm>
            <a:off x="914401" y="474345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cxnSp>
        <p:nvCxnSpPr>
          <p:cNvPr id="16" name="Straight Connector 15">
            <a:extLst>
              <a:ext uri="{FF2B5EF4-FFF2-40B4-BE49-F238E27FC236}">
                <a16:creationId xmlns:a16="http://schemas.microsoft.com/office/drawing/2014/main" id="{C9E112FE-7496-844E-ACDC-C6DD5A54DF95}"/>
              </a:ext>
            </a:extLst>
          </p:cNvPr>
          <p:cNvCxnSpPr>
            <a:cxnSpLocks/>
          </p:cNvCxnSpPr>
          <p:nvPr userDrawn="1"/>
        </p:nvCxnSpPr>
        <p:spPr>
          <a:xfrm>
            <a:off x="6743700" y="2057400"/>
            <a:ext cx="0" cy="61722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DDF97D3E-2725-5B45-9914-3F4C95836651}"/>
              </a:ext>
            </a:extLst>
          </p:cNvPr>
          <p:cNvSpPr>
            <a:spLocks noGrp="1"/>
          </p:cNvSpPr>
          <p:nvPr>
            <p:ph idx="1" hasCustomPrompt="1"/>
          </p:nvPr>
        </p:nvSpPr>
        <p:spPr>
          <a:xfrm>
            <a:off x="7658099" y="2057400"/>
            <a:ext cx="9715496" cy="6172200"/>
          </a:xfrm>
          <a:prstGeom prst="rect">
            <a:avLst/>
          </a:prstGeom>
        </p:spPr>
        <p:txBody>
          <a:bodyPr anchor="ctr" anchorCtr="0">
            <a:normAutofit/>
          </a:bodyPr>
          <a:lstStyle>
            <a:lvl1pPr marL="0" indent="0">
              <a:lnSpc>
                <a:spcPts val="3330"/>
              </a:lnSpc>
              <a:buNone/>
              <a:defRPr sz="2250">
                <a:latin typeface="NeutrafaceSlabTextBook" panose="02060503020205020402" pitchFamily="18" charset="77"/>
              </a:defRPr>
            </a:lvl1pPr>
            <a:lvl2pPr marL="685800" indent="0">
              <a:buNone/>
              <a:defRPr>
                <a:latin typeface="NeutrafaceSlabTextBook" panose="02060503020205020402" pitchFamily="18" charset="77"/>
              </a:defRPr>
            </a:lvl2pPr>
            <a:lvl3pPr marL="1371600" indent="0">
              <a:buNone/>
              <a:defRPr>
                <a:latin typeface="NeutrafaceSlabTextBook" panose="02060503020205020402" pitchFamily="18" charset="77"/>
              </a:defRPr>
            </a:lvl3pPr>
            <a:lvl4pPr marL="2057400" indent="0">
              <a:buNone/>
              <a:defRPr>
                <a:latin typeface="NeutrafaceSlabTextBook" panose="02060503020205020402" pitchFamily="18" charset="77"/>
              </a:defRPr>
            </a:lvl4pPr>
            <a:lvl5pPr marL="2743200" indent="0">
              <a:buNone/>
              <a:defRPr>
                <a:latin typeface="NeutrafaceSlabTextBook" panose="02060503020205020402" pitchFamily="18" charset="77"/>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Vivamus</a:t>
            </a:r>
            <a:r>
              <a:rPr lang="en-US"/>
              <a:t> </a:t>
            </a:r>
            <a:r>
              <a:rPr lang="en-US" err="1"/>
              <a:t>eget</a:t>
            </a:r>
            <a:r>
              <a:rPr lang="en-US"/>
              <a:t> </a:t>
            </a:r>
            <a:r>
              <a:rPr lang="en-US" err="1"/>
              <a:t>velit</a:t>
            </a:r>
            <a:r>
              <a:rPr lang="en-US"/>
              <a:t> </a:t>
            </a:r>
            <a:r>
              <a:rPr lang="en-US" err="1"/>
              <a:t>ut</a:t>
            </a:r>
            <a:r>
              <a:rPr lang="en-US"/>
              <a:t> dolor </a:t>
            </a:r>
            <a:r>
              <a:rPr lang="en-US" err="1"/>
              <a:t>tincidunt</a:t>
            </a:r>
            <a:r>
              <a:rPr lang="en-US"/>
              <a:t> </a:t>
            </a:r>
            <a:r>
              <a:rPr lang="en-US" err="1"/>
              <a:t>elementum</a:t>
            </a:r>
            <a:r>
              <a:rPr lang="en-US"/>
              <a:t> </a:t>
            </a:r>
            <a:r>
              <a:rPr lang="en-US" err="1"/>
              <a:t>varius</a:t>
            </a:r>
            <a:r>
              <a:rPr lang="en-US"/>
              <a:t> </a:t>
            </a:r>
            <a:r>
              <a:rPr lang="en-US" err="1"/>
              <a:t>ut</a:t>
            </a:r>
            <a:r>
              <a:rPr lang="en-US"/>
              <a:t> </a:t>
            </a:r>
            <a:r>
              <a:rPr lang="en-US" err="1"/>
              <a:t>mauris</a:t>
            </a:r>
            <a:r>
              <a:rPr lang="en-US"/>
              <a:t>. Nunc </a:t>
            </a:r>
            <a:r>
              <a:rPr lang="en-US" err="1"/>
              <a:t>tincidunt</a:t>
            </a:r>
            <a:r>
              <a:rPr lang="en-US"/>
              <a:t> </a:t>
            </a:r>
            <a:r>
              <a:rPr lang="en-US" err="1"/>
              <a:t>tempor</a:t>
            </a:r>
            <a:r>
              <a:rPr lang="en-US"/>
              <a:t> </a:t>
            </a:r>
            <a:r>
              <a:rPr lang="en-US" err="1"/>
              <a:t>placerat</a:t>
            </a:r>
            <a:r>
              <a:rPr lang="en-US"/>
              <a:t>. Maecenas </a:t>
            </a:r>
            <a:r>
              <a:rPr lang="en-US" err="1"/>
              <a:t>lobortis</a:t>
            </a:r>
            <a:r>
              <a:rPr lang="en-US"/>
              <a:t>, </a:t>
            </a:r>
            <a:r>
              <a:rPr lang="en-US" err="1"/>
              <a:t>elit</a:t>
            </a:r>
            <a:r>
              <a:rPr lang="en-US"/>
              <a:t> in </a:t>
            </a:r>
            <a:r>
              <a:rPr lang="en-US" err="1"/>
              <a:t>luctus</a:t>
            </a:r>
            <a:r>
              <a:rPr lang="en-US"/>
              <a:t> </a:t>
            </a:r>
            <a:r>
              <a:rPr lang="en-US" err="1"/>
              <a:t>ullamcorper</a:t>
            </a:r>
            <a:r>
              <a:rPr lang="en-US"/>
              <a:t>, </a:t>
            </a:r>
            <a:r>
              <a:rPr lang="en-US" err="1"/>
              <a:t>leo</a:t>
            </a:r>
            <a:r>
              <a:rPr lang="en-US"/>
              <a:t> </a:t>
            </a:r>
            <a:r>
              <a:rPr lang="en-US" err="1"/>
              <a:t>quam</a:t>
            </a:r>
            <a:r>
              <a:rPr lang="en-US"/>
              <a:t> </a:t>
            </a:r>
            <a:r>
              <a:rPr lang="en-US" err="1"/>
              <a:t>posuere</a:t>
            </a:r>
            <a:r>
              <a:rPr lang="en-US"/>
              <a:t> </a:t>
            </a:r>
            <a:r>
              <a:rPr lang="en-US" err="1"/>
              <a:t>nisl</a:t>
            </a:r>
            <a:r>
              <a:rPr lang="en-US"/>
              <a:t>, ac </a:t>
            </a:r>
            <a:r>
              <a:rPr lang="en-US" err="1"/>
              <a:t>rutrum</a:t>
            </a:r>
            <a:r>
              <a:rPr lang="en-US"/>
              <a:t> </a:t>
            </a:r>
            <a:r>
              <a:rPr lang="en-US" err="1"/>
              <a:t>turpis</a:t>
            </a:r>
            <a:r>
              <a:rPr lang="en-US"/>
              <a:t> </a:t>
            </a:r>
            <a:r>
              <a:rPr lang="en-US" err="1"/>
              <a:t>sem</a:t>
            </a:r>
            <a:r>
              <a:rPr lang="en-US"/>
              <a:t> id ipsum. </a:t>
            </a:r>
            <a:r>
              <a:rPr lang="en-US" err="1"/>
              <a:t>Fusce</a:t>
            </a:r>
            <a:r>
              <a:rPr lang="en-US"/>
              <a:t> </a:t>
            </a:r>
            <a:r>
              <a:rPr lang="en-US" err="1"/>
              <a:t>nulla</a:t>
            </a:r>
            <a:r>
              <a:rPr lang="en-US"/>
              <a:t> magna, vestibulum a </a:t>
            </a:r>
            <a:r>
              <a:rPr lang="en-US" err="1"/>
              <a:t>velit</a:t>
            </a:r>
            <a:r>
              <a:rPr lang="en-US"/>
              <a:t> </a:t>
            </a:r>
            <a:r>
              <a:rPr lang="en-US" err="1"/>
              <a:t>ullamcorper</a:t>
            </a:r>
            <a:r>
              <a:rPr lang="en-US"/>
              <a:t>, </a:t>
            </a:r>
            <a:r>
              <a:rPr lang="en-US" err="1"/>
              <a:t>blandit</a:t>
            </a:r>
            <a:r>
              <a:rPr lang="en-US"/>
              <a:t> </a:t>
            </a:r>
            <a:r>
              <a:rPr lang="en-US" err="1"/>
              <a:t>viverra</a:t>
            </a:r>
            <a:r>
              <a:rPr lang="en-US"/>
              <a:t> </a:t>
            </a:r>
            <a:r>
              <a:rPr lang="en-US" err="1"/>
              <a:t>neque</a:t>
            </a:r>
            <a:r>
              <a:rPr lang="en-US"/>
              <a:t>. Morbi </a:t>
            </a:r>
            <a:r>
              <a:rPr lang="en-US" err="1"/>
              <a:t>ut</a:t>
            </a:r>
            <a:r>
              <a:rPr lang="en-US"/>
              <a:t> </a:t>
            </a:r>
            <a:r>
              <a:rPr lang="en-US" err="1"/>
              <a:t>faucibus</a:t>
            </a:r>
            <a:r>
              <a:rPr lang="en-US"/>
              <a:t> </a:t>
            </a:r>
            <a:r>
              <a:rPr lang="en-US" err="1"/>
              <a:t>augue</a:t>
            </a:r>
            <a:r>
              <a:rPr lang="en-US"/>
              <a:t>, id </a:t>
            </a:r>
            <a:r>
              <a:rPr lang="en-US" err="1"/>
              <a:t>commodo</a:t>
            </a:r>
            <a:r>
              <a:rPr lang="en-US"/>
              <a:t> </a:t>
            </a:r>
            <a:r>
              <a:rPr lang="en-US" err="1"/>
              <a:t>quam</a:t>
            </a:r>
            <a:r>
              <a:rPr lang="en-US"/>
              <a:t>. Nam pulvinar ipsum </a:t>
            </a:r>
            <a:r>
              <a:rPr lang="en-US" err="1"/>
              <a:t>nec</a:t>
            </a:r>
            <a:r>
              <a:rPr lang="en-US"/>
              <a:t> </a:t>
            </a:r>
            <a:r>
              <a:rPr lang="en-US" err="1"/>
              <a:t>arcu</a:t>
            </a:r>
            <a:r>
              <a:rPr lang="en-US"/>
              <a:t> </a:t>
            </a:r>
            <a:r>
              <a:rPr lang="en-US" err="1"/>
              <a:t>finibus</a:t>
            </a:r>
            <a:r>
              <a:rPr lang="en-US"/>
              <a:t> vestibulum. </a:t>
            </a:r>
            <a:r>
              <a:rPr lang="en-US" err="1"/>
              <a:t>Curabitur</a:t>
            </a:r>
            <a:r>
              <a:rPr lang="en-US"/>
              <a:t> </a:t>
            </a:r>
            <a:r>
              <a:rPr lang="en-US" err="1"/>
              <a:t>sagittis</a:t>
            </a:r>
            <a:r>
              <a:rPr lang="en-US"/>
              <a:t> </a:t>
            </a:r>
            <a:r>
              <a:rPr lang="en-US" err="1"/>
              <a:t>tortor</a:t>
            </a:r>
            <a:r>
              <a:rPr lang="en-US"/>
              <a:t> id ex </a:t>
            </a:r>
            <a:r>
              <a:rPr lang="en-US" err="1"/>
              <a:t>imperdiet</a:t>
            </a:r>
            <a:r>
              <a:rPr lang="en-US"/>
              <a:t>, sit </a:t>
            </a:r>
            <a:r>
              <a:rPr lang="en-US" err="1"/>
              <a:t>amet</a:t>
            </a:r>
            <a:r>
              <a:rPr lang="en-US"/>
              <a:t> </a:t>
            </a:r>
            <a:r>
              <a:rPr lang="en-US" err="1"/>
              <a:t>vulputate</a:t>
            </a:r>
            <a:r>
              <a:rPr lang="en-US"/>
              <a:t> dolor auctor. </a:t>
            </a:r>
            <a:r>
              <a:rPr lang="en-US" err="1"/>
              <a:t>Aliquam</a:t>
            </a:r>
            <a:r>
              <a:rPr lang="en-US"/>
              <a:t> </a:t>
            </a:r>
            <a:r>
              <a:rPr lang="en-US" err="1"/>
              <a:t>mattis</a:t>
            </a:r>
            <a:r>
              <a:rPr lang="en-US"/>
              <a:t> ipsum a </a:t>
            </a:r>
            <a:r>
              <a:rPr lang="en-US" err="1"/>
              <a:t>est</a:t>
            </a:r>
            <a:r>
              <a:rPr lang="en-US"/>
              <a:t> </a:t>
            </a:r>
            <a:r>
              <a:rPr lang="en-US" err="1"/>
              <a:t>venenatis</a:t>
            </a:r>
            <a:r>
              <a:rPr lang="en-US"/>
              <a:t> </a:t>
            </a:r>
            <a:r>
              <a:rPr lang="en-US" err="1"/>
              <a:t>ullamcorper</a:t>
            </a:r>
            <a:r>
              <a:rPr lang="en-US"/>
              <a:t>. </a:t>
            </a:r>
            <a:r>
              <a:rPr lang="en-US" err="1"/>
              <a:t>Aliquam</a:t>
            </a:r>
            <a:r>
              <a:rPr lang="en-US"/>
              <a:t> maximus </a:t>
            </a:r>
            <a:r>
              <a:rPr lang="en-US" err="1"/>
              <a:t>lacus</a:t>
            </a:r>
            <a:r>
              <a:rPr lang="en-US"/>
              <a:t> </a:t>
            </a:r>
            <a:r>
              <a:rPr lang="en-US" err="1"/>
              <a:t>mauris</a:t>
            </a:r>
            <a:r>
              <a:rPr lang="en-US"/>
              <a:t>, sed </a:t>
            </a:r>
            <a:r>
              <a:rPr lang="en-US" err="1"/>
              <a:t>egestas</a:t>
            </a:r>
            <a:r>
              <a:rPr lang="en-US"/>
              <a:t> </a:t>
            </a:r>
            <a:r>
              <a:rPr lang="en-US" err="1"/>
              <a:t>tellus</a:t>
            </a:r>
            <a:r>
              <a:rPr lang="en-US"/>
              <a:t> cursus </a:t>
            </a:r>
            <a:r>
              <a:rPr lang="en-US" err="1"/>
              <a:t>eu</a:t>
            </a:r>
            <a:r>
              <a:rPr lang="en-US"/>
              <a:t>. Nunc </a:t>
            </a:r>
            <a:r>
              <a:rPr lang="en-US" err="1"/>
              <a:t>mattis</a:t>
            </a:r>
            <a:r>
              <a:rPr lang="en-US"/>
              <a:t> </a:t>
            </a:r>
            <a:r>
              <a:rPr lang="en-US" err="1"/>
              <a:t>egestas</a:t>
            </a:r>
            <a:r>
              <a:rPr lang="en-US"/>
              <a:t> </a:t>
            </a:r>
            <a:r>
              <a:rPr lang="en-US" err="1"/>
              <a:t>velit</a:t>
            </a:r>
            <a:r>
              <a:rPr lang="en-US"/>
              <a:t> at </a:t>
            </a:r>
            <a:r>
              <a:rPr lang="en-US" err="1"/>
              <a:t>posuere</a:t>
            </a:r>
            <a:r>
              <a:rPr lang="en-US"/>
              <a:t>.</a:t>
            </a:r>
          </a:p>
          <a:p>
            <a:pPr lvl="0"/>
            <a:endParaRPr lang="en-US"/>
          </a:p>
          <a:p>
            <a:pPr lvl="0"/>
            <a:r>
              <a:rPr lang="en-US"/>
              <a:t>Ut porta ante </a:t>
            </a:r>
            <a:r>
              <a:rPr lang="en-US" err="1"/>
              <a:t>neque</a:t>
            </a:r>
            <a:r>
              <a:rPr lang="en-US"/>
              <a:t>, et </a:t>
            </a:r>
            <a:r>
              <a:rPr lang="en-US" err="1"/>
              <a:t>venenatis</a:t>
            </a:r>
            <a:r>
              <a:rPr lang="en-US"/>
              <a:t> dui </a:t>
            </a:r>
            <a:r>
              <a:rPr lang="en-US" err="1"/>
              <a:t>egestas</a:t>
            </a:r>
            <a:r>
              <a:rPr lang="en-US"/>
              <a:t> ac. </a:t>
            </a:r>
            <a:r>
              <a:rPr lang="en-US" err="1"/>
              <a:t>Etiam</a:t>
            </a:r>
            <a:r>
              <a:rPr lang="en-US"/>
              <a:t> cursus </a:t>
            </a:r>
            <a:r>
              <a:rPr lang="en-US" err="1"/>
              <a:t>malesuada</a:t>
            </a:r>
            <a:r>
              <a:rPr lang="en-US"/>
              <a:t> lacinia. </a:t>
            </a:r>
            <a:r>
              <a:rPr lang="en-US" err="1"/>
              <a:t>Phasellus</a:t>
            </a:r>
            <a:r>
              <a:rPr lang="en-US"/>
              <a:t> porta, </a:t>
            </a:r>
            <a:r>
              <a:rPr lang="en-US" err="1"/>
              <a:t>sem</a:t>
            </a:r>
            <a:r>
              <a:rPr lang="en-US"/>
              <a:t> non </a:t>
            </a:r>
            <a:r>
              <a:rPr lang="en-US" err="1"/>
              <a:t>egestas</a:t>
            </a:r>
            <a:r>
              <a:rPr lang="en-US"/>
              <a:t> </a:t>
            </a:r>
            <a:r>
              <a:rPr lang="en-US" err="1"/>
              <a:t>rutrum</a:t>
            </a:r>
            <a:r>
              <a:rPr lang="en-US"/>
              <a:t>, </a:t>
            </a:r>
            <a:r>
              <a:rPr lang="en-US" err="1"/>
              <a:t>nisl</a:t>
            </a:r>
            <a:r>
              <a:rPr lang="en-US"/>
              <a:t> </a:t>
            </a:r>
            <a:r>
              <a:rPr lang="en-US" err="1"/>
              <a:t>erat</a:t>
            </a:r>
            <a:r>
              <a:rPr lang="en-US"/>
              <a:t> </a:t>
            </a:r>
            <a:r>
              <a:rPr lang="en-US" err="1"/>
              <a:t>efficitur</a:t>
            </a:r>
            <a:r>
              <a:rPr lang="en-US"/>
              <a:t> </a:t>
            </a:r>
            <a:r>
              <a:rPr lang="en-US" err="1"/>
              <a:t>lacus</a:t>
            </a:r>
            <a:r>
              <a:rPr lang="en-US"/>
              <a:t>, </a:t>
            </a:r>
            <a:r>
              <a:rPr lang="en-US" err="1"/>
              <a:t>eu</a:t>
            </a:r>
            <a:r>
              <a:rPr lang="en-US"/>
              <a:t> fermentum </a:t>
            </a:r>
            <a:r>
              <a:rPr lang="en-US" err="1"/>
              <a:t>nulla</a:t>
            </a:r>
            <a:r>
              <a:rPr lang="en-US"/>
              <a:t> </a:t>
            </a:r>
            <a:r>
              <a:rPr lang="en-US" err="1"/>
              <a:t>sem</a:t>
            </a:r>
            <a:r>
              <a:rPr lang="en-US"/>
              <a:t> et </a:t>
            </a:r>
            <a:r>
              <a:rPr lang="en-US" err="1"/>
              <a:t>felis</a:t>
            </a:r>
            <a:r>
              <a:rPr lang="en-US"/>
              <a:t>. Donec </a:t>
            </a:r>
            <a:r>
              <a:rPr lang="en-US" err="1"/>
              <a:t>lobortis</a:t>
            </a:r>
            <a:r>
              <a:rPr lang="en-US"/>
              <a:t> dolor lorem, </a:t>
            </a:r>
            <a:r>
              <a:rPr lang="en-US" err="1"/>
              <a:t>ut</a:t>
            </a:r>
            <a:r>
              <a:rPr lang="en-US"/>
              <a:t> </a:t>
            </a:r>
            <a:r>
              <a:rPr lang="en-US" err="1"/>
              <a:t>faucibus</a:t>
            </a:r>
            <a:r>
              <a:rPr lang="en-US"/>
              <a:t> dolor </a:t>
            </a:r>
            <a:r>
              <a:rPr lang="en-US" err="1"/>
              <a:t>faucibus</a:t>
            </a:r>
            <a:r>
              <a:rPr lang="en-US"/>
              <a:t> non.</a:t>
            </a:r>
          </a:p>
        </p:txBody>
      </p:sp>
    </p:spTree>
    <p:extLst>
      <p:ext uri="{BB962C8B-B14F-4D97-AF65-F5344CB8AC3E}">
        <p14:creationId xmlns:p14="http://schemas.microsoft.com/office/powerpoint/2010/main" val="18320201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84">
          <p15:clr>
            <a:srgbClr val="FBAE40"/>
          </p15:clr>
        </p15:guide>
        <p15:guide id="6" orient="horz" pos="3936">
          <p15:clr>
            <a:srgbClr val="FBAE40"/>
          </p15:clr>
        </p15:guide>
        <p15:guide id="7" pos="283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EFB489-26F1-E14C-B571-70D66431E410}"/>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DFA2234-77A5-464A-B5CF-D3A3B31F74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62DA24-0115-C946-A183-87965D3BC3DC}"/>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13" name="Text Placeholder 11">
            <a:extLst>
              <a:ext uri="{FF2B5EF4-FFF2-40B4-BE49-F238E27FC236}">
                <a16:creationId xmlns:a16="http://schemas.microsoft.com/office/drawing/2014/main" id="{00E5C2EC-8309-E746-B873-322A6C32A518}"/>
              </a:ext>
            </a:extLst>
          </p:cNvPr>
          <p:cNvSpPr>
            <a:spLocks noGrp="1"/>
          </p:cNvSpPr>
          <p:nvPr>
            <p:ph type="body" sz="quarter" idx="15" hasCustomPrompt="1"/>
          </p:nvPr>
        </p:nvSpPr>
        <p:spPr>
          <a:xfrm>
            <a:off x="914401" y="474345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cxnSp>
        <p:nvCxnSpPr>
          <p:cNvPr id="16" name="Straight Connector 15">
            <a:extLst>
              <a:ext uri="{FF2B5EF4-FFF2-40B4-BE49-F238E27FC236}">
                <a16:creationId xmlns:a16="http://schemas.microsoft.com/office/drawing/2014/main" id="{C9E112FE-7496-844E-ACDC-C6DD5A54DF95}"/>
              </a:ext>
            </a:extLst>
          </p:cNvPr>
          <p:cNvCxnSpPr>
            <a:cxnSpLocks/>
          </p:cNvCxnSpPr>
          <p:nvPr userDrawn="1"/>
        </p:nvCxnSpPr>
        <p:spPr>
          <a:xfrm>
            <a:off x="6743700" y="2057400"/>
            <a:ext cx="0" cy="61722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DDF97D3E-2725-5B45-9914-3F4C95836651}"/>
              </a:ext>
            </a:extLst>
          </p:cNvPr>
          <p:cNvSpPr>
            <a:spLocks noGrp="1"/>
          </p:cNvSpPr>
          <p:nvPr>
            <p:ph idx="1" hasCustomPrompt="1"/>
          </p:nvPr>
        </p:nvSpPr>
        <p:spPr>
          <a:xfrm>
            <a:off x="7658099" y="2057400"/>
            <a:ext cx="9715496" cy="6172200"/>
          </a:xfrm>
          <a:prstGeom prst="rect">
            <a:avLst/>
          </a:prstGeom>
        </p:spPr>
        <p:txBody>
          <a:bodyPr anchor="ctr" anchorCtr="0">
            <a:normAutofit/>
          </a:bodyPr>
          <a:lstStyle>
            <a:lvl1pPr marL="0" indent="0">
              <a:lnSpc>
                <a:spcPts val="3330"/>
              </a:lnSpc>
              <a:buNone/>
              <a:defRPr sz="2250">
                <a:latin typeface="NeutrafaceSlabTextBook" panose="02060503020205020402" pitchFamily="18" charset="77"/>
              </a:defRPr>
            </a:lvl1pPr>
            <a:lvl2pPr marL="685800" indent="0">
              <a:buNone/>
              <a:defRPr>
                <a:latin typeface="NeutrafaceSlabTextBook" panose="02060503020205020402" pitchFamily="18" charset="77"/>
              </a:defRPr>
            </a:lvl2pPr>
            <a:lvl3pPr marL="1371600" indent="0">
              <a:buNone/>
              <a:defRPr>
                <a:latin typeface="NeutrafaceSlabTextBook" panose="02060503020205020402" pitchFamily="18" charset="77"/>
              </a:defRPr>
            </a:lvl3pPr>
            <a:lvl4pPr marL="2057400" indent="0">
              <a:buNone/>
              <a:defRPr>
                <a:latin typeface="NeutrafaceSlabTextBook" panose="02060503020205020402" pitchFamily="18" charset="77"/>
              </a:defRPr>
            </a:lvl4pPr>
            <a:lvl5pPr marL="2743200" indent="0">
              <a:buNone/>
              <a:defRPr>
                <a:latin typeface="NeutrafaceSlabTextBook" panose="02060503020205020402" pitchFamily="18" charset="77"/>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Vivamus</a:t>
            </a:r>
            <a:r>
              <a:rPr lang="en-US"/>
              <a:t> </a:t>
            </a:r>
            <a:r>
              <a:rPr lang="en-US" err="1"/>
              <a:t>eget</a:t>
            </a:r>
            <a:r>
              <a:rPr lang="en-US"/>
              <a:t> </a:t>
            </a:r>
            <a:r>
              <a:rPr lang="en-US" err="1"/>
              <a:t>velit</a:t>
            </a:r>
            <a:r>
              <a:rPr lang="en-US"/>
              <a:t> </a:t>
            </a:r>
            <a:r>
              <a:rPr lang="en-US" err="1"/>
              <a:t>ut</a:t>
            </a:r>
            <a:r>
              <a:rPr lang="en-US"/>
              <a:t> dolor </a:t>
            </a:r>
            <a:r>
              <a:rPr lang="en-US" err="1"/>
              <a:t>tincidunt</a:t>
            </a:r>
            <a:r>
              <a:rPr lang="en-US"/>
              <a:t> </a:t>
            </a:r>
            <a:r>
              <a:rPr lang="en-US" err="1"/>
              <a:t>elementum</a:t>
            </a:r>
            <a:r>
              <a:rPr lang="en-US"/>
              <a:t> </a:t>
            </a:r>
            <a:r>
              <a:rPr lang="en-US" err="1"/>
              <a:t>varius</a:t>
            </a:r>
            <a:r>
              <a:rPr lang="en-US"/>
              <a:t> </a:t>
            </a:r>
            <a:r>
              <a:rPr lang="en-US" err="1"/>
              <a:t>ut</a:t>
            </a:r>
            <a:r>
              <a:rPr lang="en-US"/>
              <a:t> </a:t>
            </a:r>
            <a:r>
              <a:rPr lang="en-US" err="1"/>
              <a:t>mauris</a:t>
            </a:r>
            <a:r>
              <a:rPr lang="en-US"/>
              <a:t>. Nunc </a:t>
            </a:r>
            <a:r>
              <a:rPr lang="en-US" err="1"/>
              <a:t>tincidunt</a:t>
            </a:r>
            <a:r>
              <a:rPr lang="en-US"/>
              <a:t> </a:t>
            </a:r>
            <a:r>
              <a:rPr lang="en-US" err="1"/>
              <a:t>tempor</a:t>
            </a:r>
            <a:r>
              <a:rPr lang="en-US"/>
              <a:t> </a:t>
            </a:r>
            <a:r>
              <a:rPr lang="en-US" err="1"/>
              <a:t>placerat</a:t>
            </a:r>
            <a:r>
              <a:rPr lang="en-US"/>
              <a:t>. Maecenas </a:t>
            </a:r>
            <a:r>
              <a:rPr lang="en-US" err="1"/>
              <a:t>lobortis</a:t>
            </a:r>
            <a:r>
              <a:rPr lang="en-US"/>
              <a:t>, </a:t>
            </a:r>
            <a:r>
              <a:rPr lang="en-US" err="1"/>
              <a:t>elit</a:t>
            </a:r>
            <a:r>
              <a:rPr lang="en-US"/>
              <a:t> in </a:t>
            </a:r>
            <a:r>
              <a:rPr lang="en-US" err="1"/>
              <a:t>luctus</a:t>
            </a:r>
            <a:r>
              <a:rPr lang="en-US"/>
              <a:t> </a:t>
            </a:r>
            <a:r>
              <a:rPr lang="en-US" err="1"/>
              <a:t>ullamcorper</a:t>
            </a:r>
            <a:r>
              <a:rPr lang="en-US"/>
              <a:t>, </a:t>
            </a:r>
            <a:r>
              <a:rPr lang="en-US" err="1"/>
              <a:t>leo</a:t>
            </a:r>
            <a:r>
              <a:rPr lang="en-US"/>
              <a:t> </a:t>
            </a:r>
            <a:r>
              <a:rPr lang="en-US" err="1"/>
              <a:t>quam</a:t>
            </a:r>
            <a:r>
              <a:rPr lang="en-US"/>
              <a:t> </a:t>
            </a:r>
            <a:r>
              <a:rPr lang="en-US" err="1"/>
              <a:t>posuere</a:t>
            </a:r>
            <a:r>
              <a:rPr lang="en-US"/>
              <a:t> </a:t>
            </a:r>
            <a:r>
              <a:rPr lang="en-US" err="1"/>
              <a:t>nisl</a:t>
            </a:r>
            <a:r>
              <a:rPr lang="en-US"/>
              <a:t>, ac </a:t>
            </a:r>
            <a:r>
              <a:rPr lang="en-US" err="1"/>
              <a:t>rutrum</a:t>
            </a:r>
            <a:r>
              <a:rPr lang="en-US"/>
              <a:t> </a:t>
            </a:r>
            <a:r>
              <a:rPr lang="en-US" err="1"/>
              <a:t>turpis</a:t>
            </a:r>
            <a:r>
              <a:rPr lang="en-US"/>
              <a:t> </a:t>
            </a:r>
            <a:r>
              <a:rPr lang="en-US" err="1"/>
              <a:t>sem</a:t>
            </a:r>
            <a:r>
              <a:rPr lang="en-US"/>
              <a:t> id ipsum. </a:t>
            </a:r>
            <a:r>
              <a:rPr lang="en-US" err="1"/>
              <a:t>Fusce</a:t>
            </a:r>
            <a:r>
              <a:rPr lang="en-US"/>
              <a:t> </a:t>
            </a:r>
            <a:r>
              <a:rPr lang="en-US" err="1"/>
              <a:t>nulla</a:t>
            </a:r>
            <a:r>
              <a:rPr lang="en-US"/>
              <a:t> magna, vestibulum a </a:t>
            </a:r>
            <a:r>
              <a:rPr lang="en-US" err="1"/>
              <a:t>velit</a:t>
            </a:r>
            <a:r>
              <a:rPr lang="en-US"/>
              <a:t> </a:t>
            </a:r>
            <a:r>
              <a:rPr lang="en-US" err="1"/>
              <a:t>ullamcorper</a:t>
            </a:r>
            <a:r>
              <a:rPr lang="en-US"/>
              <a:t>, </a:t>
            </a:r>
            <a:r>
              <a:rPr lang="en-US" err="1"/>
              <a:t>blandit</a:t>
            </a:r>
            <a:r>
              <a:rPr lang="en-US"/>
              <a:t> </a:t>
            </a:r>
            <a:r>
              <a:rPr lang="en-US" err="1"/>
              <a:t>viverra</a:t>
            </a:r>
            <a:r>
              <a:rPr lang="en-US"/>
              <a:t> </a:t>
            </a:r>
            <a:r>
              <a:rPr lang="en-US" err="1"/>
              <a:t>neque</a:t>
            </a:r>
            <a:r>
              <a:rPr lang="en-US"/>
              <a:t>. Morbi </a:t>
            </a:r>
            <a:r>
              <a:rPr lang="en-US" err="1"/>
              <a:t>ut</a:t>
            </a:r>
            <a:r>
              <a:rPr lang="en-US"/>
              <a:t> </a:t>
            </a:r>
            <a:r>
              <a:rPr lang="en-US" err="1"/>
              <a:t>faucibus</a:t>
            </a:r>
            <a:r>
              <a:rPr lang="en-US"/>
              <a:t> </a:t>
            </a:r>
            <a:r>
              <a:rPr lang="en-US" err="1"/>
              <a:t>augue</a:t>
            </a:r>
            <a:r>
              <a:rPr lang="en-US"/>
              <a:t>, id </a:t>
            </a:r>
            <a:r>
              <a:rPr lang="en-US" err="1"/>
              <a:t>commodo</a:t>
            </a:r>
            <a:r>
              <a:rPr lang="en-US"/>
              <a:t> </a:t>
            </a:r>
            <a:r>
              <a:rPr lang="en-US" err="1"/>
              <a:t>quam</a:t>
            </a:r>
            <a:r>
              <a:rPr lang="en-US"/>
              <a:t>. Nam pulvinar ipsum </a:t>
            </a:r>
            <a:r>
              <a:rPr lang="en-US" err="1"/>
              <a:t>nec</a:t>
            </a:r>
            <a:r>
              <a:rPr lang="en-US"/>
              <a:t> </a:t>
            </a:r>
            <a:r>
              <a:rPr lang="en-US" err="1"/>
              <a:t>arcu</a:t>
            </a:r>
            <a:r>
              <a:rPr lang="en-US"/>
              <a:t> </a:t>
            </a:r>
            <a:r>
              <a:rPr lang="en-US" err="1"/>
              <a:t>finibus</a:t>
            </a:r>
            <a:r>
              <a:rPr lang="en-US"/>
              <a:t> vestibulum. </a:t>
            </a:r>
            <a:r>
              <a:rPr lang="en-US" err="1"/>
              <a:t>Curabitur</a:t>
            </a:r>
            <a:r>
              <a:rPr lang="en-US"/>
              <a:t> </a:t>
            </a:r>
            <a:r>
              <a:rPr lang="en-US" err="1"/>
              <a:t>sagittis</a:t>
            </a:r>
            <a:r>
              <a:rPr lang="en-US"/>
              <a:t> </a:t>
            </a:r>
            <a:r>
              <a:rPr lang="en-US" err="1"/>
              <a:t>tortor</a:t>
            </a:r>
            <a:r>
              <a:rPr lang="en-US"/>
              <a:t> id ex </a:t>
            </a:r>
            <a:r>
              <a:rPr lang="en-US" err="1"/>
              <a:t>imperdiet</a:t>
            </a:r>
            <a:r>
              <a:rPr lang="en-US"/>
              <a:t>, sit </a:t>
            </a:r>
            <a:r>
              <a:rPr lang="en-US" err="1"/>
              <a:t>amet</a:t>
            </a:r>
            <a:r>
              <a:rPr lang="en-US"/>
              <a:t> </a:t>
            </a:r>
            <a:r>
              <a:rPr lang="en-US" err="1"/>
              <a:t>vulputate</a:t>
            </a:r>
            <a:r>
              <a:rPr lang="en-US"/>
              <a:t> dolor auctor. </a:t>
            </a:r>
            <a:r>
              <a:rPr lang="en-US" err="1"/>
              <a:t>Aliquam</a:t>
            </a:r>
            <a:r>
              <a:rPr lang="en-US"/>
              <a:t> </a:t>
            </a:r>
            <a:r>
              <a:rPr lang="en-US" err="1"/>
              <a:t>mattis</a:t>
            </a:r>
            <a:r>
              <a:rPr lang="en-US"/>
              <a:t> ipsum a </a:t>
            </a:r>
            <a:r>
              <a:rPr lang="en-US" err="1"/>
              <a:t>est</a:t>
            </a:r>
            <a:r>
              <a:rPr lang="en-US"/>
              <a:t> </a:t>
            </a:r>
            <a:r>
              <a:rPr lang="en-US" err="1"/>
              <a:t>venenatis</a:t>
            </a:r>
            <a:r>
              <a:rPr lang="en-US"/>
              <a:t> </a:t>
            </a:r>
            <a:r>
              <a:rPr lang="en-US" err="1"/>
              <a:t>ullamcorper</a:t>
            </a:r>
            <a:r>
              <a:rPr lang="en-US"/>
              <a:t>. </a:t>
            </a:r>
            <a:r>
              <a:rPr lang="en-US" err="1"/>
              <a:t>Aliquam</a:t>
            </a:r>
            <a:r>
              <a:rPr lang="en-US"/>
              <a:t> maximus </a:t>
            </a:r>
            <a:r>
              <a:rPr lang="en-US" err="1"/>
              <a:t>lacus</a:t>
            </a:r>
            <a:r>
              <a:rPr lang="en-US"/>
              <a:t> </a:t>
            </a:r>
            <a:r>
              <a:rPr lang="en-US" err="1"/>
              <a:t>mauris</a:t>
            </a:r>
            <a:r>
              <a:rPr lang="en-US"/>
              <a:t>, sed </a:t>
            </a:r>
            <a:r>
              <a:rPr lang="en-US" err="1"/>
              <a:t>egestas</a:t>
            </a:r>
            <a:r>
              <a:rPr lang="en-US"/>
              <a:t> </a:t>
            </a:r>
            <a:r>
              <a:rPr lang="en-US" err="1"/>
              <a:t>tellus</a:t>
            </a:r>
            <a:r>
              <a:rPr lang="en-US"/>
              <a:t> cursus </a:t>
            </a:r>
            <a:r>
              <a:rPr lang="en-US" err="1"/>
              <a:t>eu</a:t>
            </a:r>
            <a:r>
              <a:rPr lang="en-US"/>
              <a:t>. Nunc </a:t>
            </a:r>
            <a:r>
              <a:rPr lang="en-US" err="1"/>
              <a:t>mattis</a:t>
            </a:r>
            <a:r>
              <a:rPr lang="en-US"/>
              <a:t> </a:t>
            </a:r>
            <a:r>
              <a:rPr lang="en-US" err="1"/>
              <a:t>egestas</a:t>
            </a:r>
            <a:r>
              <a:rPr lang="en-US"/>
              <a:t> </a:t>
            </a:r>
            <a:r>
              <a:rPr lang="en-US" err="1"/>
              <a:t>velit</a:t>
            </a:r>
            <a:r>
              <a:rPr lang="en-US"/>
              <a:t> at </a:t>
            </a:r>
            <a:r>
              <a:rPr lang="en-US" err="1"/>
              <a:t>posuere</a:t>
            </a:r>
            <a:r>
              <a:rPr lang="en-US"/>
              <a:t>.</a:t>
            </a:r>
          </a:p>
          <a:p>
            <a:pPr lvl="0"/>
            <a:endParaRPr lang="en-US"/>
          </a:p>
          <a:p>
            <a:pPr lvl="0"/>
            <a:r>
              <a:rPr lang="en-US"/>
              <a:t>Ut porta ante </a:t>
            </a:r>
            <a:r>
              <a:rPr lang="en-US" err="1"/>
              <a:t>neque</a:t>
            </a:r>
            <a:r>
              <a:rPr lang="en-US"/>
              <a:t>, et </a:t>
            </a:r>
            <a:r>
              <a:rPr lang="en-US" err="1"/>
              <a:t>venenatis</a:t>
            </a:r>
            <a:r>
              <a:rPr lang="en-US"/>
              <a:t> dui </a:t>
            </a:r>
            <a:r>
              <a:rPr lang="en-US" err="1"/>
              <a:t>egestas</a:t>
            </a:r>
            <a:r>
              <a:rPr lang="en-US"/>
              <a:t> ac. </a:t>
            </a:r>
            <a:r>
              <a:rPr lang="en-US" err="1"/>
              <a:t>Etiam</a:t>
            </a:r>
            <a:r>
              <a:rPr lang="en-US"/>
              <a:t> cursus </a:t>
            </a:r>
            <a:r>
              <a:rPr lang="en-US" err="1"/>
              <a:t>malesuada</a:t>
            </a:r>
            <a:r>
              <a:rPr lang="en-US"/>
              <a:t> lacinia. </a:t>
            </a:r>
            <a:r>
              <a:rPr lang="en-US" err="1"/>
              <a:t>Phasellus</a:t>
            </a:r>
            <a:r>
              <a:rPr lang="en-US"/>
              <a:t> porta, </a:t>
            </a:r>
            <a:r>
              <a:rPr lang="en-US" err="1"/>
              <a:t>sem</a:t>
            </a:r>
            <a:r>
              <a:rPr lang="en-US"/>
              <a:t> non </a:t>
            </a:r>
            <a:r>
              <a:rPr lang="en-US" err="1"/>
              <a:t>egestas</a:t>
            </a:r>
            <a:r>
              <a:rPr lang="en-US"/>
              <a:t> </a:t>
            </a:r>
            <a:r>
              <a:rPr lang="en-US" err="1"/>
              <a:t>rutrum</a:t>
            </a:r>
            <a:r>
              <a:rPr lang="en-US"/>
              <a:t>, </a:t>
            </a:r>
            <a:r>
              <a:rPr lang="en-US" err="1"/>
              <a:t>nisl</a:t>
            </a:r>
            <a:r>
              <a:rPr lang="en-US"/>
              <a:t> </a:t>
            </a:r>
            <a:r>
              <a:rPr lang="en-US" err="1"/>
              <a:t>erat</a:t>
            </a:r>
            <a:r>
              <a:rPr lang="en-US"/>
              <a:t> </a:t>
            </a:r>
            <a:r>
              <a:rPr lang="en-US" err="1"/>
              <a:t>efficitur</a:t>
            </a:r>
            <a:r>
              <a:rPr lang="en-US"/>
              <a:t> </a:t>
            </a:r>
            <a:r>
              <a:rPr lang="en-US" err="1"/>
              <a:t>lacus</a:t>
            </a:r>
            <a:r>
              <a:rPr lang="en-US"/>
              <a:t>, </a:t>
            </a:r>
            <a:r>
              <a:rPr lang="en-US" err="1"/>
              <a:t>eu</a:t>
            </a:r>
            <a:r>
              <a:rPr lang="en-US"/>
              <a:t> fermentum </a:t>
            </a:r>
            <a:r>
              <a:rPr lang="en-US" err="1"/>
              <a:t>nulla</a:t>
            </a:r>
            <a:r>
              <a:rPr lang="en-US"/>
              <a:t> </a:t>
            </a:r>
            <a:r>
              <a:rPr lang="en-US" err="1"/>
              <a:t>sem</a:t>
            </a:r>
            <a:r>
              <a:rPr lang="en-US"/>
              <a:t> et </a:t>
            </a:r>
            <a:r>
              <a:rPr lang="en-US" err="1"/>
              <a:t>felis</a:t>
            </a:r>
            <a:r>
              <a:rPr lang="en-US"/>
              <a:t>. Donec </a:t>
            </a:r>
            <a:r>
              <a:rPr lang="en-US" err="1"/>
              <a:t>lobortis</a:t>
            </a:r>
            <a:r>
              <a:rPr lang="en-US"/>
              <a:t> dolor lorem, </a:t>
            </a:r>
            <a:r>
              <a:rPr lang="en-US" err="1"/>
              <a:t>ut</a:t>
            </a:r>
            <a:r>
              <a:rPr lang="en-US"/>
              <a:t> </a:t>
            </a:r>
            <a:r>
              <a:rPr lang="en-US" err="1"/>
              <a:t>faucibus</a:t>
            </a:r>
            <a:r>
              <a:rPr lang="en-US"/>
              <a:t> dolor </a:t>
            </a:r>
            <a:r>
              <a:rPr lang="en-US" err="1"/>
              <a:t>faucibus</a:t>
            </a:r>
            <a:r>
              <a:rPr lang="en-US"/>
              <a:t> non.</a:t>
            </a:r>
          </a:p>
        </p:txBody>
      </p:sp>
      <p:sp>
        <p:nvSpPr>
          <p:cNvPr id="9" name="Text Placeholder 11">
            <a:extLst>
              <a:ext uri="{FF2B5EF4-FFF2-40B4-BE49-F238E27FC236}">
                <a16:creationId xmlns:a16="http://schemas.microsoft.com/office/drawing/2014/main" id="{767C8913-438E-1743-A69D-CC3A7ABD2D72}"/>
              </a:ext>
            </a:extLst>
          </p:cNvPr>
          <p:cNvSpPr>
            <a:spLocks noGrp="1"/>
          </p:cNvSpPr>
          <p:nvPr>
            <p:ph type="body" sz="quarter" idx="16" hasCustomPrompt="1"/>
          </p:nvPr>
        </p:nvSpPr>
        <p:spPr>
          <a:xfrm>
            <a:off x="1143077" y="537210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spTree>
    <p:extLst>
      <p:ext uri="{BB962C8B-B14F-4D97-AF65-F5344CB8AC3E}">
        <p14:creationId xmlns:p14="http://schemas.microsoft.com/office/powerpoint/2010/main" val="3440835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84">
          <p15:clr>
            <a:srgbClr val="FBAE40"/>
          </p15:clr>
        </p15:guide>
        <p15:guide id="6" orient="horz" pos="3936">
          <p15:clr>
            <a:srgbClr val="FBAE40"/>
          </p15:clr>
        </p15:guide>
        <p15:guide id="7" pos="283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EFB489-26F1-E14C-B571-70D66431E410}"/>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DFA2234-77A5-464A-B5CF-D3A3B31F74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62DA24-0115-C946-A183-87965D3BC3DC}"/>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13" name="Text Placeholder 11">
            <a:extLst>
              <a:ext uri="{FF2B5EF4-FFF2-40B4-BE49-F238E27FC236}">
                <a16:creationId xmlns:a16="http://schemas.microsoft.com/office/drawing/2014/main" id="{00E5C2EC-8309-E746-B873-322A6C32A518}"/>
              </a:ext>
            </a:extLst>
          </p:cNvPr>
          <p:cNvSpPr>
            <a:spLocks noGrp="1"/>
          </p:cNvSpPr>
          <p:nvPr>
            <p:ph type="body" sz="quarter" idx="15" hasCustomPrompt="1"/>
          </p:nvPr>
        </p:nvSpPr>
        <p:spPr>
          <a:xfrm>
            <a:off x="914401" y="474345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cxnSp>
        <p:nvCxnSpPr>
          <p:cNvPr id="16" name="Straight Connector 15">
            <a:extLst>
              <a:ext uri="{FF2B5EF4-FFF2-40B4-BE49-F238E27FC236}">
                <a16:creationId xmlns:a16="http://schemas.microsoft.com/office/drawing/2014/main" id="{C9E112FE-7496-844E-ACDC-C6DD5A54DF95}"/>
              </a:ext>
            </a:extLst>
          </p:cNvPr>
          <p:cNvCxnSpPr>
            <a:cxnSpLocks/>
          </p:cNvCxnSpPr>
          <p:nvPr userDrawn="1"/>
        </p:nvCxnSpPr>
        <p:spPr>
          <a:xfrm>
            <a:off x="6743700" y="2057400"/>
            <a:ext cx="0" cy="61722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DDF97D3E-2725-5B45-9914-3F4C95836651}"/>
              </a:ext>
            </a:extLst>
          </p:cNvPr>
          <p:cNvSpPr>
            <a:spLocks noGrp="1"/>
          </p:cNvSpPr>
          <p:nvPr>
            <p:ph idx="1" hasCustomPrompt="1"/>
          </p:nvPr>
        </p:nvSpPr>
        <p:spPr>
          <a:xfrm>
            <a:off x="7658099" y="2057400"/>
            <a:ext cx="9715496" cy="6400800"/>
          </a:xfrm>
          <a:prstGeom prst="rect">
            <a:avLst/>
          </a:prstGeom>
        </p:spPr>
        <p:txBody>
          <a:bodyPr numCol="2" spcCol="457200" anchor="ctr" anchorCtr="0">
            <a:normAutofit/>
          </a:bodyPr>
          <a:lstStyle>
            <a:lvl1pPr marL="0" indent="0">
              <a:lnSpc>
                <a:spcPts val="3330"/>
              </a:lnSpc>
              <a:buNone/>
              <a:defRPr sz="2250">
                <a:latin typeface="NeutrafaceSlabTextBook" panose="02060503020205020402" pitchFamily="18" charset="77"/>
              </a:defRPr>
            </a:lvl1pPr>
            <a:lvl2pPr marL="685800" indent="0">
              <a:buNone/>
              <a:defRPr>
                <a:latin typeface="NeutrafaceSlabTextBook" panose="02060503020205020402" pitchFamily="18" charset="77"/>
              </a:defRPr>
            </a:lvl2pPr>
            <a:lvl3pPr marL="1371600" indent="0">
              <a:buNone/>
              <a:defRPr>
                <a:latin typeface="NeutrafaceSlabTextBook" panose="02060503020205020402" pitchFamily="18" charset="77"/>
              </a:defRPr>
            </a:lvl3pPr>
            <a:lvl4pPr marL="2057400" indent="0">
              <a:buNone/>
              <a:defRPr>
                <a:latin typeface="NeutrafaceSlabTextBook" panose="02060503020205020402" pitchFamily="18" charset="77"/>
              </a:defRPr>
            </a:lvl4pPr>
            <a:lvl5pPr marL="2743200" indent="0">
              <a:buNone/>
              <a:defRPr>
                <a:latin typeface="NeutrafaceSlabTextBook" panose="02060503020205020402" pitchFamily="18" charset="77"/>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Vivamus</a:t>
            </a:r>
            <a:r>
              <a:rPr lang="en-US"/>
              <a:t> </a:t>
            </a:r>
            <a:r>
              <a:rPr lang="en-US" err="1"/>
              <a:t>eget</a:t>
            </a:r>
            <a:r>
              <a:rPr lang="en-US"/>
              <a:t> </a:t>
            </a:r>
            <a:r>
              <a:rPr lang="en-US" err="1"/>
              <a:t>velit</a:t>
            </a:r>
            <a:r>
              <a:rPr lang="en-US"/>
              <a:t> </a:t>
            </a:r>
            <a:r>
              <a:rPr lang="en-US" err="1"/>
              <a:t>ut</a:t>
            </a:r>
            <a:r>
              <a:rPr lang="en-US"/>
              <a:t> dolor </a:t>
            </a:r>
            <a:r>
              <a:rPr lang="en-US" err="1"/>
              <a:t>tincidunt</a:t>
            </a:r>
            <a:r>
              <a:rPr lang="en-US"/>
              <a:t> </a:t>
            </a:r>
            <a:r>
              <a:rPr lang="en-US" err="1"/>
              <a:t>elementum</a:t>
            </a:r>
            <a:r>
              <a:rPr lang="en-US"/>
              <a:t> </a:t>
            </a:r>
            <a:r>
              <a:rPr lang="en-US" err="1"/>
              <a:t>varius</a:t>
            </a:r>
            <a:r>
              <a:rPr lang="en-US"/>
              <a:t> </a:t>
            </a:r>
            <a:r>
              <a:rPr lang="en-US" err="1"/>
              <a:t>ut</a:t>
            </a:r>
            <a:r>
              <a:rPr lang="en-US"/>
              <a:t> </a:t>
            </a:r>
            <a:r>
              <a:rPr lang="en-US" err="1"/>
              <a:t>mauris</a:t>
            </a:r>
            <a:r>
              <a:rPr lang="en-US"/>
              <a:t>. Nunc </a:t>
            </a:r>
            <a:r>
              <a:rPr lang="en-US" err="1"/>
              <a:t>tincidunt</a:t>
            </a:r>
            <a:r>
              <a:rPr lang="en-US"/>
              <a:t> </a:t>
            </a:r>
            <a:r>
              <a:rPr lang="en-US" err="1"/>
              <a:t>tempor</a:t>
            </a:r>
            <a:r>
              <a:rPr lang="en-US"/>
              <a:t> </a:t>
            </a:r>
            <a:r>
              <a:rPr lang="en-US" err="1"/>
              <a:t>placerat</a:t>
            </a:r>
            <a:r>
              <a:rPr lang="en-US"/>
              <a:t>. Maecenas </a:t>
            </a:r>
            <a:r>
              <a:rPr lang="en-US" err="1"/>
              <a:t>lobortis</a:t>
            </a:r>
            <a:r>
              <a:rPr lang="en-US"/>
              <a:t>, </a:t>
            </a:r>
            <a:r>
              <a:rPr lang="en-US" err="1"/>
              <a:t>elit</a:t>
            </a:r>
            <a:r>
              <a:rPr lang="en-US"/>
              <a:t> in </a:t>
            </a:r>
            <a:r>
              <a:rPr lang="en-US" err="1"/>
              <a:t>luctus</a:t>
            </a:r>
            <a:r>
              <a:rPr lang="en-US"/>
              <a:t> </a:t>
            </a:r>
            <a:r>
              <a:rPr lang="en-US" err="1"/>
              <a:t>ullamcorper</a:t>
            </a:r>
            <a:r>
              <a:rPr lang="en-US"/>
              <a:t>, </a:t>
            </a:r>
            <a:r>
              <a:rPr lang="en-US" err="1"/>
              <a:t>leo</a:t>
            </a:r>
            <a:r>
              <a:rPr lang="en-US"/>
              <a:t> </a:t>
            </a:r>
            <a:r>
              <a:rPr lang="en-US" err="1"/>
              <a:t>quam</a:t>
            </a:r>
            <a:r>
              <a:rPr lang="en-US"/>
              <a:t> </a:t>
            </a:r>
            <a:r>
              <a:rPr lang="en-US" err="1"/>
              <a:t>posuere</a:t>
            </a:r>
            <a:r>
              <a:rPr lang="en-US"/>
              <a:t> </a:t>
            </a:r>
            <a:r>
              <a:rPr lang="en-US" err="1"/>
              <a:t>nisl</a:t>
            </a:r>
            <a:r>
              <a:rPr lang="en-US"/>
              <a:t>, ac </a:t>
            </a:r>
            <a:r>
              <a:rPr lang="en-US" err="1"/>
              <a:t>rutrum</a:t>
            </a:r>
            <a:r>
              <a:rPr lang="en-US"/>
              <a:t> </a:t>
            </a:r>
            <a:r>
              <a:rPr lang="en-US" err="1"/>
              <a:t>turpis</a:t>
            </a:r>
            <a:r>
              <a:rPr lang="en-US"/>
              <a:t> </a:t>
            </a:r>
            <a:r>
              <a:rPr lang="en-US" err="1"/>
              <a:t>sem</a:t>
            </a:r>
            <a:r>
              <a:rPr lang="en-US"/>
              <a:t> id ipsum. </a:t>
            </a:r>
            <a:r>
              <a:rPr lang="en-US" err="1"/>
              <a:t>Fusce</a:t>
            </a:r>
            <a:r>
              <a:rPr lang="en-US"/>
              <a:t> </a:t>
            </a:r>
            <a:r>
              <a:rPr lang="en-US" err="1"/>
              <a:t>nulla</a:t>
            </a:r>
            <a:r>
              <a:rPr lang="en-US"/>
              <a:t> magna, vestibulum a </a:t>
            </a:r>
            <a:r>
              <a:rPr lang="en-US" err="1"/>
              <a:t>velit</a:t>
            </a:r>
            <a:r>
              <a:rPr lang="en-US"/>
              <a:t> </a:t>
            </a:r>
            <a:r>
              <a:rPr lang="en-US" err="1"/>
              <a:t>ullamcorper</a:t>
            </a:r>
            <a:r>
              <a:rPr lang="en-US"/>
              <a:t>, </a:t>
            </a:r>
            <a:r>
              <a:rPr lang="en-US" err="1"/>
              <a:t>blandit</a:t>
            </a:r>
            <a:r>
              <a:rPr lang="en-US"/>
              <a:t> </a:t>
            </a:r>
            <a:r>
              <a:rPr lang="en-US" err="1"/>
              <a:t>viverra</a:t>
            </a:r>
            <a:r>
              <a:rPr lang="en-US"/>
              <a:t> </a:t>
            </a:r>
            <a:r>
              <a:rPr lang="en-US" err="1"/>
              <a:t>neque</a:t>
            </a:r>
            <a:r>
              <a:rPr lang="en-US"/>
              <a:t>. Morbi </a:t>
            </a:r>
            <a:r>
              <a:rPr lang="en-US" err="1"/>
              <a:t>ut</a:t>
            </a:r>
            <a:r>
              <a:rPr lang="en-US"/>
              <a:t> </a:t>
            </a:r>
            <a:r>
              <a:rPr lang="en-US" err="1"/>
              <a:t>faucibus</a:t>
            </a:r>
            <a:r>
              <a:rPr lang="en-US"/>
              <a:t> </a:t>
            </a:r>
            <a:r>
              <a:rPr lang="en-US" err="1"/>
              <a:t>augue</a:t>
            </a:r>
            <a:r>
              <a:rPr lang="en-US"/>
              <a:t>, id </a:t>
            </a:r>
            <a:r>
              <a:rPr lang="en-US" err="1"/>
              <a:t>commodo</a:t>
            </a:r>
            <a:r>
              <a:rPr lang="en-US"/>
              <a:t> </a:t>
            </a:r>
            <a:r>
              <a:rPr lang="en-US" err="1"/>
              <a:t>quam</a:t>
            </a:r>
            <a:r>
              <a:rPr lang="en-US"/>
              <a:t>. Nam pulvinar ipsum </a:t>
            </a:r>
            <a:r>
              <a:rPr lang="en-US" err="1"/>
              <a:t>nec</a:t>
            </a:r>
            <a:r>
              <a:rPr lang="en-US"/>
              <a:t> </a:t>
            </a:r>
            <a:r>
              <a:rPr lang="en-US" err="1"/>
              <a:t>arcu</a:t>
            </a:r>
            <a:r>
              <a:rPr lang="en-US"/>
              <a:t> </a:t>
            </a:r>
            <a:r>
              <a:rPr lang="en-US" err="1"/>
              <a:t>finibus</a:t>
            </a:r>
            <a:r>
              <a:rPr lang="en-US"/>
              <a:t> vestibulum. </a:t>
            </a:r>
            <a:r>
              <a:rPr lang="en-US" err="1"/>
              <a:t>Curabitur</a:t>
            </a:r>
            <a:r>
              <a:rPr lang="en-US"/>
              <a:t> </a:t>
            </a:r>
            <a:r>
              <a:rPr lang="en-US" err="1"/>
              <a:t>sagittis</a:t>
            </a:r>
            <a:r>
              <a:rPr lang="en-US"/>
              <a:t> </a:t>
            </a:r>
            <a:r>
              <a:rPr lang="en-US" err="1"/>
              <a:t>tortor</a:t>
            </a:r>
            <a:r>
              <a:rPr lang="en-US"/>
              <a:t> id ex </a:t>
            </a:r>
            <a:r>
              <a:rPr lang="en-US" err="1"/>
              <a:t>imperdiet</a:t>
            </a:r>
            <a:r>
              <a:rPr lang="en-US"/>
              <a:t>, sit </a:t>
            </a:r>
            <a:r>
              <a:rPr lang="en-US" err="1"/>
              <a:t>amet</a:t>
            </a:r>
            <a:r>
              <a:rPr lang="en-US"/>
              <a:t> </a:t>
            </a:r>
            <a:r>
              <a:rPr lang="en-US" err="1"/>
              <a:t>vulputate</a:t>
            </a:r>
            <a:r>
              <a:rPr lang="en-US"/>
              <a:t> dolor auctor. </a:t>
            </a:r>
            <a:r>
              <a:rPr lang="en-US" err="1"/>
              <a:t>Aliquam</a:t>
            </a:r>
            <a:r>
              <a:rPr lang="en-US"/>
              <a:t> </a:t>
            </a:r>
            <a:r>
              <a:rPr lang="en-US" err="1"/>
              <a:t>mattis</a:t>
            </a:r>
            <a:r>
              <a:rPr lang="en-US"/>
              <a:t> ipsum a </a:t>
            </a:r>
            <a:r>
              <a:rPr lang="en-US" err="1"/>
              <a:t>est</a:t>
            </a:r>
            <a:r>
              <a:rPr lang="en-US"/>
              <a:t> </a:t>
            </a:r>
            <a:r>
              <a:rPr lang="en-US" err="1"/>
              <a:t>venenatis</a:t>
            </a:r>
            <a:r>
              <a:rPr lang="en-US"/>
              <a:t> </a:t>
            </a:r>
            <a:r>
              <a:rPr lang="en-US" err="1"/>
              <a:t>ullamcorper</a:t>
            </a:r>
            <a:r>
              <a:rPr lang="en-US"/>
              <a:t>. </a:t>
            </a:r>
            <a:r>
              <a:rPr lang="en-US" err="1"/>
              <a:t>Aliquam</a:t>
            </a:r>
            <a:r>
              <a:rPr lang="en-US"/>
              <a:t> maximus </a:t>
            </a:r>
            <a:r>
              <a:rPr lang="en-US" err="1"/>
              <a:t>lacus</a:t>
            </a:r>
            <a:r>
              <a:rPr lang="en-US"/>
              <a:t> </a:t>
            </a:r>
            <a:r>
              <a:rPr lang="en-US" err="1"/>
              <a:t>mauris</a:t>
            </a:r>
            <a:r>
              <a:rPr lang="en-US"/>
              <a:t>, sed </a:t>
            </a:r>
            <a:r>
              <a:rPr lang="en-US" err="1"/>
              <a:t>egestas</a:t>
            </a:r>
            <a:r>
              <a:rPr lang="en-US"/>
              <a:t> </a:t>
            </a:r>
            <a:r>
              <a:rPr lang="en-US" err="1"/>
              <a:t>tellus</a:t>
            </a:r>
            <a:r>
              <a:rPr lang="en-US"/>
              <a:t> cursus </a:t>
            </a:r>
            <a:r>
              <a:rPr lang="en-US" err="1"/>
              <a:t>eu</a:t>
            </a:r>
            <a:r>
              <a:rPr lang="en-US"/>
              <a:t>. Nunc </a:t>
            </a:r>
            <a:r>
              <a:rPr lang="en-US" err="1"/>
              <a:t>mattis</a:t>
            </a:r>
            <a:r>
              <a:rPr lang="en-US"/>
              <a:t> </a:t>
            </a:r>
            <a:r>
              <a:rPr lang="en-US" err="1"/>
              <a:t>egestas</a:t>
            </a:r>
            <a:r>
              <a:rPr lang="en-US"/>
              <a:t> </a:t>
            </a:r>
            <a:r>
              <a:rPr lang="en-US" err="1"/>
              <a:t>velit</a:t>
            </a:r>
            <a:r>
              <a:rPr lang="en-US"/>
              <a:t> at </a:t>
            </a:r>
            <a:r>
              <a:rPr lang="en-US" err="1"/>
              <a:t>posuere</a:t>
            </a:r>
            <a:r>
              <a:rPr lang="en-US"/>
              <a:t>.</a:t>
            </a:r>
          </a:p>
          <a:p>
            <a:pPr lvl="0"/>
            <a:endParaRPr lang="en-US"/>
          </a:p>
          <a:p>
            <a:pPr lvl="0"/>
            <a:r>
              <a:rPr lang="en-US"/>
              <a:t>Ut porta ante </a:t>
            </a:r>
            <a:r>
              <a:rPr lang="en-US" err="1"/>
              <a:t>neque</a:t>
            </a:r>
            <a:r>
              <a:rPr lang="en-US"/>
              <a:t>, et </a:t>
            </a:r>
            <a:r>
              <a:rPr lang="en-US" err="1"/>
              <a:t>venenatis</a:t>
            </a:r>
            <a:r>
              <a:rPr lang="en-US"/>
              <a:t> dui </a:t>
            </a:r>
            <a:r>
              <a:rPr lang="en-US" err="1"/>
              <a:t>egestas</a:t>
            </a:r>
            <a:r>
              <a:rPr lang="en-US"/>
              <a:t> ac. </a:t>
            </a:r>
            <a:r>
              <a:rPr lang="en-US" err="1"/>
              <a:t>Etiam</a:t>
            </a:r>
            <a:r>
              <a:rPr lang="en-US"/>
              <a:t> cursus </a:t>
            </a:r>
            <a:r>
              <a:rPr lang="en-US" err="1"/>
              <a:t>malesuada</a:t>
            </a:r>
            <a:r>
              <a:rPr lang="en-US"/>
              <a:t> lacinia. </a:t>
            </a:r>
            <a:r>
              <a:rPr lang="en-US" err="1"/>
              <a:t>Phasellus</a:t>
            </a:r>
            <a:r>
              <a:rPr lang="en-US"/>
              <a:t> porta, </a:t>
            </a:r>
            <a:r>
              <a:rPr lang="en-US" err="1"/>
              <a:t>sem</a:t>
            </a:r>
            <a:r>
              <a:rPr lang="en-US"/>
              <a:t> non </a:t>
            </a:r>
            <a:r>
              <a:rPr lang="en-US" err="1"/>
              <a:t>egestas</a:t>
            </a:r>
            <a:r>
              <a:rPr lang="en-US"/>
              <a:t> </a:t>
            </a:r>
            <a:r>
              <a:rPr lang="en-US" err="1"/>
              <a:t>rutrum</a:t>
            </a:r>
            <a:r>
              <a:rPr lang="en-US"/>
              <a:t>, </a:t>
            </a:r>
            <a:r>
              <a:rPr lang="en-US" err="1"/>
              <a:t>nisl</a:t>
            </a:r>
            <a:r>
              <a:rPr lang="en-US"/>
              <a:t> </a:t>
            </a:r>
            <a:r>
              <a:rPr lang="en-US" err="1"/>
              <a:t>erat</a:t>
            </a:r>
            <a:r>
              <a:rPr lang="en-US"/>
              <a:t> </a:t>
            </a:r>
            <a:r>
              <a:rPr lang="en-US" err="1"/>
              <a:t>efficitur</a:t>
            </a:r>
            <a:r>
              <a:rPr lang="en-US"/>
              <a:t> </a:t>
            </a:r>
            <a:r>
              <a:rPr lang="en-US" err="1"/>
              <a:t>lacus</a:t>
            </a:r>
            <a:r>
              <a:rPr lang="en-US"/>
              <a:t>, </a:t>
            </a:r>
            <a:r>
              <a:rPr lang="en-US" err="1"/>
              <a:t>eu</a:t>
            </a:r>
            <a:r>
              <a:rPr lang="en-US"/>
              <a:t> fermentum </a:t>
            </a:r>
            <a:r>
              <a:rPr lang="en-US" err="1"/>
              <a:t>nulla</a:t>
            </a:r>
            <a:r>
              <a:rPr lang="en-US"/>
              <a:t> </a:t>
            </a:r>
            <a:r>
              <a:rPr lang="en-US" err="1"/>
              <a:t>sem</a:t>
            </a:r>
            <a:r>
              <a:rPr lang="en-US"/>
              <a:t> et </a:t>
            </a:r>
            <a:r>
              <a:rPr lang="en-US" err="1"/>
              <a:t>felis</a:t>
            </a:r>
            <a:r>
              <a:rPr lang="en-US"/>
              <a:t>. Donec </a:t>
            </a:r>
            <a:r>
              <a:rPr lang="en-US" err="1"/>
              <a:t>lobortis</a:t>
            </a:r>
            <a:r>
              <a:rPr lang="en-US"/>
              <a:t> dolor lorem, </a:t>
            </a:r>
            <a:r>
              <a:rPr lang="en-US" err="1"/>
              <a:t>ut</a:t>
            </a:r>
            <a:r>
              <a:rPr lang="en-US"/>
              <a:t> </a:t>
            </a:r>
            <a:r>
              <a:rPr lang="en-US" err="1"/>
              <a:t>faucibus</a:t>
            </a:r>
            <a:r>
              <a:rPr lang="en-US"/>
              <a:t> dolor </a:t>
            </a:r>
            <a:r>
              <a:rPr lang="en-US" err="1"/>
              <a:t>faucibus</a:t>
            </a:r>
            <a:r>
              <a:rPr lang="en-US"/>
              <a:t> non.</a:t>
            </a:r>
          </a:p>
        </p:txBody>
      </p:sp>
      <p:sp>
        <p:nvSpPr>
          <p:cNvPr id="9" name="Text Placeholder 11">
            <a:extLst>
              <a:ext uri="{FF2B5EF4-FFF2-40B4-BE49-F238E27FC236}">
                <a16:creationId xmlns:a16="http://schemas.microsoft.com/office/drawing/2014/main" id="{767C8913-438E-1743-A69D-CC3A7ABD2D72}"/>
              </a:ext>
            </a:extLst>
          </p:cNvPr>
          <p:cNvSpPr>
            <a:spLocks noGrp="1"/>
          </p:cNvSpPr>
          <p:nvPr>
            <p:ph type="body" sz="quarter" idx="16" hasCustomPrompt="1"/>
          </p:nvPr>
        </p:nvSpPr>
        <p:spPr>
          <a:xfrm>
            <a:off x="1143077" y="537210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spTree>
    <p:extLst>
      <p:ext uri="{BB962C8B-B14F-4D97-AF65-F5344CB8AC3E}">
        <p14:creationId xmlns:p14="http://schemas.microsoft.com/office/powerpoint/2010/main" val="2087388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84">
          <p15:clr>
            <a:srgbClr val="FBAE40"/>
          </p15:clr>
        </p15:guide>
        <p15:guide id="6" orient="horz" pos="3936">
          <p15:clr>
            <a:srgbClr val="FBAE40"/>
          </p15:clr>
        </p15:guide>
        <p15:guide id="7" pos="28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EFB489-26F1-E14C-B571-70D66431E410}"/>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DFA2234-77A5-464A-B5CF-D3A3B31F74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62DA24-0115-C946-A183-87965D3BC3DC}"/>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13" name="Text Placeholder 11">
            <a:extLst>
              <a:ext uri="{FF2B5EF4-FFF2-40B4-BE49-F238E27FC236}">
                <a16:creationId xmlns:a16="http://schemas.microsoft.com/office/drawing/2014/main" id="{00E5C2EC-8309-E746-B873-322A6C32A518}"/>
              </a:ext>
            </a:extLst>
          </p:cNvPr>
          <p:cNvSpPr>
            <a:spLocks noGrp="1"/>
          </p:cNvSpPr>
          <p:nvPr>
            <p:ph type="body" sz="quarter" idx="15" hasCustomPrompt="1"/>
          </p:nvPr>
        </p:nvSpPr>
        <p:spPr>
          <a:xfrm>
            <a:off x="914401" y="474345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cxnSp>
        <p:nvCxnSpPr>
          <p:cNvPr id="16" name="Straight Connector 15">
            <a:extLst>
              <a:ext uri="{FF2B5EF4-FFF2-40B4-BE49-F238E27FC236}">
                <a16:creationId xmlns:a16="http://schemas.microsoft.com/office/drawing/2014/main" id="{C9E112FE-7496-844E-ACDC-C6DD5A54DF95}"/>
              </a:ext>
            </a:extLst>
          </p:cNvPr>
          <p:cNvCxnSpPr>
            <a:cxnSpLocks/>
          </p:cNvCxnSpPr>
          <p:nvPr userDrawn="1"/>
        </p:nvCxnSpPr>
        <p:spPr>
          <a:xfrm>
            <a:off x="6743700" y="2057400"/>
            <a:ext cx="0" cy="61722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DDF97D3E-2725-5B45-9914-3F4C95836651}"/>
              </a:ext>
            </a:extLst>
          </p:cNvPr>
          <p:cNvSpPr>
            <a:spLocks noGrp="1"/>
          </p:cNvSpPr>
          <p:nvPr>
            <p:ph idx="1" hasCustomPrompt="1"/>
          </p:nvPr>
        </p:nvSpPr>
        <p:spPr>
          <a:xfrm>
            <a:off x="7658099" y="4686300"/>
            <a:ext cx="9715496" cy="4686300"/>
          </a:xfrm>
          <a:prstGeom prst="rect">
            <a:avLst/>
          </a:prstGeom>
        </p:spPr>
        <p:txBody>
          <a:bodyPr numCol="2" spcCol="457200">
            <a:normAutofit/>
          </a:bodyPr>
          <a:lstStyle>
            <a:lvl1pPr marL="0" indent="0">
              <a:lnSpc>
                <a:spcPts val="3330"/>
              </a:lnSpc>
              <a:buNone/>
              <a:defRPr sz="2250">
                <a:latin typeface="NeutrafaceSlabTextBook" panose="02060503020205020402" pitchFamily="18" charset="77"/>
              </a:defRPr>
            </a:lvl1pPr>
            <a:lvl2pPr marL="685800" indent="0">
              <a:buNone/>
              <a:defRPr>
                <a:latin typeface="NeutrafaceSlabTextBook" panose="02060503020205020402" pitchFamily="18" charset="77"/>
              </a:defRPr>
            </a:lvl2pPr>
            <a:lvl3pPr marL="1371600" indent="0">
              <a:buNone/>
              <a:defRPr>
                <a:latin typeface="NeutrafaceSlabTextBook" panose="02060503020205020402" pitchFamily="18" charset="77"/>
              </a:defRPr>
            </a:lvl3pPr>
            <a:lvl4pPr marL="2057400" indent="0">
              <a:buNone/>
              <a:defRPr>
                <a:latin typeface="NeutrafaceSlabTextBook" panose="02060503020205020402" pitchFamily="18" charset="77"/>
              </a:defRPr>
            </a:lvl4pPr>
            <a:lvl5pPr marL="2743200" indent="0">
              <a:buNone/>
              <a:defRPr>
                <a:latin typeface="NeutrafaceSlabTextBook" panose="02060503020205020402" pitchFamily="18" charset="77"/>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Vivamus</a:t>
            </a:r>
            <a:r>
              <a:rPr lang="en-US"/>
              <a:t> </a:t>
            </a:r>
            <a:r>
              <a:rPr lang="en-US" err="1"/>
              <a:t>eget</a:t>
            </a:r>
            <a:r>
              <a:rPr lang="en-US"/>
              <a:t> </a:t>
            </a:r>
            <a:r>
              <a:rPr lang="en-US" err="1"/>
              <a:t>velit</a:t>
            </a:r>
            <a:r>
              <a:rPr lang="en-US"/>
              <a:t> </a:t>
            </a:r>
            <a:r>
              <a:rPr lang="en-US" err="1"/>
              <a:t>ut</a:t>
            </a:r>
            <a:r>
              <a:rPr lang="en-US"/>
              <a:t> dolor </a:t>
            </a:r>
            <a:r>
              <a:rPr lang="en-US" err="1"/>
              <a:t>tincidunt</a:t>
            </a:r>
            <a:r>
              <a:rPr lang="en-US"/>
              <a:t> </a:t>
            </a:r>
            <a:r>
              <a:rPr lang="en-US" err="1"/>
              <a:t>elementum</a:t>
            </a:r>
            <a:r>
              <a:rPr lang="en-US"/>
              <a:t> </a:t>
            </a:r>
            <a:r>
              <a:rPr lang="en-US" err="1"/>
              <a:t>varius</a:t>
            </a:r>
            <a:r>
              <a:rPr lang="en-US"/>
              <a:t> </a:t>
            </a:r>
            <a:r>
              <a:rPr lang="en-US" err="1"/>
              <a:t>ut</a:t>
            </a:r>
            <a:r>
              <a:rPr lang="en-US"/>
              <a:t> </a:t>
            </a:r>
            <a:r>
              <a:rPr lang="en-US" err="1"/>
              <a:t>mauris</a:t>
            </a:r>
            <a:r>
              <a:rPr lang="en-US"/>
              <a:t>. Nunc </a:t>
            </a:r>
            <a:r>
              <a:rPr lang="en-US" err="1"/>
              <a:t>tincidunt</a:t>
            </a:r>
            <a:r>
              <a:rPr lang="en-US"/>
              <a:t> </a:t>
            </a:r>
            <a:r>
              <a:rPr lang="en-US" err="1"/>
              <a:t>tempor</a:t>
            </a:r>
            <a:r>
              <a:rPr lang="en-US"/>
              <a:t> </a:t>
            </a:r>
            <a:r>
              <a:rPr lang="en-US" err="1"/>
              <a:t>placerat</a:t>
            </a:r>
            <a:r>
              <a:rPr lang="en-US"/>
              <a:t>. Maecenas </a:t>
            </a:r>
            <a:r>
              <a:rPr lang="en-US" err="1"/>
              <a:t>lobortis</a:t>
            </a:r>
            <a:r>
              <a:rPr lang="en-US"/>
              <a:t>, </a:t>
            </a:r>
            <a:r>
              <a:rPr lang="en-US" err="1"/>
              <a:t>elit</a:t>
            </a:r>
            <a:r>
              <a:rPr lang="en-US"/>
              <a:t> in </a:t>
            </a:r>
            <a:r>
              <a:rPr lang="en-US" err="1"/>
              <a:t>luctus</a:t>
            </a:r>
            <a:r>
              <a:rPr lang="en-US"/>
              <a:t> </a:t>
            </a:r>
            <a:r>
              <a:rPr lang="en-US" err="1"/>
              <a:t>ullamcorper</a:t>
            </a:r>
            <a:r>
              <a:rPr lang="en-US"/>
              <a:t>, </a:t>
            </a:r>
            <a:r>
              <a:rPr lang="en-US" err="1"/>
              <a:t>leo</a:t>
            </a:r>
            <a:r>
              <a:rPr lang="en-US"/>
              <a:t> </a:t>
            </a:r>
            <a:r>
              <a:rPr lang="en-US" err="1"/>
              <a:t>quam</a:t>
            </a:r>
            <a:r>
              <a:rPr lang="en-US"/>
              <a:t> </a:t>
            </a:r>
            <a:r>
              <a:rPr lang="en-US" err="1"/>
              <a:t>posuere</a:t>
            </a:r>
            <a:r>
              <a:rPr lang="en-US"/>
              <a:t> </a:t>
            </a:r>
            <a:r>
              <a:rPr lang="en-US" err="1"/>
              <a:t>nisl</a:t>
            </a:r>
            <a:r>
              <a:rPr lang="en-US"/>
              <a:t>, ac </a:t>
            </a:r>
            <a:r>
              <a:rPr lang="en-US" err="1"/>
              <a:t>rutrum</a:t>
            </a:r>
            <a:r>
              <a:rPr lang="en-US"/>
              <a:t> </a:t>
            </a:r>
            <a:r>
              <a:rPr lang="en-US" err="1"/>
              <a:t>turpis</a:t>
            </a:r>
            <a:r>
              <a:rPr lang="en-US"/>
              <a:t> </a:t>
            </a:r>
            <a:r>
              <a:rPr lang="en-US" err="1"/>
              <a:t>sem</a:t>
            </a:r>
            <a:r>
              <a:rPr lang="en-US"/>
              <a:t> id ipsum. </a:t>
            </a:r>
            <a:r>
              <a:rPr lang="en-US" err="1"/>
              <a:t>Fusce</a:t>
            </a:r>
            <a:r>
              <a:rPr lang="en-US"/>
              <a:t> </a:t>
            </a:r>
            <a:r>
              <a:rPr lang="en-US" err="1"/>
              <a:t>nulla</a:t>
            </a:r>
            <a:r>
              <a:rPr lang="en-US"/>
              <a:t> magna, vestibulum a </a:t>
            </a:r>
            <a:r>
              <a:rPr lang="en-US" err="1"/>
              <a:t>velit</a:t>
            </a:r>
            <a:r>
              <a:rPr lang="en-US"/>
              <a:t> </a:t>
            </a:r>
            <a:r>
              <a:rPr lang="en-US" err="1"/>
              <a:t>ullamcorper</a:t>
            </a:r>
            <a:r>
              <a:rPr lang="en-US"/>
              <a:t>, </a:t>
            </a:r>
            <a:r>
              <a:rPr lang="en-US" err="1"/>
              <a:t>blandit</a:t>
            </a:r>
            <a:r>
              <a:rPr lang="en-US"/>
              <a:t> </a:t>
            </a:r>
            <a:r>
              <a:rPr lang="en-US" err="1"/>
              <a:t>viverra</a:t>
            </a:r>
            <a:r>
              <a:rPr lang="en-US"/>
              <a:t> </a:t>
            </a:r>
            <a:r>
              <a:rPr lang="en-US" err="1"/>
              <a:t>neque</a:t>
            </a:r>
            <a:r>
              <a:rPr lang="en-US"/>
              <a:t>. Morbi </a:t>
            </a:r>
            <a:r>
              <a:rPr lang="en-US" err="1"/>
              <a:t>ut</a:t>
            </a:r>
            <a:r>
              <a:rPr lang="en-US"/>
              <a:t> </a:t>
            </a:r>
            <a:r>
              <a:rPr lang="en-US" err="1"/>
              <a:t>faucibus</a:t>
            </a:r>
            <a:r>
              <a:rPr lang="en-US"/>
              <a:t> </a:t>
            </a:r>
            <a:r>
              <a:rPr lang="en-US" err="1"/>
              <a:t>augue</a:t>
            </a:r>
            <a:r>
              <a:rPr lang="en-US"/>
              <a:t>, id </a:t>
            </a:r>
            <a:r>
              <a:rPr lang="en-US" err="1"/>
              <a:t>commodo</a:t>
            </a:r>
            <a:r>
              <a:rPr lang="en-US"/>
              <a:t> </a:t>
            </a:r>
            <a:r>
              <a:rPr lang="en-US" err="1"/>
              <a:t>quam</a:t>
            </a:r>
            <a:r>
              <a:rPr lang="en-US"/>
              <a:t>. Nam pulvinar ipsum </a:t>
            </a:r>
            <a:r>
              <a:rPr lang="en-US" err="1"/>
              <a:t>nec</a:t>
            </a:r>
            <a:r>
              <a:rPr lang="en-US"/>
              <a:t> </a:t>
            </a:r>
            <a:r>
              <a:rPr lang="en-US" err="1"/>
              <a:t>arcu</a:t>
            </a:r>
            <a:r>
              <a:rPr lang="en-US"/>
              <a:t> </a:t>
            </a:r>
            <a:r>
              <a:rPr lang="en-US" err="1"/>
              <a:t>finibus</a:t>
            </a:r>
            <a:r>
              <a:rPr lang="en-US"/>
              <a:t> vestibulum. </a:t>
            </a:r>
            <a:r>
              <a:rPr lang="en-US" err="1"/>
              <a:t>Curabitur</a:t>
            </a:r>
            <a:r>
              <a:rPr lang="en-US"/>
              <a:t> </a:t>
            </a:r>
            <a:r>
              <a:rPr lang="en-US" err="1"/>
              <a:t>sagittis</a:t>
            </a:r>
            <a:r>
              <a:rPr lang="en-US"/>
              <a:t> </a:t>
            </a:r>
            <a:r>
              <a:rPr lang="en-US" err="1"/>
              <a:t>tortor</a:t>
            </a:r>
            <a:r>
              <a:rPr lang="en-US"/>
              <a:t> id ex </a:t>
            </a:r>
            <a:r>
              <a:rPr lang="en-US" err="1"/>
              <a:t>imperdiet</a:t>
            </a:r>
            <a:r>
              <a:rPr lang="en-US"/>
              <a:t>, sit </a:t>
            </a:r>
            <a:r>
              <a:rPr lang="en-US" err="1"/>
              <a:t>amet</a:t>
            </a:r>
            <a:r>
              <a:rPr lang="en-US"/>
              <a:t> </a:t>
            </a:r>
            <a:r>
              <a:rPr lang="en-US" err="1"/>
              <a:t>vulputate</a:t>
            </a:r>
            <a:r>
              <a:rPr lang="en-US"/>
              <a:t> dolor auctor. </a:t>
            </a:r>
            <a:r>
              <a:rPr lang="en-US" err="1"/>
              <a:t>Aliquam</a:t>
            </a:r>
            <a:r>
              <a:rPr lang="en-US"/>
              <a:t> </a:t>
            </a:r>
            <a:r>
              <a:rPr lang="en-US" err="1"/>
              <a:t>mattis</a:t>
            </a:r>
            <a:r>
              <a:rPr lang="en-US"/>
              <a:t> ipsum a </a:t>
            </a:r>
            <a:r>
              <a:rPr lang="en-US" err="1"/>
              <a:t>est</a:t>
            </a:r>
            <a:r>
              <a:rPr lang="en-US"/>
              <a:t> </a:t>
            </a:r>
            <a:r>
              <a:rPr lang="en-US" err="1"/>
              <a:t>venenatis</a:t>
            </a:r>
            <a:r>
              <a:rPr lang="en-US"/>
              <a:t> </a:t>
            </a:r>
            <a:r>
              <a:rPr lang="en-US" err="1"/>
              <a:t>ullamcorper</a:t>
            </a:r>
            <a:r>
              <a:rPr lang="en-US"/>
              <a:t>. </a:t>
            </a:r>
            <a:r>
              <a:rPr lang="en-US" err="1"/>
              <a:t>Aliquam</a:t>
            </a:r>
            <a:r>
              <a:rPr lang="en-US"/>
              <a:t> maximus </a:t>
            </a:r>
            <a:r>
              <a:rPr lang="en-US" err="1"/>
              <a:t>lacus</a:t>
            </a:r>
            <a:r>
              <a:rPr lang="en-US"/>
              <a:t> </a:t>
            </a:r>
            <a:r>
              <a:rPr lang="en-US" err="1"/>
              <a:t>mauris</a:t>
            </a:r>
            <a:r>
              <a:rPr lang="en-US"/>
              <a:t>, sed </a:t>
            </a:r>
            <a:r>
              <a:rPr lang="en-US" err="1"/>
              <a:t>egestas</a:t>
            </a:r>
            <a:r>
              <a:rPr lang="en-US"/>
              <a:t> </a:t>
            </a:r>
            <a:r>
              <a:rPr lang="en-US" err="1"/>
              <a:t>tellus</a:t>
            </a:r>
            <a:r>
              <a:rPr lang="en-US"/>
              <a:t> cursus </a:t>
            </a:r>
            <a:r>
              <a:rPr lang="en-US" err="1"/>
              <a:t>eu</a:t>
            </a:r>
            <a:r>
              <a:rPr lang="en-US"/>
              <a:t>. Nunc </a:t>
            </a:r>
            <a:r>
              <a:rPr lang="en-US" err="1"/>
              <a:t>mattis</a:t>
            </a:r>
            <a:r>
              <a:rPr lang="en-US"/>
              <a:t> </a:t>
            </a:r>
            <a:r>
              <a:rPr lang="en-US" err="1"/>
              <a:t>egestas</a:t>
            </a:r>
            <a:r>
              <a:rPr lang="en-US"/>
              <a:t> </a:t>
            </a:r>
            <a:r>
              <a:rPr lang="en-US" err="1"/>
              <a:t>velit</a:t>
            </a:r>
            <a:r>
              <a:rPr lang="en-US"/>
              <a:t> at </a:t>
            </a:r>
            <a:r>
              <a:rPr lang="en-US" err="1"/>
              <a:t>posuere</a:t>
            </a:r>
            <a:r>
              <a:rPr lang="en-US"/>
              <a:t>.</a:t>
            </a:r>
          </a:p>
        </p:txBody>
      </p:sp>
      <p:sp>
        <p:nvSpPr>
          <p:cNvPr id="9" name="Text Placeholder 11">
            <a:extLst>
              <a:ext uri="{FF2B5EF4-FFF2-40B4-BE49-F238E27FC236}">
                <a16:creationId xmlns:a16="http://schemas.microsoft.com/office/drawing/2014/main" id="{767C8913-438E-1743-A69D-CC3A7ABD2D72}"/>
              </a:ext>
            </a:extLst>
          </p:cNvPr>
          <p:cNvSpPr>
            <a:spLocks noGrp="1"/>
          </p:cNvSpPr>
          <p:nvPr>
            <p:ph type="body" sz="quarter" idx="16" hasCustomPrompt="1"/>
          </p:nvPr>
        </p:nvSpPr>
        <p:spPr>
          <a:xfrm>
            <a:off x="1143077" y="537210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sp>
        <p:nvSpPr>
          <p:cNvPr id="7" name="Picture Placeholder 6">
            <a:extLst>
              <a:ext uri="{FF2B5EF4-FFF2-40B4-BE49-F238E27FC236}">
                <a16:creationId xmlns:a16="http://schemas.microsoft.com/office/drawing/2014/main" id="{E1EC9418-60FB-9843-8E88-6275D6CD418D}"/>
              </a:ext>
            </a:extLst>
          </p:cNvPr>
          <p:cNvSpPr>
            <a:spLocks noGrp="1"/>
          </p:cNvSpPr>
          <p:nvPr>
            <p:ph type="pic" sz="quarter" idx="17"/>
          </p:nvPr>
        </p:nvSpPr>
        <p:spPr>
          <a:xfrm>
            <a:off x="7658100" y="0"/>
            <a:ext cx="9715500" cy="4114800"/>
          </a:xfrm>
          <a:prstGeom prst="rect">
            <a:avLst/>
          </a:prstGeom>
        </p:spPr>
        <p:txBody>
          <a:bodyPr/>
          <a:lstStyle/>
          <a:p>
            <a:endParaRPr lang="en-US"/>
          </a:p>
        </p:txBody>
      </p:sp>
    </p:spTree>
    <p:extLst>
      <p:ext uri="{BB962C8B-B14F-4D97-AF65-F5344CB8AC3E}">
        <p14:creationId xmlns:p14="http://schemas.microsoft.com/office/powerpoint/2010/main" val="2969384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84">
          <p15:clr>
            <a:srgbClr val="FBAE40"/>
          </p15:clr>
        </p15:guide>
        <p15:guide id="6" orient="horz" pos="3936">
          <p15:clr>
            <a:srgbClr val="FBAE40"/>
          </p15:clr>
        </p15:guide>
        <p15:guide id="7" pos="283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E04F96-8DBB-9D41-8C39-5AFA0F5BD645}"/>
              </a:ext>
            </a:extLst>
          </p:cNvPr>
          <p:cNvSpPr>
            <a:spLocks noGrp="1"/>
          </p:cNvSpPr>
          <p:nvPr>
            <p:ph type="pic" sz="quarter" idx="17"/>
          </p:nvPr>
        </p:nvSpPr>
        <p:spPr>
          <a:xfrm>
            <a:off x="4914900" y="0"/>
            <a:ext cx="13373100" cy="10287000"/>
          </a:xfrm>
          <a:prstGeom prst="rect">
            <a:avLst/>
          </a:prstGeom>
        </p:spPr>
        <p:txBody>
          <a:bodyPr/>
          <a:lstStyle/>
          <a:p>
            <a:endParaRPr lang="en-US"/>
          </a:p>
        </p:txBody>
      </p:sp>
      <p:sp>
        <p:nvSpPr>
          <p:cNvPr id="3" name="Date Placeholder 2">
            <a:extLst>
              <a:ext uri="{FF2B5EF4-FFF2-40B4-BE49-F238E27FC236}">
                <a16:creationId xmlns:a16="http://schemas.microsoft.com/office/drawing/2014/main" id="{5BEFB489-26F1-E14C-B571-70D66431E410}"/>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DFA2234-77A5-464A-B5CF-D3A3B31F74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62DA24-0115-C946-A183-87965D3BC3DC}"/>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13" name="Text Placeholder 11">
            <a:extLst>
              <a:ext uri="{FF2B5EF4-FFF2-40B4-BE49-F238E27FC236}">
                <a16:creationId xmlns:a16="http://schemas.microsoft.com/office/drawing/2014/main" id="{00E5C2EC-8309-E746-B873-322A6C32A518}"/>
              </a:ext>
            </a:extLst>
          </p:cNvPr>
          <p:cNvSpPr>
            <a:spLocks noGrp="1"/>
          </p:cNvSpPr>
          <p:nvPr>
            <p:ph type="body" sz="quarter" idx="15" hasCustomPrompt="1"/>
          </p:nvPr>
        </p:nvSpPr>
        <p:spPr>
          <a:xfrm>
            <a:off x="914401" y="474345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sp>
        <p:nvSpPr>
          <p:cNvPr id="9" name="Text Placeholder 11">
            <a:extLst>
              <a:ext uri="{FF2B5EF4-FFF2-40B4-BE49-F238E27FC236}">
                <a16:creationId xmlns:a16="http://schemas.microsoft.com/office/drawing/2014/main" id="{767C8913-438E-1743-A69D-CC3A7ABD2D72}"/>
              </a:ext>
            </a:extLst>
          </p:cNvPr>
          <p:cNvSpPr>
            <a:spLocks noGrp="1"/>
          </p:cNvSpPr>
          <p:nvPr>
            <p:ph type="body" sz="quarter" idx="16" hasCustomPrompt="1"/>
          </p:nvPr>
        </p:nvSpPr>
        <p:spPr>
          <a:xfrm>
            <a:off x="1143077" y="537210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spTree>
    <p:extLst>
      <p:ext uri="{BB962C8B-B14F-4D97-AF65-F5344CB8AC3E}">
        <p14:creationId xmlns:p14="http://schemas.microsoft.com/office/powerpoint/2010/main" val="3049241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84">
          <p15:clr>
            <a:srgbClr val="FBAE40"/>
          </p15:clr>
        </p15:guide>
        <p15:guide id="6" orient="horz" pos="3936">
          <p15:clr>
            <a:srgbClr val="FBAE40"/>
          </p15:clr>
        </p15:guide>
        <p15:guide id="7" pos="283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EFB489-26F1-E14C-B571-70D66431E410}"/>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DFA2234-77A5-464A-B5CF-D3A3B31F74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62DA24-0115-C946-A183-87965D3BC3DC}"/>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13" name="Text Placeholder 11">
            <a:extLst>
              <a:ext uri="{FF2B5EF4-FFF2-40B4-BE49-F238E27FC236}">
                <a16:creationId xmlns:a16="http://schemas.microsoft.com/office/drawing/2014/main" id="{00E5C2EC-8309-E746-B873-322A6C32A518}"/>
              </a:ext>
            </a:extLst>
          </p:cNvPr>
          <p:cNvSpPr>
            <a:spLocks noGrp="1"/>
          </p:cNvSpPr>
          <p:nvPr>
            <p:ph type="body" sz="quarter" idx="15" hasCustomPrompt="1"/>
          </p:nvPr>
        </p:nvSpPr>
        <p:spPr>
          <a:xfrm>
            <a:off x="914401" y="474345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sp>
        <p:nvSpPr>
          <p:cNvPr id="9" name="Text Placeholder 11">
            <a:extLst>
              <a:ext uri="{FF2B5EF4-FFF2-40B4-BE49-F238E27FC236}">
                <a16:creationId xmlns:a16="http://schemas.microsoft.com/office/drawing/2014/main" id="{767C8913-438E-1743-A69D-CC3A7ABD2D72}"/>
              </a:ext>
            </a:extLst>
          </p:cNvPr>
          <p:cNvSpPr>
            <a:spLocks noGrp="1"/>
          </p:cNvSpPr>
          <p:nvPr>
            <p:ph type="body" sz="quarter" idx="16" hasCustomPrompt="1"/>
          </p:nvPr>
        </p:nvSpPr>
        <p:spPr>
          <a:xfrm>
            <a:off x="1143077" y="5372100"/>
            <a:ext cx="5371946" cy="800100"/>
          </a:xfrm>
          <a:prstGeom prst="rect">
            <a:avLst/>
          </a:prstGeom>
          <a:solidFill>
            <a:schemeClr val="accent2"/>
          </a:solidFill>
        </p:spPr>
        <p:txBody>
          <a:bodyPr anchor="ctr" anchorCtr="0">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a:t>
            </a:r>
          </a:p>
        </p:txBody>
      </p:sp>
      <p:cxnSp>
        <p:nvCxnSpPr>
          <p:cNvPr id="12" name="Straight Connector 11">
            <a:extLst>
              <a:ext uri="{FF2B5EF4-FFF2-40B4-BE49-F238E27FC236}">
                <a16:creationId xmlns:a16="http://schemas.microsoft.com/office/drawing/2014/main" id="{C08C81AE-3178-4740-90BB-FF31FAA1A90B}"/>
              </a:ext>
            </a:extLst>
          </p:cNvPr>
          <p:cNvCxnSpPr>
            <a:cxnSpLocks/>
          </p:cNvCxnSpPr>
          <p:nvPr userDrawn="1"/>
        </p:nvCxnSpPr>
        <p:spPr>
          <a:xfrm>
            <a:off x="6743700" y="2057400"/>
            <a:ext cx="0" cy="61722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48710272-5B22-094C-A77D-2DB859714E01}"/>
              </a:ext>
            </a:extLst>
          </p:cNvPr>
          <p:cNvSpPr>
            <a:spLocks noGrp="1"/>
          </p:cNvSpPr>
          <p:nvPr>
            <p:ph idx="1"/>
          </p:nvPr>
        </p:nvSpPr>
        <p:spPr>
          <a:xfrm>
            <a:off x="7658099" y="2057400"/>
            <a:ext cx="9715496" cy="6172200"/>
          </a:xfrm>
          <a:prstGeom prst="rect">
            <a:avLst/>
          </a:prstGeom>
        </p:spPr>
        <p:txBody>
          <a:bodyPr anchor="ctr" anchorCtr="0">
            <a:normAutofit/>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3600">
                <a:latin typeface="NeutrafaceSlabTextBook" panose="02060503020205020402" pitchFamily="18" charset="77"/>
              </a:defRPr>
            </a:lvl1pPr>
            <a:lvl2pPr marL="685800" indent="0">
              <a:buNone/>
              <a:defRPr>
                <a:latin typeface="NeutrafaceSlabTextBook" panose="02060503020205020402" pitchFamily="18" charset="77"/>
              </a:defRPr>
            </a:lvl2pPr>
            <a:lvl3pPr marL="1371600" indent="0">
              <a:buNone/>
              <a:defRPr>
                <a:latin typeface="NeutrafaceSlabTextBook" panose="02060503020205020402" pitchFamily="18" charset="77"/>
              </a:defRPr>
            </a:lvl3pPr>
            <a:lvl4pPr marL="2057400" indent="0">
              <a:buNone/>
              <a:defRPr>
                <a:latin typeface="NeutrafaceSlabTextBook" panose="02060503020205020402" pitchFamily="18" charset="77"/>
              </a:defRPr>
            </a:lvl4pPr>
            <a:lvl5pPr marL="2743200" indent="0">
              <a:buNone/>
              <a:defRPr>
                <a:latin typeface="NeutrafaceSlabTextBook" panose="02060503020205020402" pitchFamily="18" charset="77"/>
              </a:defRPr>
            </a:lvl5pPr>
          </a:lstStyle>
          <a:p>
            <a:pPr marL="428625" marR="0" lvl="0" indent="-428625"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US"/>
              <a:t>Click to edit Master text styles</a:t>
            </a:r>
          </a:p>
          <a:p>
            <a:pPr marL="428625" marR="0" lvl="0" indent="-428625"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US"/>
              <a:t>Click to edit Master text styles</a:t>
            </a:r>
          </a:p>
          <a:p>
            <a:pPr marL="428625" marR="0" lvl="0" indent="-428625"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US"/>
              <a:t>Click to edit Master text styles</a:t>
            </a:r>
          </a:p>
          <a:p>
            <a:pPr marL="428625" marR="0" lvl="0" indent="-428625"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US"/>
              <a:t>Click to edit Master text styles</a:t>
            </a:r>
          </a:p>
        </p:txBody>
      </p:sp>
    </p:spTree>
    <p:extLst>
      <p:ext uri="{BB962C8B-B14F-4D97-AF65-F5344CB8AC3E}">
        <p14:creationId xmlns:p14="http://schemas.microsoft.com/office/powerpoint/2010/main" val="3768835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84">
          <p15:clr>
            <a:srgbClr val="FBAE40"/>
          </p15:clr>
        </p15:guide>
        <p15:guide id="6" orient="horz" pos="3936">
          <p15:clr>
            <a:srgbClr val="FBAE40"/>
          </p15:clr>
        </p15:guide>
        <p15:guide id="7" pos="283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EFB489-26F1-E14C-B571-70D66431E410}"/>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DFA2234-77A5-464A-B5CF-D3A3B31F74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62DA24-0115-C946-A183-87965D3BC3DC}"/>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13" name="Text Placeholder 11">
            <a:extLst>
              <a:ext uri="{FF2B5EF4-FFF2-40B4-BE49-F238E27FC236}">
                <a16:creationId xmlns:a16="http://schemas.microsoft.com/office/drawing/2014/main" id="{00E5C2EC-8309-E746-B873-322A6C32A518}"/>
              </a:ext>
            </a:extLst>
          </p:cNvPr>
          <p:cNvSpPr>
            <a:spLocks noGrp="1"/>
          </p:cNvSpPr>
          <p:nvPr>
            <p:ph type="body" sz="quarter" idx="15" hasCustomPrompt="1"/>
          </p:nvPr>
        </p:nvSpPr>
        <p:spPr>
          <a:xfrm>
            <a:off x="1257300" y="3924059"/>
            <a:ext cx="3905249" cy="807245"/>
          </a:xfrm>
          <a:prstGeom prst="rect">
            <a:avLst/>
          </a:prstGeom>
          <a:solidFill>
            <a:schemeClr val="accent2"/>
          </a:solidFill>
        </p:spPr>
        <p:txBody>
          <a:bodyPr>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a:t>
            </a:r>
          </a:p>
        </p:txBody>
      </p:sp>
      <p:cxnSp>
        <p:nvCxnSpPr>
          <p:cNvPr id="16" name="Straight Connector 15">
            <a:extLst>
              <a:ext uri="{FF2B5EF4-FFF2-40B4-BE49-F238E27FC236}">
                <a16:creationId xmlns:a16="http://schemas.microsoft.com/office/drawing/2014/main" id="{C9E112FE-7496-844E-ACDC-C6DD5A54DF95}"/>
              </a:ext>
            </a:extLst>
          </p:cNvPr>
          <p:cNvCxnSpPr>
            <a:cxnSpLocks/>
          </p:cNvCxnSpPr>
          <p:nvPr userDrawn="1"/>
        </p:nvCxnSpPr>
        <p:spPr>
          <a:xfrm>
            <a:off x="6743700" y="2057400"/>
            <a:ext cx="0" cy="61722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75383AF6-3832-2A4F-B1D9-8490E2AE709F}"/>
              </a:ext>
            </a:extLst>
          </p:cNvPr>
          <p:cNvSpPr>
            <a:spLocks noGrp="1"/>
          </p:cNvSpPr>
          <p:nvPr>
            <p:ph type="body" sz="quarter" idx="17" hasCustomPrompt="1"/>
          </p:nvPr>
        </p:nvSpPr>
        <p:spPr>
          <a:xfrm>
            <a:off x="1657352" y="4679156"/>
            <a:ext cx="4114800" cy="807245"/>
          </a:xfrm>
          <a:prstGeom prst="rect">
            <a:avLst/>
          </a:prstGeom>
          <a:solidFill>
            <a:schemeClr val="accent2"/>
          </a:solidFill>
        </p:spPr>
        <p:txBody>
          <a:bodyPr>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EDIT TEXT</a:t>
            </a:r>
          </a:p>
        </p:txBody>
      </p:sp>
      <p:sp>
        <p:nvSpPr>
          <p:cNvPr id="11" name="Text Placeholder 11">
            <a:extLst>
              <a:ext uri="{FF2B5EF4-FFF2-40B4-BE49-F238E27FC236}">
                <a16:creationId xmlns:a16="http://schemas.microsoft.com/office/drawing/2014/main" id="{15463FA1-2943-BE44-8FC9-3FE8BEFF38BF}"/>
              </a:ext>
            </a:extLst>
          </p:cNvPr>
          <p:cNvSpPr>
            <a:spLocks noGrp="1"/>
          </p:cNvSpPr>
          <p:nvPr>
            <p:ph type="body" sz="quarter" idx="18" hasCustomPrompt="1"/>
          </p:nvPr>
        </p:nvSpPr>
        <p:spPr>
          <a:xfrm>
            <a:off x="933452" y="5434253"/>
            <a:ext cx="4114800" cy="807245"/>
          </a:xfrm>
          <a:prstGeom prst="rect">
            <a:avLst/>
          </a:prstGeom>
          <a:solidFill>
            <a:schemeClr val="accent2"/>
          </a:solidFill>
        </p:spPr>
        <p:txBody>
          <a:bodyPr>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EDIT TEXT</a:t>
            </a:r>
          </a:p>
        </p:txBody>
      </p:sp>
      <p:sp>
        <p:nvSpPr>
          <p:cNvPr id="12" name="Content Placeholder 2">
            <a:extLst>
              <a:ext uri="{FF2B5EF4-FFF2-40B4-BE49-F238E27FC236}">
                <a16:creationId xmlns:a16="http://schemas.microsoft.com/office/drawing/2014/main" id="{F1EC0901-B696-EB42-9D1D-6D45DE18661F}"/>
              </a:ext>
            </a:extLst>
          </p:cNvPr>
          <p:cNvSpPr>
            <a:spLocks noGrp="1"/>
          </p:cNvSpPr>
          <p:nvPr>
            <p:ph idx="1" hasCustomPrompt="1"/>
          </p:nvPr>
        </p:nvSpPr>
        <p:spPr>
          <a:xfrm>
            <a:off x="7658099" y="4686300"/>
            <a:ext cx="9715496" cy="4686300"/>
          </a:xfrm>
          <a:prstGeom prst="rect">
            <a:avLst/>
          </a:prstGeom>
        </p:spPr>
        <p:txBody>
          <a:bodyPr numCol="2" spcCol="457200">
            <a:normAutofit/>
          </a:bodyPr>
          <a:lstStyle>
            <a:lvl1pPr marL="0" indent="0">
              <a:lnSpc>
                <a:spcPts val="3330"/>
              </a:lnSpc>
              <a:buNone/>
              <a:defRPr sz="2250">
                <a:latin typeface="NeutrafaceSlabTextBook" panose="02060503020205020402" pitchFamily="18" charset="77"/>
              </a:defRPr>
            </a:lvl1pPr>
            <a:lvl2pPr marL="685800" indent="0">
              <a:buNone/>
              <a:defRPr>
                <a:latin typeface="NeutrafaceSlabTextBook" panose="02060503020205020402" pitchFamily="18" charset="77"/>
              </a:defRPr>
            </a:lvl2pPr>
            <a:lvl3pPr marL="1371600" indent="0">
              <a:buNone/>
              <a:defRPr>
                <a:latin typeface="NeutrafaceSlabTextBook" panose="02060503020205020402" pitchFamily="18" charset="77"/>
              </a:defRPr>
            </a:lvl3pPr>
            <a:lvl4pPr marL="2057400" indent="0">
              <a:buNone/>
              <a:defRPr>
                <a:latin typeface="NeutrafaceSlabTextBook" panose="02060503020205020402" pitchFamily="18" charset="77"/>
              </a:defRPr>
            </a:lvl4pPr>
            <a:lvl5pPr marL="2743200" indent="0">
              <a:buNone/>
              <a:defRPr>
                <a:latin typeface="NeutrafaceSlabTextBook" panose="02060503020205020402" pitchFamily="18" charset="77"/>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Vivamus</a:t>
            </a:r>
            <a:r>
              <a:rPr lang="en-US"/>
              <a:t> </a:t>
            </a:r>
            <a:r>
              <a:rPr lang="en-US" err="1"/>
              <a:t>eget</a:t>
            </a:r>
            <a:r>
              <a:rPr lang="en-US"/>
              <a:t> </a:t>
            </a:r>
            <a:r>
              <a:rPr lang="en-US" err="1"/>
              <a:t>velit</a:t>
            </a:r>
            <a:r>
              <a:rPr lang="en-US"/>
              <a:t> </a:t>
            </a:r>
            <a:r>
              <a:rPr lang="en-US" err="1"/>
              <a:t>ut</a:t>
            </a:r>
            <a:r>
              <a:rPr lang="en-US"/>
              <a:t> dolor </a:t>
            </a:r>
            <a:r>
              <a:rPr lang="en-US" err="1"/>
              <a:t>tincidunt</a:t>
            </a:r>
            <a:r>
              <a:rPr lang="en-US"/>
              <a:t> </a:t>
            </a:r>
            <a:r>
              <a:rPr lang="en-US" err="1"/>
              <a:t>elementum</a:t>
            </a:r>
            <a:r>
              <a:rPr lang="en-US"/>
              <a:t> </a:t>
            </a:r>
            <a:r>
              <a:rPr lang="en-US" err="1"/>
              <a:t>varius</a:t>
            </a:r>
            <a:r>
              <a:rPr lang="en-US"/>
              <a:t> </a:t>
            </a:r>
            <a:r>
              <a:rPr lang="en-US" err="1"/>
              <a:t>ut</a:t>
            </a:r>
            <a:r>
              <a:rPr lang="en-US"/>
              <a:t> </a:t>
            </a:r>
            <a:r>
              <a:rPr lang="en-US" err="1"/>
              <a:t>mauris</a:t>
            </a:r>
            <a:r>
              <a:rPr lang="en-US"/>
              <a:t>. Nunc </a:t>
            </a:r>
            <a:r>
              <a:rPr lang="en-US" err="1"/>
              <a:t>tincidunt</a:t>
            </a:r>
            <a:r>
              <a:rPr lang="en-US"/>
              <a:t> </a:t>
            </a:r>
            <a:r>
              <a:rPr lang="en-US" err="1"/>
              <a:t>tempor</a:t>
            </a:r>
            <a:r>
              <a:rPr lang="en-US"/>
              <a:t> </a:t>
            </a:r>
            <a:r>
              <a:rPr lang="en-US" err="1"/>
              <a:t>placerat</a:t>
            </a:r>
            <a:r>
              <a:rPr lang="en-US"/>
              <a:t>. Maecenas </a:t>
            </a:r>
            <a:r>
              <a:rPr lang="en-US" err="1"/>
              <a:t>lobortis</a:t>
            </a:r>
            <a:r>
              <a:rPr lang="en-US"/>
              <a:t>, </a:t>
            </a:r>
            <a:r>
              <a:rPr lang="en-US" err="1"/>
              <a:t>elit</a:t>
            </a:r>
            <a:r>
              <a:rPr lang="en-US"/>
              <a:t> in </a:t>
            </a:r>
            <a:r>
              <a:rPr lang="en-US" err="1"/>
              <a:t>luctus</a:t>
            </a:r>
            <a:r>
              <a:rPr lang="en-US"/>
              <a:t> </a:t>
            </a:r>
            <a:r>
              <a:rPr lang="en-US" err="1"/>
              <a:t>ullamcorper</a:t>
            </a:r>
            <a:r>
              <a:rPr lang="en-US"/>
              <a:t>, </a:t>
            </a:r>
            <a:r>
              <a:rPr lang="en-US" err="1"/>
              <a:t>leo</a:t>
            </a:r>
            <a:r>
              <a:rPr lang="en-US"/>
              <a:t> </a:t>
            </a:r>
            <a:r>
              <a:rPr lang="en-US" err="1"/>
              <a:t>quam</a:t>
            </a:r>
            <a:r>
              <a:rPr lang="en-US"/>
              <a:t> </a:t>
            </a:r>
            <a:r>
              <a:rPr lang="en-US" err="1"/>
              <a:t>posuere</a:t>
            </a:r>
            <a:r>
              <a:rPr lang="en-US"/>
              <a:t> </a:t>
            </a:r>
            <a:r>
              <a:rPr lang="en-US" err="1"/>
              <a:t>nisl</a:t>
            </a:r>
            <a:r>
              <a:rPr lang="en-US"/>
              <a:t>, ac </a:t>
            </a:r>
            <a:r>
              <a:rPr lang="en-US" err="1"/>
              <a:t>rutrum</a:t>
            </a:r>
            <a:r>
              <a:rPr lang="en-US"/>
              <a:t> </a:t>
            </a:r>
            <a:r>
              <a:rPr lang="en-US" err="1"/>
              <a:t>turpis</a:t>
            </a:r>
            <a:r>
              <a:rPr lang="en-US"/>
              <a:t> </a:t>
            </a:r>
            <a:r>
              <a:rPr lang="en-US" err="1"/>
              <a:t>sem</a:t>
            </a:r>
            <a:r>
              <a:rPr lang="en-US"/>
              <a:t> id ipsum. </a:t>
            </a:r>
            <a:r>
              <a:rPr lang="en-US" err="1"/>
              <a:t>Fusce</a:t>
            </a:r>
            <a:r>
              <a:rPr lang="en-US"/>
              <a:t> </a:t>
            </a:r>
            <a:r>
              <a:rPr lang="en-US" err="1"/>
              <a:t>nulla</a:t>
            </a:r>
            <a:r>
              <a:rPr lang="en-US"/>
              <a:t> magna, vestibulum a </a:t>
            </a:r>
            <a:r>
              <a:rPr lang="en-US" err="1"/>
              <a:t>velit</a:t>
            </a:r>
            <a:r>
              <a:rPr lang="en-US"/>
              <a:t> </a:t>
            </a:r>
            <a:r>
              <a:rPr lang="en-US" err="1"/>
              <a:t>ullamcorper</a:t>
            </a:r>
            <a:r>
              <a:rPr lang="en-US"/>
              <a:t>, </a:t>
            </a:r>
            <a:r>
              <a:rPr lang="en-US" err="1"/>
              <a:t>blandit</a:t>
            </a:r>
            <a:r>
              <a:rPr lang="en-US"/>
              <a:t> </a:t>
            </a:r>
            <a:r>
              <a:rPr lang="en-US" err="1"/>
              <a:t>viverra</a:t>
            </a:r>
            <a:r>
              <a:rPr lang="en-US"/>
              <a:t> </a:t>
            </a:r>
            <a:r>
              <a:rPr lang="en-US" err="1"/>
              <a:t>neque</a:t>
            </a:r>
            <a:r>
              <a:rPr lang="en-US"/>
              <a:t>. Morbi </a:t>
            </a:r>
            <a:r>
              <a:rPr lang="en-US" err="1"/>
              <a:t>ut</a:t>
            </a:r>
            <a:r>
              <a:rPr lang="en-US"/>
              <a:t> </a:t>
            </a:r>
            <a:r>
              <a:rPr lang="en-US" err="1"/>
              <a:t>faucibus</a:t>
            </a:r>
            <a:r>
              <a:rPr lang="en-US"/>
              <a:t> </a:t>
            </a:r>
            <a:r>
              <a:rPr lang="en-US" err="1"/>
              <a:t>augue</a:t>
            </a:r>
            <a:r>
              <a:rPr lang="en-US"/>
              <a:t>, id </a:t>
            </a:r>
            <a:r>
              <a:rPr lang="en-US" err="1"/>
              <a:t>commodo</a:t>
            </a:r>
            <a:r>
              <a:rPr lang="en-US"/>
              <a:t> </a:t>
            </a:r>
            <a:r>
              <a:rPr lang="en-US" err="1"/>
              <a:t>quam</a:t>
            </a:r>
            <a:r>
              <a:rPr lang="en-US"/>
              <a:t>. Nam pulvinar ipsum </a:t>
            </a:r>
            <a:r>
              <a:rPr lang="en-US" err="1"/>
              <a:t>nec</a:t>
            </a:r>
            <a:r>
              <a:rPr lang="en-US"/>
              <a:t> </a:t>
            </a:r>
            <a:r>
              <a:rPr lang="en-US" err="1"/>
              <a:t>arcu</a:t>
            </a:r>
            <a:r>
              <a:rPr lang="en-US"/>
              <a:t> </a:t>
            </a:r>
            <a:r>
              <a:rPr lang="en-US" err="1"/>
              <a:t>finibus</a:t>
            </a:r>
            <a:r>
              <a:rPr lang="en-US"/>
              <a:t> vestibulum. </a:t>
            </a:r>
            <a:r>
              <a:rPr lang="en-US" err="1"/>
              <a:t>Curabitur</a:t>
            </a:r>
            <a:r>
              <a:rPr lang="en-US"/>
              <a:t> </a:t>
            </a:r>
            <a:r>
              <a:rPr lang="en-US" err="1"/>
              <a:t>sagittis</a:t>
            </a:r>
            <a:r>
              <a:rPr lang="en-US"/>
              <a:t> </a:t>
            </a:r>
            <a:r>
              <a:rPr lang="en-US" err="1"/>
              <a:t>tortor</a:t>
            </a:r>
            <a:r>
              <a:rPr lang="en-US"/>
              <a:t> id ex </a:t>
            </a:r>
            <a:r>
              <a:rPr lang="en-US" err="1"/>
              <a:t>imperdiet</a:t>
            </a:r>
            <a:r>
              <a:rPr lang="en-US"/>
              <a:t>, sit </a:t>
            </a:r>
            <a:r>
              <a:rPr lang="en-US" err="1"/>
              <a:t>amet</a:t>
            </a:r>
            <a:r>
              <a:rPr lang="en-US"/>
              <a:t> </a:t>
            </a:r>
            <a:r>
              <a:rPr lang="en-US" err="1"/>
              <a:t>vulputate</a:t>
            </a:r>
            <a:r>
              <a:rPr lang="en-US"/>
              <a:t> dolor auctor. </a:t>
            </a:r>
            <a:r>
              <a:rPr lang="en-US" err="1"/>
              <a:t>Aliquam</a:t>
            </a:r>
            <a:r>
              <a:rPr lang="en-US"/>
              <a:t> </a:t>
            </a:r>
            <a:r>
              <a:rPr lang="en-US" err="1"/>
              <a:t>mattis</a:t>
            </a:r>
            <a:r>
              <a:rPr lang="en-US"/>
              <a:t> ipsum a </a:t>
            </a:r>
            <a:r>
              <a:rPr lang="en-US" err="1"/>
              <a:t>est</a:t>
            </a:r>
            <a:r>
              <a:rPr lang="en-US"/>
              <a:t> </a:t>
            </a:r>
            <a:r>
              <a:rPr lang="en-US" err="1"/>
              <a:t>venenatis</a:t>
            </a:r>
            <a:r>
              <a:rPr lang="en-US"/>
              <a:t> </a:t>
            </a:r>
            <a:r>
              <a:rPr lang="en-US" err="1"/>
              <a:t>ullamcorper</a:t>
            </a:r>
            <a:r>
              <a:rPr lang="en-US"/>
              <a:t>. </a:t>
            </a:r>
            <a:r>
              <a:rPr lang="en-US" err="1"/>
              <a:t>Aliquam</a:t>
            </a:r>
            <a:r>
              <a:rPr lang="en-US"/>
              <a:t> maximus </a:t>
            </a:r>
            <a:r>
              <a:rPr lang="en-US" err="1"/>
              <a:t>lacus</a:t>
            </a:r>
            <a:r>
              <a:rPr lang="en-US"/>
              <a:t> </a:t>
            </a:r>
            <a:r>
              <a:rPr lang="en-US" err="1"/>
              <a:t>mauris</a:t>
            </a:r>
            <a:r>
              <a:rPr lang="en-US"/>
              <a:t>, sed </a:t>
            </a:r>
            <a:r>
              <a:rPr lang="en-US" err="1"/>
              <a:t>egestas</a:t>
            </a:r>
            <a:r>
              <a:rPr lang="en-US"/>
              <a:t> </a:t>
            </a:r>
            <a:r>
              <a:rPr lang="en-US" err="1"/>
              <a:t>tellus</a:t>
            </a:r>
            <a:r>
              <a:rPr lang="en-US"/>
              <a:t> cursus </a:t>
            </a:r>
            <a:r>
              <a:rPr lang="en-US" err="1"/>
              <a:t>eu</a:t>
            </a:r>
            <a:r>
              <a:rPr lang="en-US"/>
              <a:t>. Nunc </a:t>
            </a:r>
            <a:r>
              <a:rPr lang="en-US" err="1"/>
              <a:t>mattis</a:t>
            </a:r>
            <a:r>
              <a:rPr lang="en-US"/>
              <a:t> </a:t>
            </a:r>
            <a:r>
              <a:rPr lang="en-US" err="1"/>
              <a:t>egestas</a:t>
            </a:r>
            <a:r>
              <a:rPr lang="en-US"/>
              <a:t> </a:t>
            </a:r>
            <a:r>
              <a:rPr lang="en-US" err="1"/>
              <a:t>velit</a:t>
            </a:r>
            <a:r>
              <a:rPr lang="en-US"/>
              <a:t> at </a:t>
            </a:r>
            <a:r>
              <a:rPr lang="en-US" err="1"/>
              <a:t>posuere</a:t>
            </a:r>
            <a:r>
              <a:rPr lang="en-US"/>
              <a:t>.</a:t>
            </a:r>
          </a:p>
        </p:txBody>
      </p:sp>
      <p:sp>
        <p:nvSpPr>
          <p:cNvPr id="14" name="Picture Placeholder 6">
            <a:extLst>
              <a:ext uri="{FF2B5EF4-FFF2-40B4-BE49-F238E27FC236}">
                <a16:creationId xmlns:a16="http://schemas.microsoft.com/office/drawing/2014/main" id="{F9B3A7E9-3483-974A-B69D-CB0C3B90BD23}"/>
              </a:ext>
            </a:extLst>
          </p:cNvPr>
          <p:cNvSpPr>
            <a:spLocks noGrp="1"/>
          </p:cNvSpPr>
          <p:nvPr>
            <p:ph type="pic" sz="quarter" idx="19"/>
          </p:nvPr>
        </p:nvSpPr>
        <p:spPr>
          <a:xfrm>
            <a:off x="7658100" y="0"/>
            <a:ext cx="9715500" cy="4114800"/>
          </a:xfrm>
          <a:prstGeom prst="rect">
            <a:avLst/>
          </a:prstGeom>
        </p:spPr>
        <p:txBody>
          <a:bodyPr/>
          <a:lstStyle/>
          <a:p>
            <a:endParaRPr lang="en-US"/>
          </a:p>
        </p:txBody>
      </p:sp>
    </p:spTree>
    <p:extLst>
      <p:ext uri="{BB962C8B-B14F-4D97-AF65-F5344CB8AC3E}">
        <p14:creationId xmlns:p14="http://schemas.microsoft.com/office/powerpoint/2010/main" val="2208713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84">
          <p15:clr>
            <a:srgbClr val="FBAE40"/>
          </p15:clr>
        </p15:guide>
        <p15:guide id="6" orient="horz" pos="3936">
          <p15:clr>
            <a:srgbClr val="FBAE40"/>
          </p15:clr>
        </p15:guide>
        <p15:guide id="7" pos="28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EFB489-26F1-E14C-B571-70D66431E410}"/>
              </a:ext>
            </a:extLst>
          </p:cNvPr>
          <p:cNvSpPr>
            <a:spLocks noGrp="1"/>
          </p:cNvSpPr>
          <p:nvPr>
            <p:ph type="dt" sz="half" idx="10"/>
          </p:nvPr>
        </p:nvSpPr>
        <p:spPr/>
        <p:txBody>
          <a:bodyPr/>
          <a:lstStyle/>
          <a:p>
            <a:fld id="{E30082CE-9F18-464C-831A-3C4BB516212E}" type="datetimeFigureOut">
              <a:rPr lang="en-US" smtClean="0"/>
              <a:t>6/3/2026</a:t>
            </a:fld>
            <a:endParaRPr lang="en-US"/>
          </a:p>
        </p:txBody>
      </p:sp>
      <p:sp>
        <p:nvSpPr>
          <p:cNvPr id="4" name="Footer Placeholder 3">
            <a:extLst>
              <a:ext uri="{FF2B5EF4-FFF2-40B4-BE49-F238E27FC236}">
                <a16:creationId xmlns:a16="http://schemas.microsoft.com/office/drawing/2014/main" id="{8DFA2234-77A5-464A-B5CF-D3A3B31F74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62DA24-0115-C946-A183-87965D3BC3DC}"/>
              </a:ext>
            </a:extLst>
          </p:cNvPr>
          <p:cNvSpPr>
            <a:spLocks noGrp="1"/>
          </p:cNvSpPr>
          <p:nvPr>
            <p:ph type="sldNum" sz="quarter" idx="12"/>
          </p:nvPr>
        </p:nvSpPr>
        <p:spPr/>
        <p:txBody>
          <a:bodyPr/>
          <a:lstStyle/>
          <a:p>
            <a:fld id="{762DCE14-7B8A-0241-84AC-0E839D3FCF1D}" type="slidenum">
              <a:rPr lang="en-US" smtClean="0"/>
              <a:t>‹#›</a:t>
            </a:fld>
            <a:endParaRPr lang="en-US"/>
          </a:p>
        </p:txBody>
      </p:sp>
      <p:sp>
        <p:nvSpPr>
          <p:cNvPr id="13" name="Text Placeholder 11">
            <a:extLst>
              <a:ext uri="{FF2B5EF4-FFF2-40B4-BE49-F238E27FC236}">
                <a16:creationId xmlns:a16="http://schemas.microsoft.com/office/drawing/2014/main" id="{00E5C2EC-8309-E746-B873-322A6C32A518}"/>
              </a:ext>
            </a:extLst>
          </p:cNvPr>
          <p:cNvSpPr>
            <a:spLocks noGrp="1"/>
          </p:cNvSpPr>
          <p:nvPr>
            <p:ph type="body" sz="quarter" idx="15" hasCustomPrompt="1"/>
          </p:nvPr>
        </p:nvSpPr>
        <p:spPr>
          <a:xfrm>
            <a:off x="1257300" y="4336256"/>
            <a:ext cx="3905249" cy="807245"/>
          </a:xfrm>
          <a:prstGeom prst="rect">
            <a:avLst/>
          </a:prstGeom>
          <a:solidFill>
            <a:schemeClr val="accent2"/>
          </a:solidFill>
        </p:spPr>
        <p:txBody>
          <a:bodyPr>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a:t>
            </a:r>
          </a:p>
        </p:txBody>
      </p:sp>
      <p:cxnSp>
        <p:nvCxnSpPr>
          <p:cNvPr id="16" name="Straight Connector 15">
            <a:extLst>
              <a:ext uri="{FF2B5EF4-FFF2-40B4-BE49-F238E27FC236}">
                <a16:creationId xmlns:a16="http://schemas.microsoft.com/office/drawing/2014/main" id="{C9E112FE-7496-844E-ACDC-C6DD5A54DF95}"/>
              </a:ext>
            </a:extLst>
          </p:cNvPr>
          <p:cNvCxnSpPr>
            <a:cxnSpLocks/>
          </p:cNvCxnSpPr>
          <p:nvPr userDrawn="1"/>
        </p:nvCxnSpPr>
        <p:spPr>
          <a:xfrm>
            <a:off x="6743700" y="2057400"/>
            <a:ext cx="0" cy="61722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A80895C4-3443-2741-84F8-56933BB1DD3E}"/>
              </a:ext>
            </a:extLst>
          </p:cNvPr>
          <p:cNvSpPr>
            <a:spLocks noGrp="1"/>
          </p:cNvSpPr>
          <p:nvPr>
            <p:ph idx="1" hasCustomPrompt="1"/>
          </p:nvPr>
        </p:nvSpPr>
        <p:spPr>
          <a:xfrm>
            <a:off x="7658099" y="2057400"/>
            <a:ext cx="9715496" cy="6172200"/>
          </a:xfrm>
          <a:prstGeom prst="rect">
            <a:avLst/>
          </a:prstGeom>
        </p:spPr>
        <p:txBody>
          <a:bodyPr anchor="ctr" anchorCtr="0">
            <a:normAutofit/>
          </a:bodyPr>
          <a:lstStyle>
            <a:lvl1pPr marL="0" indent="0">
              <a:lnSpc>
                <a:spcPts val="3330"/>
              </a:lnSpc>
              <a:buNone/>
              <a:defRPr sz="2250">
                <a:latin typeface="NeutrafaceSlabTextBook" panose="02060503020205020402" pitchFamily="18" charset="77"/>
              </a:defRPr>
            </a:lvl1pPr>
            <a:lvl2pPr marL="685800" indent="0">
              <a:buNone/>
              <a:defRPr>
                <a:latin typeface="NeutrafaceSlabTextBook" panose="02060503020205020402" pitchFamily="18" charset="77"/>
              </a:defRPr>
            </a:lvl2pPr>
            <a:lvl3pPr marL="1371600" indent="0">
              <a:buNone/>
              <a:defRPr>
                <a:latin typeface="NeutrafaceSlabTextBook" panose="02060503020205020402" pitchFamily="18" charset="77"/>
              </a:defRPr>
            </a:lvl3pPr>
            <a:lvl4pPr marL="2057400" indent="0">
              <a:buNone/>
              <a:defRPr>
                <a:latin typeface="NeutrafaceSlabTextBook" panose="02060503020205020402" pitchFamily="18" charset="77"/>
              </a:defRPr>
            </a:lvl4pPr>
            <a:lvl5pPr marL="2743200" indent="0">
              <a:buNone/>
              <a:defRPr>
                <a:latin typeface="NeutrafaceSlabTextBook" panose="02060503020205020402" pitchFamily="18" charset="77"/>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Vivamus</a:t>
            </a:r>
            <a:r>
              <a:rPr lang="en-US"/>
              <a:t> </a:t>
            </a:r>
            <a:r>
              <a:rPr lang="en-US" err="1"/>
              <a:t>eget</a:t>
            </a:r>
            <a:r>
              <a:rPr lang="en-US"/>
              <a:t> </a:t>
            </a:r>
            <a:r>
              <a:rPr lang="en-US" err="1"/>
              <a:t>velit</a:t>
            </a:r>
            <a:r>
              <a:rPr lang="en-US"/>
              <a:t> </a:t>
            </a:r>
            <a:r>
              <a:rPr lang="en-US" err="1"/>
              <a:t>ut</a:t>
            </a:r>
            <a:r>
              <a:rPr lang="en-US"/>
              <a:t> dolor </a:t>
            </a:r>
            <a:r>
              <a:rPr lang="en-US" err="1"/>
              <a:t>tincidunt</a:t>
            </a:r>
            <a:r>
              <a:rPr lang="en-US"/>
              <a:t> </a:t>
            </a:r>
            <a:r>
              <a:rPr lang="en-US" err="1"/>
              <a:t>elementum</a:t>
            </a:r>
            <a:r>
              <a:rPr lang="en-US"/>
              <a:t> </a:t>
            </a:r>
            <a:r>
              <a:rPr lang="en-US" err="1"/>
              <a:t>varius</a:t>
            </a:r>
            <a:r>
              <a:rPr lang="en-US"/>
              <a:t> </a:t>
            </a:r>
            <a:r>
              <a:rPr lang="en-US" err="1"/>
              <a:t>ut</a:t>
            </a:r>
            <a:r>
              <a:rPr lang="en-US"/>
              <a:t> </a:t>
            </a:r>
            <a:r>
              <a:rPr lang="en-US" err="1"/>
              <a:t>mauris</a:t>
            </a:r>
            <a:r>
              <a:rPr lang="en-US"/>
              <a:t>. Nunc </a:t>
            </a:r>
            <a:r>
              <a:rPr lang="en-US" err="1"/>
              <a:t>tincidunt</a:t>
            </a:r>
            <a:r>
              <a:rPr lang="en-US"/>
              <a:t> </a:t>
            </a:r>
            <a:r>
              <a:rPr lang="en-US" err="1"/>
              <a:t>tempor</a:t>
            </a:r>
            <a:r>
              <a:rPr lang="en-US"/>
              <a:t> </a:t>
            </a:r>
            <a:r>
              <a:rPr lang="en-US" err="1"/>
              <a:t>placerat</a:t>
            </a:r>
            <a:r>
              <a:rPr lang="en-US"/>
              <a:t>. Maecenas </a:t>
            </a:r>
            <a:r>
              <a:rPr lang="en-US" err="1"/>
              <a:t>lobortis</a:t>
            </a:r>
            <a:r>
              <a:rPr lang="en-US"/>
              <a:t>, </a:t>
            </a:r>
            <a:r>
              <a:rPr lang="en-US" err="1"/>
              <a:t>elit</a:t>
            </a:r>
            <a:r>
              <a:rPr lang="en-US"/>
              <a:t> in </a:t>
            </a:r>
            <a:r>
              <a:rPr lang="en-US" err="1"/>
              <a:t>luctus</a:t>
            </a:r>
            <a:r>
              <a:rPr lang="en-US"/>
              <a:t> </a:t>
            </a:r>
            <a:r>
              <a:rPr lang="en-US" err="1"/>
              <a:t>ullamcorper</a:t>
            </a:r>
            <a:r>
              <a:rPr lang="en-US"/>
              <a:t>, </a:t>
            </a:r>
            <a:r>
              <a:rPr lang="en-US" err="1"/>
              <a:t>leo</a:t>
            </a:r>
            <a:r>
              <a:rPr lang="en-US"/>
              <a:t> </a:t>
            </a:r>
            <a:r>
              <a:rPr lang="en-US" err="1"/>
              <a:t>quam</a:t>
            </a:r>
            <a:r>
              <a:rPr lang="en-US"/>
              <a:t> </a:t>
            </a:r>
            <a:r>
              <a:rPr lang="en-US" err="1"/>
              <a:t>posuere</a:t>
            </a:r>
            <a:r>
              <a:rPr lang="en-US"/>
              <a:t> </a:t>
            </a:r>
            <a:r>
              <a:rPr lang="en-US" err="1"/>
              <a:t>nisl</a:t>
            </a:r>
            <a:r>
              <a:rPr lang="en-US"/>
              <a:t>, ac </a:t>
            </a:r>
            <a:r>
              <a:rPr lang="en-US" err="1"/>
              <a:t>rutrum</a:t>
            </a:r>
            <a:r>
              <a:rPr lang="en-US"/>
              <a:t> </a:t>
            </a:r>
            <a:r>
              <a:rPr lang="en-US" err="1"/>
              <a:t>turpis</a:t>
            </a:r>
            <a:r>
              <a:rPr lang="en-US"/>
              <a:t> </a:t>
            </a:r>
            <a:r>
              <a:rPr lang="en-US" err="1"/>
              <a:t>sem</a:t>
            </a:r>
            <a:r>
              <a:rPr lang="en-US"/>
              <a:t> id ipsum. </a:t>
            </a:r>
            <a:r>
              <a:rPr lang="en-US" err="1"/>
              <a:t>Fusce</a:t>
            </a:r>
            <a:r>
              <a:rPr lang="en-US"/>
              <a:t> </a:t>
            </a:r>
            <a:r>
              <a:rPr lang="en-US" err="1"/>
              <a:t>nulla</a:t>
            </a:r>
            <a:r>
              <a:rPr lang="en-US"/>
              <a:t> magna, vestibulum a </a:t>
            </a:r>
            <a:r>
              <a:rPr lang="en-US" err="1"/>
              <a:t>velit</a:t>
            </a:r>
            <a:r>
              <a:rPr lang="en-US"/>
              <a:t> </a:t>
            </a:r>
            <a:r>
              <a:rPr lang="en-US" err="1"/>
              <a:t>ullamcorper</a:t>
            </a:r>
            <a:r>
              <a:rPr lang="en-US"/>
              <a:t>, </a:t>
            </a:r>
            <a:r>
              <a:rPr lang="en-US" err="1"/>
              <a:t>blandit</a:t>
            </a:r>
            <a:r>
              <a:rPr lang="en-US"/>
              <a:t> </a:t>
            </a:r>
            <a:r>
              <a:rPr lang="en-US" err="1"/>
              <a:t>viverra</a:t>
            </a:r>
            <a:r>
              <a:rPr lang="en-US"/>
              <a:t> </a:t>
            </a:r>
            <a:r>
              <a:rPr lang="en-US" err="1"/>
              <a:t>neque</a:t>
            </a:r>
            <a:r>
              <a:rPr lang="en-US"/>
              <a:t>. Morbi </a:t>
            </a:r>
            <a:r>
              <a:rPr lang="en-US" err="1"/>
              <a:t>ut</a:t>
            </a:r>
            <a:r>
              <a:rPr lang="en-US"/>
              <a:t> </a:t>
            </a:r>
            <a:r>
              <a:rPr lang="en-US" err="1"/>
              <a:t>faucibus</a:t>
            </a:r>
            <a:r>
              <a:rPr lang="en-US"/>
              <a:t> </a:t>
            </a:r>
            <a:r>
              <a:rPr lang="en-US" err="1"/>
              <a:t>augue</a:t>
            </a:r>
            <a:r>
              <a:rPr lang="en-US"/>
              <a:t>, id </a:t>
            </a:r>
            <a:r>
              <a:rPr lang="en-US" err="1"/>
              <a:t>commodo</a:t>
            </a:r>
            <a:r>
              <a:rPr lang="en-US"/>
              <a:t> </a:t>
            </a:r>
            <a:r>
              <a:rPr lang="en-US" err="1"/>
              <a:t>quam</a:t>
            </a:r>
            <a:r>
              <a:rPr lang="en-US"/>
              <a:t>. Nam pulvinar ipsum </a:t>
            </a:r>
            <a:r>
              <a:rPr lang="en-US" err="1"/>
              <a:t>nec</a:t>
            </a:r>
            <a:r>
              <a:rPr lang="en-US"/>
              <a:t> </a:t>
            </a:r>
            <a:r>
              <a:rPr lang="en-US" err="1"/>
              <a:t>arcu</a:t>
            </a:r>
            <a:r>
              <a:rPr lang="en-US"/>
              <a:t> </a:t>
            </a:r>
            <a:r>
              <a:rPr lang="en-US" err="1"/>
              <a:t>finibus</a:t>
            </a:r>
            <a:r>
              <a:rPr lang="en-US"/>
              <a:t> vestibulum. </a:t>
            </a:r>
            <a:r>
              <a:rPr lang="en-US" err="1"/>
              <a:t>Curabitur</a:t>
            </a:r>
            <a:r>
              <a:rPr lang="en-US"/>
              <a:t> </a:t>
            </a:r>
            <a:r>
              <a:rPr lang="en-US" err="1"/>
              <a:t>sagittis</a:t>
            </a:r>
            <a:r>
              <a:rPr lang="en-US"/>
              <a:t> </a:t>
            </a:r>
            <a:r>
              <a:rPr lang="en-US" err="1"/>
              <a:t>tortor</a:t>
            </a:r>
            <a:r>
              <a:rPr lang="en-US"/>
              <a:t> id ex </a:t>
            </a:r>
            <a:r>
              <a:rPr lang="en-US" err="1"/>
              <a:t>imperdiet</a:t>
            </a:r>
            <a:r>
              <a:rPr lang="en-US"/>
              <a:t>, sit </a:t>
            </a:r>
            <a:r>
              <a:rPr lang="en-US" err="1"/>
              <a:t>amet</a:t>
            </a:r>
            <a:r>
              <a:rPr lang="en-US"/>
              <a:t> </a:t>
            </a:r>
            <a:r>
              <a:rPr lang="en-US" err="1"/>
              <a:t>vulputate</a:t>
            </a:r>
            <a:r>
              <a:rPr lang="en-US"/>
              <a:t> dolor auctor. </a:t>
            </a:r>
            <a:r>
              <a:rPr lang="en-US" err="1"/>
              <a:t>Aliquam</a:t>
            </a:r>
            <a:r>
              <a:rPr lang="en-US"/>
              <a:t> </a:t>
            </a:r>
            <a:r>
              <a:rPr lang="en-US" err="1"/>
              <a:t>mattis</a:t>
            </a:r>
            <a:r>
              <a:rPr lang="en-US"/>
              <a:t> ipsum a </a:t>
            </a:r>
            <a:r>
              <a:rPr lang="en-US" err="1"/>
              <a:t>est</a:t>
            </a:r>
            <a:r>
              <a:rPr lang="en-US"/>
              <a:t> </a:t>
            </a:r>
            <a:r>
              <a:rPr lang="en-US" err="1"/>
              <a:t>venenatis</a:t>
            </a:r>
            <a:r>
              <a:rPr lang="en-US"/>
              <a:t> </a:t>
            </a:r>
            <a:r>
              <a:rPr lang="en-US" err="1"/>
              <a:t>ullamcorper</a:t>
            </a:r>
            <a:r>
              <a:rPr lang="en-US"/>
              <a:t>. </a:t>
            </a:r>
            <a:r>
              <a:rPr lang="en-US" err="1"/>
              <a:t>Aliquam</a:t>
            </a:r>
            <a:r>
              <a:rPr lang="en-US"/>
              <a:t> maximus </a:t>
            </a:r>
            <a:r>
              <a:rPr lang="en-US" err="1"/>
              <a:t>lacus</a:t>
            </a:r>
            <a:r>
              <a:rPr lang="en-US"/>
              <a:t> </a:t>
            </a:r>
            <a:r>
              <a:rPr lang="en-US" err="1"/>
              <a:t>mauris</a:t>
            </a:r>
            <a:r>
              <a:rPr lang="en-US"/>
              <a:t>, sed </a:t>
            </a:r>
            <a:r>
              <a:rPr lang="en-US" err="1"/>
              <a:t>egestas</a:t>
            </a:r>
            <a:r>
              <a:rPr lang="en-US"/>
              <a:t> </a:t>
            </a:r>
            <a:r>
              <a:rPr lang="en-US" err="1"/>
              <a:t>tellus</a:t>
            </a:r>
            <a:r>
              <a:rPr lang="en-US"/>
              <a:t> cursus </a:t>
            </a:r>
            <a:r>
              <a:rPr lang="en-US" err="1"/>
              <a:t>eu</a:t>
            </a:r>
            <a:r>
              <a:rPr lang="en-US"/>
              <a:t>. Nunc </a:t>
            </a:r>
            <a:r>
              <a:rPr lang="en-US" err="1"/>
              <a:t>mattis</a:t>
            </a:r>
            <a:r>
              <a:rPr lang="en-US"/>
              <a:t> </a:t>
            </a:r>
            <a:r>
              <a:rPr lang="en-US" err="1"/>
              <a:t>egestas</a:t>
            </a:r>
            <a:r>
              <a:rPr lang="en-US"/>
              <a:t> </a:t>
            </a:r>
            <a:r>
              <a:rPr lang="en-US" err="1"/>
              <a:t>velit</a:t>
            </a:r>
            <a:r>
              <a:rPr lang="en-US"/>
              <a:t> at </a:t>
            </a:r>
            <a:r>
              <a:rPr lang="en-US" err="1"/>
              <a:t>posuere</a:t>
            </a:r>
            <a:r>
              <a:rPr lang="en-US"/>
              <a:t>.</a:t>
            </a:r>
          </a:p>
          <a:p>
            <a:pPr lvl="0"/>
            <a:endParaRPr lang="en-US"/>
          </a:p>
          <a:p>
            <a:pPr lvl="0"/>
            <a:r>
              <a:rPr lang="en-US"/>
              <a:t>Ut porta ante </a:t>
            </a:r>
            <a:r>
              <a:rPr lang="en-US" err="1"/>
              <a:t>neque</a:t>
            </a:r>
            <a:r>
              <a:rPr lang="en-US"/>
              <a:t>, et </a:t>
            </a:r>
            <a:r>
              <a:rPr lang="en-US" err="1"/>
              <a:t>venenatis</a:t>
            </a:r>
            <a:r>
              <a:rPr lang="en-US"/>
              <a:t> dui </a:t>
            </a:r>
            <a:r>
              <a:rPr lang="en-US" err="1"/>
              <a:t>egestas</a:t>
            </a:r>
            <a:r>
              <a:rPr lang="en-US"/>
              <a:t> ac. </a:t>
            </a:r>
            <a:r>
              <a:rPr lang="en-US" err="1"/>
              <a:t>Etiam</a:t>
            </a:r>
            <a:r>
              <a:rPr lang="en-US"/>
              <a:t> cursus </a:t>
            </a:r>
            <a:r>
              <a:rPr lang="en-US" err="1"/>
              <a:t>malesuada</a:t>
            </a:r>
            <a:r>
              <a:rPr lang="en-US"/>
              <a:t> lacinia. </a:t>
            </a:r>
            <a:r>
              <a:rPr lang="en-US" err="1"/>
              <a:t>Phasellus</a:t>
            </a:r>
            <a:r>
              <a:rPr lang="en-US"/>
              <a:t> porta, </a:t>
            </a:r>
            <a:r>
              <a:rPr lang="en-US" err="1"/>
              <a:t>sem</a:t>
            </a:r>
            <a:r>
              <a:rPr lang="en-US"/>
              <a:t> non </a:t>
            </a:r>
            <a:r>
              <a:rPr lang="en-US" err="1"/>
              <a:t>egestas</a:t>
            </a:r>
            <a:r>
              <a:rPr lang="en-US"/>
              <a:t> </a:t>
            </a:r>
            <a:r>
              <a:rPr lang="en-US" err="1"/>
              <a:t>rutrum</a:t>
            </a:r>
            <a:r>
              <a:rPr lang="en-US"/>
              <a:t>, </a:t>
            </a:r>
            <a:r>
              <a:rPr lang="en-US" err="1"/>
              <a:t>nisl</a:t>
            </a:r>
            <a:r>
              <a:rPr lang="en-US"/>
              <a:t> </a:t>
            </a:r>
            <a:r>
              <a:rPr lang="en-US" err="1"/>
              <a:t>erat</a:t>
            </a:r>
            <a:r>
              <a:rPr lang="en-US"/>
              <a:t> </a:t>
            </a:r>
            <a:r>
              <a:rPr lang="en-US" err="1"/>
              <a:t>efficitur</a:t>
            </a:r>
            <a:r>
              <a:rPr lang="en-US"/>
              <a:t> </a:t>
            </a:r>
            <a:r>
              <a:rPr lang="en-US" err="1"/>
              <a:t>lacus</a:t>
            </a:r>
            <a:r>
              <a:rPr lang="en-US"/>
              <a:t>, </a:t>
            </a:r>
            <a:r>
              <a:rPr lang="en-US" err="1"/>
              <a:t>eu</a:t>
            </a:r>
            <a:r>
              <a:rPr lang="en-US"/>
              <a:t> fermentum </a:t>
            </a:r>
            <a:r>
              <a:rPr lang="en-US" err="1"/>
              <a:t>nulla</a:t>
            </a:r>
            <a:r>
              <a:rPr lang="en-US"/>
              <a:t> </a:t>
            </a:r>
            <a:r>
              <a:rPr lang="en-US" err="1"/>
              <a:t>sem</a:t>
            </a:r>
            <a:r>
              <a:rPr lang="en-US"/>
              <a:t> et </a:t>
            </a:r>
            <a:r>
              <a:rPr lang="en-US" err="1"/>
              <a:t>felis</a:t>
            </a:r>
            <a:r>
              <a:rPr lang="en-US"/>
              <a:t>. Donec </a:t>
            </a:r>
            <a:r>
              <a:rPr lang="en-US" err="1"/>
              <a:t>lobortis</a:t>
            </a:r>
            <a:r>
              <a:rPr lang="en-US"/>
              <a:t> dolor lorem, </a:t>
            </a:r>
            <a:r>
              <a:rPr lang="en-US" err="1"/>
              <a:t>ut</a:t>
            </a:r>
            <a:r>
              <a:rPr lang="en-US"/>
              <a:t> </a:t>
            </a:r>
            <a:r>
              <a:rPr lang="en-US" err="1"/>
              <a:t>faucibus</a:t>
            </a:r>
            <a:r>
              <a:rPr lang="en-US"/>
              <a:t> dolor </a:t>
            </a:r>
            <a:r>
              <a:rPr lang="en-US" err="1"/>
              <a:t>faucibus</a:t>
            </a:r>
            <a:r>
              <a:rPr lang="en-US"/>
              <a:t> non.</a:t>
            </a:r>
          </a:p>
        </p:txBody>
      </p:sp>
      <p:sp>
        <p:nvSpPr>
          <p:cNvPr id="15" name="Text Placeholder 11">
            <a:extLst>
              <a:ext uri="{FF2B5EF4-FFF2-40B4-BE49-F238E27FC236}">
                <a16:creationId xmlns:a16="http://schemas.microsoft.com/office/drawing/2014/main" id="{75383AF6-3832-2A4F-B1D9-8490E2AE709F}"/>
              </a:ext>
            </a:extLst>
          </p:cNvPr>
          <p:cNvSpPr>
            <a:spLocks noGrp="1"/>
          </p:cNvSpPr>
          <p:nvPr>
            <p:ph type="body" sz="quarter" idx="17" hasCustomPrompt="1"/>
          </p:nvPr>
        </p:nvSpPr>
        <p:spPr>
          <a:xfrm>
            <a:off x="1657352" y="5086351"/>
            <a:ext cx="4114800" cy="807245"/>
          </a:xfrm>
          <a:prstGeom prst="rect">
            <a:avLst/>
          </a:prstGeom>
          <a:solidFill>
            <a:schemeClr val="accent2"/>
          </a:solidFill>
        </p:spPr>
        <p:txBody>
          <a:bodyPr>
            <a:noAutofit/>
          </a:bodyPr>
          <a:lstStyle>
            <a:lvl1pPr marL="0" indent="0">
              <a:buNone/>
              <a:defRPr sz="5400" b="1" i="0">
                <a:latin typeface="Helvetica Neue" panose="02000503000000020004" pitchFamily="2" charset="0"/>
                <a:ea typeface="Helvetica Neue" panose="02000503000000020004" pitchFamily="2" charset="0"/>
                <a:cs typeface="Helvetica Neue" panose="02000503000000020004" pitchFamily="2" charset="0"/>
              </a:defRPr>
            </a:lvl1pPr>
            <a:lvl2pPr marL="685800" indent="0">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1371600" indent="0">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2057400" indent="0">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2743200" indent="0">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EDIT TEXT</a:t>
            </a:r>
          </a:p>
        </p:txBody>
      </p:sp>
    </p:spTree>
    <p:extLst>
      <p:ext uri="{BB962C8B-B14F-4D97-AF65-F5344CB8AC3E}">
        <p14:creationId xmlns:p14="http://schemas.microsoft.com/office/powerpoint/2010/main" val="904000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84">
          <p15:clr>
            <a:srgbClr val="FBAE40"/>
          </p15:clr>
        </p15:guide>
        <p15:guide id="6" orient="horz" pos="3936">
          <p15:clr>
            <a:srgbClr val="FBAE40"/>
          </p15:clr>
        </p15:guide>
        <p15:guide id="7" pos="283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op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C86116-ACCF-DCDB-BB90-49213AF5AA24}"/>
              </a:ext>
            </a:extLst>
          </p:cNvPr>
          <p:cNvSpPr>
            <a:spLocks noGrp="1" noRot="1" noMove="1" noResize="1" noEditPoints="1" noAdjustHandles="1" noChangeArrowheads="1" noChangeShapeType="1"/>
          </p:cNvSpPr>
          <p:nvPr userDrawn="1"/>
        </p:nvSpPr>
        <p:spPr>
          <a:xfrm>
            <a:off x="0" y="0"/>
            <a:ext cx="18288000" cy="10287000"/>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Graphic 11">
            <a:extLst>
              <a:ext uri="{FF2B5EF4-FFF2-40B4-BE49-F238E27FC236}">
                <a16:creationId xmlns:a16="http://schemas.microsoft.com/office/drawing/2014/main" id="{462FB788-86CE-0157-632D-DF1365929B3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9828" y="613967"/>
            <a:ext cx="1186344" cy="7255428"/>
          </a:xfrm>
          <a:prstGeom prst="rect">
            <a:avLst/>
          </a:prstGeom>
        </p:spPr>
      </p:pic>
      <p:sp>
        <p:nvSpPr>
          <p:cNvPr id="8" name="Rectangle 7">
            <a:extLst>
              <a:ext uri="{FF2B5EF4-FFF2-40B4-BE49-F238E27FC236}">
                <a16:creationId xmlns:a16="http://schemas.microsoft.com/office/drawing/2014/main" id="{6E0DC3A3-215E-1BBE-7072-D165DF592365}"/>
              </a:ext>
            </a:extLst>
          </p:cNvPr>
          <p:cNvSpPr/>
          <p:nvPr userDrawn="1"/>
        </p:nvSpPr>
        <p:spPr>
          <a:xfrm>
            <a:off x="1143001" y="1714500"/>
            <a:ext cx="10774478" cy="5397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ext Placeholder 5">
            <a:extLst>
              <a:ext uri="{FF2B5EF4-FFF2-40B4-BE49-F238E27FC236}">
                <a16:creationId xmlns:a16="http://schemas.microsoft.com/office/drawing/2014/main" id="{96E1A12D-7FBE-0E0B-4D0A-65E5294BE065}"/>
              </a:ext>
            </a:extLst>
          </p:cNvPr>
          <p:cNvSpPr>
            <a:spLocks noGrp="1"/>
          </p:cNvSpPr>
          <p:nvPr>
            <p:ph type="body" sz="quarter" idx="11" hasCustomPrompt="1"/>
          </p:nvPr>
        </p:nvSpPr>
        <p:spPr>
          <a:xfrm>
            <a:off x="1824260" y="2433529"/>
            <a:ext cx="5639844" cy="941519"/>
          </a:xfrm>
          <a:prstGeom prst="rect">
            <a:avLst/>
          </a:prstGeom>
        </p:spPr>
        <p:txBody>
          <a:bodyPr anchor="ctr"/>
          <a:lstStyle>
            <a:lvl1pPr marL="0" indent="0" fontAlgn="ctr">
              <a:lnSpc>
                <a:spcPct val="100000"/>
              </a:lnSpc>
              <a:buNone/>
              <a:defRPr sz="6600" b="1" i="0" cap="all" baseline="0">
                <a:latin typeface="Arial" panose="020B0604020202020204" pitchFamily="34" charset="0"/>
                <a:cs typeface="Arial" panose="020B0604020202020204" pitchFamily="34" charset="0"/>
              </a:defRPr>
            </a:lvl1pPr>
          </a:lstStyle>
          <a:p>
            <a:pPr lvl="0"/>
            <a:r>
              <a:rPr lang="en-US"/>
              <a:t>01</a:t>
            </a:r>
          </a:p>
        </p:txBody>
      </p:sp>
      <p:sp>
        <p:nvSpPr>
          <p:cNvPr id="19" name="Picture Placeholder 18">
            <a:extLst>
              <a:ext uri="{FF2B5EF4-FFF2-40B4-BE49-F238E27FC236}">
                <a16:creationId xmlns:a16="http://schemas.microsoft.com/office/drawing/2014/main" id="{54AE9FE5-E215-C7A6-2F71-25B86C89E31E}"/>
              </a:ext>
            </a:extLst>
          </p:cNvPr>
          <p:cNvSpPr>
            <a:spLocks noGrp="1"/>
          </p:cNvSpPr>
          <p:nvPr>
            <p:ph type="pic" sz="quarter" idx="10"/>
          </p:nvPr>
        </p:nvSpPr>
        <p:spPr>
          <a:xfrm>
            <a:off x="8433150" y="0"/>
            <a:ext cx="9854850" cy="10287000"/>
          </a:xfrm>
          <a:custGeom>
            <a:avLst/>
            <a:gdLst>
              <a:gd name="connsiteX0" fmla="*/ 0 w 6569900"/>
              <a:gd name="connsiteY0" fmla="*/ 0 h 6858000"/>
              <a:gd name="connsiteX1" fmla="*/ 6569900 w 6569900"/>
              <a:gd name="connsiteY1" fmla="*/ 0 h 6858000"/>
              <a:gd name="connsiteX2" fmla="*/ 6569900 w 6569900"/>
              <a:gd name="connsiteY2" fmla="*/ 6858000 h 6858000"/>
              <a:gd name="connsiteX3" fmla="*/ 0 w 6569900"/>
              <a:gd name="connsiteY3" fmla="*/ 6858000 h 6858000"/>
              <a:gd name="connsiteX4" fmla="*/ 0 w 6569900"/>
              <a:gd name="connsiteY4" fmla="*/ 4741558 h 6858000"/>
              <a:gd name="connsiteX5" fmla="*/ 2322885 w 6569900"/>
              <a:gd name="connsiteY5" fmla="*/ 4741558 h 6858000"/>
              <a:gd name="connsiteX6" fmla="*/ 2322885 w 6569900"/>
              <a:gd name="connsiteY6" fmla="*/ 1143000 h 6858000"/>
              <a:gd name="connsiteX7" fmla="*/ 0 w 6569900"/>
              <a:gd name="connsiteY7" fmla="*/ 1143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9900" h="6858000">
                <a:moveTo>
                  <a:pt x="0" y="0"/>
                </a:moveTo>
                <a:lnTo>
                  <a:pt x="6569900" y="0"/>
                </a:lnTo>
                <a:lnTo>
                  <a:pt x="6569900" y="6858000"/>
                </a:lnTo>
                <a:lnTo>
                  <a:pt x="0" y="6858000"/>
                </a:lnTo>
                <a:lnTo>
                  <a:pt x="0" y="4741558"/>
                </a:lnTo>
                <a:lnTo>
                  <a:pt x="2322885" y="4741558"/>
                </a:lnTo>
                <a:lnTo>
                  <a:pt x="2322885" y="1143000"/>
                </a:lnTo>
                <a:lnTo>
                  <a:pt x="0" y="1143000"/>
                </a:lnTo>
                <a:close/>
              </a:path>
            </a:pathLst>
          </a:custGeom>
          <a:ln>
            <a:noFill/>
          </a:ln>
        </p:spPr>
        <p:txBody>
          <a:bodyPr wrap="square">
            <a:noAutofit/>
          </a:bodyPr>
          <a:lstStyle/>
          <a:p>
            <a:endParaRPr lang="en-US"/>
          </a:p>
        </p:txBody>
      </p:sp>
      <p:sp>
        <p:nvSpPr>
          <p:cNvPr id="3" name="Text Placeholder 5">
            <a:extLst>
              <a:ext uri="{FF2B5EF4-FFF2-40B4-BE49-F238E27FC236}">
                <a16:creationId xmlns:a16="http://schemas.microsoft.com/office/drawing/2014/main" id="{24855F87-3A4F-440A-CF44-55FA4865645E}"/>
              </a:ext>
            </a:extLst>
          </p:cNvPr>
          <p:cNvSpPr>
            <a:spLocks noGrp="1"/>
          </p:cNvSpPr>
          <p:nvPr>
            <p:ph type="body" sz="quarter" idx="15" hasCustomPrompt="1"/>
          </p:nvPr>
        </p:nvSpPr>
        <p:spPr>
          <a:xfrm>
            <a:off x="1824262" y="3966908"/>
            <a:ext cx="9393794" cy="1489526"/>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lob</a:t>
            </a:r>
          </a:p>
        </p:txBody>
      </p:sp>
      <p:pic>
        <p:nvPicPr>
          <p:cNvPr id="4" name="Graphic 3">
            <a:extLst>
              <a:ext uri="{FF2B5EF4-FFF2-40B4-BE49-F238E27FC236}">
                <a16:creationId xmlns:a16="http://schemas.microsoft.com/office/drawing/2014/main" id="{20828026-C530-E118-0562-376601072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532693" y="8978557"/>
            <a:ext cx="2523744" cy="276293"/>
          </a:xfrm>
          <a:prstGeom prst="rect">
            <a:avLst/>
          </a:prstGeom>
        </p:spPr>
      </p:pic>
      <p:sp>
        <p:nvSpPr>
          <p:cNvPr id="5" name="Slide Number Placeholder 5">
            <a:extLst>
              <a:ext uri="{FF2B5EF4-FFF2-40B4-BE49-F238E27FC236}">
                <a16:creationId xmlns:a16="http://schemas.microsoft.com/office/drawing/2014/main" id="{5C26E8AD-CC0B-8FB3-078D-6E0AA0702686}"/>
              </a:ext>
            </a:extLst>
          </p:cNvPr>
          <p:cNvSpPr>
            <a:spLocks noGrp="1"/>
          </p:cNvSpPr>
          <p:nvPr>
            <p:ph type="sldNum" sz="quarter" idx="14"/>
          </p:nvPr>
        </p:nvSpPr>
        <p:spPr>
          <a:xfrm>
            <a:off x="1039661" y="8987973"/>
            <a:ext cx="493035" cy="276189"/>
          </a:xfrm>
          <a:prstGeom prst="rect">
            <a:avLst/>
          </a:prstGeom>
        </p:spPr>
        <p:txBody>
          <a:bodyPr anchor="ctr"/>
          <a:lstStyle>
            <a:lvl1pPr algn="l">
              <a:defRPr sz="1200">
                <a:solidFill>
                  <a:schemeClr val="bg1"/>
                </a:solidFill>
              </a:defRPr>
            </a:lvl1pPr>
          </a:lstStyle>
          <a:p>
            <a:fld id="{19BDA809-5331-1C46-836A-41C801806DA5}" type="slidenum">
              <a:rPr lang="en-US" smtClean="0"/>
              <a:pPr/>
              <a:t>‹#›</a:t>
            </a:fld>
            <a:endParaRPr lang="en-US"/>
          </a:p>
        </p:txBody>
      </p:sp>
    </p:spTree>
    <p:extLst>
      <p:ext uri="{BB962C8B-B14F-4D97-AF65-F5344CB8AC3E}">
        <p14:creationId xmlns:p14="http://schemas.microsoft.com/office/powerpoint/2010/main" val="2964637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01243B-36C7-1377-1A31-A1C1459B2DEE}"/>
              </a:ext>
            </a:extLst>
          </p:cNvPr>
          <p:cNvSpPr>
            <a:spLocks noGrp="1"/>
          </p:cNvSpPr>
          <p:nvPr>
            <p:ph type="pic" sz="quarter" idx="10"/>
          </p:nvPr>
        </p:nvSpPr>
        <p:spPr>
          <a:xfrm>
            <a:off x="2" y="0"/>
            <a:ext cx="9144000" cy="10287000"/>
          </a:xfrm>
          <a:prstGeom prst="rect">
            <a:avLst/>
          </a:prstGeom>
        </p:spPr>
        <p:txBody>
          <a:bodyPr/>
          <a:lstStyle/>
          <a:p>
            <a:endParaRPr lang="en-US"/>
          </a:p>
        </p:txBody>
      </p:sp>
      <p:sp>
        <p:nvSpPr>
          <p:cNvPr id="6" name="Text Placeholder 5">
            <a:extLst>
              <a:ext uri="{FF2B5EF4-FFF2-40B4-BE49-F238E27FC236}">
                <a16:creationId xmlns:a16="http://schemas.microsoft.com/office/drawing/2014/main" id="{96E1A12D-7FBE-0E0B-4D0A-65E5294BE065}"/>
              </a:ext>
            </a:extLst>
          </p:cNvPr>
          <p:cNvSpPr>
            <a:spLocks noGrp="1"/>
          </p:cNvSpPr>
          <p:nvPr>
            <p:ph type="body" sz="quarter" idx="11" hasCustomPrompt="1"/>
          </p:nvPr>
        </p:nvSpPr>
        <p:spPr>
          <a:xfrm>
            <a:off x="10023708" y="1740940"/>
            <a:ext cx="6754296" cy="941519"/>
          </a:xfrm>
          <a:prstGeom prst="rect">
            <a:avLst/>
          </a:prstGeom>
        </p:spPr>
        <p:txBody>
          <a:bodyPr/>
          <a:lstStyle>
            <a:lvl1pPr marL="0" indent="0">
              <a:lnSpc>
                <a:spcPts val="3300"/>
              </a:lnSpc>
              <a:buNone/>
              <a:defRPr sz="3300" b="1" i="0" cap="all" baseline="0">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7" name="Text Placeholder 5">
            <a:extLst>
              <a:ext uri="{FF2B5EF4-FFF2-40B4-BE49-F238E27FC236}">
                <a16:creationId xmlns:a16="http://schemas.microsoft.com/office/drawing/2014/main" id="{89948E16-7BF2-13E1-C914-F56C8213A3C6}"/>
              </a:ext>
            </a:extLst>
          </p:cNvPr>
          <p:cNvSpPr>
            <a:spLocks noGrp="1"/>
          </p:cNvSpPr>
          <p:nvPr>
            <p:ph type="body" sz="quarter" idx="12" hasCustomPrompt="1"/>
          </p:nvPr>
        </p:nvSpPr>
        <p:spPr>
          <a:xfrm>
            <a:off x="10023707" y="2696734"/>
            <a:ext cx="6754295" cy="518984"/>
          </a:xfrm>
          <a:prstGeom prst="rect">
            <a:avLst/>
          </a:prstGeom>
        </p:spPr>
        <p:txBody>
          <a:bodyPr/>
          <a:lstStyle>
            <a:lvl1pPr marL="0" indent="0">
              <a:lnSpc>
                <a:spcPct val="100000"/>
              </a:lnSpc>
              <a:buNone/>
              <a:defRPr sz="2250" b="0" i="0" cap="all" baseline="0">
                <a:solidFill>
                  <a:srgbClr val="D9222A"/>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12" name="Slide Number Placeholder 5">
            <a:extLst>
              <a:ext uri="{FF2B5EF4-FFF2-40B4-BE49-F238E27FC236}">
                <a16:creationId xmlns:a16="http://schemas.microsoft.com/office/drawing/2014/main" id="{E96C82DC-7AD4-A85D-811B-32AEB68077B6}"/>
              </a:ext>
            </a:extLst>
          </p:cNvPr>
          <p:cNvSpPr>
            <a:spLocks noGrp="1"/>
          </p:cNvSpPr>
          <p:nvPr>
            <p:ph type="sldNum" sz="quarter" idx="13"/>
          </p:nvPr>
        </p:nvSpPr>
        <p:spPr>
          <a:xfrm>
            <a:off x="16778004" y="8989651"/>
            <a:ext cx="493035" cy="265997"/>
          </a:xfrm>
          <a:prstGeom prst="rect">
            <a:avLst/>
          </a:prstGeom>
        </p:spPr>
        <p:txBody>
          <a:bodyPr anchor="ctr"/>
          <a:lstStyle>
            <a:lvl1pPr>
              <a:defRPr sz="1200"/>
            </a:lvl1pPr>
          </a:lstStyle>
          <a:p>
            <a:pPr algn="r"/>
            <a:fld id="{19BDA809-5331-1C46-836A-41C801806DA5}" type="slidenum">
              <a:rPr lang="en-US" smtClean="0"/>
              <a:pPr algn="r"/>
              <a:t>‹#›</a:t>
            </a:fld>
            <a:endParaRPr lang="en-US"/>
          </a:p>
        </p:txBody>
      </p:sp>
      <p:sp>
        <p:nvSpPr>
          <p:cNvPr id="14" name="Text Placeholder 13">
            <a:extLst>
              <a:ext uri="{FF2B5EF4-FFF2-40B4-BE49-F238E27FC236}">
                <a16:creationId xmlns:a16="http://schemas.microsoft.com/office/drawing/2014/main" id="{4A4DE6B8-FF87-473E-E414-D78C37F88491}"/>
              </a:ext>
            </a:extLst>
          </p:cNvPr>
          <p:cNvSpPr>
            <a:spLocks noGrp="1"/>
          </p:cNvSpPr>
          <p:nvPr>
            <p:ph type="body" sz="quarter" idx="14" hasCustomPrompt="1"/>
          </p:nvPr>
        </p:nvSpPr>
        <p:spPr>
          <a:xfrm>
            <a:off x="10620632" y="3574259"/>
            <a:ext cx="6157373" cy="347778"/>
          </a:xfrm>
          <a:prstGeom prst="rect">
            <a:avLst/>
          </a:prstGeom>
        </p:spPr>
        <p:txBody>
          <a:bodyPr/>
          <a:lstStyle>
            <a:lvl1pPr marL="0" indent="0">
              <a:buNone/>
              <a:defRPr sz="18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5" name="Text Placeholder 13">
            <a:extLst>
              <a:ext uri="{FF2B5EF4-FFF2-40B4-BE49-F238E27FC236}">
                <a16:creationId xmlns:a16="http://schemas.microsoft.com/office/drawing/2014/main" id="{5A05BFF0-B415-49C2-E77B-8B810440DC61}"/>
              </a:ext>
            </a:extLst>
          </p:cNvPr>
          <p:cNvSpPr>
            <a:spLocks noGrp="1"/>
          </p:cNvSpPr>
          <p:nvPr>
            <p:ph type="body" sz="quarter" idx="15" hasCustomPrompt="1"/>
          </p:nvPr>
        </p:nvSpPr>
        <p:spPr>
          <a:xfrm>
            <a:off x="10023708" y="3574259"/>
            <a:ext cx="570975" cy="347778"/>
          </a:xfrm>
          <a:prstGeom prst="rect">
            <a:avLst/>
          </a:prstGeom>
        </p:spPr>
        <p:txBody>
          <a:bodyPr/>
          <a:lstStyle>
            <a:lvl1pPr marL="0" indent="0">
              <a:buNone/>
              <a:defRPr sz="1800" b="1" kern="1200" spc="-75" baseline="0">
                <a:latin typeface="Arial" panose="020B0604020202020204" pitchFamily="34" charset="0"/>
                <a:cs typeface="Arial" panose="020B0604020202020204" pitchFamily="34" charset="0"/>
              </a:defRPr>
            </a:lvl1pPr>
          </a:lstStyle>
          <a:p>
            <a:pPr lvl="0"/>
            <a:r>
              <a:rPr lang="en-US"/>
              <a:t>01</a:t>
            </a:r>
          </a:p>
        </p:txBody>
      </p:sp>
      <p:sp>
        <p:nvSpPr>
          <p:cNvPr id="27" name="Text Placeholder 13">
            <a:extLst>
              <a:ext uri="{FF2B5EF4-FFF2-40B4-BE49-F238E27FC236}">
                <a16:creationId xmlns:a16="http://schemas.microsoft.com/office/drawing/2014/main" id="{4B70C96C-315D-DFE6-24DC-FF8819148D87}"/>
              </a:ext>
            </a:extLst>
          </p:cNvPr>
          <p:cNvSpPr>
            <a:spLocks noGrp="1"/>
          </p:cNvSpPr>
          <p:nvPr>
            <p:ph type="body" sz="quarter" idx="16" hasCustomPrompt="1"/>
          </p:nvPr>
        </p:nvSpPr>
        <p:spPr>
          <a:xfrm>
            <a:off x="10620632" y="4048758"/>
            <a:ext cx="6157373" cy="347778"/>
          </a:xfrm>
          <a:prstGeom prst="rect">
            <a:avLst/>
          </a:prstGeom>
        </p:spPr>
        <p:txBody>
          <a:bodyPr/>
          <a:lstStyle>
            <a:lvl1pPr marL="0" indent="0">
              <a:buNone/>
              <a:defRPr sz="18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8" name="Text Placeholder 13">
            <a:extLst>
              <a:ext uri="{FF2B5EF4-FFF2-40B4-BE49-F238E27FC236}">
                <a16:creationId xmlns:a16="http://schemas.microsoft.com/office/drawing/2014/main" id="{8B8B06C7-BCCB-AA4F-D611-F1458C240CCA}"/>
              </a:ext>
            </a:extLst>
          </p:cNvPr>
          <p:cNvSpPr>
            <a:spLocks noGrp="1"/>
          </p:cNvSpPr>
          <p:nvPr>
            <p:ph type="body" sz="quarter" idx="17" hasCustomPrompt="1"/>
          </p:nvPr>
        </p:nvSpPr>
        <p:spPr>
          <a:xfrm>
            <a:off x="10023708" y="4048758"/>
            <a:ext cx="570975" cy="347778"/>
          </a:xfrm>
          <a:prstGeom prst="rect">
            <a:avLst/>
          </a:prstGeom>
        </p:spPr>
        <p:txBody>
          <a:bodyPr/>
          <a:lstStyle>
            <a:lvl1pPr marL="0" indent="0">
              <a:buNone/>
              <a:defRPr sz="1800" b="1" kern="1200" spc="-75" baseline="0">
                <a:latin typeface="Arial" panose="020B0604020202020204" pitchFamily="34" charset="0"/>
                <a:cs typeface="Arial" panose="020B0604020202020204" pitchFamily="34" charset="0"/>
              </a:defRPr>
            </a:lvl1pPr>
          </a:lstStyle>
          <a:p>
            <a:pPr lvl="0"/>
            <a:r>
              <a:rPr lang="en-US"/>
              <a:t>02</a:t>
            </a:r>
          </a:p>
        </p:txBody>
      </p:sp>
      <p:sp>
        <p:nvSpPr>
          <p:cNvPr id="29" name="Text Placeholder 13">
            <a:extLst>
              <a:ext uri="{FF2B5EF4-FFF2-40B4-BE49-F238E27FC236}">
                <a16:creationId xmlns:a16="http://schemas.microsoft.com/office/drawing/2014/main" id="{6F0AED5E-64A0-A0D2-86BD-47669D3F14F8}"/>
              </a:ext>
            </a:extLst>
          </p:cNvPr>
          <p:cNvSpPr>
            <a:spLocks noGrp="1"/>
          </p:cNvSpPr>
          <p:nvPr>
            <p:ph type="body" sz="quarter" idx="18" hasCustomPrompt="1"/>
          </p:nvPr>
        </p:nvSpPr>
        <p:spPr>
          <a:xfrm>
            <a:off x="10620632" y="4530672"/>
            <a:ext cx="6157373" cy="347778"/>
          </a:xfrm>
          <a:prstGeom prst="rect">
            <a:avLst/>
          </a:prstGeom>
        </p:spPr>
        <p:txBody>
          <a:bodyPr/>
          <a:lstStyle>
            <a:lvl1pPr marL="0" indent="0">
              <a:buNone/>
              <a:defRPr sz="18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0" name="Text Placeholder 13">
            <a:extLst>
              <a:ext uri="{FF2B5EF4-FFF2-40B4-BE49-F238E27FC236}">
                <a16:creationId xmlns:a16="http://schemas.microsoft.com/office/drawing/2014/main" id="{98DB47D5-2405-7AD3-CD4B-585E8FB55BF4}"/>
              </a:ext>
            </a:extLst>
          </p:cNvPr>
          <p:cNvSpPr>
            <a:spLocks noGrp="1"/>
          </p:cNvSpPr>
          <p:nvPr>
            <p:ph type="body" sz="quarter" idx="19" hasCustomPrompt="1"/>
          </p:nvPr>
        </p:nvSpPr>
        <p:spPr>
          <a:xfrm>
            <a:off x="10023708" y="4530672"/>
            <a:ext cx="570975" cy="347778"/>
          </a:xfrm>
          <a:prstGeom prst="rect">
            <a:avLst/>
          </a:prstGeom>
        </p:spPr>
        <p:txBody>
          <a:bodyPr/>
          <a:lstStyle>
            <a:lvl1pPr marL="0" indent="0">
              <a:buNone/>
              <a:defRPr sz="1800" b="1" kern="1200" spc="-75" baseline="0">
                <a:latin typeface="Arial" panose="020B0604020202020204" pitchFamily="34" charset="0"/>
                <a:cs typeface="Arial" panose="020B0604020202020204" pitchFamily="34" charset="0"/>
              </a:defRPr>
            </a:lvl1pPr>
          </a:lstStyle>
          <a:p>
            <a:pPr lvl="0"/>
            <a:r>
              <a:rPr lang="en-US"/>
              <a:t>03</a:t>
            </a:r>
          </a:p>
        </p:txBody>
      </p:sp>
      <p:sp>
        <p:nvSpPr>
          <p:cNvPr id="31" name="Text Placeholder 13">
            <a:extLst>
              <a:ext uri="{FF2B5EF4-FFF2-40B4-BE49-F238E27FC236}">
                <a16:creationId xmlns:a16="http://schemas.microsoft.com/office/drawing/2014/main" id="{210ADC6E-B03B-007C-A1B8-0A6EC3B293E3}"/>
              </a:ext>
            </a:extLst>
          </p:cNvPr>
          <p:cNvSpPr>
            <a:spLocks noGrp="1"/>
          </p:cNvSpPr>
          <p:nvPr>
            <p:ph type="body" sz="quarter" idx="20" hasCustomPrompt="1"/>
          </p:nvPr>
        </p:nvSpPr>
        <p:spPr>
          <a:xfrm>
            <a:off x="10620632" y="5012586"/>
            <a:ext cx="6157373" cy="347778"/>
          </a:xfrm>
          <a:prstGeom prst="rect">
            <a:avLst/>
          </a:prstGeom>
        </p:spPr>
        <p:txBody>
          <a:bodyPr/>
          <a:lstStyle>
            <a:lvl1pPr marL="0" indent="0">
              <a:buNone/>
              <a:defRPr sz="18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2" name="Text Placeholder 13">
            <a:extLst>
              <a:ext uri="{FF2B5EF4-FFF2-40B4-BE49-F238E27FC236}">
                <a16:creationId xmlns:a16="http://schemas.microsoft.com/office/drawing/2014/main" id="{B077F8DF-03D3-1770-B533-59015E6F9C05}"/>
              </a:ext>
            </a:extLst>
          </p:cNvPr>
          <p:cNvSpPr>
            <a:spLocks noGrp="1"/>
          </p:cNvSpPr>
          <p:nvPr>
            <p:ph type="body" sz="quarter" idx="21" hasCustomPrompt="1"/>
          </p:nvPr>
        </p:nvSpPr>
        <p:spPr>
          <a:xfrm>
            <a:off x="10023708" y="5012586"/>
            <a:ext cx="570975" cy="347778"/>
          </a:xfrm>
          <a:prstGeom prst="rect">
            <a:avLst/>
          </a:prstGeom>
        </p:spPr>
        <p:txBody>
          <a:bodyPr/>
          <a:lstStyle>
            <a:lvl1pPr marL="0" indent="0">
              <a:buNone/>
              <a:defRPr sz="1800" b="1" kern="1200" spc="-75" baseline="0">
                <a:latin typeface="Arial" panose="020B0604020202020204" pitchFamily="34" charset="0"/>
                <a:cs typeface="Arial" panose="020B0604020202020204" pitchFamily="34" charset="0"/>
              </a:defRPr>
            </a:lvl1pPr>
          </a:lstStyle>
          <a:p>
            <a:pPr lvl="0"/>
            <a:r>
              <a:rPr lang="en-US"/>
              <a:t>04</a:t>
            </a:r>
          </a:p>
        </p:txBody>
      </p:sp>
      <p:sp>
        <p:nvSpPr>
          <p:cNvPr id="33" name="Text Placeholder 13">
            <a:extLst>
              <a:ext uri="{FF2B5EF4-FFF2-40B4-BE49-F238E27FC236}">
                <a16:creationId xmlns:a16="http://schemas.microsoft.com/office/drawing/2014/main" id="{DCFBFA78-0916-2D7F-D282-5C0A38531C1A}"/>
              </a:ext>
            </a:extLst>
          </p:cNvPr>
          <p:cNvSpPr>
            <a:spLocks noGrp="1"/>
          </p:cNvSpPr>
          <p:nvPr>
            <p:ph type="body" sz="quarter" idx="22" hasCustomPrompt="1"/>
          </p:nvPr>
        </p:nvSpPr>
        <p:spPr>
          <a:xfrm>
            <a:off x="10620632" y="5487086"/>
            <a:ext cx="6157373" cy="347778"/>
          </a:xfrm>
          <a:prstGeom prst="rect">
            <a:avLst/>
          </a:prstGeom>
        </p:spPr>
        <p:txBody>
          <a:bodyPr/>
          <a:lstStyle>
            <a:lvl1pPr marL="0" indent="0">
              <a:buNone/>
              <a:defRPr sz="18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4" name="Text Placeholder 13">
            <a:extLst>
              <a:ext uri="{FF2B5EF4-FFF2-40B4-BE49-F238E27FC236}">
                <a16:creationId xmlns:a16="http://schemas.microsoft.com/office/drawing/2014/main" id="{17472D5B-2262-8B60-5F32-629060EB0A12}"/>
              </a:ext>
            </a:extLst>
          </p:cNvPr>
          <p:cNvSpPr>
            <a:spLocks noGrp="1"/>
          </p:cNvSpPr>
          <p:nvPr>
            <p:ph type="body" sz="quarter" idx="23" hasCustomPrompt="1"/>
          </p:nvPr>
        </p:nvSpPr>
        <p:spPr>
          <a:xfrm>
            <a:off x="10023708" y="5487086"/>
            <a:ext cx="570975" cy="347778"/>
          </a:xfrm>
          <a:prstGeom prst="rect">
            <a:avLst/>
          </a:prstGeom>
        </p:spPr>
        <p:txBody>
          <a:bodyPr/>
          <a:lstStyle>
            <a:lvl1pPr marL="0" indent="0">
              <a:buNone/>
              <a:defRPr sz="1800" b="1" kern="1200" spc="-75" baseline="0">
                <a:latin typeface="Arial" panose="020B0604020202020204" pitchFamily="34" charset="0"/>
                <a:cs typeface="Arial" panose="020B0604020202020204" pitchFamily="34" charset="0"/>
              </a:defRPr>
            </a:lvl1pPr>
          </a:lstStyle>
          <a:p>
            <a:pPr lvl="0"/>
            <a:r>
              <a:rPr lang="en-US"/>
              <a:t>05</a:t>
            </a:r>
          </a:p>
        </p:txBody>
      </p:sp>
      <p:sp>
        <p:nvSpPr>
          <p:cNvPr id="35" name="Text Placeholder 13">
            <a:extLst>
              <a:ext uri="{FF2B5EF4-FFF2-40B4-BE49-F238E27FC236}">
                <a16:creationId xmlns:a16="http://schemas.microsoft.com/office/drawing/2014/main" id="{76BFA385-00A2-CE53-F7A3-382D8F29B498}"/>
              </a:ext>
            </a:extLst>
          </p:cNvPr>
          <p:cNvSpPr>
            <a:spLocks noGrp="1"/>
          </p:cNvSpPr>
          <p:nvPr>
            <p:ph type="body" sz="quarter" idx="24" hasCustomPrompt="1"/>
          </p:nvPr>
        </p:nvSpPr>
        <p:spPr>
          <a:xfrm>
            <a:off x="10620632" y="5961585"/>
            <a:ext cx="6157373" cy="347778"/>
          </a:xfrm>
          <a:prstGeom prst="rect">
            <a:avLst/>
          </a:prstGeom>
        </p:spPr>
        <p:txBody>
          <a:bodyPr/>
          <a:lstStyle>
            <a:lvl1pPr marL="0" indent="0">
              <a:buNone/>
              <a:defRPr sz="18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6" name="Text Placeholder 13">
            <a:extLst>
              <a:ext uri="{FF2B5EF4-FFF2-40B4-BE49-F238E27FC236}">
                <a16:creationId xmlns:a16="http://schemas.microsoft.com/office/drawing/2014/main" id="{1D3CED77-FF23-E98E-0D7F-F149BCF1A2ED}"/>
              </a:ext>
            </a:extLst>
          </p:cNvPr>
          <p:cNvSpPr>
            <a:spLocks noGrp="1"/>
          </p:cNvSpPr>
          <p:nvPr>
            <p:ph type="body" sz="quarter" idx="25" hasCustomPrompt="1"/>
          </p:nvPr>
        </p:nvSpPr>
        <p:spPr>
          <a:xfrm>
            <a:off x="10023708" y="5961585"/>
            <a:ext cx="570975" cy="347778"/>
          </a:xfrm>
          <a:prstGeom prst="rect">
            <a:avLst/>
          </a:prstGeom>
        </p:spPr>
        <p:txBody>
          <a:bodyPr/>
          <a:lstStyle>
            <a:lvl1pPr marL="0" indent="0">
              <a:buNone/>
              <a:defRPr sz="1800" b="1" kern="1200" spc="-75" baseline="0">
                <a:latin typeface="Arial" panose="020B0604020202020204" pitchFamily="34" charset="0"/>
                <a:cs typeface="Arial" panose="020B0604020202020204" pitchFamily="34" charset="0"/>
              </a:defRPr>
            </a:lvl1pPr>
          </a:lstStyle>
          <a:p>
            <a:pPr lvl="0"/>
            <a:r>
              <a:rPr lang="en-US"/>
              <a:t>06</a:t>
            </a:r>
          </a:p>
        </p:txBody>
      </p:sp>
      <p:pic>
        <p:nvPicPr>
          <p:cNvPr id="3" name="Graphic 2">
            <a:extLst>
              <a:ext uri="{FF2B5EF4-FFF2-40B4-BE49-F238E27FC236}">
                <a16:creationId xmlns:a16="http://schemas.microsoft.com/office/drawing/2014/main" id="{164E3261-07A3-4719-7D3A-40254F39E7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255209" y="8984888"/>
            <a:ext cx="2522792" cy="276189"/>
          </a:xfrm>
          <a:prstGeom prst="rect">
            <a:avLst/>
          </a:prstGeom>
        </p:spPr>
      </p:pic>
    </p:spTree>
    <p:extLst>
      <p:ext uri="{BB962C8B-B14F-4D97-AF65-F5344CB8AC3E}">
        <p14:creationId xmlns:p14="http://schemas.microsoft.com/office/powerpoint/2010/main" val="852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ata Poi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E1A12D-7FBE-0E0B-4D0A-65E5294BE065}"/>
              </a:ext>
            </a:extLst>
          </p:cNvPr>
          <p:cNvSpPr>
            <a:spLocks noGrp="1"/>
          </p:cNvSpPr>
          <p:nvPr>
            <p:ph type="body" sz="quarter" idx="11" hasCustomPrompt="1"/>
          </p:nvPr>
        </p:nvSpPr>
        <p:spPr>
          <a:xfrm>
            <a:off x="1143000" y="1740940"/>
            <a:ext cx="5639844" cy="941519"/>
          </a:xfrm>
          <a:prstGeom prst="rect">
            <a:avLst/>
          </a:prstGeom>
        </p:spPr>
        <p:txBody>
          <a:bodyPr anchor="ctr"/>
          <a:lstStyle>
            <a:lvl1pPr marL="0" indent="0" fontAlgn="ctr">
              <a:lnSpc>
                <a:spcPct val="100000"/>
              </a:lnSpc>
              <a:buNone/>
              <a:defRPr sz="6600" b="1" i="0" cap="all" baseline="0">
                <a:latin typeface="Arial" panose="020B0604020202020204" pitchFamily="34" charset="0"/>
                <a:cs typeface="Arial" panose="020B0604020202020204" pitchFamily="34" charset="0"/>
              </a:defRPr>
            </a:lvl1pPr>
          </a:lstStyle>
          <a:p>
            <a:pPr lvl="0"/>
            <a:r>
              <a:rPr lang="en-US"/>
              <a:t>95%</a:t>
            </a:r>
          </a:p>
        </p:txBody>
      </p:sp>
      <p:sp>
        <p:nvSpPr>
          <p:cNvPr id="7" name="Text Placeholder 5">
            <a:extLst>
              <a:ext uri="{FF2B5EF4-FFF2-40B4-BE49-F238E27FC236}">
                <a16:creationId xmlns:a16="http://schemas.microsoft.com/office/drawing/2014/main" id="{89948E16-7BF2-13E1-C914-F56C8213A3C6}"/>
              </a:ext>
            </a:extLst>
          </p:cNvPr>
          <p:cNvSpPr>
            <a:spLocks noGrp="1"/>
          </p:cNvSpPr>
          <p:nvPr>
            <p:ph type="body" sz="quarter" idx="12" hasCustomPrompt="1"/>
          </p:nvPr>
        </p:nvSpPr>
        <p:spPr>
          <a:xfrm>
            <a:off x="1143002" y="2696734"/>
            <a:ext cx="5639843" cy="518984"/>
          </a:xfrm>
          <a:prstGeom prst="rect">
            <a:avLst/>
          </a:prstGeom>
        </p:spPr>
        <p:txBody>
          <a:bodyPr/>
          <a:lstStyle>
            <a:lvl1pPr marL="0" indent="0">
              <a:lnSpc>
                <a:spcPct val="100000"/>
              </a:lnSpc>
              <a:buNone/>
              <a:defRPr sz="225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3" name="Text Placeholder 5">
            <a:extLst>
              <a:ext uri="{FF2B5EF4-FFF2-40B4-BE49-F238E27FC236}">
                <a16:creationId xmlns:a16="http://schemas.microsoft.com/office/drawing/2014/main" id="{24855F87-3A4F-440A-CF44-55FA4865645E}"/>
              </a:ext>
            </a:extLst>
          </p:cNvPr>
          <p:cNvSpPr>
            <a:spLocks noGrp="1"/>
          </p:cNvSpPr>
          <p:nvPr>
            <p:ph type="body" sz="quarter" idx="15" hasCustomPrompt="1"/>
          </p:nvPr>
        </p:nvSpPr>
        <p:spPr>
          <a:xfrm>
            <a:off x="1143002" y="3824289"/>
            <a:ext cx="6400799" cy="3749856"/>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lob</a:t>
            </a:r>
          </a:p>
        </p:txBody>
      </p:sp>
      <p:sp>
        <p:nvSpPr>
          <p:cNvPr id="10" name="Picture Placeholder 3">
            <a:extLst>
              <a:ext uri="{FF2B5EF4-FFF2-40B4-BE49-F238E27FC236}">
                <a16:creationId xmlns:a16="http://schemas.microsoft.com/office/drawing/2014/main" id="{251A092E-CDE5-1BF6-E5A2-056400428A04}"/>
              </a:ext>
            </a:extLst>
          </p:cNvPr>
          <p:cNvSpPr>
            <a:spLocks noGrp="1"/>
          </p:cNvSpPr>
          <p:nvPr>
            <p:ph type="pic" sz="quarter" idx="10"/>
          </p:nvPr>
        </p:nvSpPr>
        <p:spPr>
          <a:xfrm>
            <a:off x="8433150" y="0"/>
            <a:ext cx="9854850" cy="10287000"/>
          </a:xfrm>
          <a:prstGeom prst="rect">
            <a:avLst/>
          </a:prstGeom>
        </p:spPr>
        <p:txBody>
          <a:bodyPr/>
          <a:lstStyle/>
          <a:p>
            <a:endParaRPr lang="en-US"/>
          </a:p>
        </p:txBody>
      </p:sp>
      <p:sp>
        <p:nvSpPr>
          <p:cNvPr id="5" name="Slide Number Placeholder 5">
            <a:extLst>
              <a:ext uri="{FF2B5EF4-FFF2-40B4-BE49-F238E27FC236}">
                <a16:creationId xmlns:a16="http://schemas.microsoft.com/office/drawing/2014/main" id="{BCB8A289-6A0B-D952-A1AB-4C93EACFA2AA}"/>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a:p>
        </p:txBody>
      </p:sp>
      <p:pic>
        <p:nvPicPr>
          <p:cNvPr id="8" name="Graphic 7">
            <a:extLst>
              <a:ext uri="{FF2B5EF4-FFF2-40B4-BE49-F238E27FC236}">
                <a16:creationId xmlns:a16="http://schemas.microsoft.com/office/drawing/2014/main" id="{7DB6B179-D0EA-5167-FD4B-4238B2E35A6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2255123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3 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BA3A96-4E23-D4B6-DBB4-08822BB4258A}"/>
              </a:ext>
            </a:extLst>
          </p:cNvPr>
          <p:cNvSpPr>
            <a:spLocks noGrp="1"/>
          </p:cNvSpPr>
          <p:nvPr>
            <p:ph type="pic" sz="quarter" idx="10"/>
          </p:nvPr>
        </p:nvSpPr>
        <p:spPr>
          <a:xfrm>
            <a:off x="12120" y="0"/>
            <a:ext cx="11654454" cy="10287000"/>
          </a:xfrm>
          <a:prstGeom prst="rect">
            <a:avLst/>
          </a:prstGeom>
        </p:spPr>
        <p:txBody>
          <a:bodyPr/>
          <a:lstStyle/>
          <a:p>
            <a:endParaRPr lang="en-US"/>
          </a:p>
        </p:txBody>
      </p:sp>
      <p:sp>
        <p:nvSpPr>
          <p:cNvPr id="2" name="Text Placeholder 5">
            <a:extLst>
              <a:ext uri="{FF2B5EF4-FFF2-40B4-BE49-F238E27FC236}">
                <a16:creationId xmlns:a16="http://schemas.microsoft.com/office/drawing/2014/main" id="{5D7D829C-B686-BF2C-B191-C6EEBF10CAC0}"/>
              </a:ext>
            </a:extLst>
          </p:cNvPr>
          <p:cNvSpPr>
            <a:spLocks noGrp="1"/>
          </p:cNvSpPr>
          <p:nvPr>
            <p:ph type="body" sz="quarter" idx="15" hasCustomPrompt="1"/>
          </p:nvPr>
        </p:nvSpPr>
        <p:spPr>
          <a:xfrm>
            <a:off x="12495914" y="2668764"/>
            <a:ext cx="4649087" cy="4932186"/>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5" name="Text Placeholder 5">
            <a:extLst>
              <a:ext uri="{FF2B5EF4-FFF2-40B4-BE49-F238E27FC236}">
                <a16:creationId xmlns:a16="http://schemas.microsoft.com/office/drawing/2014/main" id="{C31D2BE4-A9D0-845F-47BE-97A02106B8E0}"/>
              </a:ext>
            </a:extLst>
          </p:cNvPr>
          <p:cNvSpPr>
            <a:spLocks noGrp="1"/>
          </p:cNvSpPr>
          <p:nvPr>
            <p:ph type="body" sz="quarter" idx="12" hasCustomPrompt="1"/>
          </p:nvPr>
        </p:nvSpPr>
        <p:spPr>
          <a:xfrm>
            <a:off x="12495914" y="1714501"/>
            <a:ext cx="4649088" cy="518984"/>
          </a:xfrm>
          <a:prstGeom prst="rect">
            <a:avLst/>
          </a:prstGeom>
        </p:spPr>
        <p:txBody>
          <a:bodyPr/>
          <a:lstStyle>
            <a:lvl1pPr marL="0" indent="0">
              <a:lnSpc>
                <a:spcPct val="100000"/>
              </a:lnSpc>
              <a:buNone/>
              <a:defRPr sz="225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a:t>
            </a:r>
          </a:p>
        </p:txBody>
      </p:sp>
      <p:sp>
        <p:nvSpPr>
          <p:cNvPr id="7" name="Slide Number Placeholder 5">
            <a:extLst>
              <a:ext uri="{FF2B5EF4-FFF2-40B4-BE49-F238E27FC236}">
                <a16:creationId xmlns:a16="http://schemas.microsoft.com/office/drawing/2014/main" id="{E4BD883F-5CF0-C7DE-EDCC-BB058323A8CC}"/>
              </a:ext>
            </a:extLst>
          </p:cNvPr>
          <p:cNvSpPr>
            <a:spLocks noGrp="1"/>
          </p:cNvSpPr>
          <p:nvPr>
            <p:ph type="sldNum" sz="quarter" idx="13"/>
          </p:nvPr>
        </p:nvSpPr>
        <p:spPr>
          <a:xfrm>
            <a:off x="16778004" y="8989651"/>
            <a:ext cx="493035" cy="265997"/>
          </a:xfrm>
          <a:prstGeom prst="rect">
            <a:avLst/>
          </a:prstGeom>
        </p:spPr>
        <p:txBody>
          <a:bodyPr anchor="ctr"/>
          <a:lstStyle>
            <a:lvl1pPr>
              <a:defRPr sz="1200"/>
            </a:lvl1pPr>
          </a:lstStyle>
          <a:p>
            <a:pPr algn="r"/>
            <a:fld id="{19BDA809-5331-1C46-836A-41C801806DA5}" type="slidenum">
              <a:rPr lang="en-US" smtClean="0"/>
              <a:pPr algn="r"/>
              <a:t>‹#›</a:t>
            </a:fld>
            <a:endParaRPr lang="en-US"/>
          </a:p>
        </p:txBody>
      </p:sp>
      <p:pic>
        <p:nvPicPr>
          <p:cNvPr id="8" name="Graphic 7">
            <a:extLst>
              <a:ext uri="{FF2B5EF4-FFF2-40B4-BE49-F238E27FC236}">
                <a16:creationId xmlns:a16="http://schemas.microsoft.com/office/drawing/2014/main" id="{ACB26FF5-772C-F7F5-BD7C-C8D3A6A55DA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255209" y="8984888"/>
            <a:ext cx="2522792" cy="276189"/>
          </a:xfrm>
          <a:prstGeom prst="rect">
            <a:avLst/>
          </a:prstGeom>
        </p:spPr>
      </p:pic>
    </p:spTree>
    <p:extLst>
      <p:ext uri="{BB962C8B-B14F-4D97-AF65-F5344CB8AC3E}">
        <p14:creationId xmlns:p14="http://schemas.microsoft.com/office/powerpoint/2010/main" val="7191608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Weighted Right - Ligh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9341F5-CCFE-64B0-1837-6217B98731E7}"/>
              </a:ext>
            </a:extLst>
          </p:cNvPr>
          <p:cNvSpPr>
            <a:spLocks noGrp="1"/>
          </p:cNvSpPr>
          <p:nvPr>
            <p:ph type="body" sz="quarter" idx="13" hasCustomPrompt="1"/>
          </p:nvPr>
        </p:nvSpPr>
        <p:spPr>
          <a:xfrm>
            <a:off x="1143002" y="3824288"/>
            <a:ext cx="5253753" cy="3749858"/>
          </a:xfrm>
          <a:prstGeom prst="rect">
            <a:avLst/>
          </a:prstGeom>
        </p:spPr>
        <p:txBody>
          <a:bodyPr/>
          <a:lstStyle>
            <a:lvl1pPr marL="0" indent="0">
              <a:lnSpc>
                <a:spcPts val="2400"/>
              </a:lnSpc>
              <a:spcBef>
                <a:spcPts val="300"/>
              </a:spcBef>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r>
              <a:rPr lang="en-US"/>
              <a:t>.</a:t>
            </a:r>
          </a:p>
          <a:p>
            <a:pPr lvl="0"/>
            <a:endParaRPr lang="en-US"/>
          </a:p>
        </p:txBody>
      </p:sp>
      <p:sp>
        <p:nvSpPr>
          <p:cNvPr id="9" name="Text Placeholder 5">
            <a:extLst>
              <a:ext uri="{FF2B5EF4-FFF2-40B4-BE49-F238E27FC236}">
                <a16:creationId xmlns:a16="http://schemas.microsoft.com/office/drawing/2014/main" id="{7967647E-B704-857B-4964-25D0A4002427}"/>
              </a:ext>
            </a:extLst>
          </p:cNvPr>
          <p:cNvSpPr>
            <a:spLocks noGrp="1"/>
          </p:cNvSpPr>
          <p:nvPr>
            <p:ph type="body" sz="quarter" idx="15" hasCustomPrompt="1"/>
          </p:nvPr>
        </p:nvSpPr>
        <p:spPr>
          <a:xfrm>
            <a:off x="7197866" y="3824289"/>
            <a:ext cx="9947133" cy="3749856"/>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14" name="Text Placeholder 5">
            <a:extLst>
              <a:ext uri="{FF2B5EF4-FFF2-40B4-BE49-F238E27FC236}">
                <a16:creationId xmlns:a16="http://schemas.microsoft.com/office/drawing/2014/main" id="{9BC95362-6245-5821-50B8-9C8F82B79213}"/>
              </a:ext>
            </a:extLst>
          </p:cNvPr>
          <p:cNvSpPr>
            <a:spLocks noGrp="1"/>
          </p:cNvSpPr>
          <p:nvPr>
            <p:ph type="body" sz="quarter" idx="16" hasCustomPrompt="1"/>
          </p:nvPr>
        </p:nvSpPr>
        <p:spPr>
          <a:xfrm>
            <a:off x="1143001" y="1714501"/>
            <a:ext cx="5253755" cy="941519"/>
          </a:xfrm>
          <a:prstGeom prst="rect">
            <a:avLst/>
          </a:prstGeom>
        </p:spPr>
        <p:txBody>
          <a:bodyPr/>
          <a:lstStyle>
            <a:lvl1pPr marL="0" indent="0">
              <a:lnSpc>
                <a:spcPts val="3300"/>
              </a:lnSpc>
              <a:buNone/>
              <a:defRPr sz="3300" b="1" i="0" cap="all" baseline="0">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15" name="Text Placeholder 5">
            <a:extLst>
              <a:ext uri="{FF2B5EF4-FFF2-40B4-BE49-F238E27FC236}">
                <a16:creationId xmlns:a16="http://schemas.microsoft.com/office/drawing/2014/main" id="{F81CD70C-2BA3-A14D-5B07-CBF173116296}"/>
              </a:ext>
            </a:extLst>
          </p:cNvPr>
          <p:cNvSpPr>
            <a:spLocks noGrp="1"/>
          </p:cNvSpPr>
          <p:nvPr>
            <p:ph type="body" sz="quarter" idx="17" hasCustomPrompt="1"/>
          </p:nvPr>
        </p:nvSpPr>
        <p:spPr>
          <a:xfrm>
            <a:off x="1143000" y="2670295"/>
            <a:ext cx="5253756" cy="518984"/>
          </a:xfrm>
          <a:prstGeom prst="rect">
            <a:avLst/>
          </a:prstGeom>
        </p:spPr>
        <p:txBody>
          <a:bodyPr/>
          <a:lstStyle>
            <a:lvl1pPr marL="0" indent="0">
              <a:lnSpc>
                <a:spcPct val="100000"/>
              </a:lnSpc>
              <a:buNone/>
              <a:defRPr sz="2250" b="0" i="0" cap="all" baseline="0">
                <a:solidFill>
                  <a:srgbClr val="D9222A"/>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pic>
        <p:nvPicPr>
          <p:cNvPr id="3" name="Graphic 2">
            <a:extLst>
              <a:ext uri="{FF2B5EF4-FFF2-40B4-BE49-F238E27FC236}">
                <a16:creationId xmlns:a16="http://schemas.microsoft.com/office/drawing/2014/main" id="{127EC51C-03D2-5499-0B1A-167298E36FF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143937" y="0"/>
            <a:ext cx="1144062" cy="3537387"/>
          </a:xfrm>
          <a:prstGeom prst="rect">
            <a:avLst/>
          </a:prstGeom>
        </p:spPr>
      </p:pic>
      <p:sp>
        <p:nvSpPr>
          <p:cNvPr id="4" name="Slide Number Placeholder 5">
            <a:extLst>
              <a:ext uri="{FF2B5EF4-FFF2-40B4-BE49-F238E27FC236}">
                <a16:creationId xmlns:a16="http://schemas.microsoft.com/office/drawing/2014/main" id="{4E6E4F1D-549E-A9B9-2F7B-FDD36BB8D95F}"/>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a:p>
        </p:txBody>
      </p:sp>
      <p:pic>
        <p:nvPicPr>
          <p:cNvPr id="8" name="Graphic 7">
            <a:extLst>
              <a:ext uri="{FF2B5EF4-FFF2-40B4-BE49-F238E27FC236}">
                <a16:creationId xmlns:a16="http://schemas.microsoft.com/office/drawing/2014/main" id="{D20391DE-5A96-FABB-9FA9-A5D788A842B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3532321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251A092E-CDE5-1BF6-E5A2-056400428A04}"/>
              </a:ext>
            </a:extLst>
          </p:cNvPr>
          <p:cNvSpPr>
            <a:spLocks noGrp="1"/>
          </p:cNvSpPr>
          <p:nvPr>
            <p:ph type="pic" sz="quarter" idx="10"/>
          </p:nvPr>
        </p:nvSpPr>
        <p:spPr>
          <a:xfrm>
            <a:off x="8433150" y="0"/>
            <a:ext cx="9854850" cy="10287000"/>
          </a:xfrm>
          <a:prstGeom prst="rect">
            <a:avLst/>
          </a:prstGeom>
        </p:spPr>
        <p:txBody>
          <a:bodyPr/>
          <a:lstStyle/>
          <a:p>
            <a:endParaRPr lang="en-US"/>
          </a:p>
        </p:txBody>
      </p:sp>
      <p:sp>
        <p:nvSpPr>
          <p:cNvPr id="2" name="Text Placeholder 5">
            <a:extLst>
              <a:ext uri="{FF2B5EF4-FFF2-40B4-BE49-F238E27FC236}">
                <a16:creationId xmlns:a16="http://schemas.microsoft.com/office/drawing/2014/main" id="{78557B45-B4C5-7AEA-3114-B07DC69B05B3}"/>
              </a:ext>
            </a:extLst>
          </p:cNvPr>
          <p:cNvSpPr>
            <a:spLocks noGrp="1"/>
          </p:cNvSpPr>
          <p:nvPr>
            <p:ph type="body" sz="quarter" idx="15" hasCustomPrompt="1"/>
          </p:nvPr>
        </p:nvSpPr>
        <p:spPr>
          <a:xfrm>
            <a:off x="1143002" y="1740939"/>
            <a:ext cx="6400799" cy="1105929"/>
          </a:xfrm>
          <a:prstGeom prst="rect">
            <a:avLst/>
          </a:prstGeom>
        </p:spPr>
        <p:txBody>
          <a:bodyPr/>
          <a:lstStyle>
            <a:lvl1pPr marL="0" indent="0">
              <a:lnSpc>
                <a:spcPts val="2400"/>
              </a:lnSpc>
              <a:spcBef>
                <a:spcPts val="300"/>
              </a:spcBef>
              <a:buFont typeface="Arial" panose="020B0604020202020204" pitchFamily="34" charset="0"/>
              <a:buNone/>
              <a:defRPr sz="1800" b="1" i="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4" name="Text Placeholder 5">
            <a:extLst>
              <a:ext uri="{FF2B5EF4-FFF2-40B4-BE49-F238E27FC236}">
                <a16:creationId xmlns:a16="http://schemas.microsoft.com/office/drawing/2014/main" id="{FF651A40-64F8-9772-5A93-8A0997CB4BA8}"/>
              </a:ext>
            </a:extLst>
          </p:cNvPr>
          <p:cNvSpPr>
            <a:spLocks noGrp="1"/>
          </p:cNvSpPr>
          <p:nvPr>
            <p:ph type="body" sz="quarter" idx="16" hasCustomPrompt="1"/>
          </p:nvPr>
        </p:nvSpPr>
        <p:spPr>
          <a:xfrm>
            <a:off x="1143002" y="2865332"/>
            <a:ext cx="6400799" cy="1105929"/>
          </a:xfrm>
          <a:prstGeom prst="rect">
            <a:avLst/>
          </a:prstGeom>
        </p:spPr>
        <p:txBody>
          <a:bodyPr/>
          <a:lstStyle>
            <a:lvl1pPr marL="0" indent="0">
              <a:lnSpc>
                <a:spcPts val="2400"/>
              </a:lnSpc>
              <a:spcBef>
                <a:spcPts val="300"/>
              </a:spcBef>
              <a:buFont typeface="Arial" panose="020B0604020202020204" pitchFamily="34" charset="0"/>
              <a:buNone/>
              <a:defRPr sz="1500" b="0" i="0">
                <a:solidFill>
                  <a:srgbClr val="D9222A"/>
                </a:solidFill>
                <a:latin typeface="Arial" panose="020B0604020202020204" pitchFamily="34" charset="0"/>
                <a:cs typeface="Arial" panose="020B0604020202020204" pitchFamily="34" charset="0"/>
              </a:defRPr>
            </a:lvl1pPr>
          </a:lstStyle>
          <a:p>
            <a:pPr lvl="0"/>
            <a:r>
              <a:rPr lang="en-US"/>
              <a:t>– LOREM IPSUM DOLOR SIT AMET</a:t>
            </a:r>
          </a:p>
        </p:txBody>
      </p:sp>
      <p:sp>
        <p:nvSpPr>
          <p:cNvPr id="6" name="Slide Number Placeholder 5">
            <a:extLst>
              <a:ext uri="{FF2B5EF4-FFF2-40B4-BE49-F238E27FC236}">
                <a16:creationId xmlns:a16="http://schemas.microsoft.com/office/drawing/2014/main" id="{DBEEB90B-D603-BD84-1182-6117B2B2A302}"/>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a:p>
        </p:txBody>
      </p:sp>
      <p:pic>
        <p:nvPicPr>
          <p:cNvPr id="7" name="Graphic 6">
            <a:extLst>
              <a:ext uri="{FF2B5EF4-FFF2-40B4-BE49-F238E27FC236}">
                <a16:creationId xmlns:a16="http://schemas.microsoft.com/office/drawing/2014/main" id="{2A9BA41B-6C91-19F7-7DBD-661B1E3A5A8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434360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 Top">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FBA3A96-4E23-D4B6-DBB4-08822BB4258A}"/>
              </a:ext>
            </a:extLst>
          </p:cNvPr>
          <p:cNvSpPr>
            <a:spLocks noGrp="1"/>
          </p:cNvSpPr>
          <p:nvPr>
            <p:ph type="pic" sz="quarter" idx="10"/>
          </p:nvPr>
        </p:nvSpPr>
        <p:spPr>
          <a:xfrm>
            <a:off x="0" y="1"/>
            <a:ext cx="18288000" cy="5257799"/>
          </a:xfrm>
          <a:prstGeom prst="rect">
            <a:avLst/>
          </a:prstGeom>
        </p:spPr>
        <p:txBody>
          <a:bodyPr/>
          <a:lstStyle/>
          <a:p>
            <a:endParaRPr lang="en-US"/>
          </a:p>
        </p:txBody>
      </p:sp>
      <p:sp>
        <p:nvSpPr>
          <p:cNvPr id="2" name="Text Placeholder 5">
            <a:extLst>
              <a:ext uri="{FF2B5EF4-FFF2-40B4-BE49-F238E27FC236}">
                <a16:creationId xmlns:a16="http://schemas.microsoft.com/office/drawing/2014/main" id="{5D7D829C-B686-BF2C-B191-C6EEBF10CAC0}"/>
              </a:ext>
            </a:extLst>
          </p:cNvPr>
          <p:cNvSpPr>
            <a:spLocks noGrp="1"/>
          </p:cNvSpPr>
          <p:nvPr>
            <p:ph type="body" sz="quarter" idx="15" hasCustomPrompt="1"/>
          </p:nvPr>
        </p:nvSpPr>
        <p:spPr>
          <a:xfrm>
            <a:off x="1143000" y="6557376"/>
            <a:ext cx="9947133" cy="1043574"/>
          </a:xfrm>
          <a:prstGeom prst="rect">
            <a:avLst/>
          </a:prstGeom>
        </p:spPr>
        <p:txBody>
          <a:bodyPr/>
          <a:lstStyle>
            <a:lvl1pPr marL="0" indent="0">
              <a:lnSpc>
                <a:spcPts val="2400"/>
              </a:lnSpc>
              <a:spcBef>
                <a:spcPts val="300"/>
              </a:spcBef>
              <a:buFont typeface="Arial" panose="020B0604020202020204" pitchFamily="34" charset="0"/>
              <a:buNone/>
              <a:defRPr sz="1800">
                <a:latin typeface="Arial" panose="020B0604020202020204" pitchFamily="34" charset="0"/>
                <a:cs typeface="Arial" panose="020B0604020202020204" pitchFamily="34" charset="0"/>
              </a:defRPr>
            </a:lvl1pPr>
          </a:lstStyle>
          <a:p>
            <a:pPr lvl="0"/>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5" name="Text Placeholder 5">
            <a:extLst>
              <a:ext uri="{FF2B5EF4-FFF2-40B4-BE49-F238E27FC236}">
                <a16:creationId xmlns:a16="http://schemas.microsoft.com/office/drawing/2014/main" id="{C31D2BE4-A9D0-845F-47BE-97A02106B8E0}"/>
              </a:ext>
            </a:extLst>
          </p:cNvPr>
          <p:cNvSpPr>
            <a:spLocks noGrp="1"/>
          </p:cNvSpPr>
          <p:nvPr>
            <p:ph type="body" sz="quarter" idx="12" hasCustomPrompt="1"/>
          </p:nvPr>
        </p:nvSpPr>
        <p:spPr>
          <a:xfrm>
            <a:off x="1143002" y="5603113"/>
            <a:ext cx="5639843" cy="518984"/>
          </a:xfrm>
          <a:prstGeom prst="rect">
            <a:avLst/>
          </a:prstGeom>
        </p:spPr>
        <p:txBody>
          <a:bodyPr/>
          <a:lstStyle>
            <a:lvl1pPr marL="0" indent="0">
              <a:lnSpc>
                <a:spcPct val="100000"/>
              </a:lnSpc>
              <a:buNone/>
              <a:defRPr sz="225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3" name="Slide Number Placeholder 5">
            <a:extLst>
              <a:ext uri="{FF2B5EF4-FFF2-40B4-BE49-F238E27FC236}">
                <a16:creationId xmlns:a16="http://schemas.microsoft.com/office/drawing/2014/main" id="{783B77DE-7773-2D02-8D8A-0DDAB915A31C}"/>
              </a:ext>
            </a:extLst>
          </p:cNvPr>
          <p:cNvSpPr>
            <a:spLocks noGrp="1"/>
          </p:cNvSpPr>
          <p:nvPr>
            <p:ph type="sldNum" sz="quarter" idx="14"/>
          </p:nvPr>
        </p:nvSpPr>
        <p:spPr>
          <a:xfrm>
            <a:off x="1039661" y="8987973"/>
            <a:ext cx="493035" cy="276189"/>
          </a:xfrm>
          <a:prstGeom prst="rect">
            <a:avLst/>
          </a:prstGeom>
        </p:spPr>
        <p:txBody>
          <a:bodyPr anchor="ctr"/>
          <a:lstStyle>
            <a:lvl1pPr algn="l">
              <a:defRPr sz="1200"/>
            </a:lvl1pPr>
          </a:lstStyle>
          <a:p>
            <a:fld id="{19BDA809-5331-1C46-836A-41C801806DA5}" type="slidenum">
              <a:rPr lang="en-US" smtClean="0"/>
              <a:pPr/>
              <a:t>‹#›</a:t>
            </a:fld>
            <a:endParaRPr lang="en-US"/>
          </a:p>
        </p:txBody>
      </p:sp>
      <p:pic>
        <p:nvPicPr>
          <p:cNvPr id="6" name="Graphic 5">
            <a:extLst>
              <a:ext uri="{FF2B5EF4-FFF2-40B4-BE49-F238E27FC236}">
                <a16:creationId xmlns:a16="http://schemas.microsoft.com/office/drawing/2014/main" id="{CE2BA612-3014-B494-C506-A42CD03437E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32696" y="8982131"/>
            <a:ext cx="2522792" cy="276189"/>
          </a:xfrm>
          <a:prstGeom prst="rect">
            <a:avLst/>
          </a:prstGeom>
        </p:spPr>
      </p:pic>
    </p:spTree>
    <p:extLst>
      <p:ext uri="{BB962C8B-B14F-4D97-AF65-F5344CB8AC3E}">
        <p14:creationId xmlns:p14="http://schemas.microsoft.com/office/powerpoint/2010/main" val="1887957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8F363-24DD-33BD-127F-4A182E2A1772}"/>
              </a:ext>
            </a:extLst>
          </p:cNvPr>
          <p:cNvSpPr>
            <a:spLocks noGrp="1"/>
          </p:cNvSpPr>
          <p:nvPr>
            <p:ph type="dt" sz="half" idx="10"/>
          </p:nvPr>
        </p:nvSpPr>
        <p:spPr/>
        <p:txBody>
          <a:bodyPr/>
          <a:lstStyle/>
          <a:p>
            <a:pPr defTabSz="1371600"/>
            <a:fld id="{CD627A26-9AC4-4076-995B-3077C1D8AEBD}" type="datetimeFigureOut">
              <a:rPr lang="en-US" smtClean="0">
                <a:solidFill>
                  <a:srgbClr val="000000">
                    <a:tint val="75000"/>
                  </a:srgbClr>
                </a:solidFill>
              </a:rPr>
              <a:pPr defTabSz="1371600"/>
              <a:t>6/3/2026</a:t>
            </a:fld>
            <a:endParaRPr lang="en-US">
              <a:solidFill>
                <a:srgbClr val="000000">
                  <a:tint val="75000"/>
                </a:srgbClr>
              </a:solidFill>
            </a:endParaRPr>
          </a:p>
        </p:txBody>
      </p:sp>
      <p:sp>
        <p:nvSpPr>
          <p:cNvPr id="3" name="Footer Placeholder 2">
            <a:extLst>
              <a:ext uri="{FF2B5EF4-FFF2-40B4-BE49-F238E27FC236}">
                <a16:creationId xmlns:a16="http://schemas.microsoft.com/office/drawing/2014/main" id="{605459D7-7171-6C70-DCE9-52516575B02E}"/>
              </a:ext>
            </a:extLst>
          </p:cNvPr>
          <p:cNvSpPr>
            <a:spLocks noGrp="1"/>
          </p:cNvSpPr>
          <p:nvPr>
            <p:ph type="ftr" sz="quarter" idx="11"/>
          </p:nvPr>
        </p:nvSpPr>
        <p:spPr/>
        <p:txBody>
          <a:bodyPr/>
          <a:lstStyle/>
          <a:p>
            <a:pPr defTabSz="1371600"/>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id="{19E825DC-C2C0-5A56-745E-1F807F74693A}"/>
              </a:ext>
            </a:extLst>
          </p:cNvPr>
          <p:cNvSpPr>
            <a:spLocks noGrp="1"/>
          </p:cNvSpPr>
          <p:nvPr>
            <p:ph type="sldNum" sz="quarter" idx="12"/>
          </p:nvPr>
        </p:nvSpPr>
        <p:spPr/>
        <p:txBody>
          <a:bodyPr/>
          <a:lstStyle/>
          <a:p>
            <a:pPr defTabSz="1371600"/>
            <a:fld id="{6A3CB945-3993-4E79-B8A3-607D6A503174}" type="slidenum">
              <a:rPr lang="en-US" smtClean="0">
                <a:solidFill>
                  <a:srgbClr val="000000">
                    <a:tint val="75000"/>
                  </a:srgbClr>
                </a:solidFill>
              </a:rPr>
              <a:pPr defTabSz="1371600"/>
              <a:t>‹#›</a:t>
            </a:fld>
            <a:endParaRPr lang="en-US">
              <a:solidFill>
                <a:srgbClr val="000000">
                  <a:tint val="75000"/>
                </a:srgbClr>
              </a:solidFill>
            </a:endParaRPr>
          </a:p>
        </p:txBody>
      </p:sp>
    </p:spTree>
    <p:extLst>
      <p:ext uri="{BB962C8B-B14F-4D97-AF65-F5344CB8AC3E}">
        <p14:creationId xmlns:p14="http://schemas.microsoft.com/office/powerpoint/2010/main" val="2453911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CC0000"/>
        </a:solidFill>
        <a:effectLst/>
      </p:bgPr>
    </p:bg>
    <p:spTree>
      <p:nvGrpSpPr>
        <p:cNvPr id="1" name=""/>
        <p:cNvGrpSpPr/>
        <p:nvPr/>
      </p:nvGrpSpPr>
      <p:grpSpPr>
        <a:xfrm>
          <a:off x="0" y="0"/>
          <a:ext cx="0" cy="0"/>
          <a:chOff x="0" y="0"/>
          <a:chExt cx="0" cy="0"/>
        </a:xfrm>
      </p:grpSpPr>
      <p:sp>
        <p:nvSpPr>
          <p:cNvPr id="3083" name="Rectangle 11"/>
          <p:cNvSpPr>
            <a:spLocks noChangeArrowheads="1"/>
          </p:cNvSpPr>
          <p:nvPr userDrawn="1"/>
        </p:nvSpPr>
        <p:spPr bwMode="auto">
          <a:xfrm>
            <a:off x="0" y="0"/>
            <a:ext cx="18288000" cy="1714500"/>
          </a:xfrm>
          <a:prstGeom prst="rect">
            <a:avLst/>
          </a:prstGeom>
          <a:solidFill>
            <a:schemeClr val="tx1"/>
          </a:solidFill>
          <a:ln w="9525">
            <a:noFill/>
            <a:miter lim="800000"/>
            <a:headEnd/>
            <a:tailEnd/>
          </a:ln>
          <a:effectLst/>
        </p:spPr>
        <p:txBody>
          <a:bodyPr wrap="none" anchor="ctr"/>
          <a:lstStyle/>
          <a:p>
            <a:endParaRPr lang="en-US" sz="2700"/>
          </a:p>
        </p:txBody>
      </p:sp>
      <p:pic>
        <p:nvPicPr>
          <p:cNvPr id="3094" name="Picture 22" descr="TTU 2 Title Page_logo"/>
          <p:cNvPicPr>
            <a:picLocks noChangeAspect="1" noChangeArrowheads="1"/>
          </p:cNvPicPr>
          <p:nvPr userDrawn="1"/>
        </p:nvPicPr>
        <p:blipFill>
          <a:blip r:embed="rId2" cstate="print"/>
          <a:srcRect/>
          <a:stretch>
            <a:fillRect/>
          </a:stretch>
        </p:blipFill>
        <p:spPr bwMode="auto">
          <a:xfrm>
            <a:off x="15954379" y="-4762"/>
            <a:ext cx="2206625" cy="1709738"/>
          </a:xfrm>
          <a:prstGeom prst="rect">
            <a:avLst/>
          </a:prstGeom>
          <a:noFill/>
        </p:spPr>
      </p:pic>
      <p:sp>
        <p:nvSpPr>
          <p:cNvPr id="3074" name="Rectangle 2"/>
          <p:cNvSpPr>
            <a:spLocks noGrp="1" noChangeArrowheads="1"/>
          </p:cNvSpPr>
          <p:nvPr>
            <p:ph type="ctrTitle"/>
          </p:nvPr>
        </p:nvSpPr>
        <p:spPr>
          <a:xfrm>
            <a:off x="1228729" y="-64294"/>
            <a:ext cx="15027275" cy="1714502"/>
          </a:xfrm>
        </p:spPr>
        <p:txBody>
          <a:bodyPr/>
          <a:lstStyle>
            <a:lvl1pPr>
              <a:lnSpc>
                <a:spcPct val="120000"/>
              </a:lnSpc>
              <a:spcAft>
                <a:spcPct val="20000"/>
              </a:spcAft>
              <a:defRPr/>
            </a:lvl1pPr>
          </a:lstStyle>
          <a:p>
            <a:r>
              <a:rPr lang="en-US"/>
              <a:t>Click to edit Master title style</a:t>
            </a:r>
          </a:p>
        </p:txBody>
      </p:sp>
      <p:sp>
        <p:nvSpPr>
          <p:cNvPr id="3075" name="Rectangle 3"/>
          <p:cNvSpPr>
            <a:spLocks noGrp="1" noChangeArrowheads="1"/>
          </p:cNvSpPr>
          <p:nvPr>
            <p:ph type="subTitle" idx="1"/>
          </p:nvPr>
        </p:nvSpPr>
        <p:spPr>
          <a:xfrm>
            <a:off x="1133477" y="4614862"/>
            <a:ext cx="12801600" cy="2628900"/>
          </a:xfrm>
        </p:spPr>
        <p:txBody>
          <a:bodyPr/>
          <a:lstStyle>
            <a:lvl1pPr>
              <a:spcBef>
                <a:spcPct val="0"/>
              </a:spcBef>
              <a:spcAft>
                <a:spcPct val="0"/>
              </a:spcAft>
              <a:defRPr sz="5400">
                <a:solidFill>
                  <a:schemeClr val="bg1"/>
                </a:solidFill>
              </a:defRPr>
            </a:lvl1pPr>
          </a:lstStyle>
          <a:p>
            <a:r>
              <a:rPr lang="en-US"/>
              <a:t>Click to edit Master subtitle style</a:t>
            </a:r>
          </a:p>
        </p:txBody>
      </p:sp>
    </p:spTree>
    <p:extLst>
      <p:ext uri="{BB962C8B-B14F-4D97-AF65-F5344CB8AC3E}">
        <p14:creationId xmlns:p14="http://schemas.microsoft.com/office/powerpoint/2010/main" val="3497308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590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4"/>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lvl1pPr>
            <a:lvl2pPr marL="685835" indent="0">
              <a:buNone/>
              <a:defRPr sz="2700"/>
            </a:lvl2pPr>
            <a:lvl3pPr marL="1371669" indent="0">
              <a:buNone/>
              <a:defRPr sz="2400"/>
            </a:lvl3pPr>
            <a:lvl4pPr marL="2057504" indent="0">
              <a:buNone/>
              <a:defRPr sz="2100"/>
            </a:lvl4pPr>
            <a:lvl5pPr marL="2743337" indent="0">
              <a:buNone/>
              <a:defRPr sz="2100"/>
            </a:lvl5pPr>
            <a:lvl6pPr marL="3429171" indent="0">
              <a:buNone/>
              <a:defRPr sz="2100"/>
            </a:lvl6pPr>
            <a:lvl7pPr marL="4115006" indent="0">
              <a:buNone/>
              <a:defRPr sz="2100"/>
            </a:lvl7pPr>
            <a:lvl8pPr marL="4800840" indent="0">
              <a:buNone/>
              <a:defRPr sz="2100"/>
            </a:lvl8pPr>
            <a:lvl9pPr marL="5486675" indent="0">
              <a:buNone/>
              <a:defRPr sz="2100"/>
            </a:lvl9pPr>
          </a:lstStyle>
          <a:p>
            <a:pPr lvl="0"/>
            <a:r>
              <a:rPr lang="en-US"/>
              <a:t>Click to edit Master text styles</a:t>
            </a:r>
          </a:p>
        </p:txBody>
      </p:sp>
    </p:spTree>
    <p:extLst>
      <p:ext uri="{BB962C8B-B14F-4D97-AF65-F5344CB8AC3E}">
        <p14:creationId xmlns:p14="http://schemas.microsoft.com/office/powerpoint/2010/main" val="54621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39826" y="319564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521826" y="319564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8293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1"/>
            <a:ext cx="8080376" cy="959643"/>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2"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4" y="2302671"/>
            <a:ext cx="8083550" cy="959643"/>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99026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173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06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2" y="409579"/>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4"/>
            <a:ext cx="6016626" cy="70365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Tree>
    <p:extLst>
      <p:ext uri="{BB962C8B-B14F-4D97-AF65-F5344CB8AC3E}">
        <p14:creationId xmlns:p14="http://schemas.microsoft.com/office/powerpoint/2010/main" val="41342587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Tree>
    <p:extLst>
      <p:ext uri="{BB962C8B-B14F-4D97-AF65-F5344CB8AC3E}">
        <p14:creationId xmlns:p14="http://schemas.microsoft.com/office/powerpoint/2010/main" val="38806920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8118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4226" y="-38100"/>
            <a:ext cx="4114800" cy="1002268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39826" y="-38100"/>
            <a:ext cx="12039600" cy="100226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139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10.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1.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6B2A66-E18A-4DDB-B749-45DB793382B6}"/>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ED65D6-D840-4878-A9ED-E518E8E230B0}"/>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D7DB0-4BB3-4B9D-BF19-EED879C40160}"/>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25404F2-BE9A-4460-8815-8F645183555F}" type="datetimeFigureOut">
              <a:rPr lang="en-US" smtClean="0"/>
              <a:pPr/>
              <a:t>6/3/2026</a:t>
            </a:fld>
            <a:endParaRPr lang="en-US"/>
          </a:p>
        </p:txBody>
      </p:sp>
      <p:sp>
        <p:nvSpPr>
          <p:cNvPr id="5" name="Footer Placeholder 4">
            <a:extLst>
              <a:ext uri="{FF2B5EF4-FFF2-40B4-BE49-F238E27FC236}">
                <a16:creationId xmlns:a16="http://schemas.microsoft.com/office/drawing/2014/main" id="{807352F2-FD07-4E99-A210-F158106089A4}"/>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55CD09-E2A2-4ED7-A1CB-A9FDE5D437A6}"/>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524477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1371669"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81220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480">
          <p15:clr>
            <a:srgbClr val="F26B43"/>
          </p15:clr>
        </p15:guide>
        <p15:guide id="3" pos="7200">
          <p15:clr>
            <a:srgbClr val="F26B43"/>
          </p15:clr>
        </p15:guide>
        <p15:guide id="4" orient="horz" pos="3888">
          <p15:clr>
            <a:srgbClr val="F26B43"/>
          </p15:clr>
        </p15:guide>
        <p15:guide id="6" orient="horz" pos="3192">
          <p15:clr>
            <a:srgbClr val="F26B43"/>
          </p15:clr>
        </p15:guide>
        <p15:guide id="7" orient="horz" pos="7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5CC57AE-4531-4643-9E4C-9BB71E76BFE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0082CE-9F18-464C-831A-3C4BB516212E}" type="datetimeFigureOut">
              <a:rPr lang="en-US" smtClean="0"/>
              <a:t>6/3/2026</a:t>
            </a:fld>
            <a:endParaRPr lang="en-US"/>
          </a:p>
        </p:txBody>
      </p:sp>
      <p:sp>
        <p:nvSpPr>
          <p:cNvPr id="5" name="Footer Placeholder 4">
            <a:extLst>
              <a:ext uri="{FF2B5EF4-FFF2-40B4-BE49-F238E27FC236}">
                <a16:creationId xmlns:a16="http://schemas.microsoft.com/office/drawing/2014/main" id="{503837D7-CC2C-EC40-B260-226DD8DEB69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19EBCE-1416-4F44-B9F4-AC4F19086C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62DCE14-7B8A-0241-84AC-0E839D3FCF1D}" type="slidenum">
              <a:rPr lang="en-US" smtClean="0"/>
              <a:t>‹#›</a:t>
            </a:fld>
            <a:endParaRPr lang="en-US"/>
          </a:p>
        </p:txBody>
      </p:sp>
      <p:sp>
        <p:nvSpPr>
          <p:cNvPr id="7" name="Rectangle 6">
            <a:extLst>
              <a:ext uri="{FF2B5EF4-FFF2-40B4-BE49-F238E27FC236}">
                <a16:creationId xmlns:a16="http://schemas.microsoft.com/office/drawing/2014/main" id="{7D659D91-B432-FE40-8146-918ECD5BADE9}"/>
              </a:ext>
            </a:extLst>
          </p:cNvPr>
          <p:cNvSpPr/>
          <p:nvPr userDrawn="1"/>
        </p:nvSpPr>
        <p:spPr>
          <a:xfrm>
            <a:off x="0" y="-35627"/>
            <a:ext cx="1828800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E6D994AF-5134-BA4F-9EC1-06BADC2E1043}"/>
              </a:ext>
            </a:extLst>
          </p:cNvPr>
          <p:cNvPicPr>
            <a:picLocks noChangeAspect="1"/>
          </p:cNvPicPr>
          <p:nvPr userDrawn="1"/>
        </p:nvPicPr>
        <p:blipFill>
          <a:blip r:embed="rId8"/>
          <a:stretch>
            <a:fillRect/>
          </a:stretch>
        </p:blipFill>
        <p:spPr>
          <a:xfrm>
            <a:off x="16277007" y="15915"/>
            <a:ext cx="2010993" cy="10287000"/>
          </a:xfrm>
          <a:prstGeom prst="rect">
            <a:avLst/>
          </a:prstGeom>
        </p:spPr>
      </p:pic>
      <p:pic>
        <p:nvPicPr>
          <p:cNvPr id="12" name="Picture 11" descr="Logo&#10;&#10;Description automatically generated">
            <a:extLst>
              <a:ext uri="{FF2B5EF4-FFF2-40B4-BE49-F238E27FC236}">
                <a16:creationId xmlns:a16="http://schemas.microsoft.com/office/drawing/2014/main" id="{EA034F68-52A6-BC4D-BC42-03B717497FAB}"/>
              </a:ext>
            </a:extLst>
          </p:cNvPr>
          <p:cNvPicPr>
            <a:picLocks noChangeAspect="1"/>
          </p:cNvPicPr>
          <p:nvPr userDrawn="1"/>
        </p:nvPicPr>
        <p:blipFill>
          <a:blip r:embed="rId9"/>
          <a:stretch>
            <a:fillRect/>
          </a:stretch>
        </p:blipFill>
        <p:spPr>
          <a:xfrm>
            <a:off x="914401" y="838199"/>
            <a:ext cx="1143656" cy="1333502"/>
          </a:xfrm>
          <a:prstGeom prst="rect">
            <a:avLst/>
          </a:prstGeom>
        </p:spPr>
      </p:pic>
    </p:spTree>
    <p:extLst>
      <p:ext uri="{BB962C8B-B14F-4D97-AF65-F5344CB8AC3E}">
        <p14:creationId xmlns:p14="http://schemas.microsoft.com/office/powerpoint/2010/main" val="34382633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41" r:id="rId4"/>
    <p:sldLayoutId id="2147483742" r:id="rId5"/>
    <p:sldLayoutId id="2147483743" r:id="rId6"/>
  </p:sldLayoutIdLst>
  <p:txStyles>
    <p:titleStyle>
      <a:lvl1pPr algn="l" defTabSz="1371600" rtl="0" eaLnBrk="1" latinLnBrk="0" hangingPunct="1">
        <a:lnSpc>
          <a:spcPct val="90000"/>
        </a:lnSpc>
        <a:spcBef>
          <a:spcPct val="0"/>
        </a:spcBef>
        <a:buNone/>
        <a:defRPr sz="54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NeutrafaceSlabTextBook" panose="02060503020205020402" pitchFamily="18"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NeutrafaceSlabTextBook" panose="02060503020205020402" pitchFamily="18"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NeutrafaceSlabTextBook" panose="02060503020205020402" pitchFamily="18"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NeutrafaceSlabTextBook" panose="02060503020205020402" pitchFamily="18"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NeutrafaceSlabTextBook" panose="02060503020205020402"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5CC57AE-4531-4643-9E4C-9BB71E76BFE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0082CE-9F18-464C-831A-3C4BB516212E}" type="datetimeFigureOut">
              <a:rPr lang="en-US" smtClean="0"/>
              <a:t>6/3/2026</a:t>
            </a:fld>
            <a:endParaRPr lang="en-US"/>
          </a:p>
        </p:txBody>
      </p:sp>
      <p:sp>
        <p:nvSpPr>
          <p:cNvPr id="5" name="Footer Placeholder 4">
            <a:extLst>
              <a:ext uri="{FF2B5EF4-FFF2-40B4-BE49-F238E27FC236}">
                <a16:creationId xmlns:a16="http://schemas.microsoft.com/office/drawing/2014/main" id="{503837D7-CC2C-EC40-B260-226DD8DEB69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19EBCE-1416-4F44-B9F4-AC4F19086C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62DCE14-7B8A-0241-84AC-0E839D3FCF1D}" type="slidenum">
              <a:rPr lang="en-US" smtClean="0"/>
              <a:t>‹#›</a:t>
            </a:fld>
            <a:endParaRPr lang="en-US"/>
          </a:p>
        </p:txBody>
      </p:sp>
      <p:pic>
        <p:nvPicPr>
          <p:cNvPr id="2" name="Picture 1">
            <a:extLst>
              <a:ext uri="{FF2B5EF4-FFF2-40B4-BE49-F238E27FC236}">
                <a16:creationId xmlns:a16="http://schemas.microsoft.com/office/drawing/2014/main" id="{86CD89D4-40FB-474E-8284-4F682F5A9A0D}"/>
              </a:ext>
            </a:extLst>
          </p:cNvPr>
          <p:cNvPicPr>
            <a:picLocks noChangeAspect="1"/>
          </p:cNvPicPr>
          <p:nvPr userDrawn="1"/>
        </p:nvPicPr>
        <p:blipFill>
          <a:blip r:embed="rId18"/>
          <a:stretch>
            <a:fillRect/>
          </a:stretch>
        </p:blipFill>
        <p:spPr>
          <a:xfrm>
            <a:off x="914402" y="914401"/>
            <a:ext cx="2971800" cy="725120"/>
          </a:xfrm>
          <a:prstGeom prst="rect">
            <a:avLst/>
          </a:prstGeom>
        </p:spPr>
      </p:pic>
    </p:spTree>
    <p:extLst>
      <p:ext uri="{BB962C8B-B14F-4D97-AF65-F5344CB8AC3E}">
        <p14:creationId xmlns:p14="http://schemas.microsoft.com/office/powerpoint/2010/main" val="320635578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4" r:id="rId16"/>
  </p:sldLayoutIdLst>
  <p:txStyles>
    <p:titleStyle>
      <a:lvl1pPr algn="l" defTabSz="1371600" rtl="0" eaLnBrk="1" latinLnBrk="0" hangingPunct="1">
        <a:lnSpc>
          <a:spcPct val="90000"/>
        </a:lnSpc>
        <a:spcBef>
          <a:spcPct val="0"/>
        </a:spcBef>
        <a:buNone/>
        <a:defRPr sz="54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NeutrafaceSlabTextBook" panose="02060503020205020402" pitchFamily="18" charset="77"/>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NeutrafaceSlabTextBook" panose="02060503020205020402" pitchFamily="18" charset="77"/>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NeutrafaceSlabTextBook" panose="02060503020205020402" pitchFamily="18" charset="77"/>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NeutrafaceSlabTextBook" panose="02060503020205020402" pitchFamily="18" charset="77"/>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NeutrafaceSlabTextBook" panose="02060503020205020402" pitchFamily="18" charset="77"/>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0"/>
            <a:ext cx="18288000" cy="1714500"/>
          </a:xfrm>
          <a:prstGeom prst="rect">
            <a:avLst/>
          </a:prstGeom>
          <a:solidFill>
            <a:schemeClr val="tx1"/>
          </a:solidFill>
          <a:ln w="9525">
            <a:noFill/>
            <a:miter lim="800000"/>
            <a:headEnd/>
            <a:tailEnd/>
          </a:ln>
          <a:effectLst/>
        </p:spPr>
        <p:txBody>
          <a:bodyPr wrap="none" anchor="ctr"/>
          <a:lstStyle/>
          <a:p>
            <a:endParaRPr lang="en-US" sz="2700"/>
          </a:p>
        </p:txBody>
      </p:sp>
      <p:sp>
        <p:nvSpPr>
          <p:cNvPr id="1026" name="Rectangle 2"/>
          <p:cNvSpPr>
            <a:spLocks noGrp="1" noChangeArrowheads="1"/>
          </p:cNvSpPr>
          <p:nvPr>
            <p:ph type="title"/>
          </p:nvPr>
        </p:nvSpPr>
        <p:spPr bwMode="auto">
          <a:xfrm>
            <a:off x="1228727" y="-38100"/>
            <a:ext cx="15030450" cy="1714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139826" y="3195641"/>
            <a:ext cx="16459200" cy="67889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43" name="Picture 19" descr="TTU 2 Title Page_logo"/>
          <p:cNvPicPr>
            <a:picLocks noChangeAspect="1" noChangeArrowheads="1"/>
          </p:cNvPicPr>
          <p:nvPr userDrawn="1"/>
        </p:nvPicPr>
        <p:blipFill>
          <a:blip r:embed="rId13" cstate="print"/>
          <a:srcRect/>
          <a:stretch>
            <a:fillRect/>
          </a:stretch>
        </p:blipFill>
        <p:spPr bwMode="auto">
          <a:xfrm>
            <a:off x="15954379" y="-4762"/>
            <a:ext cx="2206625" cy="1709738"/>
          </a:xfrm>
          <a:prstGeom prst="rect">
            <a:avLst/>
          </a:prstGeom>
          <a:noFill/>
        </p:spPr>
      </p:pic>
    </p:spTree>
    <p:extLst>
      <p:ext uri="{BB962C8B-B14F-4D97-AF65-F5344CB8AC3E}">
        <p14:creationId xmlns:p14="http://schemas.microsoft.com/office/powerpoint/2010/main" val="13052297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fontAlgn="base">
        <a:spcBef>
          <a:spcPct val="0"/>
        </a:spcBef>
        <a:spcAft>
          <a:spcPct val="0"/>
        </a:spcAft>
        <a:defRPr sz="3000">
          <a:solidFill>
            <a:schemeClr val="bg1"/>
          </a:solidFill>
          <a:latin typeface="+mj-lt"/>
          <a:ea typeface="+mj-ea"/>
          <a:cs typeface="+mj-cs"/>
        </a:defRPr>
      </a:lvl1pPr>
      <a:lvl2pPr algn="l" rtl="0" fontAlgn="base">
        <a:spcBef>
          <a:spcPct val="0"/>
        </a:spcBef>
        <a:spcAft>
          <a:spcPct val="0"/>
        </a:spcAft>
        <a:defRPr sz="3000">
          <a:solidFill>
            <a:schemeClr val="bg1"/>
          </a:solidFill>
          <a:latin typeface="Times New Roman" pitchFamily="18" charset="0"/>
        </a:defRPr>
      </a:lvl2pPr>
      <a:lvl3pPr algn="l" rtl="0" fontAlgn="base">
        <a:spcBef>
          <a:spcPct val="0"/>
        </a:spcBef>
        <a:spcAft>
          <a:spcPct val="0"/>
        </a:spcAft>
        <a:defRPr sz="3000">
          <a:solidFill>
            <a:schemeClr val="bg1"/>
          </a:solidFill>
          <a:latin typeface="Times New Roman" pitchFamily="18" charset="0"/>
        </a:defRPr>
      </a:lvl3pPr>
      <a:lvl4pPr algn="l" rtl="0" fontAlgn="base">
        <a:spcBef>
          <a:spcPct val="0"/>
        </a:spcBef>
        <a:spcAft>
          <a:spcPct val="0"/>
        </a:spcAft>
        <a:defRPr sz="3000">
          <a:solidFill>
            <a:schemeClr val="bg1"/>
          </a:solidFill>
          <a:latin typeface="Times New Roman" pitchFamily="18" charset="0"/>
        </a:defRPr>
      </a:lvl4pPr>
      <a:lvl5pPr algn="l" rtl="0" fontAlgn="base">
        <a:spcBef>
          <a:spcPct val="0"/>
        </a:spcBef>
        <a:spcAft>
          <a:spcPct val="0"/>
        </a:spcAft>
        <a:defRPr sz="3000">
          <a:solidFill>
            <a:schemeClr val="bg1"/>
          </a:solidFill>
          <a:latin typeface="Times New Roman" pitchFamily="18" charset="0"/>
        </a:defRPr>
      </a:lvl5pPr>
      <a:lvl6pPr marL="685835" algn="l" rtl="0" fontAlgn="base">
        <a:spcBef>
          <a:spcPct val="0"/>
        </a:spcBef>
        <a:spcAft>
          <a:spcPct val="0"/>
        </a:spcAft>
        <a:defRPr sz="3000">
          <a:solidFill>
            <a:schemeClr val="bg1"/>
          </a:solidFill>
          <a:latin typeface="Times New Roman" pitchFamily="18" charset="0"/>
        </a:defRPr>
      </a:lvl6pPr>
      <a:lvl7pPr marL="1371669" algn="l" rtl="0" fontAlgn="base">
        <a:spcBef>
          <a:spcPct val="0"/>
        </a:spcBef>
        <a:spcAft>
          <a:spcPct val="0"/>
        </a:spcAft>
        <a:defRPr sz="3000">
          <a:solidFill>
            <a:schemeClr val="bg1"/>
          </a:solidFill>
          <a:latin typeface="Times New Roman" pitchFamily="18" charset="0"/>
        </a:defRPr>
      </a:lvl7pPr>
      <a:lvl8pPr marL="2057504" algn="l" rtl="0" fontAlgn="base">
        <a:spcBef>
          <a:spcPct val="0"/>
        </a:spcBef>
        <a:spcAft>
          <a:spcPct val="0"/>
        </a:spcAft>
        <a:defRPr sz="3000">
          <a:solidFill>
            <a:schemeClr val="bg1"/>
          </a:solidFill>
          <a:latin typeface="Times New Roman" pitchFamily="18" charset="0"/>
        </a:defRPr>
      </a:lvl8pPr>
      <a:lvl9pPr marL="2743337" algn="l" rtl="0" fontAlgn="base">
        <a:spcBef>
          <a:spcPct val="0"/>
        </a:spcBef>
        <a:spcAft>
          <a:spcPct val="0"/>
        </a:spcAft>
        <a:defRPr sz="3000">
          <a:solidFill>
            <a:schemeClr val="bg1"/>
          </a:solidFill>
          <a:latin typeface="Times New Roman" pitchFamily="18" charset="0"/>
        </a:defRPr>
      </a:lvl9pPr>
    </p:titleStyle>
    <p:bodyStyle>
      <a:lvl1pPr algn="l" rtl="0" fontAlgn="base">
        <a:spcBef>
          <a:spcPct val="20000"/>
        </a:spcBef>
        <a:spcAft>
          <a:spcPct val="25000"/>
        </a:spcAft>
        <a:defRPr sz="4800">
          <a:solidFill>
            <a:schemeClr val="tx1"/>
          </a:solidFill>
          <a:latin typeface="+mn-lt"/>
          <a:ea typeface="+mn-ea"/>
          <a:cs typeface="+mn-cs"/>
        </a:defRPr>
      </a:lvl1pPr>
      <a:lvl2pPr marL="600105" indent="-428646" algn="l" rtl="0" fontAlgn="base">
        <a:spcBef>
          <a:spcPct val="20000"/>
        </a:spcBef>
        <a:spcAft>
          <a:spcPct val="0"/>
        </a:spcAft>
        <a:buClr>
          <a:srgbClr val="CC0000"/>
        </a:buClr>
        <a:buSzPct val="90000"/>
        <a:buFont typeface="Wingdings" pitchFamily="2" charset="2"/>
        <a:buChar char="§"/>
        <a:defRPr sz="3600">
          <a:solidFill>
            <a:schemeClr val="tx1"/>
          </a:solidFill>
          <a:latin typeface="+mn-lt"/>
        </a:defRPr>
      </a:lvl2pPr>
      <a:lvl3pPr marL="1114481" indent="-342917" algn="l" rtl="0" fontAlgn="base">
        <a:spcBef>
          <a:spcPct val="40000"/>
        </a:spcBef>
        <a:spcAft>
          <a:spcPct val="0"/>
        </a:spcAft>
        <a:buChar char="•"/>
        <a:defRPr i="1">
          <a:solidFill>
            <a:schemeClr val="tx1"/>
          </a:solidFill>
          <a:latin typeface="+mn-lt"/>
        </a:defRPr>
      </a:lvl3pPr>
      <a:lvl4pPr marL="1888427" indent="-342917" algn="l" rtl="0" fontAlgn="base">
        <a:spcBef>
          <a:spcPct val="40000"/>
        </a:spcBef>
        <a:spcAft>
          <a:spcPct val="0"/>
        </a:spcAft>
        <a:buChar char="–"/>
        <a:defRPr>
          <a:solidFill>
            <a:schemeClr val="tx1"/>
          </a:solidFill>
          <a:latin typeface="+mn-lt"/>
        </a:defRPr>
      </a:lvl4pPr>
      <a:lvl5pPr marL="2133707" algn="l" rtl="0" fontAlgn="base">
        <a:spcBef>
          <a:spcPct val="20000"/>
        </a:spcBef>
        <a:spcAft>
          <a:spcPct val="0"/>
        </a:spcAft>
        <a:defRPr>
          <a:solidFill>
            <a:schemeClr val="tx1"/>
          </a:solidFill>
          <a:latin typeface="+mn-lt"/>
        </a:defRPr>
      </a:lvl5pPr>
      <a:lvl6pPr marL="2819541" algn="l" rtl="0" fontAlgn="base">
        <a:spcBef>
          <a:spcPct val="20000"/>
        </a:spcBef>
        <a:spcAft>
          <a:spcPct val="0"/>
        </a:spcAft>
        <a:defRPr>
          <a:solidFill>
            <a:schemeClr val="tx1"/>
          </a:solidFill>
          <a:latin typeface="+mn-lt"/>
        </a:defRPr>
      </a:lvl6pPr>
      <a:lvl7pPr marL="3505376" algn="l" rtl="0" fontAlgn="base">
        <a:spcBef>
          <a:spcPct val="20000"/>
        </a:spcBef>
        <a:spcAft>
          <a:spcPct val="0"/>
        </a:spcAft>
        <a:defRPr>
          <a:solidFill>
            <a:schemeClr val="tx1"/>
          </a:solidFill>
          <a:latin typeface="+mn-lt"/>
        </a:defRPr>
      </a:lvl7pPr>
      <a:lvl8pPr marL="4191210" algn="l" rtl="0" fontAlgn="base">
        <a:spcBef>
          <a:spcPct val="20000"/>
        </a:spcBef>
        <a:spcAft>
          <a:spcPct val="0"/>
        </a:spcAft>
        <a:defRPr>
          <a:solidFill>
            <a:schemeClr val="tx1"/>
          </a:solidFill>
          <a:latin typeface="+mn-lt"/>
        </a:defRPr>
      </a:lvl8pPr>
      <a:lvl9pPr marL="4877045" algn="l" rtl="0" fontAlgn="base">
        <a:spcBef>
          <a:spcPct val="20000"/>
        </a:spcBef>
        <a:spcAft>
          <a:spcPct val="0"/>
        </a:spcAft>
        <a:defRPr>
          <a:solidFill>
            <a:schemeClr val="tx1"/>
          </a:solidFill>
          <a:latin typeface="+mn-lt"/>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elp.sbs.ttu.edu/TDClient/209/Portal/KB/ArticleDet?ID=5958" TargetMode="External"/><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hyperlink" Target="https://help.sbs.ttu.edu/TDClient/209/Portal/KB/ArticleDet?ID=5958" TargetMode="External"/><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hyperlink" Target="https://help.sbs.ttu.edu/TDClient/209/Portal/KB/?CategoryID=1643" TargetMode="External"/><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6.xml"/><Relationship Id="rId5" Type="http://schemas.openxmlformats.org/officeDocument/2006/relationships/hyperlink" Target="https://help.sbs.ttu.edu/TDClient/209/Portal/KB/?CategoryID=1830" TargetMode="External"/><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help.sbs.ttu.edu/TDClient/209/Portal/KB/ArticleDet?ID=649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help.sbs.ttu.edu/TDClient/209/Portal/Requests/ServiceDet?ID=5483" TargetMode="External"/><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hyperlink" Target="https://help.sbs.ttu.edu/TDClient/209/Portal/Requests/ServiceCatalog?CategoryID=1228" TargetMode="External"/><Relationship Id="rId2" Type="http://schemas.openxmlformats.org/officeDocument/2006/relationships/image" Target="../media/image28.jpeg"/><Relationship Id="rId1" Type="http://schemas.openxmlformats.org/officeDocument/2006/relationships/slideLayout" Target="../slideLayouts/slideLayout60.xml"/><Relationship Id="rId5" Type="http://schemas.openxmlformats.org/officeDocument/2006/relationships/image" Target="../media/image23.svg"/><Relationship Id="rId4" Type="http://schemas.openxmlformats.org/officeDocument/2006/relationships/hyperlink" Target="https://help.sbs.ttu.edu/TDClient/209/Portal/KB/?CategoryID=165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1.sv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hyperlink" Target="http://www.sbs.ttu.edu/" TargetMode="External"/><Relationship Id="rId5" Type="http://schemas.openxmlformats.org/officeDocument/2006/relationships/hyperlink" Target="mailto:sbs@ttu.edufrom" TargetMode="External"/><Relationship Id="rId4" Type="http://schemas.openxmlformats.org/officeDocument/2006/relationships/hyperlink" Target="https://help.sbs.ttu.edu/TDClient/209/Portal/Requests/ServiceCatalog?CategoryID=150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help.sbs.ttu.edu/TDClient/209/Portal/KB/?CategoryID=1442" TargetMode="External"/><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svg"/><Relationship Id="rId7" Type="http://schemas.openxmlformats.org/officeDocument/2006/relationships/image" Target="../media/image36.svg"/><Relationship Id="rId2" Type="http://schemas.openxmlformats.org/officeDocument/2006/relationships/image" Target="../media/image32.jpeg"/><Relationship Id="rId1" Type="http://schemas.openxmlformats.org/officeDocument/2006/relationships/slideLayout" Target="../slideLayouts/slideLayout61.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hyperlink" Target="mailto:sbs@ttu.edu" TargetMode="External"/><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955E84-8997-B8BF-4D60-1755BA30F4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441026A0-F144-A90F-9A29-857B7CF1D94D}"/>
              </a:ext>
            </a:extLst>
          </p:cNvPr>
          <p:cNvSpPr>
            <a:spLocks noGrp="1"/>
          </p:cNvSpPr>
          <p:nvPr>
            <p:ph type="ctrTitle"/>
          </p:nvPr>
        </p:nvSpPr>
        <p:spPr>
          <a:xfrm>
            <a:off x="2533650" y="4740275"/>
            <a:ext cx="13220700" cy="1470025"/>
          </a:xfrm>
        </p:spPr>
        <p:txBody>
          <a:bodyPr>
            <a:noAutofit/>
          </a:bodyPr>
          <a:lstStyle/>
          <a:p>
            <a:r>
              <a:rPr lang="en-US" sz="7200" b="1" dirty="0">
                <a:effectLst/>
              </a:rPr>
              <a:t>Tuition, Financial Aid,</a:t>
            </a:r>
            <a:br>
              <a:rPr lang="en-US" sz="7200" b="1" dirty="0">
                <a:effectLst/>
              </a:rPr>
            </a:br>
            <a:r>
              <a:rPr lang="en-US" sz="7200" b="1" dirty="0">
                <a:effectLst/>
              </a:rPr>
              <a:t>and Scholarships</a:t>
            </a:r>
            <a:endParaRPr lang="en-US" sz="7200" dirty="0">
              <a:effectLst/>
            </a:endParaRPr>
          </a:p>
        </p:txBody>
      </p:sp>
      <p:sp>
        <p:nvSpPr>
          <p:cNvPr id="3" name="Subtitle 2">
            <a:extLst>
              <a:ext uri="{FF2B5EF4-FFF2-40B4-BE49-F238E27FC236}">
                <a16:creationId xmlns:a16="http://schemas.microsoft.com/office/drawing/2014/main" id="{54BE7871-3A2F-50F8-1B73-108DC4633CB3}"/>
              </a:ext>
            </a:extLst>
          </p:cNvPr>
          <p:cNvSpPr>
            <a:spLocks noGrp="1"/>
          </p:cNvSpPr>
          <p:nvPr>
            <p:ph type="subTitle" idx="1"/>
          </p:nvPr>
        </p:nvSpPr>
        <p:spPr>
          <a:xfrm>
            <a:off x="3695700" y="7429500"/>
            <a:ext cx="10896600" cy="2324100"/>
          </a:xfrm>
        </p:spPr>
        <p:txBody>
          <a:bodyPr>
            <a:normAutofit/>
          </a:bodyPr>
          <a:lstStyle/>
          <a:p>
            <a:r>
              <a:rPr lang="en-US" dirty="0">
                <a:solidFill>
                  <a:schemeClr val="bg1">
                    <a:lumMod val="95000"/>
                  </a:schemeClr>
                </a:solidFill>
              </a:rPr>
              <a:t>Morgan Chavez-Brannon| Parent &amp; Family Relations</a:t>
            </a:r>
          </a:p>
          <a:p>
            <a:r>
              <a:rPr lang="en-US" dirty="0">
                <a:solidFill>
                  <a:schemeClr val="bg1">
                    <a:lumMod val="95000"/>
                  </a:schemeClr>
                </a:solidFill>
              </a:rPr>
              <a:t>Brooks Gustafson| Student Financial Aid &amp; Scholarships</a:t>
            </a:r>
          </a:p>
          <a:p>
            <a:r>
              <a:rPr lang="en-US" dirty="0">
                <a:solidFill>
                  <a:schemeClr val="bg1">
                    <a:lumMod val="95000"/>
                  </a:schemeClr>
                </a:solidFill>
              </a:rPr>
              <a:t>Cheyenne Jackson| Student Business Services</a:t>
            </a:r>
          </a:p>
        </p:txBody>
      </p:sp>
    </p:spTree>
    <p:extLst>
      <p:ext uri="{BB962C8B-B14F-4D97-AF65-F5344CB8AC3E}">
        <p14:creationId xmlns:p14="http://schemas.microsoft.com/office/powerpoint/2010/main" val="3457473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FBA5E-D18C-EE49-EC27-6E207ED106D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BE7580-DB1D-0CCB-5417-04AA0C472DB2}"/>
              </a:ext>
            </a:extLst>
          </p:cNvPr>
          <p:cNvSpPr>
            <a:spLocks noGrp="1"/>
          </p:cNvSpPr>
          <p:nvPr>
            <p:ph type="title" idx="4294967295"/>
          </p:nvPr>
        </p:nvSpPr>
        <p:spPr>
          <a:xfrm>
            <a:off x="1824261" y="1884889"/>
            <a:ext cx="9103323" cy="941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371600" rtl="0" eaLnBrk="1" fontAlgn="ctr" latinLnBrk="0" hangingPunct="1">
              <a:lnSpc>
                <a:spcPct val="100000"/>
              </a:lnSpc>
              <a:spcBef>
                <a:spcPts val="1500"/>
              </a:spcBef>
              <a:spcAft>
                <a:spcPts val="0"/>
              </a:spcAft>
              <a:buClrTx/>
              <a:buSzTx/>
              <a:buFont typeface="Arial" panose="020B0604020202020204" pitchFamily="34" charset="0"/>
              <a:buNone/>
              <a:tabLst/>
              <a:defRPr/>
            </a:pPr>
            <a:r>
              <a:rPr kumimoji="0" lang="en-US" sz="6600" b="1" i="0" u="none" strike="noStrike" kern="1200" cap="all" spc="0" normalizeH="0" baseline="0" noProof="0" dirty="0">
                <a:ln>
                  <a:noFill/>
                </a:ln>
                <a:solidFill>
                  <a:srgbClr val="D70016"/>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Important Dates</a:t>
            </a:r>
            <a:endParaRPr kumimoji="0" lang="en-US" sz="6600" b="1" i="0" u="none" strike="noStrike" kern="1200" cap="all" spc="0" normalizeH="0" baseline="0" noProof="0" dirty="0">
              <a:ln>
                <a:noFill/>
              </a:ln>
              <a:solidFill>
                <a:srgbClr val="D70016"/>
              </a:solidFill>
              <a:effectLst/>
              <a:uLnTx/>
              <a:uFillTx/>
              <a:latin typeface="Arial" panose="020B0604020202020204" pitchFamily="34" charset="0"/>
              <a:ea typeface="+mn-ea"/>
              <a:cs typeface="Arial" panose="020B0604020202020204" pitchFamily="34" charset="0"/>
            </a:endParaRPr>
          </a:p>
        </p:txBody>
      </p:sp>
      <p:pic>
        <p:nvPicPr>
          <p:cNvPr id="9" name="Picture Placeholder 8">
            <a:extLst>
              <a:ext uri="{FF2B5EF4-FFF2-40B4-BE49-F238E27FC236}">
                <a16:creationId xmlns:a16="http://schemas.microsoft.com/office/drawing/2014/main" id="{339E61BD-246C-56E0-0420-E0E0B20BDCCD}"/>
              </a:ext>
              <a:ext uri="{C183D7F6-B498-43B3-948B-1728B52AA6E4}">
                <adec:decorative xmlns:adec="http://schemas.microsoft.com/office/drawing/2017/decorative" val="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4050" r="14050"/>
          <a:stretch/>
        </p:blipFill>
        <p:spPr/>
      </p:pic>
      <p:sp>
        <p:nvSpPr>
          <p:cNvPr id="3" name="Rectangle 2">
            <a:extLst>
              <a:ext uri="{FF2B5EF4-FFF2-40B4-BE49-F238E27FC236}">
                <a16:creationId xmlns:a16="http://schemas.microsoft.com/office/drawing/2014/main" id="{03C284C1-15AE-C2A7-83DC-66A21EE16EBC}"/>
              </a:ext>
              <a:ext uri="{C183D7F6-B498-43B3-948B-1728B52AA6E4}">
                <adec:decorative xmlns:adec="http://schemas.microsoft.com/office/drawing/2017/decorative" val="1"/>
              </a:ext>
            </a:extLst>
          </p:cNvPr>
          <p:cNvSpPr/>
          <p:nvPr/>
        </p:nvSpPr>
        <p:spPr>
          <a:xfrm>
            <a:off x="1157992" y="6914213"/>
            <a:ext cx="10747949" cy="1967460"/>
          </a:xfrm>
          <a:prstGeom prst="rect">
            <a:avLst/>
          </a:prstGeom>
          <a:ln>
            <a:solidFill>
              <a:srgbClr val="FFFFFF"/>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4" name="Text Placeholder 3">
            <a:extLst>
              <a:ext uri="{FF2B5EF4-FFF2-40B4-BE49-F238E27FC236}">
                <a16:creationId xmlns:a16="http://schemas.microsoft.com/office/drawing/2014/main" id="{AD26AFD0-6178-7726-F460-DD3AF3CB6CAF}"/>
              </a:ext>
            </a:extLst>
          </p:cNvPr>
          <p:cNvSpPr>
            <a:spLocks noGrp="1"/>
          </p:cNvSpPr>
          <p:nvPr>
            <p:ph type="body" sz="quarter" idx="15"/>
          </p:nvPr>
        </p:nvSpPr>
        <p:spPr>
          <a:xfrm>
            <a:off x="1428996" y="2775773"/>
            <a:ext cx="9712443" cy="4045400"/>
          </a:xfrm>
        </p:spPr>
        <p:txBody>
          <a:bodyPr lIns="91440" tIns="45720" rIns="91440" bIns="45720" anchor="t"/>
          <a:lstStyle/>
          <a:p>
            <a:pPr marL="257189" indent="-257189">
              <a:lnSpc>
                <a:spcPts val="4350"/>
              </a:lnSpc>
              <a:buFont typeface="Arial" panose="020B0604020202020204" pitchFamily="34" charset="0"/>
              <a:buChar char="•"/>
            </a:pPr>
            <a:r>
              <a:rPr lang="en-US" sz="2801" dirty="0">
                <a:latin typeface="Arial"/>
                <a:cs typeface="Arial"/>
              </a:rPr>
              <a:t>SBS to send your bill late July</a:t>
            </a:r>
          </a:p>
          <a:p>
            <a:pPr marL="257189" indent="-257189">
              <a:lnSpc>
                <a:spcPts val="4350"/>
              </a:lnSpc>
              <a:buFont typeface="Arial" panose="020B0604020202020204" pitchFamily="34" charset="0"/>
              <a:buChar char="•"/>
            </a:pPr>
            <a:r>
              <a:rPr lang="en-US" sz="2801" dirty="0">
                <a:latin typeface="Arial"/>
                <a:cs typeface="Arial"/>
              </a:rPr>
              <a:t>All Fin Aid and Scholarships will pay </a:t>
            </a:r>
          </a:p>
          <a:p>
            <a:pPr marL="1285940" lvl="1" indent="-257189">
              <a:lnSpc>
                <a:spcPts val="4350"/>
              </a:lnSpc>
            </a:pPr>
            <a:r>
              <a:rPr lang="en-US" sz="2801" dirty="0">
                <a:solidFill>
                  <a:schemeClr val="tx2"/>
                </a:solidFill>
                <a:latin typeface="Arial"/>
                <a:cs typeface="Arial"/>
              </a:rPr>
              <a:t>10 days before the first day of class</a:t>
            </a:r>
          </a:p>
          <a:p>
            <a:pPr marL="257189" indent="-257189">
              <a:lnSpc>
                <a:spcPts val="4350"/>
              </a:lnSpc>
              <a:buFont typeface="Arial" panose="020B0604020202020204" pitchFamily="34" charset="0"/>
              <a:buChar char="•"/>
            </a:pPr>
            <a:r>
              <a:rPr lang="en-US" sz="2801" dirty="0">
                <a:latin typeface="Arial"/>
                <a:cs typeface="Arial"/>
              </a:rPr>
              <a:t>Payment Due Date</a:t>
            </a:r>
          </a:p>
          <a:p>
            <a:pPr marL="1285940" lvl="1" indent="-257189">
              <a:lnSpc>
                <a:spcPts val="4350"/>
              </a:lnSpc>
            </a:pPr>
            <a:r>
              <a:rPr lang="en-US" sz="2801" dirty="0">
                <a:solidFill>
                  <a:schemeClr val="tx2"/>
                </a:solidFill>
                <a:latin typeface="Arial"/>
                <a:cs typeface="Arial"/>
              </a:rPr>
              <a:t>3 days before the first day of class</a:t>
            </a:r>
          </a:p>
          <a:p>
            <a:pPr marL="257189" indent="-257189">
              <a:lnSpc>
                <a:spcPts val="4350"/>
              </a:lnSpc>
              <a:buFont typeface="Arial" panose="020B0604020202020204" pitchFamily="34" charset="0"/>
              <a:buChar char="•"/>
            </a:pPr>
            <a:r>
              <a:rPr lang="en-US" sz="2801" dirty="0">
                <a:latin typeface="Arial"/>
                <a:cs typeface="Arial"/>
              </a:rPr>
              <a:t>By the Payment Due Date </a:t>
            </a:r>
          </a:p>
          <a:p>
            <a:pPr marL="1285940" lvl="1" indent="-257189">
              <a:lnSpc>
                <a:spcPts val="4350"/>
              </a:lnSpc>
            </a:pPr>
            <a:r>
              <a:rPr lang="en-US" sz="2801" dirty="0">
                <a:latin typeface="Arial"/>
                <a:ea typeface="+mn-lt"/>
                <a:cs typeface="Helvetica"/>
              </a:rPr>
              <a:t>Be paid in full, </a:t>
            </a:r>
          </a:p>
          <a:p>
            <a:pPr marL="1285940" lvl="1" indent="-257189">
              <a:lnSpc>
                <a:spcPts val="4350"/>
              </a:lnSpc>
            </a:pPr>
            <a:r>
              <a:rPr lang="en-US" sz="2801" dirty="0">
                <a:latin typeface="Arial"/>
                <a:ea typeface="+mn-lt"/>
                <a:cs typeface="Helvetica"/>
              </a:rPr>
              <a:t>Enrolled into a payment plan, or</a:t>
            </a:r>
          </a:p>
          <a:p>
            <a:pPr marL="1285940" lvl="1" indent="-257189">
              <a:lnSpc>
                <a:spcPts val="4350"/>
              </a:lnSpc>
            </a:pPr>
            <a:r>
              <a:rPr lang="en-US" sz="2801" dirty="0">
                <a:latin typeface="Arial"/>
                <a:ea typeface="+mn-lt"/>
                <a:cs typeface="Helvetica"/>
              </a:rPr>
              <a:t>Have enough financial aid </a:t>
            </a:r>
            <a:r>
              <a:rPr lang="en-US" sz="2801" b="1" dirty="0">
                <a:latin typeface="Arial"/>
                <a:ea typeface="+mn-lt"/>
                <a:cs typeface="Helvetica"/>
              </a:rPr>
              <a:t>accepted</a:t>
            </a:r>
            <a:r>
              <a:rPr lang="en-US" sz="2801" dirty="0">
                <a:latin typeface="Arial"/>
                <a:ea typeface="+mn-lt"/>
                <a:cs typeface="Helvetica"/>
              </a:rPr>
              <a:t> to cover 95% of tuition and fees.  </a:t>
            </a:r>
            <a:endParaRPr lang="en-US" sz="2801" dirty="0">
              <a:latin typeface="Arial"/>
              <a:cs typeface="Helvetica"/>
            </a:endParaRPr>
          </a:p>
        </p:txBody>
      </p:sp>
      <p:sp>
        <p:nvSpPr>
          <p:cNvPr id="5" name="Slide Number Placeholder 4">
            <a:extLst>
              <a:ext uri="{FF2B5EF4-FFF2-40B4-BE49-F238E27FC236}">
                <a16:creationId xmlns:a16="http://schemas.microsoft.com/office/drawing/2014/main" id="{42FD74E7-65A7-5053-C7C3-85617E720C74}"/>
              </a:ext>
            </a:extLst>
          </p:cNvPr>
          <p:cNvSpPr>
            <a:spLocks noGrp="1"/>
          </p:cNvSpPr>
          <p:nvPr>
            <p:ph type="sldNum" sz="quarter" idx="14"/>
          </p:nvPr>
        </p:nvSpPr>
        <p:spPr>
          <a:xfrm>
            <a:off x="1039662" y="8974717"/>
            <a:ext cx="493035" cy="275159"/>
          </a:xfrm>
          <a:prstGeom prst="rect">
            <a:avLst/>
          </a:prstGeom>
        </p:spPr>
        <p:txBody>
          <a:bodyPr/>
          <a:lstStyle/>
          <a:p>
            <a:pPr defTabSz="1371669">
              <a:defRPr/>
            </a:pPr>
            <a:fld id="{19BDA809-5331-1C46-836A-41C801806DA5}" type="slidenum">
              <a:rPr lang="en-US">
                <a:solidFill>
                  <a:srgbClr val="FFFFFF"/>
                </a:solidFill>
                <a:latin typeface="Calibri" panose="020F0502020204030204"/>
              </a:rPr>
              <a:pPr defTabSz="1371669">
                <a:defRPr/>
              </a:pPr>
              <a:t>10</a:t>
            </a:fld>
            <a:endParaRPr lang="en-US">
              <a:solidFill>
                <a:srgbClr val="FFFFFF"/>
              </a:solidFill>
              <a:latin typeface="Calibri" panose="020F0502020204030204"/>
            </a:endParaRPr>
          </a:p>
        </p:txBody>
      </p:sp>
    </p:spTree>
    <p:extLst>
      <p:ext uri="{BB962C8B-B14F-4D97-AF65-F5344CB8AC3E}">
        <p14:creationId xmlns:p14="http://schemas.microsoft.com/office/powerpoint/2010/main" val="332156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A3A2D-CC95-EB15-F3B6-354CE26383F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3D42BA6-87CA-3504-1D26-FB55C478D6CD}"/>
              </a:ext>
              <a:ext uri="{C183D7F6-B498-43B3-948B-1728B52AA6E4}">
                <adec:decorative xmlns:adec="http://schemas.microsoft.com/office/drawing/2017/decorative" val="1"/>
              </a:ext>
            </a:extLst>
          </p:cNvPr>
          <p:cNvSpPr/>
          <p:nvPr/>
        </p:nvSpPr>
        <p:spPr>
          <a:xfrm>
            <a:off x="870669"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116A752F-3202-D73C-3CEF-5AC0253A4C59}"/>
              </a:ext>
            </a:extLst>
          </p:cNvPr>
          <p:cNvSpPr>
            <a:spLocks noGrp="1"/>
          </p:cNvSpPr>
          <p:nvPr>
            <p:ph type="title" idx="4294967295"/>
          </p:nvPr>
        </p:nvSpPr>
        <p:spPr>
          <a:xfrm>
            <a:off x="1143000" y="1067579"/>
            <a:ext cx="11167947" cy="941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ts val="3300"/>
              </a:lnSpc>
              <a:spcBef>
                <a:spcPts val="1500"/>
              </a:spcBef>
              <a:spcAft>
                <a:spcPts val="0"/>
              </a:spcAft>
              <a:buClrTx/>
              <a:buSzTx/>
              <a:buFont typeface="Arial" panose="020B0604020202020204" pitchFamily="34" charset="0"/>
              <a:buNone/>
              <a:tabLst/>
              <a:defRPr/>
            </a:pPr>
            <a:r>
              <a:rPr kumimoji="0" lang="en-US" sz="60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Student Employment	</a:t>
            </a:r>
          </a:p>
        </p:txBody>
      </p:sp>
      <p:sp>
        <p:nvSpPr>
          <p:cNvPr id="15" name="Content Placeholder 2">
            <a:extLst>
              <a:ext uri="{FF2B5EF4-FFF2-40B4-BE49-F238E27FC236}">
                <a16:creationId xmlns:a16="http://schemas.microsoft.com/office/drawing/2014/main" id="{52275D16-48CE-3D91-6F12-2C0EE898259E}"/>
              </a:ext>
            </a:extLst>
          </p:cNvPr>
          <p:cNvSpPr>
            <a:spLocks noGrp="1"/>
          </p:cNvSpPr>
          <p:nvPr>
            <p:ph type="body" sz="quarter" idx="15"/>
          </p:nvPr>
        </p:nvSpPr>
        <p:spPr>
          <a:xfrm>
            <a:off x="1622067" y="1431237"/>
            <a:ext cx="13429752" cy="8468139"/>
          </a:xfrm>
        </p:spPr>
        <p:txBody>
          <a:bodyPr lIns="137160" tIns="68580" rIns="137160" bIns="68580" anchor="t" anchorCtr="0">
            <a:noAutofit/>
          </a:bodyPr>
          <a:lstStyle/>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Red Raider Student Employment Center</a:t>
            </a:r>
          </a:p>
          <a:p>
            <a:pPr>
              <a:lnSpc>
                <a:spcPct val="100000"/>
              </a:lnSpc>
            </a:pPr>
            <a:r>
              <a:rPr lang="en-US" sz="3600" dirty="0">
                <a:latin typeface="NeutrafaceSlabTextBook"/>
                <a:cs typeface="Helvetica" panose="020B0604020202020204" pitchFamily="34" charset="0"/>
              </a:rPr>
              <a:t>	 rrsec.ttu.edu</a:t>
            </a:r>
          </a:p>
          <a:p>
            <a:pPr>
              <a:lnSpc>
                <a:spcPct val="100000"/>
              </a:lnSpc>
            </a:pPr>
            <a:r>
              <a:rPr lang="en-US" sz="3600" dirty="0">
                <a:latin typeface="NeutrafaceSlabTextBook"/>
                <a:cs typeface="Helvetica" panose="020B0604020202020204" pitchFamily="34" charset="0"/>
              </a:rPr>
              <a:t> </a:t>
            </a:r>
          </a:p>
          <a:p>
            <a:pPr>
              <a:lnSpc>
                <a:spcPct val="100000"/>
              </a:lnSpc>
            </a:pPr>
            <a:r>
              <a:rPr lang="en-US" sz="3600" dirty="0">
                <a:latin typeface="NeutrafaceSlabTextBook"/>
                <a:cs typeface="Helvetica" panose="020B0604020202020204" pitchFamily="34" charset="0"/>
              </a:rPr>
              <a:t>Jobs for fall incoming students available on August 1</a:t>
            </a:r>
            <a:r>
              <a:rPr lang="en-US" sz="3600" baseline="30000" dirty="0">
                <a:latin typeface="NeutrafaceSlabTextBook"/>
                <a:cs typeface="Helvetica" panose="020B0604020202020204" pitchFamily="34" charset="0"/>
              </a:rPr>
              <a:t>st</a:t>
            </a:r>
            <a:r>
              <a:rPr lang="en-US" sz="3600" dirty="0">
                <a:latin typeface="NeutrafaceSlabTextBook"/>
                <a:cs typeface="Helvetica" panose="020B0604020202020204" pitchFamily="34" charset="0"/>
              </a:rPr>
              <a:t>! </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Compare jobs:</a:t>
            </a:r>
          </a:p>
          <a:p>
            <a:pPr>
              <a:lnSpc>
                <a:spcPct val="100000"/>
              </a:lnSpc>
            </a:pPr>
            <a:r>
              <a:rPr lang="en-US" sz="3600" dirty="0">
                <a:latin typeface="NeutrafaceSlabTextBook"/>
                <a:cs typeface="Helvetica" panose="020B0604020202020204" pitchFamily="34" charset="0"/>
              </a:rPr>
              <a:t>	Wages</a:t>
            </a:r>
          </a:p>
          <a:p>
            <a:pPr>
              <a:lnSpc>
                <a:spcPct val="100000"/>
              </a:lnSpc>
            </a:pPr>
            <a:r>
              <a:rPr lang="en-US" sz="3600" dirty="0">
                <a:latin typeface="NeutrafaceSlabTextBook"/>
                <a:cs typeface="Helvetica" panose="020B0604020202020204" pitchFamily="34" charset="0"/>
              </a:rPr>
              <a:t> 	On-campus</a:t>
            </a:r>
          </a:p>
          <a:p>
            <a:pPr>
              <a:lnSpc>
                <a:spcPct val="100000"/>
              </a:lnSpc>
            </a:pPr>
            <a:r>
              <a:rPr lang="en-US" sz="3600" dirty="0">
                <a:latin typeface="NeutrafaceSlabTextBook"/>
                <a:cs typeface="Helvetica" panose="020B0604020202020204" pitchFamily="34" charset="0"/>
              </a:rPr>
              <a:t> </a:t>
            </a:r>
          </a:p>
          <a:p>
            <a:pPr>
              <a:lnSpc>
                <a:spcPct val="100000"/>
              </a:lnSpc>
            </a:pPr>
            <a:r>
              <a:rPr lang="en-US" sz="3600" dirty="0">
                <a:latin typeface="NeutrafaceSlabTextBook"/>
                <a:cs typeface="Helvetica" panose="020B0604020202020204" pitchFamily="34" charset="0"/>
              </a:rPr>
              <a:t>Hours – 20 hours or less each week</a:t>
            </a:r>
          </a:p>
          <a:p>
            <a:pPr>
              <a:lnSpc>
                <a:spcPct val="100000"/>
              </a:lnSpc>
            </a:pPr>
            <a:endParaRPr lang="en-US" sz="3600" dirty="0">
              <a:latin typeface="NeutrafaceSlabTextBook"/>
              <a:cs typeface="Helvetica" panose="020B0604020202020204" pitchFamily="34" charset="0"/>
            </a:endParaRPr>
          </a:p>
        </p:txBody>
      </p:sp>
      <p:pic>
        <p:nvPicPr>
          <p:cNvPr id="2" name="Picture 1">
            <a:extLst>
              <a:ext uri="{FF2B5EF4-FFF2-40B4-BE49-F238E27FC236}">
                <a16:creationId xmlns:a16="http://schemas.microsoft.com/office/drawing/2014/main" id="{0A6FE490-6DA6-A41B-F200-7A73F45C40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724248" y="4535794"/>
            <a:ext cx="3676206" cy="3621338"/>
          </a:xfrm>
          <a:prstGeom prst="rect">
            <a:avLst/>
          </a:prstGeom>
        </p:spPr>
      </p:pic>
      <p:sp>
        <p:nvSpPr>
          <p:cNvPr id="3" name="Slide Number Placeholder 2">
            <a:extLst>
              <a:ext uri="{FF2B5EF4-FFF2-40B4-BE49-F238E27FC236}">
                <a16:creationId xmlns:a16="http://schemas.microsoft.com/office/drawing/2014/main" id="{4A199C11-6DA3-85B8-D5A7-9A2FC457DEAA}"/>
              </a:ext>
            </a:extLst>
          </p:cNvPr>
          <p:cNvSpPr>
            <a:spLocks noGrp="1"/>
          </p:cNvSpPr>
          <p:nvPr>
            <p:ph type="sldNum" sz="quarter" idx="14"/>
          </p:nvPr>
        </p:nvSpPr>
        <p:spPr>
          <a:xfrm>
            <a:off x="1039662" y="8974717"/>
            <a:ext cx="493035" cy="275159"/>
          </a:xfrm>
          <a:prstGeom prst="rect">
            <a:avLst/>
          </a:prstGeom>
        </p:spPr>
        <p:txBody>
          <a:bodyPr/>
          <a:lstStyle/>
          <a:p>
            <a:pPr defTabSz="1371669">
              <a:defRPr/>
            </a:pPr>
            <a:fld id="{19BDA809-5331-1C46-836A-41C801806DA5}" type="slidenum">
              <a:rPr lang="en-US">
                <a:solidFill>
                  <a:srgbClr val="000000">
                    <a:tint val="75000"/>
                  </a:srgbClr>
                </a:solidFill>
                <a:latin typeface="Calibri" panose="020F0502020204030204"/>
              </a:rPr>
              <a:pPr defTabSz="1371669">
                <a:defRPr/>
              </a:pPr>
              <a:t>11</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2682547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14AC9-ED69-8653-8029-C4D3CB54F76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6E2BEE0-26AE-2864-3FFE-E073C33218B5}"/>
              </a:ext>
              <a:ext uri="{C183D7F6-B498-43B3-948B-1728B52AA6E4}">
                <adec:decorative xmlns:adec="http://schemas.microsoft.com/office/drawing/2017/decorative" val="1"/>
              </a:ext>
            </a:extLst>
          </p:cNvPr>
          <p:cNvSpPr/>
          <p:nvPr/>
        </p:nvSpPr>
        <p:spPr>
          <a:xfrm>
            <a:off x="870669"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9F477B59-7C63-26F8-419C-A11710615CBE}"/>
              </a:ext>
            </a:extLst>
          </p:cNvPr>
          <p:cNvSpPr>
            <a:spLocks noGrp="1"/>
          </p:cNvSpPr>
          <p:nvPr>
            <p:ph type="title" idx="4294967295"/>
          </p:nvPr>
        </p:nvSpPr>
        <p:spPr>
          <a:xfrm>
            <a:off x="1143000" y="1067579"/>
            <a:ext cx="9245379" cy="941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ts val="3300"/>
              </a:lnSpc>
              <a:spcBef>
                <a:spcPts val="1500"/>
              </a:spcBef>
              <a:spcAft>
                <a:spcPts val="0"/>
              </a:spcAft>
              <a:buClrTx/>
              <a:buSzTx/>
              <a:buFont typeface="Arial" panose="020B0604020202020204" pitchFamily="34" charset="0"/>
              <a:buNone/>
              <a:tabLst/>
              <a:defRPr/>
            </a:pPr>
            <a:r>
              <a:rPr kumimoji="0" lang="en-US" sz="60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Every year</a:t>
            </a:r>
          </a:p>
        </p:txBody>
      </p:sp>
      <p:sp>
        <p:nvSpPr>
          <p:cNvPr id="15" name="Content Placeholder 2">
            <a:extLst>
              <a:ext uri="{FF2B5EF4-FFF2-40B4-BE49-F238E27FC236}">
                <a16:creationId xmlns:a16="http://schemas.microsoft.com/office/drawing/2014/main" id="{F7B53330-30FF-5212-434B-71CFC78B95EE}"/>
              </a:ext>
            </a:extLst>
          </p:cNvPr>
          <p:cNvSpPr>
            <a:spLocks noGrp="1"/>
          </p:cNvSpPr>
          <p:nvPr>
            <p:ph type="body" sz="quarter" idx="15"/>
          </p:nvPr>
        </p:nvSpPr>
        <p:spPr>
          <a:xfrm>
            <a:off x="1622067" y="1431237"/>
            <a:ext cx="13429752" cy="8468139"/>
          </a:xfrm>
        </p:spPr>
        <p:txBody>
          <a:bodyPr lIns="137160" tIns="68580" rIns="137160" bIns="68580" anchor="t" anchorCtr="0">
            <a:noAutofit/>
          </a:bodyPr>
          <a:lstStyle/>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Check TTU email OFTEN! Any communications about your student's aid will be sent to your students TTU Email. Any missing requirements, needed documents, or approaching deadlines will be communicated via email! </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Complete the FAFSA each year</a:t>
            </a:r>
          </a:p>
          <a:p>
            <a:pPr>
              <a:lnSpc>
                <a:spcPct val="100000"/>
              </a:lnSpc>
            </a:pPr>
            <a:r>
              <a:rPr lang="en-US" sz="3600" dirty="0">
                <a:latin typeface="NeutrafaceSlabTextBook"/>
                <a:cs typeface="Helvetica" panose="020B0604020202020204" pitchFamily="34" charset="0"/>
              </a:rPr>
              <a:t>	-FAFSA for 27/28 will open October 1</a:t>
            </a:r>
            <a:r>
              <a:rPr lang="en-US" sz="3600" baseline="30000" dirty="0">
                <a:latin typeface="NeutrafaceSlabTextBook"/>
                <a:cs typeface="Helvetica" panose="020B0604020202020204" pitchFamily="34" charset="0"/>
              </a:rPr>
              <a:t>st</a:t>
            </a:r>
            <a:r>
              <a:rPr lang="en-US" sz="3600" dirty="0">
                <a:latin typeface="NeutrafaceSlabTextBook"/>
                <a:cs typeface="Helvetica" panose="020B0604020202020204" pitchFamily="34" charset="0"/>
              </a:rPr>
              <a:t>, 2026</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Complete the Scholarship Application each year</a:t>
            </a:r>
          </a:p>
          <a:p>
            <a:pPr>
              <a:lnSpc>
                <a:spcPct val="100000"/>
              </a:lnSpc>
            </a:pPr>
            <a:r>
              <a:rPr lang="en-US" sz="3600" dirty="0">
                <a:latin typeface="NeutrafaceSlabTextBook"/>
                <a:cs typeface="Helvetica" panose="020B0604020202020204" pitchFamily="34" charset="0"/>
              </a:rPr>
              <a:t>	-Open from October 1st to Feb 1</a:t>
            </a:r>
            <a:r>
              <a:rPr lang="en-US" sz="3600" baseline="30000" dirty="0">
                <a:latin typeface="NeutrafaceSlabTextBook"/>
                <a:cs typeface="Helvetica" panose="020B0604020202020204" pitchFamily="34" charset="0"/>
              </a:rPr>
              <a:t>st</a:t>
            </a:r>
            <a:r>
              <a:rPr lang="en-US" sz="3600" dirty="0">
                <a:latin typeface="NeutrafaceSlabTextBook"/>
                <a:cs typeface="Helvetica" panose="020B0604020202020204" pitchFamily="34" charset="0"/>
              </a:rPr>
              <a:t> each year</a:t>
            </a: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p:txBody>
      </p:sp>
      <p:sp>
        <p:nvSpPr>
          <p:cNvPr id="3" name="Slide Number Placeholder 2">
            <a:extLst>
              <a:ext uri="{FF2B5EF4-FFF2-40B4-BE49-F238E27FC236}">
                <a16:creationId xmlns:a16="http://schemas.microsoft.com/office/drawing/2014/main" id="{D2D96F38-4FC2-0962-9BAF-DBCF7DB538D9}"/>
              </a:ext>
            </a:extLst>
          </p:cNvPr>
          <p:cNvSpPr>
            <a:spLocks noGrp="1"/>
          </p:cNvSpPr>
          <p:nvPr>
            <p:ph type="sldNum" sz="quarter" idx="14"/>
          </p:nvPr>
        </p:nvSpPr>
        <p:spPr>
          <a:xfrm>
            <a:off x="1039662" y="8974717"/>
            <a:ext cx="493035" cy="275159"/>
          </a:xfrm>
          <a:prstGeom prst="rect">
            <a:avLst/>
          </a:prstGeom>
        </p:spPr>
        <p:txBody>
          <a:bodyPr/>
          <a:lstStyle/>
          <a:p>
            <a:pPr defTabSz="1371669">
              <a:defRPr/>
            </a:pPr>
            <a:fld id="{19BDA809-5331-1C46-836A-41C801806DA5}" type="slidenum">
              <a:rPr lang="en-US">
                <a:solidFill>
                  <a:srgbClr val="000000">
                    <a:tint val="75000"/>
                  </a:srgbClr>
                </a:solidFill>
                <a:latin typeface="Calibri" panose="020F0502020204030204"/>
              </a:rPr>
              <a:pPr defTabSz="1371669">
                <a:defRPr/>
              </a:pPr>
              <a:t>12</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2755127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579DC-2C93-2765-37FE-B1FFA9503CD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7668CF8-C190-9049-DBCC-AFB94AFF9A92}"/>
              </a:ext>
              <a:ext uri="{C183D7F6-B498-43B3-948B-1728B52AA6E4}">
                <adec:decorative xmlns:adec="http://schemas.microsoft.com/office/drawing/2017/decorative" val="1"/>
              </a:ext>
            </a:extLst>
          </p:cNvPr>
          <p:cNvSpPr/>
          <p:nvPr/>
        </p:nvSpPr>
        <p:spPr>
          <a:xfrm>
            <a:off x="870669"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DAD95636-9D71-6FE5-73DE-B4115A68A897}"/>
              </a:ext>
            </a:extLst>
          </p:cNvPr>
          <p:cNvSpPr>
            <a:spLocks noGrp="1"/>
          </p:cNvSpPr>
          <p:nvPr>
            <p:ph type="title" idx="4294967295"/>
          </p:nvPr>
        </p:nvSpPr>
        <p:spPr>
          <a:xfrm>
            <a:off x="1143000" y="1067579"/>
            <a:ext cx="9245379" cy="941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ts val="3300"/>
              </a:lnSpc>
              <a:spcBef>
                <a:spcPts val="1500"/>
              </a:spcBef>
              <a:spcAft>
                <a:spcPts val="0"/>
              </a:spcAft>
              <a:buClrTx/>
              <a:buSzTx/>
              <a:buFont typeface="Arial" panose="020B0604020202020204" pitchFamily="34" charset="0"/>
              <a:buNone/>
              <a:tabLst/>
              <a:defRPr/>
            </a:pPr>
            <a:r>
              <a:rPr kumimoji="0" lang="en-US" sz="60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Orientation</a:t>
            </a:r>
          </a:p>
        </p:txBody>
      </p:sp>
      <p:sp>
        <p:nvSpPr>
          <p:cNvPr id="15" name="Content Placeholder 2">
            <a:extLst>
              <a:ext uri="{FF2B5EF4-FFF2-40B4-BE49-F238E27FC236}">
                <a16:creationId xmlns:a16="http://schemas.microsoft.com/office/drawing/2014/main" id="{5509EBA2-6596-2A71-B6BD-F439F2510800}"/>
              </a:ext>
            </a:extLst>
          </p:cNvPr>
          <p:cNvSpPr>
            <a:spLocks noGrp="1"/>
          </p:cNvSpPr>
          <p:nvPr>
            <p:ph type="body" sz="quarter" idx="15"/>
          </p:nvPr>
        </p:nvSpPr>
        <p:spPr>
          <a:xfrm>
            <a:off x="1622067" y="1431237"/>
            <a:ext cx="13429752" cy="8468139"/>
          </a:xfrm>
        </p:spPr>
        <p:txBody>
          <a:bodyPr lIns="137160" tIns="68580" rIns="137160" bIns="68580" anchor="t" anchorCtr="0">
            <a:noAutofit/>
          </a:bodyPr>
          <a:lstStyle/>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Resource Fair on day one of RRO. Fin Aid and Scholarship staff ready to answer any general questions you have! </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Individual Meetings day two in Red Raider Lounge (next to ball room) from 10a to 1:30p</a:t>
            </a:r>
          </a:p>
          <a:p>
            <a:pPr>
              <a:lnSpc>
                <a:spcPct val="100000"/>
              </a:lnSpc>
            </a:pPr>
            <a:r>
              <a:rPr lang="en-US" sz="3600" dirty="0">
                <a:latin typeface="NeutrafaceSlabTextBook"/>
                <a:cs typeface="Helvetica" panose="020B0604020202020204" pitchFamily="34" charset="0"/>
              </a:rPr>
              <a:t>	-You don’t need to pre-register for a meeting. Line will open at 	10a. Come to the table and get in line. We will text you when 	we are 	ready</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SBS will also be available for individual meetings</a:t>
            </a: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p:txBody>
      </p:sp>
      <p:sp>
        <p:nvSpPr>
          <p:cNvPr id="3" name="Slide Number Placeholder 2">
            <a:extLst>
              <a:ext uri="{FF2B5EF4-FFF2-40B4-BE49-F238E27FC236}">
                <a16:creationId xmlns:a16="http://schemas.microsoft.com/office/drawing/2014/main" id="{C87C90CE-7968-380F-7BCA-90619BA33D6D}"/>
              </a:ext>
            </a:extLst>
          </p:cNvPr>
          <p:cNvSpPr>
            <a:spLocks noGrp="1"/>
          </p:cNvSpPr>
          <p:nvPr>
            <p:ph type="sldNum" sz="quarter" idx="14"/>
          </p:nvPr>
        </p:nvSpPr>
        <p:spPr>
          <a:xfrm>
            <a:off x="1039662" y="8974717"/>
            <a:ext cx="493035" cy="275159"/>
          </a:xfrm>
          <a:prstGeom prst="rect">
            <a:avLst/>
          </a:prstGeom>
        </p:spPr>
        <p:txBody>
          <a:bodyPr/>
          <a:lstStyle/>
          <a:p>
            <a:pPr defTabSz="1371669">
              <a:defRPr/>
            </a:pPr>
            <a:fld id="{19BDA809-5331-1C46-836A-41C801806DA5}" type="slidenum">
              <a:rPr lang="en-US">
                <a:solidFill>
                  <a:srgbClr val="000000">
                    <a:tint val="75000"/>
                  </a:srgbClr>
                </a:solidFill>
                <a:latin typeface="Calibri" panose="020F0502020204030204"/>
              </a:rPr>
              <a:pPr defTabSz="1371669">
                <a:defRPr/>
              </a:pPr>
              <a:t>13</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1886784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811B97-B120-8CCF-0ABE-5B3EA637111B}"/>
              </a:ext>
            </a:extLst>
          </p:cNvPr>
          <p:cNvSpPr>
            <a:spLocks noGrp="1"/>
          </p:cNvSpPr>
          <p:nvPr>
            <p:ph type="title" idx="4294967295"/>
          </p:nvPr>
        </p:nvSpPr>
        <p:spPr>
          <a:xfrm>
            <a:off x="6083558" y="547688"/>
            <a:ext cx="10947141" cy="1989137"/>
          </a:xfrm>
          <a:prstGeom prst="rect">
            <a:avLst/>
          </a:prstGeom>
        </p:spPr>
        <p:txBody>
          <a:bodyPr/>
          <a:lstStyle/>
          <a:p>
            <a:r>
              <a:rPr lang="en-US" dirty="0">
                <a:solidFill>
                  <a:schemeClr val="bg1"/>
                </a:solidFill>
              </a:rPr>
              <a:t>Red to Black</a:t>
            </a:r>
          </a:p>
        </p:txBody>
      </p:sp>
      <p:pic>
        <p:nvPicPr>
          <p:cNvPr id="2" name="Picture 2" descr="Flyer promoting Texas Tech's Red to Black program designed to help students and families manage finances through coaching, workshops, and resources. Key elements include bold red and black text, a QR code for accessing more information, and bullet points highlighting learning to manage finances, planning expenses, and building a strong financial future.">
            <a:extLst>
              <a:ext uri="{FF2B5EF4-FFF2-40B4-BE49-F238E27FC236}">
                <a16:creationId xmlns:a16="http://schemas.microsoft.com/office/drawing/2014/main" id="{AAD971E3-9A12-3193-CA12-23AA8F3A867B}"/>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5" y="0"/>
            <a:ext cx="1827847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98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247209-F268-884E-A985-4679D77C9B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00379" y="1477545"/>
            <a:ext cx="11501438" cy="1862904"/>
          </a:xfrm>
          <a:prstGeom prst="rect">
            <a:avLst/>
          </a:prstGeom>
        </p:spPr>
      </p:pic>
      <p:sp>
        <p:nvSpPr>
          <p:cNvPr id="2" name="Title 1">
            <a:extLst>
              <a:ext uri="{FF2B5EF4-FFF2-40B4-BE49-F238E27FC236}">
                <a16:creationId xmlns:a16="http://schemas.microsoft.com/office/drawing/2014/main" id="{2F84DDB1-48A0-2549-9E30-B48FBF093FA0}"/>
              </a:ext>
            </a:extLst>
          </p:cNvPr>
          <p:cNvSpPr>
            <a:spLocks noGrp="1"/>
          </p:cNvSpPr>
          <p:nvPr>
            <p:ph type="title"/>
          </p:nvPr>
        </p:nvSpPr>
        <p:spPr>
          <a:xfrm>
            <a:off x="3449205" y="1807940"/>
            <a:ext cx="10071096" cy="1118444"/>
          </a:xfrm>
        </p:spPr>
        <p:txBody>
          <a:bodyPr>
            <a:noAutofit/>
          </a:bodyPr>
          <a:lstStyle/>
          <a:p>
            <a:r>
              <a:rPr lang="en-US" altLang="en-US" sz="4500" b="1" dirty="0">
                <a:latin typeface="Times New Roman" panose="02020603050405020304" pitchFamily="18" charset="0"/>
                <a:cs typeface="Times New Roman" panose="02020603050405020304" pitchFamily="18" charset="0"/>
              </a:rPr>
              <a:t>Financial Aid Questions?</a:t>
            </a:r>
            <a:endParaRPr lang="en-US" sz="45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BA13CC5-7453-4743-8732-ADE8D5FB004B}"/>
              </a:ext>
            </a:extLst>
          </p:cNvPr>
          <p:cNvSpPr>
            <a:spLocks noGrp="1"/>
          </p:cNvSpPr>
          <p:nvPr>
            <p:ph idx="1"/>
          </p:nvPr>
        </p:nvSpPr>
        <p:spPr>
          <a:xfrm>
            <a:off x="3000378" y="3340451"/>
            <a:ext cx="13001625" cy="4431983"/>
          </a:xfrm>
        </p:spPr>
        <p:txBody>
          <a:bodyPr wrap="square" numCol="2">
            <a:spAutoFit/>
          </a:bodyPr>
          <a:lstStyle/>
          <a:p>
            <a:pPr lvl="1">
              <a:buNone/>
            </a:pPr>
            <a:r>
              <a:rPr lang="en-US" altLang="en-US" sz="3000" b="1" dirty="0">
                <a:latin typeface="Times New Roman"/>
                <a:cs typeface="Times New Roman"/>
              </a:rPr>
              <a:t>Walk-Up Counter: </a:t>
            </a:r>
          </a:p>
          <a:p>
            <a:pPr lvl="1">
              <a:buNone/>
            </a:pPr>
            <a:r>
              <a:rPr lang="en-US" altLang="en-US" sz="3000" dirty="0">
                <a:latin typeface="Times New Roman"/>
                <a:cs typeface="Times New Roman"/>
              </a:rPr>
              <a:t>301 West Hall </a:t>
            </a:r>
          </a:p>
          <a:p>
            <a:pPr lvl="1">
              <a:buNone/>
            </a:pPr>
            <a:r>
              <a:rPr lang="en-US" altLang="en-US" sz="3000" dirty="0">
                <a:latin typeface="Times New Roman"/>
                <a:cs typeface="Times New Roman"/>
              </a:rPr>
              <a:t>9:00-4:00 M-F</a:t>
            </a:r>
          </a:p>
          <a:p>
            <a:pPr lvl="1">
              <a:buNone/>
            </a:pPr>
            <a:r>
              <a:rPr lang="en-US" altLang="en-US" sz="3000" dirty="0">
                <a:latin typeface="Times New Roman"/>
                <a:cs typeface="Times New Roman"/>
              </a:rPr>
              <a:t>No appointment needed! </a:t>
            </a:r>
          </a:p>
          <a:p>
            <a:pPr lvl="1">
              <a:buNone/>
            </a:pPr>
            <a:endParaRPr lang="en-US" altLang="en-US" sz="3000" b="1" dirty="0">
              <a:latin typeface="Times New Roman" panose="02020603050405020304" pitchFamily="18" charset="0"/>
              <a:cs typeface="Times New Roman" panose="02020603050405020304" pitchFamily="18" charset="0"/>
            </a:endParaRPr>
          </a:p>
          <a:p>
            <a:pPr lvl="1">
              <a:buNone/>
            </a:pPr>
            <a:r>
              <a:rPr lang="en-US" altLang="en-US" sz="3000" b="1" dirty="0">
                <a:latin typeface="Times New Roman"/>
                <a:cs typeface="Times New Roman"/>
              </a:rPr>
              <a:t>Phone: </a:t>
            </a:r>
          </a:p>
          <a:p>
            <a:pPr lvl="1">
              <a:buNone/>
            </a:pPr>
            <a:r>
              <a:rPr lang="en-US" altLang="en-US" sz="3000" dirty="0">
                <a:latin typeface="Times New Roman"/>
                <a:cs typeface="Times New Roman"/>
              </a:rPr>
              <a:t>Financial Aid &amp; Scholarships</a:t>
            </a:r>
          </a:p>
          <a:p>
            <a:pPr lvl="1">
              <a:buNone/>
            </a:pPr>
            <a:r>
              <a:rPr lang="en-US" altLang="en-US" sz="3000" dirty="0">
                <a:latin typeface="Times New Roman"/>
                <a:cs typeface="Times New Roman"/>
              </a:rPr>
              <a:t>(806) 742-3681</a:t>
            </a:r>
            <a:endParaRPr lang="en-US" altLang="en-US" sz="3000" b="1" dirty="0">
              <a:latin typeface="Times New Roman"/>
              <a:cs typeface="Times New Roman"/>
            </a:endParaRPr>
          </a:p>
          <a:p>
            <a:pPr lvl="1">
              <a:buNone/>
            </a:pPr>
            <a:r>
              <a:rPr lang="en-US" altLang="en-US" sz="4500" b="1" dirty="0">
                <a:latin typeface="Times New Roman"/>
                <a:cs typeface="Times New Roman"/>
              </a:rPr>
              <a:t>  </a:t>
            </a:r>
            <a:endParaRPr lang="en-US" altLang="en-US" b="1" dirty="0">
              <a:solidFill>
                <a:srgbClr val="000000"/>
              </a:solidFill>
              <a:latin typeface="Times New Roman"/>
              <a:cs typeface="Times New Roman"/>
            </a:endParaRPr>
          </a:p>
          <a:p>
            <a:pPr>
              <a:lnSpc>
                <a:spcPct val="110000"/>
              </a:lnSpc>
              <a:buClr>
                <a:srgbClr val="B50C00"/>
              </a:buClr>
            </a:pPr>
            <a:endParaRPr lang="en-US" altLang="en-US" sz="2250" dirty="0">
              <a:latin typeface="Times New Roman" panose="02020603050405020304" pitchFamily="18" charset="0"/>
              <a:cs typeface="Times New Roman" panose="02020603050405020304" pitchFamily="18" charset="0"/>
            </a:endParaRPr>
          </a:p>
          <a:p>
            <a:pPr lvl="1">
              <a:buNone/>
            </a:pPr>
            <a:endParaRPr lang="en-US" altLang="en-US" sz="650" dirty="0">
              <a:latin typeface="Times New Roman"/>
              <a:cs typeface="Times New Roman"/>
            </a:endParaRPr>
          </a:p>
        </p:txBody>
      </p:sp>
      <p:sp>
        <p:nvSpPr>
          <p:cNvPr id="5" name="Content Placeholder 2">
            <a:extLst>
              <a:ext uri="{FF2B5EF4-FFF2-40B4-BE49-F238E27FC236}">
                <a16:creationId xmlns:a16="http://schemas.microsoft.com/office/drawing/2014/main" id="{E3FD1955-05DE-1C9A-972A-814027BFB8E3}"/>
              </a:ext>
            </a:extLst>
          </p:cNvPr>
          <p:cNvSpPr txBox="1">
            <a:spLocks/>
          </p:cNvSpPr>
          <p:nvPr/>
        </p:nvSpPr>
        <p:spPr bwMode="auto">
          <a:xfrm>
            <a:off x="8213151" y="3316205"/>
            <a:ext cx="13001625" cy="6093976"/>
          </a:xfrm>
          <a:prstGeom prst="rect">
            <a:avLst/>
          </a:prstGeom>
          <a:noFill/>
          <a:ln w="9525">
            <a:noFill/>
            <a:miter lim="800000"/>
            <a:headEnd/>
            <a:tailEnd/>
          </a:ln>
          <a:effectLst/>
        </p:spPr>
        <p:txBody>
          <a:bodyPr vert="horz" wrap="square" lIns="91440" tIns="45720" rIns="91440" bIns="45720" numCol="2" anchor="t" anchorCtr="0" compatLnSpc="1">
            <a:prstTxWarp prst="textNoShape">
              <a:avLst/>
            </a:prstTxWarp>
            <a:spAutoFit/>
          </a:bodyPr>
          <a:lstStyle>
            <a:lvl1pPr algn="l" rtl="0" fontAlgn="base">
              <a:spcBef>
                <a:spcPct val="20000"/>
              </a:spcBef>
              <a:spcAft>
                <a:spcPct val="25000"/>
              </a:spcAft>
              <a:defRPr sz="4800">
                <a:solidFill>
                  <a:schemeClr val="tx1"/>
                </a:solidFill>
                <a:latin typeface="+mn-lt"/>
                <a:ea typeface="+mn-ea"/>
                <a:cs typeface="+mn-cs"/>
              </a:defRPr>
            </a:lvl1pPr>
            <a:lvl2pPr marL="600075" indent="-428625" algn="l" rtl="0" fontAlgn="base">
              <a:spcBef>
                <a:spcPct val="20000"/>
              </a:spcBef>
              <a:spcAft>
                <a:spcPct val="0"/>
              </a:spcAft>
              <a:buClr>
                <a:srgbClr val="CC0000"/>
              </a:buClr>
              <a:buSzPct val="90000"/>
              <a:buFont typeface="Wingdings" pitchFamily="2" charset="2"/>
              <a:buChar char="§"/>
              <a:defRPr sz="3600">
                <a:solidFill>
                  <a:schemeClr val="tx1"/>
                </a:solidFill>
                <a:latin typeface="+mn-lt"/>
              </a:defRPr>
            </a:lvl2pPr>
            <a:lvl3pPr marL="1114425" indent="-342900" algn="l" rtl="0" fontAlgn="base">
              <a:spcBef>
                <a:spcPct val="40000"/>
              </a:spcBef>
              <a:spcAft>
                <a:spcPct val="0"/>
              </a:spcAft>
              <a:buChar char="•"/>
              <a:defRPr i="1">
                <a:solidFill>
                  <a:schemeClr val="tx1"/>
                </a:solidFill>
                <a:latin typeface="+mn-lt"/>
              </a:defRPr>
            </a:lvl3pPr>
            <a:lvl4pPr marL="1888332" indent="-342900" algn="l" rtl="0" fontAlgn="base">
              <a:spcBef>
                <a:spcPct val="40000"/>
              </a:spcBef>
              <a:spcAft>
                <a:spcPct val="0"/>
              </a:spcAft>
              <a:buChar char="–"/>
              <a:defRPr>
                <a:solidFill>
                  <a:schemeClr val="tx1"/>
                </a:solidFill>
                <a:latin typeface="+mn-lt"/>
              </a:defRPr>
            </a:lvl4pPr>
            <a:lvl5pPr marL="2133600" algn="l" rtl="0" fontAlgn="base">
              <a:spcBef>
                <a:spcPct val="20000"/>
              </a:spcBef>
              <a:spcAft>
                <a:spcPct val="0"/>
              </a:spcAft>
              <a:defRPr>
                <a:solidFill>
                  <a:schemeClr val="tx1"/>
                </a:solidFill>
                <a:latin typeface="+mn-lt"/>
              </a:defRPr>
            </a:lvl5pPr>
            <a:lvl6pPr marL="2819400" algn="l" rtl="0" fontAlgn="base">
              <a:spcBef>
                <a:spcPct val="20000"/>
              </a:spcBef>
              <a:spcAft>
                <a:spcPct val="0"/>
              </a:spcAft>
              <a:defRPr>
                <a:solidFill>
                  <a:schemeClr val="tx1"/>
                </a:solidFill>
                <a:latin typeface="+mn-lt"/>
              </a:defRPr>
            </a:lvl6pPr>
            <a:lvl7pPr marL="3505200" algn="l" rtl="0" fontAlgn="base">
              <a:spcBef>
                <a:spcPct val="20000"/>
              </a:spcBef>
              <a:spcAft>
                <a:spcPct val="0"/>
              </a:spcAft>
              <a:defRPr>
                <a:solidFill>
                  <a:schemeClr val="tx1"/>
                </a:solidFill>
                <a:latin typeface="+mn-lt"/>
              </a:defRPr>
            </a:lvl7pPr>
            <a:lvl8pPr marL="4191000" algn="l" rtl="0" fontAlgn="base">
              <a:spcBef>
                <a:spcPct val="20000"/>
              </a:spcBef>
              <a:spcAft>
                <a:spcPct val="0"/>
              </a:spcAft>
              <a:defRPr>
                <a:solidFill>
                  <a:schemeClr val="tx1"/>
                </a:solidFill>
                <a:latin typeface="+mn-lt"/>
              </a:defRPr>
            </a:lvl8pPr>
            <a:lvl9pPr marL="4876800" algn="l" rtl="0" fontAlgn="base">
              <a:spcBef>
                <a:spcPct val="20000"/>
              </a:spcBef>
              <a:spcAft>
                <a:spcPct val="0"/>
              </a:spcAft>
              <a:defRPr>
                <a:solidFill>
                  <a:schemeClr val="tx1"/>
                </a:solidFill>
                <a:latin typeface="+mn-lt"/>
              </a:defRPr>
            </a:lvl9pPr>
          </a:lstStyle>
          <a:p>
            <a:pPr marL="600105" lvl="1" indent="-428646" defTabSz="914445">
              <a:buNone/>
            </a:pPr>
            <a:r>
              <a:rPr lang="en-US" altLang="en-US" sz="3000" b="1" kern="0" dirty="0">
                <a:solidFill>
                  <a:srgbClr val="000000"/>
                </a:solidFill>
                <a:latin typeface="Times New Roman"/>
                <a:cs typeface="Times New Roman"/>
              </a:rPr>
              <a:t>Email: </a:t>
            </a:r>
            <a:endParaRPr lang="en-US" altLang="en-US" sz="3000" kern="0" dirty="0">
              <a:solidFill>
                <a:srgbClr val="000000"/>
              </a:solidFill>
              <a:latin typeface="Times New Roman"/>
              <a:cs typeface="Times New Roman"/>
            </a:endParaRPr>
          </a:p>
          <a:p>
            <a:pPr marL="600105" lvl="1" indent="-428646" defTabSz="914445">
              <a:buNone/>
            </a:pPr>
            <a:r>
              <a:rPr lang="en-US" altLang="en-US" sz="3000" kern="0" dirty="0">
                <a:solidFill>
                  <a:srgbClr val="000000"/>
                </a:solidFill>
                <a:latin typeface="Times New Roman"/>
                <a:cs typeface="Times New Roman"/>
              </a:rPr>
              <a:t>finaid.advisor@ttu.edu</a:t>
            </a:r>
          </a:p>
          <a:p>
            <a:pPr marL="600105" lvl="1" indent="-428646" defTabSz="914445">
              <a:buNone/>
            </a:pPr>
            <a:r>
              <a:rPr lang="en-US" altLang="en-US" sz="3000" kern="0" dirty="0">
                <a:solidFill>
                  <a:srgbClr val="000000"/>
                </a:solidFill>
                <a:latin typeface="Times New Roman"/>
                <a:cs typeface="Times New Roman"/>
              </a:rPr>
              <a:t>student.employment@ttu.edu</a:t>
            </a:r>
          </a:p>
          <a:p>
            <a:pPr marL="600105" lvl="1" indent="-428646" defTabSz="914445">
              <a:buNone/>
            </a:pPr>
            <a:endParaRPr lang="en-US" altLang="en-US" sz="3000" b="1" kern="0" dirty="0">
              <a:solidFill>
                <a:srgbClr val="000000"/>
              </a:solidFill>
              <a:latin typeface="Times New Roman" panose="02020603050405020304" pitchFamily="18" charset="0"/>
              <a:cs typeface="Times New Roman" panose="02020603050405020304" pitchFamily="18" charset="0"/>
            </a:endParaRPr>
          </a:p>
          <a:p>
            <a:pPr marL="600105" lvl="1" indent="-428646" defTabSz="914445">
              <a:buNone/>
            </a:pPr>
            <a:endParaRPr lang="en-US" altLang="en-US" sz="3000" b="1" kern="0" dirty="0">
              <a:solidFill>
                <a:srgbClr val="000000"/>
              </a:solidFill>
              <a:latin typeface="Times New Roman"/>
              <a:cs typeface="Times New Roman"/>
            </a:endParaRPr>
          </a:p>
          <a:p>
            <a:pPr marL="600105" lvl="1" indent="-428646" defTabSz="914445">
              <a:buNone/>
            </a:pPr>
            <a:r>
              <a:rPr lang="en-US" altLang="en-US" sz="3000" b="1" kern="0" dirty="0">
                <a:solidFill>
                  <a:srgbClr val="000000"/>
                </a:solidFill>
                <a:latin typeface="Times New Roman"/>
                <a:cs typeface="Times New Roman"/>
              </a:rPr>
              <a:t>Websites:</a:t>
            </a:r>
          </a:p>
          <a:p>
            <a:pPr marL="600105" lvl="1" indent="-428646" defTabSz="914445">
              <a:buNone/>
            </a:pPr>
            <a:r>
              <a:rPr lang="en-US" altLang="en-US" sz="3000" kern="0" dirty="0">
                <a:solidFill>
                  <a:srgbClr val="000000"/>
                </a:solidFill>
                <a:latin typeface="Times New Roman"/>
                <a:cs typeface="Times New Roman"/>
              </a:rPr>
              <a:t>financialaid.ttu.edu</a:t>
            </a:r>
          </a:p>
          <a:p>
            <a:pPr marL="600105" lvl="1" indent="-428646" defTabSz="914445">
              <a:buNone/>
            </a:pPr>
            <a:r>
              <a:rPr lang="en-US" altLang="en-US" sz="3000" kern="0" dirty="0">
                <a:solidFill>
                  <a:srgbClr val="000000"/>
                </a:solidFill>
                <a:latin typeface="Times New Roman"/>
                <a:cs typeface="Times New Roman"/>
              </a:rPr>
              <a:t>scholarships.ttu.edu</a:t>
            </a:r>
          </a:p>
          <a:p>
            <a:pPr marL="600105" lvl="1" indent="-428646" defTabSz="914445">
              <a:buNone/>
            </a:pPr>
            <a:r>
              <a:rPr lang="en-US" altLang="en-US" sz="3000" kern="0" dirty="0">
                <a:solidFill>
                  <a:srgbClr val="000000"/>
                </a:solidFill>
                <a:latin typeface="Times New Roman"/>
                <a:cs typeface="Times New Roman"/>
              </a:rPr>
              <a:t>rrsec.ttu.edu</a:t>
            </a:r>
          </a:p>
          <a:p>
            <a:pPr marL="600105" lvl="1" indent="-428646" defTabSz="914445">
              <a:buNone/>
            </a:pPr>
            <a:endParaRPr lang="en-US" altLang="en-US" sz="3000" b="1" kern="0" dirty="0">
              <a:solidFill>
                <a:srgbClr val="000000"/>
              </a:solidFill>
              <a:latin typeface="Times New Roman" panose="02020603050405020304" pitchFamily="18" charset="0"/>
              <a:cs typeface="Times New Roman" panose="02020603050405020304" pitchFamily="18" charset="0"/>
            </a:endParaRPr>
          </a:p>
          <a:p>
            <a:pPr marL="600105" lvl="1" indent="-428646" defTabSz="914445">
              <a:buNone/>
            </a:pPr>
            <a:endParaRPr lang="en-US" altLang="en-US" sz="3000" b="1" kern="0" dirty="0">
              <a:solidFill>
                <a:srgbClr val="000000"/>
              </a:solidFill>
              <a:latin typeface="Times New Roman" panose="02020603050405020304" pitchFamily="18" charset="0"/>
              <a:cs typeface="Times New Roman" panose="02020603050405020304" pitchFamily="18" charset="0"/>
            </a:endParaRPr>
          </a:p>
          <a:p>
            <a:pPr defTabSz="914445">
              <a:lnSpc>
                <a:spcPct val="110000"/>
              </a:lnSpc>
              <a:buClr>
                <a:srgbClr val="B50C00"/>
              </a:buClr>
            </a:pPr>
            <a:r>
              <a:rPr lang="en-US" altLang="en-US" sz="4500" b="1" kern="0" dirty="0">
                <a:solidFill>
                  <a:srgbClr val="000000"/>
                </a:solidFill>
                <a:latin typeface="Times New Roman"/>
                <a:cs typeface="Times New Roman"/>
              </a:rPr>
              <a:t>  </a:t>
            </a:r>
            <a:endParaRPr lang="en-US" altLang="en-US" b="1" kern="0" dirty="0">
              <a:solidFill>
                <a:srgbClr val="000000"/>
              </a:solidFill>
              <a:latin typeface="Times New Roman"/>
              <a:cs typeface="Times New Roman"/>
            </a:endParaRPr>
          </a:p>
          <a:p>
            <a:pPr defTabSz="914445">
              <a:lnSpc>
                <a:spcPct val="110000"/>
              </a:lnSpc>
              <a:buClr>
                <a:srgbClr val="B50C00"/>
              </a:buClr>
            </a:pPr>
            <a:endParaRPr lang="en-US" altLang="en-US" sz="2250" kern="0" dirty="0">
              <a:solidFill>
                <a:srgbClr val="000000"/>
              </a:solidFill>
              <a:latin typeface="Times New Roman" panose="02020603050405020304" pitchFamily="18" charset="0"/>
              <a:cs typeface="Times New Roman" panose="02020603050405020304" pitchFamily="18" charset="0"/>
            </a:endParaRPr>
          </a:p>
          <a:p>
            <a:pPr marL="600105" lvl="1" indent="-428646" defTabSz="914445">
              <a:buNone/>
            </a:pPr>
            <a:endParaRPr lang="en-US" altLang="en-US" sz="650" kern="0" dirty="0">
              <a:solidFill>
                <a:srgbClr val="000000"/>
              </a:solidFill>
              <a:latin typeface="Times New Roman"/>
              <a:cs typeface="Times New Roman"/>
            </a:endParaRPr>
          </a:p>
        </p:txBody>
      </p:sp>
      <p:pic>
        <p:nvPicPr>
          <p:cNvPr id="6" name="Picture 5">
            <a:extLst>
              <a:ext uri="{FF2B5EF4-FFF2-40B4-BE49-F238E27FC236}">
                <a16:creationId xmlns:a16="http://schemas.microsoft.com/office/drawing/2014/main" id="{997F9F28-E7ED-487B-830F-85FD344F74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00379" y="8213888"/>
            <a:ext cx="3873215" cy="530357"/>
          </a:xfrm>
          <a:prstGeom prst="rect">
            <a:avLst/>
          </a:prstGeom>
        </p:spPr>
      </p:pic>
    </p:spTree>
    <p:extLst>
      <p:ext uri="{BB962C8B-B14F-4D97-AF65-F5344CB8AC3E}">
        <p14:creationId xmlns:p14="http://schemas.microsoft.com/office/powerpoint/2010/main" val="1500105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B8D584-15F5-AC4D-85C6-E5E907C12FD6}"/>
              </a:ext>
            </a:extLst>
          </p:cNvPr>
          <p:cNvSpPr>
            <a:spLocks noGrp="1"/>
          </p:cNvSpPr>
          <p:nvPr>
            <p:ph type="title" idx="4294967295"/>
          </p:nvPr>
        </p:nvSpPr>
        <p:spPr>
          <a:xfrm>
            <a:off x="1952441" y="1942200"/>
            <a:ext cx="7223762" cy="4525776"/>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nSpc>
                <a:spcPct val="100000"/>
              </a:lnSpc>
              <a:spcBef>
                <a:spcPts val="0"/>
              </a:spcBef>
              <a:defRPr/>
            </a:pPr>
            <a:r>
              <a:rPr lang="en-US" sz="9900">
                <a:solidFill>
                  <a:schemeClr val="bg1"/>
                </a:solidFill>
                <a:latin typeface="Helvetica"/>
                <a:ea typeface="+mn-ea"/>
                <a:cs typeface="Helvetica"/>
              </a:rPr>
              <a:t>STUDENT </a:t>
            </a:r>
          </a:p>
          <a:p>
            <a:pPr>
              <a:lnSpc>
                <a:spcPct val="100000"/>
              </a:lnSpc>
              <a:spcBef>
                <a:spcPts val="0"/>
              </a:spcBef>
              <a:defRPr/>
            </a:pPr>
            <a:r>
              <a:rPr lang="en-US" sz="9900">
                <a:solidFill>
                  <a:schemeClr val="bg1"/>
                </a:solidFill>
                <a:latin typeface="Helvetica"/>
                <a:ea typeface="+mn-ea"/>
                <a:cs typeface="Helvetica"/>
              </a:rPr>
              <a:t>BUSINESS </a:t>
            </a:r>
            <a:endParaRPr lang="en-US" sz="9900">
              <a:solidFill>
                <a:schemeClr val="bg1"/>
              </a:solidFill>
              <a:latin typeface="Helvetica" pitchFamily="2" charset="0"/>
              <a:ea typeface="+mn-ea"/>
              <a:cs typeface="Helvetica"/>
            </a:endParaRPr>
          </a:p>
          <a:p>
            <a:pPr>
              <a:lnSpc>
                <a:spcPct val="100000"/>
              </a:lnSpc>
              <a:spcBef>
                <a:spcPts val="0"/>
              </a:spcBef>
              <a:defRPr/>
            </a:pPr>
            <a:r>
              <a:rPr lang="en-US" sz="9900">
                <a:solidFill>
                  <a:schemeClr val="bg1"/>
                </a:solidFill>
                <a:latin typeface="Helvetica"/>
                <a:ea typeface="+mn-ea"/>
                <a:cs typeface="Helvetica"/>
              </a:rPr>
              <a:t>SERVICES </a:t>
            </a:r>
            <a:endParaRPr lang="en-US" sz="9900">
              <a:solidFill>
                <a:schemeClr val="bg1"/>
              </a:solidFill>
              <a:latin typeface="Helvetica" pitchFamily="2" charset="0"/>
              <a:ea typeface="+mn-ea"/>
              <a:cs typeface="Helvetica"/>
            </a:endParaRPr>
          </a:p>
        </p:txBody>
      </p:sp>
      <p:sp>
        <p:nvSpPr>
          <p:cNvPr id="3" name="Text Placeholder 1">
            <a:extLst>
              <a:ext uri="{FF2B5EF4-FFF2-40B4-BE49-F238E27FC236}">
                <a16:creationId xmlns:a16="http://schemas.microsoft.com/office/drawing/2014/main" id="{39ADA6FA-DC6F-3F2D-BB70-EA9D21E4EAAF}"/>
              </a:ext>
            </a:extLst>
          </p:cNvPr>
          <p:cNvSpPr txBox="1">
            <a:spLocks/>
          </p:cNvSpPr>
          <p:nvPr/>
        </p:nvSpPr>
        <p:spPr>
          <a:xfrm>
            <a:off x="2109604" y="6622658"/>
            <a:ext cx="6902117" cy="4525776"/>
          </a:xfrm>
          <a:prstGeom prst="rect">
            <a:avLst/>
          </a:prstGeom>
        </p:spPr>
        <p:txBody>
          <a:bodyPr lIns="137160" tIns="68580" rIns="137160" bIns="68580" anchor="t"/>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0000"/>
              </a:lnSpc>
              <a:spcBef>
                <a:spcPts val="0"/>
              </a:spcBef>
            </a:pPr>
            <a:r>
              <a:rPr lang="en-US" sz="3600">
                <a:solidFill>
                  <a:srgbClr val="FFFFFF"/>
                </a:solidFill>
                <a:latin typeface="Helvetica"/>
                <a:cs typeface="Helvetica"/>
              </a:rPr>
              <a:t>Information for the 26-27 Academic School Year</a:t>
            </a:r>
            <a:endParaRPr lang="en-US" sz="3600">
              <a:solidFill>
                <a:srgbClr val="FFFFFF"/>
              </a:solidFill>
              <a:cs typeface="Helvetica"/>
            </a:endParaRPr>
          </a:p>
        </p:txBody>
      </p:sp>
      <p:grpSp>
        <p:nvGrpSpPr>
          <p:cNvPr id="7" name="Group 6" descr="qr code to: https://help.sbs.ttu.edu/TDClient/209/Portal/KB/ArticleDet?ID=7328">
            <a:extLst>
              <a:ext uri="{FF2B5EF4-FFF2-40B4-BE49-F238E27FC236}">
                <a16:creationId xmlns:a16="http://schemas.microsoft.com/office/drawing/2014/main" id="{F0B328A3-AC56-0CA7-0FC0-20512AF44CB3}"/>
              </a:ext>
            </a:extLst>
          </p:cNvPr>
          <p:cNvGrpSpPr/>
          <p:nvPr/>
        </p:nvGrpSpPr>
        <p:grpSpPr>
          <a:xfrm>
            <a:off x="11465483" y="2817695"/>
            <a:ext cx="3832736" cy="4658850"/>
            <a:chOff x="7367430" y="1992763"/>
            <a:chExt cx="2212257" cy="2686800"/>
          </a:xfrm>
        </p:grpSpPr>
        <p:sp>
          <p:nvSpPr>
            <p:cNvPr id="5" name="Rectangle 4">
              <a:extLst>
                <a:ext uri="{FF2B5EF4-FFF2-40B4-BE49-F238E27FC236}">
                  <a16:creationId xmlns:a16="http://schemas.microsoft.com/office/drawing/2014/main" id="{5359D784-4F28-CB01-E747-93C0C9515B60}"/>
                </a:ext>
              </a:extLst>
            </p:cNvPr>
            <p:cNvSpPr/>
            <p:nvPr/>
          </p:nvSpPr>
          <p:spPr>
            <a:xfrm>
              <a:off x="7367430" y="1992763"/>
              <a:ext cx="2200705" cy="21990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pic>
          <p:nvPicPr>
            <p:cNvPr id="4" name="Picture 3" descr="A qr code with black squares&#10;&#10;AI-generated content may be incorrect.">
              <a:extLst>
                <a:ext uri="{FF2B5EF4-FFF2-40B4-BE49-F238E27FC236}">
                  <a16:creationId xmlns:a16="http://schemas.microsoft.com/office/drawing/2014/main" id="{69BA4FBA-7E5E-EB3F-E3E4-0031FCE01893}"/>
                </a:ext>
              </a:extLst>
            </p:cNvPr>
            <p:cNvPicPr>
              <a:picLocks noChangeAspect="1"/>
            </p:cNvPicPr>
            <p:nvPr/>
          </p:nvPicPr>
          <p:blipFill>
            <a:blip r:embed="rId2"/>
            <a:srcRect l="18893" t="5694" r="19145" b="6250"/>
            <a:stretch>
              <a:fillRect/>
            </a:stretch>
          </p:blipFill>
          <p:spPr>
            <a:xfrm>
              <a:off x="7516385" y="2143125"/>
              <a:ext cx="1908121" cy="1895478"/>
            </a:xfrm>
            <a:prstGeom prst="rect">
              <a:avLst/>
            </a:prstGeom>
          </p:spPr>
        </p:pic>
        <p:sp>
          <p:nvSpPr>
            <p:cNvPr id="6" name="Text Placeholder 1">
              <a:extLst>
                <a:ext uri="{FF2B5EF4-FFF2-40B4-BE49-F238E27FC236}">
                  <a16:creationId xmlns:a16="http://schemas.microsoft.com/office/drawing/2014/main" id="{D7BD0082-90B9-53C0-1795-FBEA2F3EF52D}"/>
                </a:ext>
              </a:extLst>
            </p:cNvPr>
            <p:cNvSpPr txBox="1">
              <a:spLocks/>
            </p:cNvSpPr>
            <p:nvPr/>
          </p:nvSpPr>
          <p:spPr>
            <a:xfrm>
              <a:off x="7369051" y="4196029"/>
              <a:ext cx="2210636" cy="483534"/>
            </a:xfrm>
            <a:prstGeom prst="rect">
              <a:avLst/>
            </a:prstGeom>
          </p:spPr>
          <p:txBody>
            <a:bodyPr lIns="137160" tIns="68580" rIns="137160" bIns="68580" anchor="t"/>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371600">
                <a:lnSpc>
                  <a:spcPct val="100000"/>
                </a:lnSpc>
                <a:spcBef>
                  <a:spcPts val="0"/>
                </a:spcBef>
              </a:pPr>
              <a:r>
                <a:rPr lang="en-US" sz="2400">
                  <a:solidFill>
                    <a:srgbClr val="FFFFFF"/>
                  </a:solidFill>
                  <a:latin typeface="Helvetica"/>
                  <a:cs typeface="Helvetica"/>
                </a:rPr>
                <a:t>LINK TO PRESENTATION</a:t>
              </a:r>
              <a:endParaRPr lang="en-US" sz="6000">
                <a:solidFill>
                  <a:srgbClr val="FFFFFF"/>
                </a:solidFill>
              </a:endParaRPr>
            </a:p>
          </p:txBody>
        </p:sp>
      </p:grpSp>
    </p:spTree>
    <p:extLst>
      <p:ext uri="{BB962C8B-B14F-4D97-AF65-F5344CB8AC3E}">
        <p14:creationId xmlns:p14="http://schemas.microsoft.com/office/powerpoint/2010/main" val="800957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74596B-AC35-28B7-7BBE-4BA08681784F}"/>
              </a:ext>
            </a:extLst>
          </p:cNvPr>
          <p:cNvSpPr>
            <a:spLocks noGrp="1"/>
          </p:cNvSpPr>
          <p:nvPr>
            <p:ph type="title" idx="4294967295"/>
          </p:nvPr>
        </p:nvSpPr>
        <p:spPr>
          <a:xfrm>
            <a:off x="1824260" y="1884887"/>
            <a:ext cx="9103323" cy="941519"/>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fontAlgn="ctr">
              <a:lnSpc>
                <a:spcPct val="100000"/>
              </a:lnSpc>
              <a:spcBef>
                <a:spcPts val="1500"/>
              </a:spcBef>
              <a:defRPr/>
            </a:pPr>
            <a:r>
              <a:rPr lang="en-US" sz="6600" cap="all" dirty="0">
                <a:solidFill>
                  <a:srgbClr val="D70016"/>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Important Dates</a:t>
            </a:r>
            <a:endParaRPr lang="en-US" sz="6600" cap="all" dirty="0">
              <a:solidFill>
                <a:srgbClr val="D70016"/>
              </a:solidFill>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AF8A84D5-F83E-25DE-947D-6DA96D4E04FC}"/>
              </a:ext>
            </a:extLst>
          </p:cNvPr>
          <p:cNvSpPr>
            <a:spLocks noGrp="1"/>
          </p:cNvSpPr>
          <p:nvPr>
            <p:ph type="body" sz="quarter" idx="15"/>
          </p:nvPr>
        </p:nvSpPr>
        <p:spPr>
          <a:xfrm>
            <a:off x="1824260" y="2724676"/>
            <a:ext cx="9393794" cy="4045400"/>
          </a:xfrm>
        </p:spPr>
        <p:txBody>
          <a:bodyPr/>
          <a:lstStyle/>
          <a:p>
            <a:pPr marL="257175" indent="-257175">
              <a:lnSpc>
                <a:spcPts val="4350"/>
              </a:lnSpc>
              <a:buFont typeface="Arial" panose="020B0604020202020204" pitchFamily="34" charset="0"/>
              <a:buChar char="•"/>
            </a:pPr>
            <a:r>
              <a:rPr lang="en-US" sz="3600">
                <a:latin typeface="NeutrafaceSlabTextBook"/>
              </a:rPr>
              <a:t>Payment Due Date</a:t>
            </a:r>
          </a:p>
          <a:p>
            <a:pPr marL="1285875" lvl="1" indent="-257175">
              <a:lnSpc>
                <a:spcPts val="4350"/>
              </a:lnSpc>
            </a:pPr>
            <a:r>
              <a:rPr lang="en-US">
                <a:solidFill>
                  <a:srgbClr val="D70016"/>
                </a:solidFill>
                <a:latin typeface="NeutrafaceSlabTextBook"/>
              </a:rPr>
              <a:t>August 19</a:t>
            </a:r>
          </a:p>
          <a:p>
            <a:pPr marL="257175" indent="-257175">
              <a:lnSpc>
                <a:spcPts val="4350"/>
              </a:lnSpc>
              <a:buFont typeface="Arial" panose="020B0604020202020204" pitchFamily="34" charset="0"/>
              <a:buChar char="•"/>
            </a:pPr>
            <a:r>
              <a:rPr lang="en-US" sz="3600">
                <a:latin typeface="NeutrafaceSlabTextBook"/>
              </a:rPr>
              <a:t>By the Payment Due Date </a:t>
            </a:r>
          </a:p>
          <a:p>
            <a:pPr marL="1285875" lvl="1" indent="-257175">
              <a:lnSpc>
                <a:spcPts val="4350"/>
              </a:lnSpc>
            </a:pPr>
            <a:r>
              <a:rPr lang="en-US">
                <a:latin typeface="NeutrafaceSlabTextBook"/>
                <a:ea typeface="+mn-lt"/>
                <a:cs typeface="Helvetica" panose="020B0604020202020204" pitchFamily="34" charset="0"/>
              </a:rPr>
              <a:t>Be paid in full, </a:t>
            </a:r>
          </a:p>
          <a:p>
            <a:pPr marL="1285875" lvl="1" indent="-257175">
              <a:lnSpc>
                <a:spcPts val="4350"/>
              </a:lnSpc>
            </a:pPr>
            <a:r>
              <a:rPr lang="en-US">
                <a:latin typeface="NeutrafaceSlabTextBook"/>
                <a:ea typeface="+mn-lt"/>
                <a:cs typeface="Helvetica" panose="020B0604020202020204" pitchFamily="34" charset="0"/>
              </a:rPr>
              <a:t>Enrolled into a payment plan, or</a:t>
            </a:r>
          </a:p>
          <a:p>
            <a:pPr marL="1285875" lvl="1" indent="-257175">
              <a:lnSpc>
                <a:spcPts val="4350"/>
              </a:lnSpc>
            </a:pPr>
            <a:r>
              <a:rPr lang="en-US">
                <a:latin typeface="NeutrafaceSlabTextBook"/>
                <a:ea typeface="+mn-lt"/>
                <a:cs typeface="Helvetica" panose="020B0604020202020204" pitchFamily="34" charset="0"/>
              </a:rPr>
              <a:t>Have enough financial aid </a:t>
            </a:r>
            <a:r>
              <a:rPr lang="en-US" b="1">
                <a:latin typeface="NeutrafaceSlabTextBook"/>
                <a:ea typeface="+mn-lt"/>
                <a:cs typeface="Helvetica" panose="020B0604020202020204" pitchFamily="34" charset="0"/>
              </a:rPr>
              <a:t>accepted</a:t>
            </a:r>
            <a:r>
              <a:rPr lang="en-US">
                <a:latin typeface="NeutrafaceSlabTextBook"/>
                <a:ea typeface="+mn-lt"/>
                <a:cs typeface="Helvetica" panose="020B0604020202020204" pitchFamily="34" charset="0"/>
              </a:rPr>
              <a:t> to cover 95% of tuition and fees.  </a:t>
            </a:r>
            <a:endParaRPr lang="en-US">
              <a:latin typeface="NeutrafaceSlabTextBook"/>
              <a:cs typeface="Helvetica" panose="020B0604020202020204" pitchFamily="34" charset="0"/>
            </a:endParaRPr>
          </a:p>
        </p:txBody>
      </p:sp>
      <p:pic>
        <p:nvPicPr>
          <p:cNvPr id="9" name="Picture Placeholder 8">
            <a:extLst>
              <a:ext uri="{FF2B5EF4-FFF2-40B4-BE49-F238E27FC236}">
                <a16:creationId xmlns:a16="http://schemas.microsoft.com/office/drawing/2014/main" id="{C48F9C7A-38F0-D401-5DA2-7EE3741D4F8F}"/>
              </a:ext>
              <a:ext uri="{C183D7F6-B498-43B3-948B-1728B52AA6E4}">
                <adec:decorative xmlns:adec="http://schemas.microsoft.com/office/drawing/2017/decorative" val="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4050" r="14050"/>
          <a:stretch/>
        </p:blipFill>
        <p:spPr>
          <a:xfrm>
            <a:off x="8433150" y="0"/>
            <a:ext cx="9854850" cy="10287000"/>
          </a:xfrm>
        </p:spPr>
      </p:pic>
      <p:sp>
        <p:nvSpPr>
          <p:cNvPr id="5" name="Slide Number Placeholder 4">
            <a:extLst>
              <a:ext uri="{FF2B5EF4-FFF2-40B4-BE49-F238E27FC236}">
                <a16:creationId xmlns:a16="http://schemas.microsoft.com/office/drawing/2014/main" id="{D45C630A-3B06-7C41-F9FC-66952BA0D95A}"/>
              </a:ext>
              <a:ext uri="{C183D7F6-B498-43B3-948B-1728B52AA6E4}">
                <adec:decorative xmlns:adec="http://schemas.microsoft.com/office/drawing/2017/decorative" val="1"/>
              </a:ext>
            </a:extLst>
          </p:cNvPr>
          <p:cNvSpPr>
            <a:spLocks noGrp="1"/>
          </p:cNvSpPr>
          <p:nvPr>
            <p:ph type="sldNum" sz="quarter" idx="14"/>
          </p:nvPr>
        </p:nvSpPr>
        <p:spPr>
          <a:xfrm>
            <a:off x="1039661" y="8974715"/>
            <a:ext cx="493035" cy="275159"/>
          </a:xfrm>
          <a:prstGeom prst="rect">
            <a:avLst/>
          </a:prstGeom>
        </p:spPr>
        <p:txBody>
          <a:bodyPr/>
          <a:lstStyle/>
          <a:p>
            <a:pPr defTabSz="1371600"/>
            <a:fld id="{19BDA809-5331-1C46-836A-41C801806DA5}" type="slidenum">
              <a:rPr lang="en-US">
                <a:solidFill>
                  <a:srgbClr val="FFFFFF"/>
                </a:solidFill>
                <a:latin typeface="Calibri" panose="020F0502020204030204"/>
              </a:rPr>
              <a:pPr defTabSz="1371600"/>
              <a:t>17</a:t>
            </a:fld>
            <a:endParaRPr lang="en-US">
              <a:solidFill>
                <a:srgbClr val="FFFFFF"/>
              </a:solidFill>
              <a:latin typeface="Calibri" panose="020F0502020204030204"/>
            </a:endParaRPr>
          </a:p>
        </p:txBody>
      </p:sp>
    </p:spTree>
    <p:extLst>
      <p:ext uri="{BB962C8B-B14F-4D97-AF65-F5344CB8AC3E}">
        <p14:creationId xmlns:p14="http://schemas.microsoft.com/office/powerpoint/2010/main" val="2923202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9B19806-055E-0BEF-B33C-1AC0EC0C4521}"/>
              </a:ext>
              <a:ext uri="{C183D7F6-B498-43B3-948B-1728B52AA6E4}">
                <adec:decorative xmlns:adec="http://schemas.microsoft.com/office/drawing/2017/decorative" val="1"/>
              </a:ext>
            </a:extLst>
          </p:cNvPr>
          <p:cNvSpPr/>
          <p:nvPr/>
        </p:nvSpPr>
        <p:spPr>
          <a:xfrm>
            <a:off x="-163915" y="354998"/>
            <a:ext cx="4235381" cy="1853922"/>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39" name="Title 38">
            <a:extLst>
              <a:ext uri="{FF2B5EF4-FFF2-40B4-BE49-F238E27FC236}">
                <a16:creationId xmlns:a16="http://schemas.microsoft.com/office/drawing/2014/main" id="{18D230E2-02F9-EE9C-F15E-229B5628B88E}"/>
              </a:ext>
              <a:ext uri="{C183D7F6-B498-43B3-948B-1728B52AA6E4}">
                <adec:decorative xmlns:adec="http://schemas.microsoft.com/office/drawing/2017/decorative" val="0"/>
              </a:ext>
            </a:extLst>
          </p:cNvPr>
          <p:cNvSpPr txBox="1">
            <a:spLocks noGrp="1"/>
          </p:cNvSpPr>
          <p:nvPr>
            <p:ph type="title" idx="4294967295"/>
          </p:nvPr>
        </p:nvSpPr>
        <p:spPr>
          <a:xfrm>
            <a:off x="2202473" y="914852"/>
            <a:ext cx="11504109" cy="734213"/>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lvl1pPr indent="0">
              <a:lnSpc>
                <a:spcPts val="2200"/>
              </a:lnSpc>
              <a:spcBef>
                <a:spcPts val="1000"/>
              </a:spcBef>
              <a:buFont typeface="Arial" panose="020B0604020202020204" pitchFamily="34" charset="0"/>
              <a:buNone/>
              <a:defRPr sz="2200" b="1" i="0" cap="all" baseline="0">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NeutrafaceSlabTextBook" panose="02060503020205020402" pitchFamily="18" charset="77"/>
              </a:defRPr>
            </a:lvl2pPr>
            <a:lvl3pPr marL="1143000" indent="-228600">
              <a:lnSpc>
                <a:spcPct val="90000"/>
              </a:lnSpc>
              <a:spcBef>
                <a:spcPts val="500"/>
              </a:spcBef>
              <a:buFont typeface="Arial" panose="020B0604020202020204" pitchFamily="34" charset="0"/>
              <a:buChar char="•"/>
              <a:defRPr sz="2000">
                <a:latin typeface="NeutrafaceSlabTextBook" panose="02060503020205020402" pitchFamily="18" charset="77"/>
              </a:defRPr>
            </a:lvl3pPr>
            <a:lvl4pPr marL="1600200" indent="-228600">
              <a:lnSpc>
                <a:spcPct val="90000"/>
              </a:lnSpc>
              <a:spcBef>
                <a:spcPts val="500"/>
              </a:spcBef>
              <a:buFont typeface="Arial" panose="020B0604020202020204" pitchFamily="34" charset="0"/>
              <a:buChar char="•"/>
              <a:defRPr>
                <a:latin typeface="NeutrafaceSlabTextBook" panose="02060503020205020402" pitchFamily="18" charset="77"/>
              </a:defRPr>
            </a:lvl4pPr>
            <a:lvl5pPr marL="2057400" indent="-228600">
              <a:lnSpc>
                <a:spcPct val="90000"/>
              </a:lnSpc>
              <a:spcBef>
                <a:spcPts val="500"/>
              </a:spcBef>
              <a:buFont typeface="Arial" panose="020B0604020202020204" pitchFamily="34" charset="0"/>
              <a:buChar char="•"/>
              <a:defRPr>
                <a:latin typeface="NeutrafaceSlabTextBook" panose="02060503020205020402" pitchFamily="18" charset="77"/>
              </a:defRPr>
            </a:lvl5pPr>
            <a:lvl6pPr marL="2514600" indent="-228600">
              <a:lnSpc>
                <a:spcPct val="90000"/>
              </a:lnSpc>
              <a:spcBef>
                <a:spcPts val="500"/>
              </a:spcBef>
              <a:buFont typeface="Arial" panose="020B0604020202020204" pitchFamily="34" charset="0"/>
              <a:buChar char="•"/>
              <a:defRPr/>
            </a:lvl6pPr>
            <a:lvl7pPr marL="2971800" indent="-228600">
              <a:lnSpc>
                <a:spcPct val="90000"/>
              </a:lnSpc>
              <a:spcBef>
                <a:spcPts val="500"/>
              </a:spcBef>
              <a:buFont typeface="Arial" panose="020B0604020202020204" pitchFamily="34" charset="0"/>
              <a:buChar char="•"/>
              <a:defRPr/>
            </a:lvl7pPr>
            <a:lvl8pPr marL="3429000" indent="-228600">
              <a:lnSpc>
                <a:spcPct val="90000"/>
              </a:lnSpc>
              <a:spcBef>
                <a:spcPts val="500"/>
              </a:spcBef>
              <a:buFont typeface="Arial" panose="020B0604020202020204" pitchFamily="34" charset="0"/>
              <a:buChar char="•"/>
              <a:defRPr/>
            </a:lvl8pPr>
            <a:lvl9pPr marL="3886200" indent="-228600">
              <a:lnSpc>
                <a:spcPct val="90000"/>
              </a:lnSpc>
              <a:spcBef>
                <a:spcPts val="500"/>
              </a:spcBef>
              <a:buFont typeface="Arial" panose="020B0604020202020204" pitchFamily="34" charset="0"/>
              <a:buChar char="•"/>
              <a:defRPr/>
            </a:lvl9pPr>
          </a:lstStyle>
          <a:p>
            <a:pPr>
              <a:lnSpc>
                <a:spcPts val="3300"/>
              </a:lnSpc>
              <a:spcBef>
                <a:spcPts val="1500"/>
              </a:spcBef>
              <a:defRPr/>
            </a:pPr>
            <a:r>
              <a:rPr lang="en-US" sz="6000">
                <a:ea typeface="+mn-ea"/>
              </a:rPr>
              <a:t>Taking Care of  Business</a:t>
            </a:r>
          </a:p>
        </p:txBody>
      </p:sp>
      <p:sp>
        <p:nvSpPr>
          <p:cNvPr id="6" name="Text Placeholder 5">
            <a:extLst>
              <a:ext uri="{FF2B5EF4-FFF2-40B4-BE49-F238E27FC236}">
                <a16:creationId xmlns:a16="http://schemas.microsoft.com/office/drawing/2014/main" id="{0609220C-EA0F-D721-BE59-78312313E298}"/>
              </a:ext>
            </a:extLst>
          </p:cNvPr>
          <p:cNvSpPr>
            <a:spLocks noGrp="1"/>
          </p:cNvSpPr>
          <p:nvPr>
            <p:ph type="body" sz="quarter" idx="14"/>
          </p:nvPr>
        </p:nvSpPr>
        <p:spPr>
          <a:xfrm>
            <a:off x="2878228" y="1791997"/>
            <a:ext cx="14921801" cy="6328394"/>
          </a:xfrm>
        </p:spPr>
        <p:txBody>
          <a:bodyPr/>
          <a:lstStyle/>
          <a:p>
            <a:pPr marL="342900" indent="-342900">
              <a:lnSpc>
                <a:spcPct val="100000"/>
              </a:lnSpc>
              <a:spcBef>
                <a:spcPts val="900"/>
              </a:spcBef>
              <a:spcAft>
                <a:spcPts val="900"/>
              </a:spcAft>
              <a:buFont typeface="+mj-lt"/>
              <a:buAutoNum type="arabicParenR"/>
            </a:pPr>
            <a:r>
              <a:rPr lang="en-US" sz="3600"/>
              <a:t> </a:t>
            </a:r>
            <a:r>
              <a:rPr lang="en-US" sz="3600" b="1">
                <a:solidFill>
                  <a:srgbClr val="D70016"/>
                </a:solidFill>
              </a:rPr>
              <a:t>Complete the Financial Responsibility Agreement (FRA) </a:t>
            </a:r>
            <a:r>
              <a:rPr lang="en-US" sz="3600"/>
              <a:t>- Automatically populates in Raiderlink – students must accept terms and conditions</a:t>
            </a:r>
          </a:p>
          <a:p>
            <a:pPr marL="342900" indent="-342900">
              <a:lnSpc>
                <a:spcPct val="100000"/>
              </a:lnSpc>
              <a:spcBef>
                <a:spcPts val="900"/>
              </a:spcBef>
              <a:spcAft>
                <a:spcPts val="900"/>
              </a:spcAft>
              <a:buFont typeface="+mj-lt"/>
              <a:buAutoNum type="arabicParenR"/>
            </a:pPr>
            <a:r>
              <a:rPr lang="en-US" sz="3600"/>
              <a:t> </a:t>
            </a:r>
            <a:r>
              <a:rPr lang="en-US" sz="3600" b="1">
                <a:solidFill>
                  <a:srgbClr val="D70016"/>
                </a:solidFill>
              </a:rPr>
              <a:t>Agree to the Global Electronic Consent </a:t>
            </a:r>
            <a:r>
              <a:rPr lang="en-US" sz="3600"/>
              <a:t>- Automatically populates in Raiderlink – students must accept terms and conditions</a:t>
            </a:r>
          </a:p>
          <a:p>
            <a:pPr marL="342900" indent="-342900">
              <a:lnSpc>
                <a:spcPct val="100000"/>
              </a:lnSpc>
              <a:spcBef>
                <a:spcPts val="900"/>
              </a:spcBef>
              <a:spcAft>
                <a:spcPts val="900"/>
              </a:spcAft>
              <a:buFont typeface="+mj-lt"/>
              <a:buAutoNum type="arabicParenR"/>
            </a:pPr>
            <a:r>
              <a:rPr lang="en-US" sz="3600"/>
              <a:t> </a:t>
            </a:r>
            <a:r>
              <a:rPr lang="en-US" sz="3600" b="1">
                <a:solidFill>
                  <a:srgbClr val="D70016"/>
                </a:solidFill>
              </a:rPr>
              <a:t>Check TTU Email Daily </a:t>
            </a:r>
            <a:r>
              <a:rPr lang="en-US" sz="3600"/>
              <a:t>- Done in Raiderlink or by downloading the app to receive your billing notices</a:t>
            </a:r>
          </a:p>
          <a:p>
            <a:pPr marL="342900" indent="-342900">
              <a:lnSpc>
                <a:spcPct val="100000"/>
              </a:lnSpc>
              <a:spcBef>
                <a:spcPts val="900"/>
              </a:spcBef>
              <a:spcAft>
                <a:spcPts val="900"/>
              </a:spcAft>
              <a:buFont typeface="+mj-lt"/>
              <a:buAutoNum type="arabicParenR"/>
            </a:pPr>
            <a:r>
              <a:rPr lang="en-US" sz="3600"/>
              <a:t> </a:t>
            </a:r>
            <a:r>
              <a:rPr lang="en-US" sz="3600" b="1">
                <a:solidFill>
                  <a:srgbClr val="D70016"/>
                </a:solidFill>
              </a:rPr>
              <a:t>Sign-Up for My Direct Deposit </a:t>
            </a:r>
            <a:r>
              <a:rPr lang="en-US" sz="3600"/>
              <a:t>- Done in Raiderlink, results in faster refunds</a:t>
            </a:r>
          </a:p>
          <a:p>
            <a:pPr marL="342900" indent="-342900">
              <a:lnSpc>
                <a:spcPct val="100000"/>
              </a:lnSpc>
              <a:spcBef>
                <a:spcPts val="900"/>
              </a:spcBef>
              <a:spcAft>
                <a:spcPts val="900"/>
              </a:spcAft>
              <a:buFont typeface="+mj-lt"/>
              <a:buAutoNum type="arabicParenR"/>
            </a:pPr>
            <a:r>
              <a:rPr lang="en-US" sz="3600"/>
              <a:t> </a:t>
            </a:r>
            <a:r>
              <a:rPr lang="en-US" sz="3600" b="1">
                <a:solidFill>
                  <a:srgbClr val="D70016"/>
                </a:solidFill>
              </a:rPr>
              <a:t>Set Up Authorized User(s) </a:t>
            </a:r>
            <a:r>
              <a:rPr lang="en-US" sz="3600"/>
              <a:t>- In eBill, includes parents, guardians, others</a:t>
            </a:r>
          </a:p>
          <a:p>
            <a:pPr marL="342900" indent="-342900">
              <a:lnSpc>
                <a:spcPct val="100000"/>
              </a:lnSpc>
              <a:spcBef>
                <a:spcPts val="900"/>
              </a:spcBef>
              <a:spcAft>
                <a:spcPts val="900"/>
              </a:spcAft>
              <a:buFont typeface="+mj-lt"/>
              <a:buAutoNum type="arabicParenR"/>
            </a:pPr>
            <a:r>
              <a:rPr lang="en-US" sz="3600"/>
              <a:t> </a:t>
            </a:r>
            <a:r>
              <a:rPr lang="en-US" sz="3600" b="1">
                <a:solidFill>
                  <a:srgbClr val="D70016"/>
                </a:solidFill>
              </a:rPr>
              <a:t>Complete FERPA </a:t>
            </a:r>
            <a:r>
              <a:rPr lang="en-US" sz="3600"/>
              <a:t>- Through the Red Raider Family Network</a:t>
            </a:r>
          </a:p>
          <a:p>
            <a:pPr marL="342900" indent="-342900">
              <a:lnSpc>
                <a:spcPct val="100000"/>
              </a:lnSpc>
              <a:spcBef>
                <a:spcPts val="900"/>
              </a:spcBef>
              <a:spcAft>
                <a:spcPts val="900"/>
              </a:spcAft>
              <a:buFont typeface="+mj-lt"/>
              <a:buAutoNum type="arabicParenR"/>
            </a:pPr>
            <a:r>
              <a:rPr lang="en-US" sz="3600"/>
              <a:t> </a:t>
            </a:r>
            <a:r>
              <a:rPr lang="en-US" sz="3600" b="1">
                <a:solidFill>
                  <a:srgbClr val="D70016"/>
                </a:solidFill>
              </a:rPr>
              <a:t>Check your eBill regularly </a:t>
            </a:r>
            <a:r>
              <a:rPr lang="en-US" sz="3600"/>
              <a:t>– any registration changes can effect your bill</a:t>
            </a:r>
          </a:p>
        </p:txBody>
      </p:sp>
      <p:sp>
        <p:nvSpPr>
          <p:cNvPr id="74" name="Rectangle 73">
            <a:extLst>
              <a:ext uri="{FF2B5EF4-FFF2-40B4-BE49-F238E27FC236}">
                <a16:creationId xmlns:a16="http://schemas.microsoft.com/office/drawing/2014/main" id="{4C9E3887-E364-ADB6-9718-48EB6B3A456B}"/>
              </a:ext>
              <a:ext uri="{C183D7F6-B498-43B3-948B-1728B52AA6E4}">
                <adec:decorative xmlns:adec="http://schemas.microsoft.com/office/drawing/2017/decorative" val="1"/>
              </a:ext>
            </a:extLst>
          </p:cNvPr>
          <p:cNvSpPr/>
          <p:nvPr/>
        </p:nvSpPr>
        <p:spPr>
          <a:xfrm>
            <a:off x="2" y="-1"/>
            <a:ext cx="1371600" cy="10287002"/>
          </a:xfrm>
          <a:prstGeom prst="rect">
            <a:avLst/>
          </a:prstGeom>
          <a:solidFill>
            <a:srgbClr val="D7001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5" name="Slide Number Placeholder 4">
            <a:extLst>
              <a:ext uri="{FF2B5EF4-FFF2-40B4-BE49-F238E27FC236}">
                <a16:creationId xmlns:a16="http://schemas.microsoft.com/office/drawing/2014/main" id="{086FB712-0D19-E1F2-2EA1-2BE17096E864}"/>
              </a:ext>
              <a:ext uri="{C183D7F6-B498-43B3-948B-1728B52AA6E4}">
                <adec:decorative xmlns:adec="http://schemas.microsoft.com/office/drawing/2017/decorative" val="1"/>
              </a:ext>
            </a:extLst>
          </p:cNvPr>
          <p:cNvSpPr>
            <a:spLocks noGrp="1"/>
          </p:cNvSpPr>
          <p:nvPr>
            <p:ph type="sldNum" sz="quarter" idx="13"/>
          </p:nvPr>
        </p:nvSpPr>
        <p:spPr>
          <a:xfrm>
            <a:off x="16778004" y="8989651"/>
            <a:ext cx="493035" cy="265997"/>
          </a:xfrm>
        </p:spPr>
        <p:txBody>
          <a:bodyPr vert="horz" lIns="137160" tIns="68580" rIns="137160" bIns="68580" rtlCol="0" anchor="ctr"/>
          <a:lstStyle/>
          <a:p>
            <a:pPr defTabSz="1371600"/>
            <a:fld id="{19BDA809-5331-1C46-836A-41C801806DA5}" type="slidenum">
              <a:rPr lang="en-US">
                <a:solidFill>
                  <a:srgbClr val="000000">
                    <a:tint val="75000"/>
                  </a:srgbClr>
                </a:solidFill>
                <a:latin typeface="Calibri" panose="020F0502020204030204"/>
              </a:rPr>
              <a:pPr defTabSz="1371600"/>
              <a:t>18</a:t>
            </a:fld>
            <a:endParaRPr lang="en-US">
              <a:solidFill>
                <a:srgbClr val="000000">
                  <a:tint val="75000"/>
                </a:srgbClr>
              </a:solidFill>
              <a:latin typeface="Calibri" panose="020F0502020204030204"/>
            </a:endParaRPr>
          </a:p>
        </p:txBody>
      </p:sp>
      <p:pic>
        <p:nvPicPr>
          <p:cNvPr id="22" name="Graphic 21">
            <a:extLst>
              <a:ext uri="{FF2B5EF4-FFF2-40B4-BE49-F238E27FC236}">
                <a16:creationId xmlns:a16="http://schemas.microsoft.com/office/drawing/2014/main" id="{614944D1-86F8-8D1B-33EE-71E26F05008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7973" y="0"/>
            <a:ext cx="1714500" cy="10287000"/>
          </a:xfrm>
          <a:prstGeom prst="rect">
            <a:avLst/>
          </a:prstGeom>
        </p:spPr>
      </p:pic>
    </p:spTree>
    <p:extLst>
      <p:ext uri="{BB962C8B-B14F-4D97-AF65-F5344CB8AC3E}">
        <p14:creationId xmlns:p14="http://schemas.microsoft.com/office/powerpoint/2010/main" val="4045276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6BE999-AF3F-CAC7-FB05-182FF1D677F9}"/>
              </a:ext>
              <a:ext uri="{C183D7F6-B498-43B3-948B-1728B52AA6E4}">
                <adec:decorative xmlns:adec="http://schemas.microsoft.com/office/drawing/2017/decorative" val="1"/>
              </a:ext>
            </a:extLst>
          </p:cNvPr>
          <p:cNvSpPr/>
          <p:nvPr/>
        </p:nvSpPr>
        <p:spPr>
          <a:xfrm>
            <a:off x="677008" y="641558"/>
            <a:ext cx="3558374" cy="1341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2" name="Text Placeholder 1">
            <a:extLst>
              <a:ext uri="{FF2B5EF4-FFF2-40B4-BE49-F238E27FC236}">
                <a16:creationId xmlns:a16="http://schemas.microsoft.com/office/drawing/2014/main" id="{A9B43732-D140-BBB9-F288-3C1E4642BDEB}"/>
              </a:ext>
            </a:extLst>
          </p:cNvPr>
          <p:cNvSpPr>
            <a:spLocks noGrp="1"/>
          </p:cNvSpPr>
          <p:nvPr>
            <p:ph type="title" idx="4294967295"/>
          </p:nvPr>
        </p:nvSpPr>
        <p:spPr>
          <a:xfrm>
            <a:off x="1167054" y="974123"/>
            <a:ext cx="5639844" cy="941519"/>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fontAlgn="ctr">
              <a:lnSpc>
                <a:spcPct val="100000"/>
              </a:lnSpc>
              <a:spcBef>
                <a:spcPts val="1500"/>
              </a:spcBef>
              <a:defRPr/>
            </a:pPr>
            <a:r>
              <a:rPr lang="en-US" sz="6600" cap="all">
                <a:solidFill>
                  <a:srgbClr val="D70016"/>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eBill</a:t>
            </a:r>
            <a:endParaRPr lang="en-US" sz="6600" cap="all">
              <a:solidFill>
                <a:srgbClr val="D70016"/>
              </a:solidFill>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C9829339-D90D-28B4-4359-8E23570B38AF}"/>
              </a:ext>
            </a:extLst>
          </p:cNvPr>
          <p:cNvSpPr txBox="1">
            <a:spLocks/>
          </p:cNvSpPr>
          <p:nvPr/>
        </p:nvSpPr>
        <p:spPr>
          <a:xfrm>
            <a:off x="416773" y="2373793"/>
            <a:ext cx="7879706" cy="6468326"/>
          </a:xfrm>
          <a:prstGeom prst="rect">
            <a:avLst/>
          </a:prstGeom>
        </p:spPr>
        <p:txBody>
          <a:bodyPr lIns="137160" tIns="68580" rIns="137160" bIns="6858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trafaceSlabTextBook" panose="02060503020205020402"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trafaceSlabTextBook" panose="02060503020205020402"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trafaceSlabTextBook" panose="02060503020205020402"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3300">
                <a:solidFill>
                  <a:srgbClr val="000000"/>
                </a:solidFill>
                <a:latin typeface="NeutrafaceSlabTextBook" panose="02060503020205020402"/>
                <a:cs typeface="Arial"/>
              </a:rPr>
              <a:t>In the SBS menu in </a:t>
            </a:r>
            <a:r>
              <a:rPr lang="en-US" sz="3300" err="1">
                <a:solidFill>
                  <a:srgbClr val="000000"/>
                </a:solidFill>
                <a:latin typeface="NeutrafaceSlabTextBook" panose="02060503020205020402"/>
                <a:cs typeface="Arial"/>
              </a:rPr>
              <a:t>Raiderlink</a:t>
            </a:r>
            <a:r>
              <a:rPr lang="en-US" sz="3300">
                <a:solidFill>
                  <a:srgbClr val="000000"/>
                </a:solidFill>
                <a:latin typeface="NeutrafaceSlabTextBook" panose="02060503020205020402"/>
                <a:cs typeface="Arial"/>
              </a:rPr>
              <a:t>, used to:</a:t>
            </a:r>
          </a:p>
          <a:p>
            <a:pPr marL="1114425" lvl="1" indent="-428625" defTabSz="1371600">
              <a:spcBef>
                <a:spcPts val="750"/>
              </a:spcBef>
            </a:pPr>
            <a:r>
              <a:rPr lang="en-US" sz="3300">
                <a:solidFill>
                  <a:srgbClr val="000000"/>
                </a:solidFill>
                <a:latin typeface="NeutrafaceSlabTextBook" panose="02060503020205020402"/>
                <a:cs typeface="Arial" panose="020B0604020202020204" pitchFamily="34" charset="0"/>
              </a:rPr>
              <a:t>View Statements &amp; Current Activity</a:t>
            </a:r>
          </a:p>
          <a:p>
            <a:pPr marL="1114425" lvl="1" indent="-428625" defTabSz="1371600">
              <a:spcBef>
                <a:spcPts val="750"/>
              </a:spcBef>
            </a:pPr>
            <a:r>
              <a:rPr lang="en-US" sz="3300">
                <a:solidFill>
                  <a:srgbClr val="000000"/>
                </a:solidFill>
                <a:latin typeface="NeutrafaceSlabTextBook" panose="02060503020205020402"/>
                <a:cs typeface="Arial" panose="020B0604020202020204" pitchFamily="34" charset="0"/>
              </a:rPr>
              <a:t>Make Payments</a:t>
            </a:r>
          </a:p>
          <a:p>
            <a:pPr marL="1114425" lvl="1" indent="-428625" defTabSz="1371600">
              <a:spcBef>
                <a:spcPts val="750"/>
              </a:spcBef>
            </a:pPr>
            <a:r>
              <a:rPr lang="en-US" sz="3300">
                <a:solidFill>
                  <a:srgbClr val="000000"/>
                </a:solidFill>
                <a:latin typeface="NeutrafaceSlabTextBook" panose="02060503020205020402"/>
                <a:cs typeface="Arial" panose="020B0604020202020204" pitchFamily="34" charset="0"/>
              </a:rPr>
              <a:t>Enroll in a Payment Plan</a:t>
            </a:r>
          </a:p>
          <a:p>
            <a:pPr marL="1114425" lvl="1" indent="-428625" defTabSz="1371600">
              <a:spcBef>
                <a:spcPts val="750"/>
              </a:spcBef>
            </a:pPr>
            <a:r>
              <a:rPr lang="en-US" sz="3300">
                <a:solidFill>
                  <a:srgbClr val="000000"/>
                </a:solidFill>
                <a:latin typeface="NeutrafaceSlabTextBook" panose="02060503020205020402"/>
                <a:cs typeface="Arial" panose="020B0604020202020204" pitchFamily="34" charset="0"/>
              </a:rPr>
              <a:t>Add Authorized Users</a:t>
            </a:r>
          </a:p>
          <a:p>
            <a:pPr marL="1114425" lvl="1" indent="-428625" defTabSz="1371600">
              <a:spcBef>
                <a:spcPts val="750"/>
              </a:spcBef>
            </a:pPr>
            <a:r>
              <a:rPr lang="en-US" sz="3300">
                <a:solidFill>
                  <a:srgbClr val="000000"/>
                </a:solidFill>
                <a:latin typeface="NeutrafaceSlabTextBook" panose="02060503020205020402"/>
                <a:cs typeface="Arial"/>
              </a:rPr>
              <a:t>Purchase </a:t>
            </a:r>
            <a:r>
              <a:rPr lang="en-US" sz="3300" err="1">
                <a:solidFill>
                  <a:srgbClr val="000000"/>
                </a:solidFill>
                <a:latin typeface="NeutrafaceSlabTextBook" panose="02060503020205020402"/>
                <a:cs typeface="Arial"/>
              </a:rPr>
              <a:t>GradGuard</a:t>
            </a:r>
            <a:r>
              <a:rPr lang="en-US" sz="3300">
                <a:solidFill>
                  <a:srgbClr val="000000"/>
                </a:solidFill>
                <a:latin typeface="NeutrafaceSlabTextBook" panose="02060503020205020402"/>
                <a:cs typeface="Arial"/>
              </a:rPr>
              <a:t> Tuition Insurance</a:t>
            </a:r>
          </a:p>
          <a:p>
            <a:pPr marL="428625" indent="-428625" defTabSz="1371600">
              <a:spcBef>
                <a:spcPts val="1500"/>
              </a:spcBef>
            </a:pPr>
            <a:endParaRPr lang="en-US" sz="3300">
              <a:solidFill>
                <a:srgbClr val="000000"/>
              </a:solidFill>
              <a:latin typeface="NeutrafaceSlabTextBook" panose="02060503020205020402"/>
              <a:cs typeface="Arial" panose="020B0604020202020204" pitchFamily="34" charset="0"/>
            </a:endParaRPr>
          </a:p>
          <a:p>
            <a:pPr marL="0" indent="0" defTabSz="1371600">
              <a:spcBef>
                <a:spcPts val="1500"/>
              </a:spcBef>
              <a:buNone/>
            </a:pPr>
            <a:r>
              <a:rPr lang="en-US" sz="3300">
                <a:solidFill>
                  <a:srgbClr val="000000"/>
                </a:solidFill>
                <a:latin typeface="NeutrafaceSlabTextBook" panose="02060503020205020402"/>
                <a:cs typeface="Arial"/>
              </a:rPr>
              <a:t>How-to guides available (go.ttu.edu/</a:t>
            </a:r>
            <a:r>
              <a:rPr lang="en-US" sz="3300" err="1">
                <a:solidFill>
                  <a:srgbClr val="000000"/>
                </a:solidFill>
                <a:latin typeface="NeutrafaceSlabTextBook" panose="02060503020205020402"/>
                <a:cs typeface="Arial"/>
              </a:rPr>
              <a:t>sbshelp</a:t>
            </a:r>
            <a:r>
              <a:rPr lang="en-US" sz="3300">
                <a:solidFill>
                  <a:srgbClr val="000000"/>
                </a:solidFill>
                <a:latin typeface="NeutrafaceSlabTextBook" panose="02060503020205020402"/>
                <a:cs typeface="Arial"/>
              </a:rPr>
              <a:t>)</a:t>
            </a:r>
          </a:p>
          <a:p>
            <a:pPr marL="1028700" lvl="1" indent="-342900" defTabSz="1371600">
              <a:spcBef>
                <a:spcPts val="750"/>
              </a:spcBef>
            </a:pPr>
            <a:r>
              <a:rPr lang="en-US" sz="3300">
                <a:solidFill>
                  <a:srgbClr val="000000"/>
                </a:solidFill>
                <a:latin typeface="NeutrafaceSlabTextBook" panose="02060503020205020402"/>
                <a:cs typeface="Arial" panose="020B0604020202020204" pitchFamily="34" charset="0"/>
              </a:rPr>
              <a:t>Payment &amp; Fee Information</a:t>
            </a:r>
          </a:p>
          <a:p>
            <a:pPr marL="1028700" lvl="1" indent="-342900" defTabSz="1371600">
              <a:spcBef>
                <a:spcPts val="750"/>
              </a:spcBef>
            </a:pPr>
            <a:r>
              <a:rPr lang="en-US" sz="3300" err="1">
                <a:solidFill>
                  <a:srgbClr val="000000"/>
                </a:solidFill>
                <a:latin typeface="NeutrafaceSlabTextBook" panose="02060503020205020402"/>
                <a:cs typeface="Arial"/>
              </a:rPr>
              <a:t>eBill</a:t>
            </a:r>
            <a:r>
              <a:rPr lang="en-US" sz="3300">
                <a:solidFill>
                  <a:srgbClr val="000000"/>
                </a:solidFill>
                <a:latin typeface="NeutrafaceSlabTextBook" panose="02060503020205020402"/>
                <a:cs typeface="Arial"/>
              </a:rPr>
              <a:t> How-to Guides</a:t>
            </a:r>
          </a:p>
          <a:p>
            <a:pPr marL="342900" indent="-342900" defTabSz="1371600">
              <a:lnSpc>
                <a:spcPct val="100000"/>
              </a:lnSpc>
              <a:spcBef>
                <a:spcPts val="1500"/>
              </a:spcBef>
            </a:pPr>
            <a:endParaRPr lang="en-US" sz="3300">
              <a:solidFill>
                <a:srgbClr val="000000"/>
              </a:solidFill>
              <a:latin typeface="NeutrafaceSlabTextBook" panose="02060503020205020402"/>
              <a:cs typeface="Arial" panose="020B0604020202020204" pitchFamily="34" charset="0"/>
            </a:endParaRPr>
          </a:p>
        </p:txBody>
      </p:sp>
      <p:pic>
        <p:nvPicPr>
          <p:cNvPr id="15" name="Picture 14" descr="screenshot of Raiderlink MyTech tab with the eBill link highlighted">
            <a:extLst>
              <a:ext uri="{FF2B5EF4-FFF2-40B4-BE49-F238E27FC236}">
                <a16:creationId xmlns:a16="http://schemas.microsoft.com/office/drawing/2014/main" id="{A283D3CB-789B-DE1F-02D1-A9301D2E6B86}"/>
              </a:ext>
            </a:extLst>
          </p:cNvPr>
          <p:cNvPicPr>
            <a:picLocks noChangeAspect="1"/>
          </p:cNvPicPr>
          <p:nvPr/>
        </p:nvPicPr>
        <p:blipFill>
          <a:blip r:embed="rId4"/>
          <a:srcRect r="56911"/>
          <a:stretch/>
        </p:blipFill>
        <p:spPr>
          <a:xfrm>
            <a:off x="8433150" y="0"/>
            <a:ext cx="9854850" cy="10287000"/>
          </a:xfrm>
          <a:prstGeom prst="rect">
            <a:avLst/>
          </a:prstGeom>
        </p:spPr>
      </p:pic>
      <p:sp>
        <p:nvSpPr>
          <p:cNvPr id="6" name="Slide Number Placeholder 5">
            <a:extLst>
              <a:ext uri="{FF2B5EF4-FFF2-40B4-BE49-F238E27FC236}">
                <a16:creationId xmlns:a16="http://schemas.microsoft.com/office/drawing/2014/main" id="{EEA47DDD-E54D-59C9-86EB-832447B90169}"/>
              </a:ext>
              <a:ext uri="{C183D7F6-B498-43B3-948B-1728B52AA6E4}">
                <adec:decorative xmlns:adec="http://schemas.microsoft.com/office/drawing/2017/decorative" val="1"/>
              </a:ext>
            </a:extLst>
          </p:cNvPr>
          <p:cNvSpPr>
            <a:spLocks noGrp="1"/>
          </p:cNvSpPr>
          <p:nvPr>
            <p:ph type="sldNum" sz="quarter" idx="14"/>
          </p:nvPr>
        </p:nvSpPr>
        <p:spPr>
          <a:xfrm>
            <a:off x="1039661" y="8974715"/>
            <a:ext cx="493035" cy="275159"/>
          </a:xfrm>
          <a:prstGeom prst="rect">
            <a:avLst/>
          </a:prstGeom>
        </p:spPr>
        <p:txBody>
          <a:bodyPr/>
          <a:lstStyle/>
          <a:p>
            <a:pPr defTabSz="1371600"/>
            <a:fld id="{19BDA809-5331-1C46-836A-41C801806DA5}" type="slidenum">
              <a:rPr lang="en-US">
                <a:solidFill>
                  <a:srgbClr val="000000">
                    <a:tint val="75000"/>
                  </a:srgbClr>
                </a:solidFill>
                <a:latin typeface="Calibri" panose="020F0502020204030204"/>
              </a:rPr>
              <a:pPr defTabSz="1371600"/>
              <a:t>19</a:t>
            </a:fld>
            <a:endParaRPr lang="en-US">
              <a:solidFill>
                <a:srgbClr val="000000">
                  <a:tint val="75000"/>
                </a:srgbClr>
              </a:solidFill>
              <a:latin typeface="Calibri" panose="020F0502020204030204"/>
            </a:endParaRPr>
          </a:p>
        </p:txBody>
      </p:sp>
      <p:pic>
        <p:nvPicPr>
          <p:cNvPr id="8" name="Graphic 7">
            <a:extLst>
              <a:ext uri="{FF2B5EF4-FFF2-40B4-BE49-F238E27FC236}">
                <a16:creationId xmlns:a16="http://schemas.microsoft.com/office/drawing/2014/main" id="{04728A59-CDDE-3E9C-5581-4C2198158FC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586201" y="-105507"/>
            <a:ext cx="1701800" cy="10520624"/>
          </a:xfrm>
          <a:prstGeom prst="rect">
            <a:avLst/>
          </a:prstGeom>
        </p:spPr>
      </p:pic>
      <p:sp>
        <p:nvSpPr>
          <p:cNvPr id="18" name="Rectangle 17">
            <a:extLst>
              <a:ext uri="{FF2B5EF4-FFF2-40B4-BE49-F238E27FC236}">
                <a16:creationId xmlns:a16="http://schemas.microsoft.com/office/drawing/2014/main" id="{5BDCFDCE-EE6D-3BF8-40D7-0CC185948476}"/>
              </a:ext>
              <a:ext uri="{C183D7F6-B498-43B3-948B-1728B52AA6E4}">
                <adec:decorative xmlns:adec="http://schemas.microsoft.com/office/drawing/2017/decorative" val="1"/>
              </a:ext>
            </a:extLst>
          </p:cNvPr>
          <p:cNvSpPr/>
          <p:nvPr/>
        </p:nvSpPr>
        <p:spPr>
          <a:xfrm>
            <a:off x="17382393" y="1"/>
            <a:ext cx="1371600" cy="10287002"/>
          </a:xfrm>
          <a:prstGeom prst="rect">
            <a:avLst/>
          </a:prstGeom>
          <a:solidFill>
            <a:srgbClr val="D7001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19" name="Rectangle 18">
            <a:extLst>
              <a:ext uri="{FF2B5EF4-FFF2-40B4-BE49-F238E27FC236}">
                <a16:creationId xmlns:a16="http://schemas.microsoft.com/office/drawing/2014/main" id="{B3BEDA25-313F-B7FC-B171-3DA093E4F210}"/>
              </a:ext>
              <a:ext uri="{C183D7F6-B498-43B3-948B-1728B52AA6E4}">
                <adec:decorative xmlns:adec="http://schemas.microsoft.com/office/drawing/2017/decorative" val="1"/>
              </a:ext>
            </a:extLst>
          </p:cNvPr>
          <p:cNvSpPr/>
          <p:nvPr/>
        </p:nvSpPr>
        <p:spPr>
          <a:xfrm>
            <a:off x="12818558" y="2321168"/>
            <a:ext cx="1416818" cy="36128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20" name="Oval 19">
            <a:extLst>
              <a:ext uri="{FF2B5EF4-FFF2-40B4-BE49-F238E27FC236}">
                <a16:creationId xmlns:a16="http://schemas.microsoft.com/office/drawing/2014/main" id="{C523778E-A8A3-76F8-7E2F-9A48D0A2E3A7}"/>
              </a:ext>
              <a:ext uri="{C183D7F6-B498-43B3-948B-1728B52AA6E4}">
                <adec:decorative xmlns:adec="http://schemas.microsoft.com/office/drawing/2017/decorative" val="1"/>
              </a:ext>
            </a:extLst>
          </p:cNvPr>
          <p:cNvSpPr/>
          <p:nvPr/>
        </p:nvSpPr>
        <p:spPr>
          <a:xfrm>
            <a:off x="11907297" y="6255099"/>
            <a:ext cx="1055076" cy="678264"/>
          </a:xfrm>
          <a:prstGeom prst="ellipse">
            <a:avLst/>
          </a:prstGeom>
          <a:solidFill>
            <a:srgbClr val="FFFF00">
              <a:alpha val="4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Tree>
    <p:extLst>
      <p:ext uri="{BB962C8B-B14F-4D97-AF65-F5344CB8AC3E}">
        <p14:creationId xmlns:p14="http://schemas.microsoft.com/office/powerpoint/2010/main" val="314935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52C52-9329-73FC-10A7-18FA6B3D31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F7EEFB6-AB7E-99D9-E6E4-DB2902D510BF}"/>
              </a:ext>
            </a:extLst>
          </p:cNvPr>
          <p:cNvSpPr>
            <a:spLocks noGrp="1"/>
          </p:cNvSpPr>
          <p:nvPr>
            <p:ph type="title" idx="4294967295"/>
          </p:nvPr>
        </p:nvSpPr>
        <p:spPr>
          <a:xfrm>
            <a:off x="3224028" y="1742175"/>
            <a:ext cx="8603211" cy="4525776"/>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marL="0" marR="0" lvl="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900" b="1" i="0" u="none" strike="noStrike" kern="1200" cap="none" spc="0" normalizeH="0" baseline="0" noProof="0" dirty="0">
                <a:ln>
                  <a:noFill/>
                </a:ln>
                <a:solidFill>
                  <a:schemeClr val="bg1"/>
                </a:solidFill>
                <a:effectLst/>
                <a:uLnTx/>
                <a:uFillTx/>
                <a:latin typeface="Helvetica"/>
                <a:ea typeface="+mn-ea"/>
                <a:cs typeface="Helvetica"/>
              </a:rPr>
              <a:t>Financial Aid and Scholarships </a:t>
            </a:r>
            <a:endParaRPr kumimoji="0" lang="en-US" sz="9900" b="1" i="0" u="none" strike="noStrike" kern="1200" cap="none" spc="0" normalizeH="0" baseline="0" noProof="0" dirty="0">
              <a:ln>
                <a:noFill/>
              </a:ln>
              <a:solidFill>
                <a:schemeClr val="bg1"/>
              </a:solidFill>
              <a:effectLst/>
              <a:uLnTx/>
              <a:uFillTx/>
              <a:latin typeface="Helvetica" pitchFamily="2" charset="0"/>
              <a:ea typeface="+mn-ea"/>
              <a:cs typeface="Helvetica"/>
            </a:endParaRPr>
          </a:p>
        </p:txBody>
      </p:sp>
      <p:sp>
        <p:nvSpPr>
          <p:cNvPr id="3" name="Text Placeholder 1">
            <a:extLst>
              <a:ext uri="{FF2B5EF4-FFF2-40B4-BE49-F238E27FC236}">
                <a16:creationId xmlns:a16="http://schemas.microsoft.com/office/drawing/2014/main" id="{2D60134B-EC18-D54E-595F-E0CC3CCD438E}"/>
              </a:ext>
            </a:extLst>
          </p:cNvPr>
          <p:cNvSpPr txBox="1">
            <a:spLocks/>
          </p:cNvSpPr>
          <p:nvPr/>
        </p:nvSpPr>
        <p:spPr>
          <a:xfrm>
            <a:off x="3224030" y="6422633"/>
            <a:ext cx="14131592" cy="4525776"/>
          </a:xfrm>
          <a:prstGeom prst="rect">
            <a:avLst/>
          </a:prstGeom>
        </p:spPr>
        <p:txBody>
          <a:bodyPr lIns="137160" tIns="68580" rIns="137160" bIns="68580" anchor="t"/>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69">
              <a:lnSpc>
                <a:spcPct val="100000"/>
              </a:lnSpc>
              <a:spcBef>
                <a:spcPts val="0"/>
              </a:spcBef>
              <a:defRPr/>
            </a:pPr>
            <a:r>
              <a:rPr lang="en-US" sz="3600" dirty="0">
                <a:solidFill>
                  <a:srgbClr val="FFFFFF"/>
                </a:solidFill>
                <a:latin typeface="Helvetica"/>
                <a:cs typeface="Helvetica"/>
              </a:rPr>
              <a:t>Information for the 26/27 Academic School Year</a:t>
            </a:r>
            <a:endParaRPr lang="en-US" sz="3600" dirty="0">
              <a:solidFill>
                <a:srgbClr val="FFFFFF"/>
              </a:solidFill>
              <a:cs typeface="Helvetica"/>
            </a:endParaRPr>
          </a:p>
        </p:txBody>
      </p:sp>
    </p:spTree>
    <p:extLst>
      <p:ext uri="{BB962C8B-B14F-4D97-AF65-F5344CB8AC3E}">
        <p14:creationId xmlns:p14="http://schemas.microsoft.com/office/powerpoint/2010/main" val="2836417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8F6F13A-2E8F-6C8B-1897-BC0FE85306B3}"/>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39" b="7739"/>
          <a:stretch/>
        </p:blipFill>
        <p:spPr>
          <a:xfrm>
            <a:off x="2" y="0"/>
            <a:ext cx="9144000" cy="10287000"/>
          </a:xfrm>
        </p:spPr>
      </p:pic>
      <p:pic>
        <p:nvPicPr>
          <p:cNvPr id="22" name="Graphic 21">
            <a:extLst>
              <a:ext uri="{FF2B5EF4-FFF2-40B4-BE49-F238E27FC236}">
                <a16:creationId xmlns:a16="http://schemas.microsoft.com/office/drawing/2014/main" id="{614944D1-86F8-8D1B-33EE-71E26F05008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0" y="0"/>
            <a:ext cx="1714500" cy="10287000"/>
          </a:xfrm>
          <a:prstGeom prst="rect">
            <a:avLst/>
          </a:prstGeom>
        </p:spPr>
      </p:pic>
      <p:sp>
        <p:nvSpPr>
          <p:cNvPr id="2" name="Text Placeholder 4">
            <a:extLst>
              <a:ext uri="{FF2B5EF4-FFF2-40B4-BE49-F238E27FC236}">
                <a16:creationId xmlns:a16="http://schemas.microsoft.com/office/drawing/2014/main" id="{412BD788-4201-F95C-C82D-DA1B74AA4757}"/>
              </a:ext>
            </a:extLst>
          </p:cNvPr>
          <p:cNvSpPr txBox="1">
            <a:spLocks noGrp="1"/>
          </p:cNvSpPr>
          <p:nvPr>
            <p:ph type="title" idx="4294967295"/>
          </p:nvPr>
        </p:nvSpPr>
        <p:spPr>
          <a:xfrm>
            <a:off x="9377411" y="529327"/>
            <a:ext cx="9245379" cy="941519"/>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NeutrafaceSlabTextBook" panose="02060503020205020402"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trafaceSlabTextBook" panose="02060503020205020402"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trafaceSlabTextBook" panose="02060503020205020402"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defRPr/>
            </a:pPr>
            <a:r>
              <a:rPr lang="en-US" sz="6000">
                <a:solidFill>
                  <a:srgbClr val="D7001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PAYMENT METHODS </a:t>
            </a:r>
            <a:endParaRPr lang="en-US" sz="6000">
              <a:solidFill>
                <a:srgbClr val="D70016"/>
              </a:solidFill>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7042ED33-415B-5EDC-D3C5-391E55A1E2B8}"/>
              </a:ext>
            </a:extLst>
          </p:cNvPr>
          <p:cNvSpPr txBox="1">
            <a:spLocks/>
          </p:cNvSpPr>
          <p:nvPr/>
        </p:nvSpPr>
        <p:spPr>
          <a:xfrm>
            <a:off x="10086975" y="1659274"/>
            <a:ext cx="7826250" cy="7743806"/>
          </a:xfrm>
          <a:prstGeom prst="rect">
            <a:avLst/>
          </a:prstGeom>
          <a:ln w="38100">
            <a:noFill/>
          </a:ln>
          <a:effectLst>
            <a:glow rad="139700">
              <a:schemeClr val="accent2">
                <a:satMod val="175000"/>
                <a:alpha val="40000"/>
              </a:schemeClr>
            </a:glow>
          </a:effectLst>
        </p:spPr>
        <p:txBody>
          <a:bodyPr lIns="137160" tIns="68580" rIns="137160" bIns="6858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trafaceSlabTextBook" panose="02060503020205020402"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trafaceSlabTextBook" panose="02060503020205020402"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trafaceSlabTextBook" panose="02060503020205020402"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00000"/>
              </a:lnSpc>
              <a:spcBef>
                <a:spcPts val="0"/>
              </a:spcBef>
              <a:buNone/>
            </a:pPr>
            <a:r>
              <a:rPr lang="en-US" sz="2400" b="1">
                <a:ln w="6350">
                  <a:noFill/>
                </a:ln>
                <a:solidFill>
                  <a:srgbClr val="CD0920"/>
                </a:solidFill>
                <a:latin typeface="NeutrafaceSlabTextBook"/>
                <a:cs typeface="Helvetica" panose="020B0604020202020204" pitchFamily="34" charset="0"/>
              </a:rPr>
              <a:t>Online through eBill</a:t>
            </a:r>
            <a:endParaRPr lang="en-US" sz="2400" b="1">
              <a:solidFill>
                <a:srgbClr val="000000"/>
              </a:solidFill>
              <a:latin typeface="NeutrafaceSlabTextBook"/>
              <a:cs typeface="Helvetica" panose="020B0604020202020204" pitchFamily="34" charset="0"/>
            </a:endParaRPr>
          </a:p>
          <a:p>
            <a:pPr marL="1028700" lvl="1" indent="-342900" defTabSz="1371600">
              <a:lnSpc>
                <a:spcPct val="100000"/>
              </a:lnSpc>
              <a:spcBef>
                <a:spcPts val="0"/>
              </a:spcBef>
            </a:pPr>
            <a:r>
              <a:rPr lang="en-US">
                <a:solidFill>
                  <a:srgbClr val="000000"/>
                </a:solidFill>
                <a:latin typeface="NeutrafaceSlabTextBook"/>
                <a:cs typeface="Helvetica" panose="020B0604020202020204" pitchFamily="34" charset="0"/>
              </a:rPr>
              <a:t>Debit Cards – No Fees</a:t>
            </a:r>
          </a:p>
          <a:p>
            <a:pPr marL="1028700" lvl="1" indent="-342900" defTabSz="1371600">
              <a:lnSpc>
                <a:spcPct val="100000"/>
              </a:lnSpc>
              <a:spcBef>
                <a:spcPts val="0"/>
              </a:spcBef>
            </a:pPr>
            <a:r>
              <a:rPr lang="en-US" err="1">
                <a:solidFill>
                  <a:srgbClr val="000000"/>
                </a:solidFill>
                <a:latin typeface="NeutrafaceSlabTextBook"/>
                <a:cs typeface="Helvetica" panose="020B0604020202020204" pitchFamily="34" charset="0"/>
              </a:rPr>
              <a:t>Webchecks</a:t>
            </a:r>
            <a:r>
              <a:rPr lang="en-US">
                <a:solidFill>
                  <a:srgbClr val="000000"/>
                </a:solidFill>
                <a:latin typeface="NeutrafaceSlabTextBook"/>
                <a:cs typeface="Helvetica" panose="020B0604020202020204" pitchFamily="34" charset="0"/>
              </a:rPr>
              <a:t> – No Fees  </a:t>
            </a:r>
          </a:p>
          <a:p>
            <a:pPr marL="1028700" lvl="1" indent="-342900" defTabSz="1371600">
              <a:lnSpc>
                <a:spcPct val="100000"/>
              </a:lnSpc>
              <a:spcBef>
                <a:spcPts val="0"/>
              </a:spcBef>
            </a:pPr>
            <a:r>
              <a:rPr lang="en-US">
                <a:solidFill>
                  <a:srgbClr val="000000"/>
                </a:solidFill>
                <a:latin typeface="NeutrafaceSlabTextBook"/>
                <a:cs typeface="Helvetica" panose="020B0604020202020204" pitchFamily="34" charset="0"/>
              </a:rPr>
              <a:t>Credit Cards (ONLINE ONLY with credit card processing fee 3.0%)</a:t>
            </a:r>
          </a:p>
          <a:p>
            <a:pPr marL="0" indent="0" defTabSz="1371600">
              <a:lnSpc>
                <a:spcPct val="100000"/>
              </a:lnSpc>
              <a:spcBef>
                <a:spcPts val="0"/>
              </a:spcBef>
              <a:buNone/>
            </a:pPr>
            <a:endParaRPr lang="en-US" sz="2400">
              <a:solidFill>
                <a:srgbClr val="000000"/>
              </a:solidFill>
              <a:latin typeface="NeutrafaceSlabTextBook"/>
              <a:cs typeface="Helvetica" panose="020B0604020202020204" pitchFamily="34" charset="0"/>
            </a:endParaRPr>
          </a:p>
          <a:p>
            <a:pPr marL="342900" indent="-342900" defTabSz="1371600">
              <a:lnSpc>
                <a:spcPct val="100000"/>
              </a:lnSpc>
              <a:spcBef>
                <a:spcPts val="0"/>
              </a:spcBef>
              <a:buNone/>
            </a:pPr>
            <a:r>
              <a:rPr lang="en-US" sz="2400" b="1">
                <a:ln w="6350">
                  <a:noFill/>
                </a:ln>
                <a:solidFill>
                  <a:srgbClr val="CD0920"/>
                </a:solidFill>
                <a:latin typeface="NeutrafaceSlabTextBook"/>
                <a:cs typeface="Helvetica" panose="020B0604020202020204" pitchFamily="34" charset="0"/>
              </a:rPr>
              <a:t>In the office (check SBS website for available hours):</a:t>
            </a:r>
          </a:p>
          <a:p>
            <a:pPr marL="1028700" lvl="1" indent="-342900" defTabSz="1371600">
              <a:lnSpc>
                <a:spcPct val="100000"/>
              </a:lnSpc>
              <a:spcBef>
                <a:spcPts val="0"/>
              </a:spcBef>
            </a:pPr>
            <a:r>
              <a:rPr lang="en-US">
                <a:solidFill>
                  <a:srgbClr val="000000"/>
                </a:solidFill>
                <a:latin typeface="NeutrafaceSlabTextBook"/>
                <a:cs typeface="Helvetica" panose="020B0604020202020204" pitchFamily="34" charset="0"/>
              </a:rPr>
              <a:t>Debit Cards – No Fees</a:t>
            </a:r>
          </a:p>
          <a:p>
            <a:pPr marL="1028700" lvl="1" indent="-342900" defTabSz="1371600">
              <a:lnSpc>
                <a:spcPct val="100000"/>
              </a:lnSpc>
              <a:spcBef>
                <a:spcPts val="0"/>
              </a:spcBef>
            </a:pPr>
            <a:r>
              <a:rPr lang="en-US">
                <a:solidFill>
                  <a:srgbClr val="000000"/>
                </a:solidFill>
                <a:latin typeface="NeutrafaceSlabTextBook"/>
                <a:cs typeface="Helvetica" panose="020B0604020202020204" pitchFamily="34" charset="0"/>
              </a:rPr>
              <a:t>Checks - Personal, cashier’s, money orders, traveler’s checks (include student’s R number) – No Fees</a:t>
            </a:r>
          </a:p>
          <a:p>
            <a:pPr marL="1028700" lvl="1" indent="-342900" defTabSz="1371600">
              <a:lnSpc>
                <a:spcPct val="100000"/>
              </a:lnSpc>
              <a:spcBef>
                <a:spcPts val="0"/>
              </a:spcBef>
            </a:pPr>
            <a:r>
              <a:rPr lang="en-US">
                <a:solidFill>
                  <a:srgbClr val="000000"/>
                </a:solidFill>
                <a:latin typeface="NeutrafaceSlabTextBook"/>
                <a:cs typeface="Helvetica" panose="020B0604020202020204" pitchFamily="34" charset="0"/>
              </a:rPr>
              <a:t>Cash – No Fees</a:t>
            </a:r>
          </a:p>
          <a:p>
            <a:pPr marL="0" indent="0" defTabSz="1371600">
              <a:lnSpc>
                <a:spcPct val="100000"/>
              </a:lnSpc>
              <a:spcBef>
                <a:spcPts val="0"/>
              </a:spcBef>
              <a:buNone/>
            </a:pPr>
            <a:endParaRPr lang="en-US" sz="2400">
              <a:solidFill>
                <a:srgbClr val="000000"/>
              </a:solidFill>
              <a:latin typeface="NeutrafaceSlabTextBook"/>
              <a:cs typeface="Helvetica" panose="020B0604020202020204" pitchFamily="34" charset="0"/>
            </a:endParaRPr>
          </a:p>
          <a:p>
            <a:pPr marL="342900" indent="-342900" defTabSz="1371600">
              <a:lnSpc>
                <a:spcPct val="100000"/>
              </a:lnSpc>
              <a:spcBef>
                <a:spcPts val="0"/>
              </a:spcBef>
              <a:buNone/>
            </a:pPr>
            <a:r>
              <a:rPr lang="en-US" sz="2400" b="1">
                <a:solidFill>
                  <a:srgbClr val="CD0920"/>
                </a:solidFill>
                <a:latin typeface="NeutrafaceSlabTextBook"/>
                <a:cs typeface="Helvetica" panose="020B0604020202020204" pitchFamily="34" charset="0"/>
              </a:rPr>
              <a:t>International Payment Options</a:t>
            </a:r>
          </a:p>
          <a:p>
            <a:pPr marL="1028700" lvl="1" indent="-342900" defTabSz="1371600">
              <a:lnSpc>
                <a:spcPct val="100000"/>
              </a:lnSpc>
              <a:spcBef>
                <a:spcPts val="0"/>
              </a:spcBef>
            </a:pPr>
            <a:r>
              <a:rPr lang="en-US" err="1">
                <a:solidFill>
                  <a:srgbClr val="000000"/>
                </a:solidFill>
                <a:latin typeface="NeutrafaceSlabTextBook"/>
                <a:cs typeface="Helvetica" panose="020B0604020202020204" pitchFamily="34" charset="0"/>
              </a:rPr>
              <a:t>Convera</a:t>
            </a:r>
            <a:r>
              <a:rPr lang="en-US">
                <a:solidFill>
                  <a:srgbClr val="000000"/>
                </a:solidFill>
                <a:latin typeface="NeutrafaceSlabTextBook"/>
                <a:cs typeface="Helvetica" panose="020B0604020202020204" pitchFamily="34" charset="0"/>
              </a:rPr>
              <a:t> GlobalPay for Students</a:t>
            </a:r>
          </a:p>
          <a:p>
            <a:pPr marL="1028700" lvl="1" indent="-342900" defTabSz="1371600">
              <a:lnSpc>
                <a:spcPct val="100000"/>
              </a:lnSpc>
              <a:spcBef>
                <a:spcPts val="0"/>
              </a:spcBef>
            </a:pPr>
            <a:r>
              <a:rPr lang="en-US" err="1">
                <a:solidFill>
                  <a:srgbClr val="000000"/>
                </a:solidFill>
                <a:latin typeface="NeutrafaceSlabTextBook"/>
                <a:cs typeface="Helvetica" panose="020B0604020202020204" pitchFamily="34" charset="0"/>
              </a:rPr>
              <a:t>PayMyTuition</a:t>
            </a:r>
            <a:endParaRPr lang="en-US">
              <a:solidFill>
                <a:srgbClr val="000000"/>
              </a:solidFill>
              <a:latin typeface="NeutrafaceSlabTextBook"/>
              <a:cs typeface="Helvetica" panose="020B0604020202020204" pitchFamily="34" charset="0"/>
            </a:endParaRPr>
          </a:p>
          <a:p>
            <a:pPr marL="0" indent="0" defTabSz="1371600">
              <a:lnSpc>
                <a:spcPct val="100000"/>
              </a:lnSpc>
              <a:spcBef>
                <a:spcPts val="0"/>
              </a:spcBef>
              <a:buNone/>
            </a:pPr>
            <a:endParaRPr lang="en-US" sz="2400" b="1">
              <a:solidFill>
                <a:srgbClr val="000000"/>
              </a:solidFill>
              <a:latin typeface="NeutrafaceSlabTextBook"/>
              <a:cs typeface="Helvetica" panose="020B0604020202020204" pitchFamily="34" charset="0"/>
            </a:endParaRPr>
          </a:p>
          <a:p>
            <a:pPr marL="0" indent="0" defTabSz="1371600">
              <a:lnSpc>
                <a:spcPct val="100000"/>
              </a:lnSpc>
              <a:spcBef>
                <a:spcPts val="0"/>
              </a:spcBef>
              <a:buNone/>
            </a:pPr>
            <a:r>
              <a:rPr lang="en-US" sz="2400" b="1">
                <a:ln w="6350">
                  <a:noFill/>
                </a:ln>
                <a:solidFill>
                  <a:srgbClr val="CD0920"/>
                </a:solidFill>
                <a:latin typeface="NeutrafaceSlabTextBook"/>
                <a:cs typeface="Helvetica" panose="020B0604020202020204" pitchFamily="34" charset="0"/>
              </a:rPr>
              <a:t>Mail (See Contact Us for Overnight mail address)</a:t>
            </a:r>
          </a:p>
          <a:p>
            <a:pPr marL="0" indent="0" defTabSz="1371600">
              <a:lnSpc>
                <a:spcPct val="100000"/>
              </a:lnSpc>
              <a:spcBef>
                <a:spcPts val="0"/>
              </a:spcBef>
              <a:buNone/>
            </a:pPr>
            <a:r>
              <a:rPr lang="en-US" sz="2400">
                <a:solidFill>
                  <a:srgbClr val="000000"/>
                </a:solidFill>
                <a:latin typeface="NeutrafaceSlabTextBook"/>
                <a:cs typeface="Helvetica" panose="020B0604020202020204" pitchFamily="34" charset="0"/>
              </a:rPr>
              <a:t>Student Business Services</a:t>
            </a:r>
            <a:r>
              <a:rPr lang="en-US" sz="2400" b="1">
                <a:solidFill>
                  <a:srgbClr val="000000"/>
                </a:solidFill>
                <a:latin typeface="NeutrafaceSlabTextBook"/>
                <a:cs typeface="Helvetica" panose="020B0604020202020204" pitchFamily="34" charset="0"/>
              </a:rPr>
              <a:t>  </a:t>
            </a:r>
            <a:endParaRPr lang="en-US" sz="2400">
              <a:solidFill>
                <a:srgbClr val="000000"/>
              </a:solidFill>
              <a:latin typeface="NeutrafaceSlabTextBook"/>
              <a:cs typeface="Helvetica" panose="020B0604020202020204" pitchFamily="34" charset="0"/>
            </a:endParaRPr>
          </a:p>
          <a:p>
            <a:pPr marL="0" indent="0" defTabSz="1371600">
              <a:lnSpc>
                <a:spcPct val="100000"/>
              </a:lnSpc>
              <a:spcBef>
                <a:spcPts val="0"/>
              </a:spcBef>
              <a:buNone/>
            </a:pPr>
            <a:r>
              <a:rPr lang="en-US" sz="2400">
                <a:solidFill>
                  <a:srgbClr val="000000"/>
                </a:solidFill>
                <a:latin typeface="NeutrafaceSlabTextBook"/>
                <a:cs typeface="Helvetica" panose="020B0604020202020204" pitchFamily="34" charset="0"/>
              </a:rPr>
              <a:t>Box 41099 </a:t>
            </a:r>
          </a:p>
          <a:p>
            <a:pPr marL="0" indent="0" defTabSz="1371600">
              <a:lnSpc>
                <a:spcPct val="100000"/>
              </a:lnSpc>
              <a:spcBef>
                <a:spcPts val="0"/>
              </a:spcBef>
              <a:buNone/>
            </a:pPr>
            <a:r>
              <a:rPr lang="en-US" sz="2400">
                <a:solidFill>
                  <a:srgbClr val="000000"/>
                </a:solidFill>
                <a:latin typeface="NeutrafaceSlabTextBook"/>
                <a:cs typeface="Helvetica" panose="020B0604020202020204" pitchFamily="34" charset="0"/>
              </a:rPr>
              <a:t>Lubbock, TX 79409-1099</a:t>
            </a:r>
            <a:endParaRPr lang="en-US" sz="2400" b="1">
              <a:solidFill>
                <a:srgbClr val="000000"/>
              </a:solidFill>
              <a:latin typeface="NeutrafaceSlabTextBook"/>
              <a:cs typeface="Times New Roman"/>
            </a:endParaRPr>
          </a:p>
          <a:p>
            <a:pPr marL="342900" indent="-342900" defTabSz="1371600">
              <a:lnSpc>
                <a:spcPct val="100000"/>
              </a:lnSpc>
              <a:spcBef>
                <a:spcPts val="0"/>
              </a:spcBef>
              <a:defRPr/>
            </a:pPr>
            <a:endParaRPr lang="en-US" sz="3000" b="1">
              <a:solidFill>
                <a:srgbClr val="000000"/>
              </a:solidFill>
              <a:latin typeface="NeutrafaceSlabTextBook"/>
              <a:cs typeface="Times New Roman"/>
            </a:endParaRPr>
          </a:p>
        </p:txBody>
      </p:sp>
      <p:sp>
        <p:nvSpPr>
          <p:cNvPr id="5" name="Slide Number Placeholder 4">
            <a:extLst>
              <a:ext uri="{FF2B5EF4-FFF2-40B4-BE49-F238E27FC236}">
                <a16:creationId xmlns:a16="http://schemas.microsoft.com/office/drawing/2014/main" id="{086FB712-0D19-E1F2-2EA1-2BE17096E864}"/>
              </a:ext>
              <a:ext uri="{C183D7F6-B498-43B3-948B-1728B52AA6E4}">
                <adec:decorative xmlns:adec="http://schemas.microsoft.com/office/drawing/2017/decorative" val="1"/>
              </a:ext>
            </a:extLst>
          </p:cNvPr>
          <p:cNvSpPr>
            <a:spLocks noGrp="1"/>
          </p:cNvSpPr>
          <p:nvPr>
            <p:ph type="sldNum" sz="quarter" idx="13"/>
          </p:nvPr>
        </p:nvSpPr>
        <p:spPr/>
        <p:txBody>
          <a:bodyPr vert="horz" lIns="137160" tIns="68580" rIns="137160" bIns="68580" rtlCol="0" anchor="ctr"/>
          <a:lstStyle/>
          <a:p>
            <a:pPr defTabSz="1371600"/>
            <a:fld id="{19BDA809-5331-1C46-836A-41C801806DA5}" type="slidenum">
              <a:rPr lang="en-US">
                <a:solidFill>
                  <a:srgbClr val="000000">
                    <a:tint val="75000"/>
                  </a:srgbClr>
                </a:solidFill>
                <a:latin typeface="Calibri" panose="020F0502020204030204"/>
              </a:rPr>
              <a:pPr defTabSz="1371600"/>
              <a:t>20</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3455999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creenshot of SBS TTU page with the Tuition estimator link highlighted. ">
            <a:extLst>
              <a:ext uri="{FF2B5EF4-FFF2-40B4-BE49-F238E27FC236}">
                <a16:creationId xmlns:a16="http://schemas.microsoft.com/office/drawing/2014/main" id="{E2434E7F-B9E0-4D65-D440-DD5F15E2541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74" t="84" r="23"/>
          <a:stretch/>
        </p:blipFill>
        <p:spPr>
          <a:xfrm>
            <a:off x="17205" y="2"/>
            <a:ext cx="11840421" cy="6942966"/>
          </a:xfrm>
        </p:spPr>
      </p:pic>
      <p:sp>
        <p:nvSpPr>
          <p:cNvPr id="4" name="Text Placeholder 3">
            <a:extLst>
              <a:ext uri="{FF2B5EF4-FFF2-40B4-BE49-F238E27FC236}">
                <a16:creationId xmlns:a16="http://schemas.microsoft.com/office/drawing/2014/main" id="{F5BFFD5E-693E-60FD-2F58-67701F984F21}"/>
              </a:ext>
            </a:extLst>
          </p:cNvPr>
          <p:cNvSpPr>
            <a:spLocks noGrp="1"/>
          </p:cNvSpPr>
          <p:nvPr>
            <p:ph type="title" idx="4294967295"/>
          </p:nvPr>
        </p:nvSpPr>
        <p:spPr>
          <a:xfrm>
            <a:off x="12284896" y="556030"/>
            <a:ext cx="5591120" cy="518984"/>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nSpc>
                <a:spcPct val="100000"/>
              </a:lnSpc>
              <a:spcBef>
                <a:spcPts val="1500"/>
              </a:spcBef>
              <a:defRPr/>
            </a:pPr>
            <a:r>
              <a:rPr lang="en-US" sz="6600" cap="all">
                <a:solidFill>
                  <a:srgbClr val="D70016"/>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Tuition Estimator</a:t>
            </a:r>
            <a:endParaRPr lang="en-US" sz="6600" cap="all">
              <a:solidFill>
                <a:srgbClr val="D70016"/>
              </a:solidFill>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44FA910B-26EC-0612-4059-31CDD1975A6D}"/>
              </a:ext>
            </a:extLst>
          </p:cNvPr>
          <p:cNvSpPr>
            <a:spLocks noGrp="1"/>
          </p:cNvSpPr>
          <p:nvPr>
            <p:ph type="body" sz="quarter" idx="15"/>
          </p:nvPr>
        </p:nvSpPr>
        <p:spPr>
          <a:xfrm>
            <a:off x="12472646" y="3197166"/>
            <a:ext cx="5215617" cy="4932186"/>
          </a:xfrm>
        </p:spPr>
        <p:txBody>
          <a:bodyPr/>
          <a:lstStyle/>
          <a:p>
            <a:r>
              <a:rPr lang="en-US" sz="2400">
                <a:solidFill>
                  <a:srgbClr val="2B2B2B"/>
                </a:solidFill>
                <a:latin typeface="NeutrafaceSlabTextBook"/>
              </a:rPr>
              <a:t>This application is intended only for the purpose of </a:t>
            </a:r>
            <a:r>
              <a:rPr lang="en-US" sz="2400" b="1">
                <a:solidFill>
                  <a:srgbClr val="2B2B2B"/>
                </a:solidFill>
                <a:latin typeface="NeutrafaceSlabTextBook"/>
              </a:rPr>
              <a:t>estimating</a:t>
            </a:r>
            <a:r>
              <a:rPr lang="en-US" sz="2400">
                <a:solidFill>
                  <a:srgbClr val="2B2B2B"/>
                </a:solidFill>
                <a:latin typeface="NeutrafaceSlabTextBook"/>
              </a:rPr>
              <a:t> tuition &amp; fees based on the information entered.</a:t>
            </a:r>
          </a:p>
          <a:p>
            <a:endParaRPr lang="en-US" sz="2400">
              <a:solidFill>
                <a:srgbClr val="2B2B2B"/>
              </a:solidFill>
              <a:latin typeface="NeutrafaceSlabTextBook"/>
            </a:endParaRPr>
          </a:p>
          <a:p>
            <a:r>
              <a:rPr lang="en-US" sz="2400">
                <a:solidFill>
                  <a:srgbClr val="2B2B2B"/>
                </a:solidFill>
                <a:latin typeface="NeutrafaceSlabTextBook"/>
              </a:rPr>
              <a:t>Costs for housing, food, books, and other personal expenses are not included. Certain fees, including program fees, may not be included, and you should always rely on your actual tuition bill for calculating payment. </a:t>
            </a:r>
          </a:p>
          <a:p>
            <a:endParaRPr lang="en-US" sz="2400">
              <a:solidFill>
                <a:srgbClr val="2B2B2B"/>
              </a:solidFill>
              <a:latin typeface="NeutrafaceSlabTextBook"/>
            </a:endParaRPr>
          </a:p>
          <a:p>
            <a:r>
              <a:rPr lang="en-US" sz="2400">
                <a:solidFill>
                  <a:srgbClr val="2B2B2B"/>
                </a:solidFill>
                <a:latin typeface="NeutrafaceSlabTextBook"/>
              </a:rPr>
              <a:t>The output generated by this tool is not a guarantee of future costs. Tuition and/or fees are subject to </a:t>
            </a:r>
            <a:r>
              <a:rPr lang="en-US" sz="2400" b="1">
                <a:solidFill>
                  <a:srgbClr val="2B2B2B"/>
                </a:solidFill>
                <a:latin typeface="NeutrafaceSlabTextBook"/>
              </a:rPr>
              <a:t>change</a:t>
            </a:r>
            <a:r>
              <a:rPr lang="en-US" sz="2400">
                <a:solidFill>
                  <a:srgbClr val="2B2B2B"/>
                </a:solidFill>
                <a:latin typeface="NeutrafaceSlabTextBook"/>
              </a:rPr>
              <a:t> at any time.</a:t>
            </a:r>
          </a:p>
          <a:p>
            <a:endParaRPr lang="en-US" sz="2400">
              <a:solidFill>
                <a:srgbClr val="2B2B2B"/>
              </a:solidFill>
              <a:latin typeface="NeutrafaceSlabTextBook"/>
            </a:endParaRPr>
          </a:p>
          <a:p>
            <a:r>
              <a:rPr lang="en-US" sz="2400">
                <a:solidFill>
                  <a:srgbClr val="2B2B2B"/>
                </a:solidFill>
                <a:latin typeface="NeutrafaceSlabTextBook"/>
              </a:rPr>
              <a:t>Located on the SBS homepage.</a:t>
            </a:r>
            <a:endParaRPr lang="en-US" sz="2400">
              <a:latin typeface="NeutrafaceSlabTextBook"/>
            </a:endParaRPr>
          </a:p>
        </p:txBody>
      </p:sp>
      <p:pic>
        <p:nvPicPr>
          <p:cNvPr id="8" name="Picture 7" descr="screenshot of opening page of the Tuition Estimator Tool page">
            <a:extLst>
              <a:ext uri="{FF2B5EF4-FFF2-40B4-BE49-F238E27FC236}">
                <a16:creationId xmlns:a16="http://schemas.microsoft.com/office/drawing/2014/main" id="{D861C2B9-A83B-9E33-3484-DE0F25562410}"/>
              </a:ext>
            </a:extLst>
          </p:cNvPr>
          <p:cNvPicPr>
            <a:picLocks noChangeAspect="1"/>
          </p:cNvPicPr>
          <p:nvPr/>
        </p:nvPicPr>
        <p:blipFill>
          <a:blip r:embed="rId5"/>
          <a:srcRect b="53488"/>
          <a:stretch/>
        </p:blipFill>
        <p:spPr>
          <a:xfrm>
            <a:off x="-83489" y="7901610"/>
            <a:ext cx="11941113" cy="2385390"/>
          </a:xfrm>
          <a:prstGeom prst="rect">
            <a:avLst/>
          </a:prstGeom>
        </p:spPr>
      </p:pic>
      <p:sp>
        <p:nvSpPr>
          <p:cNvPr id="5" name="Slide Number Placeholder 4">
            <a:extLst>
              <a:ext uri="{FF2B5EF4-FFF2-40B4-BE49-F238E27FC236}">
                <a16:creationId xmlns:a16="http://schemas.microsoft.com/office/drawing/2014/main" id="{669DECB6-8E9F-226D-F8D2-9F3457E7915C}"/>
              </a:ext>
              <a:ext uri="{C183D7F6-B498-43B3-948B-1728B52AA6E4}">
                <adec:decorative xmlns:adec="http://schemas.microsoft.com/office/drawing/2017/decorative" val="1"/>
              </a:ext>
            </a:extLst>
          </p:cNvPr>
          <p:cNvSpPr>
            <a:spLocks noGrp="1"/>
          </p:cNvSpPr>
          <p:nvPr>
            <p:ph type="sldNum" sz="quarter" idx="13"/>
          </p:nvPr>
        </p:nvSpPr>
        <p:spPr>
          <a:xfrm>
            <a:off x="16778004" y="8975726"/>
            <a:ext cx="493035" cy="275159"/>
          </a:xfrm>
          <a:prstGeom prst="rect">
            <a:avLst/>
          </a:prstGeom>
        </p:spPr>
        <p:txBody>
          <a:bodyPr/>
          <a:lstStyle/>
          <a:p>
            <a:pPr defTabSz="1371600"/>
            <a:fld id="{19BDA809-5331-1C46-836A-41C801806DA5}" type="slidenum">
              <a:rPr lang="en-US">
                <a:solidFill>
                  <a:srgbClr val="000000">
                    <a:tint val="75000"/>
                  </a:srgbClr>
                </a:solidFill>
                <a:latin typeface="Calibri" panose="020F0502020204030204"/>
              </a:rPr>
              <a:pPr defTabSz="1371600"/>
              <a:t>21</a:t>
            </a:fld>
            <a:endParaRPr lang="en-US">
              <a:solidFill>
                <a:srgbClr val="000000">
                  <a:tint val="75000"/>
                </a:srgbClr>
              </a:solidFill>
              <a:latin typeface="Calibri" panose="020F0502020204030204"/>
            </a:endParaRPr>
          </a:p>
        </p:txBody>
      </p:sp>
      <p:pic>
        <p:nvPicPr>
          <p:cNvPr id="6" name="Graphic 5">
            <a:extLst>
              <a:ext uri="{FF2B5EF4-FFF2-40B4-BE49-F238E27FC236}">
                <a16:creationId xmlns:a16="http://schemas.microsoft.com/office/drawing/2014/main" id="{0275E101-C2B8-9B9B-D181-9DB6135D88F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488" y="6229016"/>
            <a:ext cx="11941115" cy="1672593"/>
          </a:xfrm>
          <a:prstGeom prst="rect">
            <a:avLst/>
          </a:prstGeom>
        </p:spPr>
      </p:pic>
      <p:sp>
        <p:nvSpPr>
          <p:cNvPr id="10" name="Oval 9">
            <a:extLst>
              <a:ext uri="{FF2B5EF4-FFF2-40B4-BE49-F238E27FC236}">
                <a16:creationId xmlns:a16="http://schemas.microsoft.com/office/drawing/2014/main" id="{44F50AC6-A0A6-E3D7-A530-9AC2FE65BECF}"/>
              </a:ext>
              <a:ext uri="{C183D7F6-B498-43B3-948B-1728B52AA6E4}">
                <adec:decorative xmlns:adec="http://schemas.microsoft.com/office/drawing/2017/decorative" val="1"/>
              </a:ext>
            </a:extLst>
          </p:cNvPr>
          <p:cNvSpPr/>
          <p:nvPr/>
        </p:nvSpPr>
        <p:spPr>
          <a:xfrm>
            <a:off x="10034765" y="2385392"/>
            <a:ext cx="2030897" cy="1881314"/>
          </a:xfrm>
          <a:prstGeom prst="ellipse">
            <a:avLst/>
          </a:prstGeom>
          <a:solidFill>
            <a:srgbClr val="FFFF00">
              <a:alpha val="4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Tree>
    <p:extLst>
      <p:ext uri="{BB962C8B-B14F-4D97-AF65-F5344CB8AC3E}">
        <p14:creationId xmlns:p14="http://schemas.microsoft.com/office/powerpoint/2010/main" val="4048546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222858-A4BC-A9BF-CD28-4B0DD36474D5}"/>
              </a:ext>
              <a:ext uri="{C183D7F6-B498-43B3-948B-1728B52AA6E4}">
                <adec:decorative xmlns:adec="http://schemas.microsoft.com/office/drawing/2017/decorative" val="1"/>
              </a:ext>
            </a:extLst>
          </p:cNvPr>
          <p:cNvSpPr/>
          <p:nvPr/>
        </p:nvSpPr>
        <p:spPr>
          <a:xfrm>
            <a:off x="870668"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4F5BAE81-8D16-C517-4635-4EC1B852E21A}"/>
              </a:ext>
            </a:extLst>
          </p:cNvPr>
          <p:cNvSpPr>
            <a:spLocks noGrp="1"/>
          </p:cNvSpPr>
          <p:nvPr>
            <p:ph type="title" idx="4294967295"/>
          </p:nvPr>
        </p:nvSpPr>
        <p:spPr>
          <a:xfrm>
            <a:off x="1143001" y="1067578"/>
            <a:ext cx="7170089" cy="941519"/>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nSpc>
                <a:spcPts val="3300"/>
              </a:lnSpc>
              <a:spcBef>
                <a:spcPts val="1500"/>
              </a:spcBef>
              <a:defRPr/>
            </a:pPr>
            <a:r>
              <a:rPr lang="en-US" sz="6000" cap="a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Payment Plans</a:t>
            </a:r>
            <a:endParaRPr lang="en-US" sz="6000" cap="all">
              <a:latin typeface="Arial" panose="020B0604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D07CC376-0F0F-8083-C095-5A2269B94ED9}"/>
              </a:ext>
            </a:extLst>
          </p:cNvPr>
          <p:cNvSpPr>
            <a:spLocks noGrp="1"/>
          </p:cNvSpPr>
          <p:nvPr>
            <p:ph type="body" sz="quarter" idx="17"/>
          </p:nvPr>
        </p:nvSpPr>
        <p:spPr>
          <a:xfrm>
            <a:off x="1039661" y="1997123"/>
            <a:ext cx="5253756" cy="518984"/>
          </a:xfrm>
        </p:spPr>
        <p:txBody>
          <a:bodyPr/>
          <a:lstStyle/>
          <a:p>
            <a:r>
              <a:rPr lang="en-US" sz="2700" b="1"/>
              <a:t>All payment Plans</a:t>
            </a:r>
          </a:p>
        </p:txBody>
      </p:sp>
      <p:sp>
        <p:nvSpPr>
          <p:cNvPr id="2" name="Text Placeholder 1">
            <a:extLst>
              <a:ext uri="{FF2B5EF4-FFF2-40B4-BE49-F238E27FC236}">
                <a16:creationId xmlns:a16="http://schemas.microsoft.com/office/drawing/2014/main" id="{12A4BFAF-8783-8F1C-183C-30AA973871C9}"/>
              </a:ext>
            </a:extLst>
          </p:cNvPr>
          <p:cNvSpPr>
            <a:spLocks noGrp="1"/>
          </p:cNvSpPr>
          <p:nvPr>
            <p:ph type="body" sz="quarter" idx="13"/>
          </p:nvPr>
        </p:nvSpPr>
        <p:spPr>
          <a:xfrm>
            <a:off x="866714" y="2813004"/>
            <a:ext cx="5253753" cy="5345829"/>
          </a:xfrm>
        </p:spPr>
        <p:txBody>
          <a:bodyPr/>
          <a:lstStyle/>
          <a:p>
            <a:pPr marL="428625" indent="-428625">
              <a:lnSpc>
                <a:spcPct val="90000"/>
              </a:lnSpc>
              <a:buFont typeface="Arial" panose="020B0604020202020204" pitchFamily="34" charset="0"/>
              <a:buChar char="•"/>
            </a:pPr>
            <a:r>
              <a:rPr lang="en-US" sz="3000">
                <a:ln w="6350">
                  <a:noFill/>
                </a:ln>
                <a:latin typeface="NeutrafaceSlabTextBook"/>
                <a:cs typeface="Helvetica" panose="020B0604020202020204" pitchFamily="34" charset="0"/>
              </a:rPr>
              <a:t>Payment Plans must be set up by the student or Authorized User in </a:t>
            </a:r>
            <a:r>
              <a:rPr lang="en-US" sz="3000" b="1">
                <a:ln w="6350">
                  <a:noFill/>
                </a:ln>
                <a:latin typeface="NeutrafaceSlabTextBook"/>
                <a:cs typeface="Helvetica" panose="020B0604020202020204" pitchFamily="34" charset="0"/>
              </a:rPr>
              <a:t>eBill</a:t>
            </a:r>
            <a:r>
              <a:rPr lang="en-US" sz="3000">
                <a:ln w="6350">
                  <a:noFill/>
                </a:ln>
                <a:latin typeface="NeutrafaceSlabTextBook"/>
                <a:cs typeface="Helvetica" panose="020B0604020202020204" pitchFamily="34" charset="0"/>
              </a:rPr>
              <a:t>.</a:t>
            </a:r>
            <a:endParaRPr lang="en-US" sz="3000" b="1">
              <a:ln w="6350">
                <a:noFill/>
              </a:ln>
              <a:latin typeface="NeutrafaceSlabTextBook"/>
              <a:cs typeface="Helvetica" panose="020B0604020202020204" pitchFamily="34" charset="0"/>
            </a:endParaRPr>
          </a:p>
          <a:p>
            <a:pPr marL="428625" indent="-428625">
              <a:lnSpc>
                <a:spcPct val="90000"/>
              </a:lnSpc>
              <a:buFont typeface="Arial" panose="020B0604020202020204" pitchFamily="34" charset="0"/>
              <a:buChar char="•"/>
            </a:pPr>
            <a:endParaRPr lang="en-US" sz="3000">
              <a:ln w="6350">
                <a:noFill/>
              </a:ln>
              <a:latin typeface="NeutrafaceSlabTextBook"/>
              <a:cs typeface="Helvetica" panose="020B0604020202020204" pitchFamily="34" charset="0"/>
            </a:endParaRPr>
          </a:p>
          <a:p>
            <a:pPr marL="428625" indent="-428625">
              <a:lnSpc>
                <a:spcPct val="90000"/>
              </a:lnSpc>
              <a:buFont typeface="Arial" panose="020B0604020202020204" pitchFamily="34" charset="0"/>
              <a:buChar char="•"/>
            </a:pPr>
            <a:r>
              <a:rPr lang="en-US" sz="3000" b="1">
                <a:ln w="6350">
                  <a:noFill/>
                </a:ln>
                <a:latin typeface="NeutrafaceSlabTextBook"/>
                <a:cs typeface="Helvetica" panose="020B0604020202020204" pitchFamily="34" charset="0"/>
              </a:rPr>
              <a:t>$25 maximum set up fee </a:t>
            </a:r>
            <a:r>
              <a:rPr lang="en-US" sz="3000">
                <a:ln w="6350">
                  <a:noFill/>
                </a:ln>
                <a:latin typeface="NeutrafaceSlabTextBook"/>
                <a:cs typeface="Helvetica" panose="020B0604020202020204" pitchFamily="34" charset="0"/>
              </a:rPr>
              <a:t>per semester</a:t>
            </a:r>
            <a:br>
              <a:rPr lang="en-US" sz="3000">
                <a:ln w="6350">
                  <a:noFill/>
                </a:ln>
                <a:latin typeface="NeutrafaceSlabTextBook"/>
                <a:cs typeface="Helvetica" panose="020B0604020202020204" pitchFamily="34" charset="0"/>
              </a:rPr>
            </a:br>
            <a:endParaRPr lang="en-US" sz="3000">
              <a:ln w="6350">
                <a:noFill/>
              </a:ln>
              <a:latin typeface="NeutrafaceSlabTextBook"/>
              <a:cs typeface="Helvetica" panose="020B0604020202020204" pitchFamily="34" charset="0"/>
            </a:endParaRPr>
          </a:p>
          <a:p>
            <a:pPr marL="428625" indent="-428625">
              <a:lnSpc>
                <a:spcPct val="90000"/>
              </a:lnSpc>
              <a:buFont typeface="Arial" panose="020B0604020202020204" pitchFamily="34" charset="0"/>
              <a:buChar char="•"/>
            </a:pPr>
            <a:r>
              <a:rPr lang="en-US" sz="3000" b="1">
                <a:ln w="6350">
                  <a:noFill/>
                </a:ln>
                <a:latin typeface="NeutrafaceSlabTextBook"/>
                <a:cs typeface="Helvetica" panose="020B0604020202020204" pitchFamily="34" charset="0"/>
              </a:rPr>
              <a:t>NO INTEREST</a:t>
            </a:r>
            <a:r>
              <a:rPr lang="en-US" sz="3000">
                <a:ln w="6350">
                  <a:noFill/>
                </a:ln>
                <a:latin typeface="NeutrafaceSlabTextBook"/>
                <a:cs typeface="Helvetica" panose="020B0604020202020204" pitchFamily="34" charset="0"/>
              </a:rPr>
              <a:t>!</a:t>
            </a:r>
          </a:p>
          <a:p>
            <a:pPr marL="428625" indent="-428625">
              <a:lnSpc>
                <a:spcPct val="90000"/>
              </a:lnSpc>
              <a:buFont typeface="Arial" panose="020B0604020202020204" pitchFamily="34" charset="0"/>
              <a:buChar char="•"/>
            </a:pPr>
            <a:endParaRPr lang="en-US" sz="3000">
              <a:ln w="6350">
                <a:noFill/>
              </a:ln>
              <a:latin typeface="NeutrafaceSlabTextBook"/>
              <a:cs typeface="Helvetica" panose="020B0604020202020204" pitchFamily="34" charset="0"/>
            </a:endParaRPr>
          </a:p>
          <a:p>
            <a:pPr marL="428625" indent="-428625">
              <a:lnSpc>
                <a:spcPct val="90000"/>
              </a:lnSpc>
              <a:buFont typeface="Arial" panose="020B0604020202020204" pitchFamily="34" charset="0"/>
              <a:buChar char="•"/>
            </a:pPr>
            <a:r>
              <a:rPr lang="en-US" sz="3000" b="1">
                <a:ln w="6350">
                  <a:noFill/>
                </a:ln>
                <a:latin typeface="NeutrafaceSlabTextBook"/>
                <a:cs typeface="Helvetica" panose="020B0604020202020204" pitchFamily="34" charset="0"/>
              </a:rPr>
              <a:t>Removes the student from potential cancellation for the term!!</a:t>
            </a:r>
          </a:p>
          <a:p>
            <a:pPr>
              <a:lnSpc>
                <a:spcPct val="90000"/>
              </a:lnSpc>
            </a:pPr>
            <a:endParaRPr lang="en-US" sz="2100" b="1">
              <a:ln w="6350">
                <a:noFill/>
              </a:ln>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4A5F2F3D-63E7-A049-9F55-4C8701E33433}"/>
              </a:ext>
            </a:extLst>
          </p:cNvPr>
          <p:cNvSpPr>
            <a:spLocks noGrp="1"/>
          </p:cNvSpPr>
          <p:nvPr>
            <p:ph type="body" sz="quarter" idx="15"/>
          </p:nvPr>
        </p:nvSpPr>
        <p:spPr>
          <a:xfrm>
            <a:off x="6828191" y="2009094"/>
            <a:ext cx="10593071" cy="7805466"/>
          </a:xfrm>
        </p:spPr>
        <p:txBody>
          <a:bodyPr/>
          <a:lstStyle/>
          <a:p>
            <a:pPr>
              <a:lnSpc>
                <a:spcPct val="100000"/>
              </a:lnSpc>
              <a:spcBef>
                <a:spcPts val="1500"/>
              </a:spcBef>
            </a:pPr>
            <a:r>
              <a:rPr lang="en-US" sz="2700" b="1" cap="all">
                <a:solidFill>
                  <a:srgbClr val="D9222A"/>
                </a:solidFill>
              </a:rPr>
              <a:t>Budget Payment Plan</a:t>
            </a:r>
          </a:p>
          <a:p>
            <a:pPr marL="685800" indent="-514350">
              <a:lnSpc>
                <a:spcPct val="90000"/>
              </a:lnSpc>
              <a:buFont typeface="Arial" panose="020B0604020202020204" pitchFamily="34" charset="0"/>
              <a:buChar char="•"/>
            </a:pPr>
            <a:r>
              <a:rPr lang="en-US" sz="2700">
                <a:ln w="6350">
                  <a:noFill/>
                </a:ln>
                <a:latin typeface="NeutrafaceSlabTextBook" panose="02060503020205020402"/>
                <a:cs typeface="Helvetica" panose="020B0604020202020204" pitchFamily="34" charset="0"/>
              </a:rPr>
              <a:t>Available approximately </a:t>
            </a:r>
            <a:r>
              <a:rPr lang="en-US" sz="2700" b="1">
                <a:ln w="6350">
                  <a:noFill/>
                </a:ln>
                <a:latin typeface="NeutrafaceSlabTextBook" panose="02060503020205020402"/>
                <a:cs typeface="Helvetica" panose="020B0604020202020204" pitchFamily="34" charset="0"/>
              </a:rPr>
              <a:t>30 days prior to payment due date </a:t>
            </a:r>
            <a:r>
              <a:rPr lang="en-US" sz="2700">
                <a:ln w="6350">
                  <a:noFill/>
                </a:ln>
                <a:latin typeface="NeutrafaceSlabTextBook" panose="02060503020205020402"/>
                <a:cs typeface="Helvetica" panose="020B0604020202020204" pitchFamily="34" charset="0"/>
              </a:rPr>
              <a:t>(after charges have been assessed)</a:t>
            </a:r>
          </a:p>
          <a:p>
            <a:pPr marL="685800" indent="-514350">
              <a:lnSpc>
                <a:spcPct val="90000"/>
              </a:lnSpc>
              <a:buFont typeface="Arial" panose="020B0604020202020204" pitchFamily="34" charset="0"/>
              <a:buChar char="•"/>
            </a:pPr>
            <a:r>
              <a:rPr lang="en-US" sz="2700" b="1">
                <a:ln w="6350">
                  <a:noFill/>
                </a:ln>
                <a:latin typeface="NeutrafaceSlabTextBook" panose="02060503020205020402"/>
                <a:cs typeface="Helvetica" panose="020B0604020202020204" pitchFamily="34" charset="0"/>
              </a:rPr>
              <a:t>4 equal installments </a:t>
            </a:r>
            <a:r>
              <a:rPr lang="en-US" sz="2700">
                <a:ln w="6350">
                  <a:noFill/>
                </a:ln>
                <a:latin typeface="NeutrafaceSlabTextBook" panose="02060503020205020402"/>
                <a:cs typeface="Helvetica" panose="020B0604020202020204" pitchFamily="34" charset="0"/>
              </a:rPr>
              <a:t>– 25% each and also includes housing, meals parking, etc. if you have those charges</a:t>
            </a:r>
          </a:p>
          <a:p>
            <a:pPr marL="171450">
              <a:lnSpc>
                <a:spcPct val="90000"/>
              </a:lnSpc>
            </a:pPr>
            <a:endParaRPr lang="en-US" sz="2700">
              <a:ln w="6350">
                <a:noFill/>
              </a:ln>
              <a:latin typeface="Helvetica" panose="020B0604020202020204" pitchFamily="34" charset="0"/>
              <a:cs typeface="Helvetica" panose="020B0604020202020204" pitchFamily="34" charset="0"/>
            </a:endParaRPr>
          </a:p>
          <a:p>
            <a:pPr>
              <a:lnSpc>
                <a:spcPct val="100000"/>
              </a:lnSpc>
              <a:spcBef>
                <a:spcPts val="1500"/>
              </a:spcBef>
            </a:pPr>
            <a:r>
              <a:rPr lang="en-US" sz="2700" b="1" cap="all">
                <a:solidFill>
                  <a:srgbClr val="D9222A"/>
                </a:solidFill>
              </a:rPr>
              <a:t>Emergency Payment Plan </a:t>
            </a:r>
          </a:p>
          <a:p>
            <a:pPr marL="685800" indent="-514350">
              <a:lnSpc>
                <a:spcPct val="90000"/>
              </a:lnSpc>
              <a:buFont typeface="Arial" panose="020B0604020202020204" pitchFamily="34" charset="0"/>
              <a:buChar char="•"/>
            </a:pPr>
            <a:r>
              <a:rPr lang="en-US" sz="2700">
                <a:ln w="6350">
                  <a:noFill/>
                </a:ln>
                <a:latin typeface="NeutrafaceSlabTextBook" panose="02060503020205020402"/>
                <a:cs typeface="Helvetica" panose="020B0604020202020204" pitchFamily="34" charset="0"/>
              </a:rPr>
              <a:t>Not available until </a:t>
            </a:r>
            <a:r>
              <a:rPr lang="en-US" sz="2700" b="1">
                <a:ln w="6350">
                  <a:noFill/>
                </a:ln>
                <a:latin typeface="NeutrafaceSlabTextBook" panose="02060503020205020402"/>
                <a:cs typeface="Helvetica" panose="020B0604020202020204" pitchFamily="34" charset="0"/>
              </a:rPr>
              <a:t>10 days prior to first class day </a:t>
            </a:r>
            <a:r>
              <a:rPr lang="en-US" sz="2700">
                <a:ln w="6350">
                  <a:noFill/>
                </a:ln>
                <a:latin typeface="NeutrafaceSlabTextBook" panose="02060503020205020402"/>
                <a:cs typeface="Helvetica" panose="020B0604020202020204" pitchFamily="34" charset="0"/>
              </a:rPr>
              <a:t>(corresponds to Financial Aid disbursement)</a:t>
            </a:r>
          </a:p>
          <a:p>
            <a:pPr marL="685800" indent="-514350">
              <a:lnSpc>
                <a:spcPct val="90000"/>
              </a:lnSpc>
              <a:buFont typeface="Arial" panose="020B0604020202020204" pitchFamily="34" charset="0"/>
              <a:buChar char="•"/>
            </a:pPr>
            <a:r>
              <a:rPr lang="en-US" sz="2700" b="1">
                <a:ln w="6350">
                  <a:noFill/>
                </a:ln>
                <a:latin typeface="NeutrafaceSlabTextBook" panose="02060503020205020402"/>
                <a:cs typeface="Helvetica" panose="020B0604020202020204" pitchFamily="34" charset="0"/>
              </a:rPr>
              <a:t>3 installments </a:t>
            </a:r>
            <a:r>
              <a:rPr lang="en-US" sz="2700">
                <a:ln w="6350">
                  <a:noFill/>
                </a:ln>
                <a:latin typeface="NeutrafaceSlabTextBook" panose="02060503020205020402"/>
                <a:cs typeface="Helvetica" panose="020B0604020202020204" pitchFamily="34" charset="0"/>
              </a:rPr>
              <a:t>– 25%, 37.5%, 37.5% -- </a:t>
            </a:r>
            <a:r>
              <a:rPr lang="en-US" sz="2700" b="1">
                <a:ln w="6350">
                  <a:noFill/>
                </a:ln>
                <a:latin typeface="NeutrafaceSlabTextBook" panose="02060503020205020402"/>
                <a:cs typeface="Helvetica" panose="020B0604020202020204" pitchFamily="34" charset="0"/>
              </a:rPr>
              <a:t>does not include housing, meals,  parking, etc., even if you have those charges </a:t>
            </a:r>
            <a:r>
              <a:rPr lang="en-US" sz="2700">
                <a:ln w="6350">
                  <a:noFill/>
                </a:ln>
                <a:latin typeface="NeutrafaceSlabTextBook" panose="02060503020205020402"/>
                <a:cs typeface="Helvetica" panose="020B0604020202020204" pitchFamily="34" charset="0"/>
              </a:rPr>
              <a:t>— must owe at least $2,000 in tuition and fees</a:t>
            </a:r>
          </a:p>
          <a:p>
            <a:pPr marL="1714500" lvl="1" indent="-514350"/>
            <a:r>
              <a:rPr lang="en-US" sz="2700">
                <a:ln w="6350">
                  <a:noFill/>
                </a:ln>
                <a:latin typeface="NeutrafaceSlabTextBook" panose="02060503020205020402"/>
                <a:cs typeface="Helvetica" panose="020B0604020202020204" pitchFamily="34" charset="0"/>
              </a:rPr>
              <a:t>If a student has less than $2,000 they can contact SBS to be administratively enrolled in this plan</a:t>
            </a:r>
          </a:p>
          <a:p>
            <a:pPr marL="1714500" lvl="1" indent="-514350"/>
            <a:r>
              <a:rPr lang="en-US" sz="2700">
                <a:ln w="6350">
                  <a:noFill/>
                </a:ln>
                <a:latin typeface="NeutrafaceSlabTextBook" panose="02060503020205020402"/>
                <a:cs typeface="Helvetica" panose="020B0604020202020204" pitchFamily="34" charset="0"/>
              </a:rPr>
              <a:t>If a student has non Tuition and Fee charges, this plan allows them until the final installment to pay those charges in full</a:t>
            </a:r>
          </a:p>
          <a:p>
            <a:pPr marL="685800" indent="-514350">
              <a:lnSpc>
                <a:spcPct val="90000"/>
              </a:lnSpc>
              <a:buFont typeface="Arial" panose="020B0604020202020204" pitchFamily="34" charset="0"/>
              <a:buChar char="•"/>
            </a:pPr>
            <a:r>
              <a:rPr lang="en-US" sz="2700">
                <a:ln w="6350">
                  <a:noFill/>
                </a:ln>
                <a:latin typeface="NeutrafaceSlabTextBook" panose="02060503020205020402"/>
                <a:cs typeface="Helvetica" panose="020B0604020202020204" pitchFamily="34" charset="0"/>
              </a:rPr>
              <a:t>Plan intended for students whose financial aid or other funding requires additional processing time and </a:t>
            </a:r>
            <a:r>
              <a:rPr lang="en-US" sz="2700" b="1">
                <a:ln w="6350">
                  <a:noFill/>
                </a:ln>
                <a:latin typeface="NeutrafaceSlabTextBook" panose="02060503020205020402"/>
                <a:cs typeface="Helvetica" panose="020B0604020202020204" pitchFamily="34" charset="0"/>
              </a:rPr>
              <a:t>will prevent the student from being cancelled for non-payment</a:t>
            </a:r>
          </a:p>
        </p:txBody>
      </p:sp>
      <p:sp>
        <p:nvSpPr>
          <p:cNvPr id="3" name="Slide Number Placeholder 2">
            <a:extLst>
              <a:ext uri="{FF2B5EF4-FFF2-40B4-BE49-F238E27FC236}">
                <a16:creationId xmlns:a16="http://schemas.microsoft.com/office/drawing/2014/main" id="{0BC155BF-4655-225E-AF07-C9B83FFF546E}"/>
              </a:ext>
              <a:ext uri="{C183D7F6-B498-43B3-948B-1728B52AA6E4}">
                <adec:decorative xmlns:adec="http://schemas.microsoft.com/office/drawing/2017/decorative" val="1"/>
              </a:ext>
            </a:extLst>
          </p:cNvPr>
          <p:cNvSpPr>
            <a:spLocks noGrp="1"/>
          </p:cNvSpPr>
          <p:nvPr>
            <p:ph type="sldNum" sz="quarter" idx="14"/>
          </p:nvPr>
        </p:nvSpPr>
        <p:spPr>
          <a:xfrm>
            <a:off x="1039661" y="8974715"/>
            <a:ext cx="493035" cy="275159"/>
          </a:xfrm>
          <a:prstGeom prst="rect">
            <a:avLst/>
          </a:prstGeom>
        </p:spPr>
        <p:txBody>
          <a:bodyPr/>
          <a:lstStyle/>
          <a:p>
            <a:pPr defTabSz="1371600"/>
            <a:fld id="{19BDA809-5331-1C46-836A-41C801806DA5}" type="slidenum">
              <a:rPr lang="en-US">
                <a:solidFill>
                  <a:srgbClr val="000000">
                    <a:tint val="75000"/>
                  </a:srgbClr>
                </a:solidFill>
                <a:latin typeface="Calibri" panose="020F0502020204030204"/>
              </a:rPr>
              <a:pPr defTabSz="1371600"/>
              <a:t>22</a:t>
            </a:fld>
            <a:endParaRPr lang="en-US">
              <a:solidFill>
                <a:srgbClr val="000000">
                  <a:tint val="75000"/>
                </a:srgbClr>
              </a:solidFill>
              <a:latin typeface="Calibri" panose="020F0502020204030204"/>
            </a:endParaRPr>
          </a:p>
        </p:txBody>
      </p:sp>
      <p:cxnSp>
        <p:nvCxnSpPr>
          <p:cNvPr id="9" name="Straight Connector 8">
            <a:extLst>
              <a:ext uri="{FF2B5EF4-FFF2-40B4-BE49-F238E27FC236}">
                <a16:creationId xmlns:a16="http://schemas.microsoft.com/office/drawing/2014/main" id="{03354331-7AD7-36BA-91CA-23365326FC99}"/>
              </a:ext>
              <a:ext uri="{C183D7F6-B498-43B3-948B-1728B52AA6E4}">
                <adec:decorative xmlns:adec="http://schemas.microsoft.com/office/drawing/2017/decorative" val="1"/>
              </a:ext>
            </a:extLst>
          </p:cNvPr>
          <p:cNvCxnSpPr/>
          <p:nvPr/>
        </p:nvCxnSpPr>
        <p:spPr>
          <a:xfrm>
            <a:off x="6655241" y="2373465"/>
            <a:ext cx="0" cy="6309360"/>
          </a:xfrm>
          <a:prstGeom prst="line">
            <a:avLst/>
          </a:prstGeom>
          <a:ln w="12700">
            <a:solidFill>
              <a:srgbClr val="D700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06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CA14D6-F87C-B8A8-2249-66F8BCAB022A}"/>
              </a:ext>
              <a:ext uri="{C183D7F6-B498-43B3-948B-1728B52AA6E4}">
                <adec:decorative xmlns:adec="http://schemas.microsoft.com/office/drawing/2017/decorative" val="1"/>
              </a:ext>
            </a:extLst>
          </p:cNvPr>
          <p:cNvSpPr/>
          <p:nvPr/>
        </p:nvSpPr>
        <p:spPr>
          <a:xfrm>
            <a:off x="870668"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pic>
        <p:nvPicPr>
          <p:cNvPr id="7" name="Picture Placeholder 6">
            <a:extLst>
              <a:ext uri="{FF2B5EF4-FFF2-40B4-BE49-F238E27FC236}">
                <a16:creationId xmlns:a16="http://schemas.microsoft.com/office/drawing/2014/main" id="{727A8312-F903-0793-17E3-AEEBFFC17585}"/>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532" t="15335" r="-8532" b="6449"/>
          <a:stretch/>
        </p:blipFill>
        <p:spPr>
          <a:xfrm>
            <a:off x="8433150" y="0"/>
            <a:ext cx="9854850" cy="10287000"/>
          </a:xfrm>
        </p:spPr>
      </p:pic>
      <p:sp>
        <p:nvSpPr>
          <p:cNvPr id="2" name="Text Placeholder 4">
            <a:extLst>
              <a:ext uri="{FF2B5EF4-FFF2-40B4-BE49-F238E27FC236}">
                <a16:creationId xmlns:a16="http://schemas.microsoft.com/office/drawing/2014/main" id="{91C35C5C-3E34-66BA-F55B-DA2C01411FE9}"/>
              </a:ext>
            </a:extLst>
          </p:cNvPr>
          <p:cNvSpPr txBox="1">
            <a:spLocks/>
          </p:cNvSpPr>
          <p:nvPr/>
        </p:nvSpPr>
        <p:spPr>
          <a:xfrm>
            <a:off x="548816" y="0"/>
            <a:ext cx="13848393" cy="1390746"/>
          </a:xfrm>
          <a:prstGeom prst="rect">
            <a:avLst/>
          </a:prstGeom>
        </p:spPr>
        <p:txBody>
          <a:bodyPr/>
          <a:lstStyle>
            <a:lvl1pPr marL="0" indent="0" algn="l" defTabSz="914400" rtl="0" eaLnBrk="1" latinLnBrk="0" hangingPunct="1">
              <a:lnSpc>
                <a:spcPts val="1600"/>
              </a:lnSpc>
              <a:spcBef>
                <a:spcPts val="200"/>
              </a:spcBef>
              <a:buFont typeface="Arial" panose="020B0604020202020204" pitchFamily="34" charset="0"/>
              <a:buNone/>
              <a:defRPr sz="1000" b="0" i="0" kern="1200">
                <a:solidFill>
                  <a:srgbClr val="D922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trafaceSlabTextBook" panose="02060503020205020402"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trafaceSlabTextBook" panose="02060503020205020402"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0000"/>
              </a:lnSpc>
              <a:spcBef>
                <a:spcPts val="0"/>
              </a:spcBef>
            </a:pPr>
            <a:r>
              <a:rPr lang="en-US" sz="6600" b="1">
                <a:solidFill>
                  <a:srgbClr val="D70016"/>
                </a:solidFill>
                <a:hlinkClick r:id="rId3">
                  <a:extLst>
                    <a:ext uri="{A12FA001-AC4F-418D-AE19-62706E023703}">
                      <ahyp:hlinkClr xmlns:ahyp="http://schemas.microsoft.com/office/drawing/2018/hyperlinkcolor" val="tx"/>
                    </a:ext>
                  </a:extLst>
                </a:hlinkClick>
              </a:rPr>
              <a:t>Third Party</a:t>
            </a:r>
            <a:endParaRPr lang="en-US" sz="6600" b="1">
              <a:solidFill>
                <a:srgbClr val="D70016"/>
              </a:solidFill>
            </a:endParaRPr>
          </a:p>
          <a:p>
            <a:pPr defTabSz="1371600">
              <a:lnSpc>
                <a:spcPct val="100000"/>
              </a:lnSpc>
              <a:spcBef>
                <a:spcPts val="0"/>
              </a:spcBef>
            </a:pPr>
            <a:endParaRPr lang="en-US" sz="6600" b="1"/>
          </a:p>
        </p:txBody>
      </p:sp>
      <p:sp>
        <p:nvSpPr>
          <p:cNvPr id="9" name="Text Placeholder 4">
            <a:extLst>
              <a:ext uri="{FF2B5EF4-FFF2-40B4-BE49-F238E27FC236}">
                <a16:creationId xmlns:a16="http://schemas.microsoft.com/office/drawing/2014/main" id="{B90E12BB-B909-9C90-01D1-91EFF04DEC73}"/>
              </a:ext>
            </a:extLst>
          </p:cNvPr>
          <p:cNvSpPr txBox="1">
            <a:spLocks noGrp="1"/>
          </p:cNvSpPr>
          <p:nvPr>
            <p:ph type="title" idx="4294967295"/>
          </p:nvPr>
        </p:nvSpPr>
        <p:spPr>
          <a:xfrm>
            <a:off x="548816" y="872993"/>
            <a:ext cx="13848393" cy="2206487"/>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lvl1pPr marL="0" indent="0" algn="l" defTabSz="914400" rtl="0" eaLnBrk="1" latinLnBrk="0" hangingPunct="1">
              <a:lnSpc>
                <a:spcPts val="1600"/>
              </a:lnSpc>
              <a:spcBef>
                <a:spcPts val="200"/>
              </a:spcBef>
              <a:buFont typeface="Arial" panose="020B0604020202020204" pitchFamily="34" charset="0"/>
              <a:buNone/>
              <a:defRPr sz="1000" b="0" i="0" kern="1200">
                <a:solidFill>
                  <a:srgbClr val="D922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trafaceSlabTextBook" panose="02060503020205020402"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trafaceSlabTextBook" panose="02060503020205020402"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trafaceSlabTextBook" panose="02060503020205020402"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lnSpc>
                <a:spcPct val="100000"/>
              </a:lnSpc>
              <a:spcBef>
                <a:spcPts val="0"/>
              </a:spcBef>
              <a:defRPr/>
            </a:pPr>
            <a:r>
              <a:rPr lang="en-US" sz="6600" b="1">
                <a:solidFill>
                  <a:srgbClr val="D70016"/>
                </a:solidFill>
                <a:hlinkClick r:id="rId3">
                  <a:extLst>
                    <a:ext uri="{A12FA001-AC4F-418D-AE19-62706E023703}">
                      <ahyp:hlinkClr xmlns:ahyp="http://schemas.microsoft.com/office/drawing/2018/hyperlinkcolor" val="tx"/>
                    </a:ext>
                  </a:extLst>
                </a:hlinkClick>
              </a:rPr>
              <a:t>Sponsored Billing </a:t>
            </a:r>
            <a:endParaRPr lang="en-US" sz="6600" b="1">
              <a:solidFill>
                <a:srgbClr val="D70016"/>
              </a:solidFill>
            </a:endParaRPr>
          </a:p>
        </p:txBody>
      </p:sp>
      <p:sp>
        <p:nvSpPr>
          <p:cNvPr id="4" name="Text Placeholder 3">
            <a:extLst>
              <a:ext uri="{FF2B5EF4-FFF2-40B4-BE49-F238E27FC236}">
                <a16:creationId xmlns:a16="http://schemas.microsoft.com/office/drawing/2014/main" id="{E7988C03-B823-E643-101B-889D8A4210F2}"/>
              </a:ext>
            </a:extLst>
          </p:cNvPr>
          <p:cNvSpPr>
            <a:spLocks noGrp="1"/>
          </p:cNvSpPr>
          <p:nvPr>
            <p:ph type="body" sz="quarter" idx="15"/>
          </p:nvPr>
        </p:nvSpPr>
        <p:spPr>
          <a:xfrm>
            <a:off x="548816" y="2334843"/>
            <a:ext cx="7488824" cy="5938284"/>
          </a:xfrm>
        </p:spPr>
        <p:txBody>
          <a:bodyPr/>
          <a:lstStyle/>
          <a:p>
            <a:r>
              <a:rPr lang="en-US" sz="2700" i="0">
                <a:latin typeface="NeutrafaceSlabTextBook"/>
                <a:cs typeface="Helvetica" panose="020B0604020202020204" pitchFamily="34" charset="0"/>
              </a:rPr>
              <a:t>Third Parties are sponsors who take responsibility for paying a student's tuition and fee balance. </a:t>
            </a:r>
          </a:p>
          <a:p>
            <a:endParaRPr lang="en-US" sz="2700" i="0">
              <a:latin typeface="NeutrafaceSlabTextBook"/>
              <a:cs typeface="Helvetica" panose="020B0604020202020204" pitchFamily="34" charset="0"/>
            </a:endParaRPr>
          </a:p>
          <a:p>
            <a:endParaRPr lang="en-US" sz="2700" i="0">
              <a:latin typeface="NeutrafaceSlabTextBook"/>
              <a:cs typeface="Helvetica" panose="020B0604020202020204" pitchFamily="34" charset="0"/>
            </a:endParaRPr>
          </a:p>
          <a:p>
            <a:endParaRPr lang="en-US" sz="2700" i="0">
              <a:latin typeface="NeutrafaceSlabTextBook"/>
              <a:cs typeface="Helvetica" panose="020B0604020202020204" pitchFamily="34" charset="0"/>
            </a:endParaRPr>
          </a:p>
          <a:p>
            <a:r>
              <a:rPr lang="en-US" sz="2700" i="0">
                <a:latin typeface="NeutrafaceSlabTextBook"/>
                <a:cs typeface="Helvetica" panose="020B0604020202020204" pitchFamily="34" charset="0"/>
              </a:rPr>
              <a:t>Third Parties do not include parents or other family members.</a:t>
            </a:r>
          </a:p>
          <a:p>
            <a:endParaRPr lang="en-US" sz="2700" b="0" i="0">
              <a:latin typeface="NeutrafaceSlabTextBook"/>
              <a:cs typeface="Helvetica" panose="020B0604020202020204" pitchFamily="34" charset="0"/>
            </a:endParaRPr>
          </a:p>
          <a:p>
            <a:r>
              <a:rPr lang="en-US" sz="2700" b="0" i="0">
                <a:latin typeface="NeutrafaceSlabTextBook"/>
                <a:cs typeface="Helvetica" panose="020B0604020202020204" pitchFamily="34" charset="0"/>
              </a:rPr>
              <a:t>Third Party sponsors include Federal and State Military, Prepaid Plans, Texas Workforce Commission, and International and Domestic Sponsors. </a:t>
            </a:r>
          </a:p>
          <a:p>
            <a:endParaRPr lang="en-US" sz="2700" b="0" i="0">
              <a:latin typeface="NeutrafaceSlabTextBook"/>
              <a:cs typeface="Helvetica" panose="020B0604020202020204" pitchFamily="34" charset="0"/>
            </a:endParaRPr>
          </a:p>
          <a:p>
            <a:pPr lvl="0" eaLnBrk="0" fontAlgn="base" hangingPunct="0">
              <a:lnSpc>
                <a:spcPct val="100000"/>
              </a:lnSpc>
              <a:spcBef>
                <a:spcPct val="0"/>
              </a:spcBef>
              <a:spcAft>
                <a:spcPct val="0"/>
              </a:spcAft>
            </a:pPr>
            <a:r>
              <a:rPr lang="en-US" altLang="en-US" sz="2700" b="0" i="0">
                <a:latin typeface="NeutrafaceSlabTextBook"/>
                <a:cs typeface="Helvetica" panose="020B0604020202020204" pitchFamily="34" charset="0"/>
              </a:rPr>
              <a:t>Students utilizing military benefits need to initiate their sponsorship </a:t>
            </a:r>
            <a:r>
              <a:rPr lang="en-US" altLang="en-US" sz="2700" b="0" i="0">
                <a:latin typeface="NeutrafaceSlabTextBook"/>
                <a:cs typeface="Helvetica" panose="020B0604020202020204" pitchFamily="34" charset="0"/>
                <a:hlinkClick r:id="rId4">
                  <a:extLst>
                    <a:ext uri="{A12FA001-AC4F-418D-AE19-62706E023703}">
                      <ahyp:hlinkClr xmlns:ahyp="http://schemas.microsoft.com/office/drawing/2018/hyperlinkcolor" val="tx"/>
                    </a:ext>
                  </a:extLst>
                </a:hlinkClick>
              </a:rPr>
              <a:t>through SBS</a:t>
            </a:r>
            <a:r>
              <a:rPr lang="en-US" altLang="en-US" sz="2700" b="0" i="0">
                <a:latin typeface="NeutrafaceSlabTextBook"/>
                <a:cs typeface="Helvetica" panose="020B0604020202020204" pitchFamily="34" charset="0"/>
              </a:rPr>
              <a:t>.</a:t>
            </a:r>
          </a:p>
          <a:p>
            <a:endParaRPr lang="en-US" sz="2700" b="0" i="0">
              <a:latin typeface="NeutrafaceSlabTextBook"/>
              <a:cs typeface="Helvetica" panose="020B0604020202020204" pitchFamily="34" charset="0"/>
            </a:endParaRPr>
          </a:p>
          <a:p>
            <a:r>
              <a:rPr lang="en-US" sz="2700" b="0" i="0">
                <a:latin typeface="NeutrafaceSlabTextBook"/>
                <a:cs typeface="Helvetica" panose="020B0604020202020204" pitchFamily="34" charset="0"/>
              </a:rPr>
              <a:t>Documents and information can be submitted via our </a:t>
            </a:r>
            <a:r>
              <a:rPr lang="en-US" sz="2700" b="0" i="0">
                <a:latin typeface="NeutrafaceSlabTextBook"/>
                <a:cs typeface="Helvetica" panose="020B0604020202020204" pitchFamily="34" charset="0"/>
                <a:hlinkClick r:id="rId3"/>
              </a:rPr>
              <a:t>customer service portal</a:t>
            </a:r>
            <a:r>
              <a:rPr lang="en-US" sz="2700" b="0" i="0">
                <a:latin typeface="NeutrafaceSlabTextBook"/>
                <a:cs typeface="Helvetica" panose="020B0604020202020204" pitchFamily="34" charset="0"/>
              </a:rPr>
              <a:t>.</a:t>
            </a:r>
          </a:p>
          <a:p>
            <a:endParaRPr lang="en-US" sz="2700" b="0" i="0">
              <a:latin typeface="NeutrafaceSlabTextBook"/>
              <a:cs typeface="Helvetica" panose="020B0604020202020204" pitchFamily="34" charset="0"/>
            </a:endParaRPr>
          </a:p>
          <a:p>
            <a:endParaRPr lang="en-US" sz="2700" b="0" i="0">
              <a:latin typeface="NeutrafaceSlabTextBook"/>
              <a:cs typeface="Helvetica" panose="020B0604020202020204" pitchFamily="34" charset="0"/>
            </a:endParaRPr>
          </a:p>
        </p:txBody>
      </p:sp>
      <p:sp>
        <p:nvSpPr>
          <p:cNvPr id="3" name="Slide Number Placeholder 2">
            <a:extLst>
              <a:ext uri="{FF2B5EF4-FFF2-40B4-BE49-F238E27FC236}">
                <a16:creationId xmlns:a16="http://schemas.microsoft.com/office/drawing/2014/main" id="{5D318D65-B1A8-B6EF-0219-D87C8DB664D2}"/>
              </a:ext>
              <a:ext uri="{C183D7F6-B498-43B3-948B-1728B52AA6E4}">
                <adec:decorative xmlns:adec="http://schemas.microsoft.com/office/drawing/2017/decorative" val="1"/>
              </a:ext>
            </a:extLst>
          </p:cNvPr>
          <p:cNvSpPr>
            <a:spLocks noGrp="1"/>
          </p:cNvSpPr>
          <p:nvPr>
            <p:ph type="sldNum" sz="quarter" idx="14"/>
          </p:nvPr>
        </p:nvSpPr>
        <p:spPr>
          <a:xfrm>
            <a:off x="1039661" y="8974715"/>
            <a:ext cx="493035" cy="275159"/>
          </a:xfrm>
          <a:prstGeom prst="rect">
            <a:avLst/>
          </a:prstGeom>
        </p:spPr>
        <p:txBody>
          <a:bodyPr/>
          <a:lstStyle/>
          <a:p>
            <a:pPr defTabSz="1371600"/>
            <a:fld id="{19BDA809-5331-1C46-836A-41C801806DA5}" type="slidenum">
              <a:rPr lang="en-US">
                <a:solidFill>
                  <a:srgbClr val="000000">
                    <a:tint val="75000"/>
                  </a:srgbClr>
                </a:solidFill>
                <a:latin typeface="Calibri" panose="020F0502020204030204"/>
              </a:rPr>
              <a:pPr defTabSz="1371600"/>
              <a:t>23</a:t>
            </a:fld>
            <a:endParaRPr lang="en-US">
              <a:solidFill>
                <a:srgbClr val="000000">
                  <a:tint val="75000"/>
                </a:srgbClr>
              </a:solidFill>
              <a:latin typeface="Calibri" panose="020F0502020204030204"/>
            </a:endParaRPr>
          </a:p>
        </p:txBody>
      </p:sp>
      <p:pic>
        <p:nvPicPr>
          <p:cNvPr id="6" name="Graphic 5">
            <a:extLst>
              <a:ext uri="{FF2B5EF4-FFF2-40B4-BE49-F238E27FC236}">
                <a16:creationId xmlns:a16="http://schemas.microsoft.com/office/drawing/2014/main" id="{077884D1-79C9-2248-5035-BB6E88E7183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586201" y="-89453"/>
            <a:ext cx="1701800" cy="10465905"/>
          </a:xfrm>
          <a:prstGeom prst="rect">
            <a:avLst/>
          </a:prstGeom>
        </p:spPr>
      </p:pic>
      <p:cxnSp>
        <p:nvCxnSpPr>
          <p:cNvPr id="5" name="Straight Connector 4">
            <a:extLst>
              <a:ext uri="{FF2B5EF4-FFF2-40B4-BE49-F238E27FC236}">
                <a16:creationId xmlns:a16="http://schemas.microsoft.com/office/drawing/2014/main" id="{894EC87F-F422-00F6-4890-A0583C684D7B}"/>
              </a:ext>
              <a:ext uri="{C183D7F6-B498-43B3-948B-1728B52AA6E4}">
                <adec:decorative xmlns:adec="http://schemas.microsoft.com/office/drawing/2017/decorative" val="1"/>
              </a:ext>
            </a:extLst>
          </p:cNvPr>
          <p:cNvCxnSpPr>
            <a:cxnSpLocks/>
          </p:cNvCxnSpPr>
          <p:nvPr/>
        </p:nvCxnSpPr>
        <p:spPr>
          <a:xfrm flipH="1">
            <a:off x="1083002" y="3536975"/>
            <a:ext cx="5615580" cy="0"/>
          </a:xfrm>
          <a:prstGeom prst="line">
            <a:avLst/>
          </a:prstGeom>
          <a:ln w="12700">
            <a:solidFill>
              <a:srgbClr val="D700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95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9B19806-055E-0BEF-B33C-1AC0EC0C4521}"/>
              </a:ext>
              <a:ext uri="{C183D7F6-B498-43B3-948B-1728B52AA6E4}">
                <adec:decorative xmlns:adec="http://schemas.microsoft.com/office/drawing/2017/decorative" val="1"/>
              </a:ext>
            </a:extLst>
          </p:cNvPr>
          <p:cNvSpPr/>
          <p:nvPr/>
        </p:nvSpPr>
        <p:spPr>
          <a:xfrm>
            <a:off x="-163915" y="354998"/>
            <a:ext cx="4235381" cy="1853922"/>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74" name="Rectangle 73">
            <a:extLst>
              <a:ext uri="{FF2B5EF4-FFF2-40B4-BE49-F238E27FC236}">
                <a16:creationId xmlns:a16="http://schemas.microsoft.com/office/drawing/2014/main" id="{4C9E3887-E364-ADB6-9718-48EB6B3A456B}"/>
              </a:ext>
              <a:ext uri="{C183D7F6-B498-43B3-948B-1728B52AA6E4}">
                <adec:decorative xmlns:adec="http://schemas.microsoft.com/office/drawing/2017/decorative" val="1"/>
              </a:ext>
            </a:extLst>
          </p:cNvPr>
          <p:cNvSpPr/>
          <p:nvPr/>
        </p:nvSpPr>
        <p:spPr>
          <a:xfrm>
            <a:off x="2" y="-1"/>
            <a:ext cx="1371600" cy="10287002"/>
          </a:xfrm>
          <a:prstGeom prst="rect">
            <a:avLst/>
          </a:prstGeom>
          <a:solidFill>
            <a:srgbClr val="D7001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5" name="Slide Number Placeholder 4">
            <a:extLst>
              <a:ext uri="{FF2B5EF4-FFF2-40B4-BE49-F238E27FC236}">
                <a16:creationId xmlns:a16="http://schemas.microsoft.com/office/drawing/2014/main" id="{086FB712-0D19-E1F2-2EA1-2BE17096E864}"/>
              </a:ext>
              <a:ext uri="{C183D7F6-B498-43B3-948B-1728B52AA6E4}">
                <adec:decorative xmlns:adec="http://schemas.microsoft.com/office/drawing/2017/decorative" val="1"/>
              </a:ext>
            </a:extLst>
          </p:cNvPr>
          <p:cNvSpPr>
            <a:spLocks noGrp="1"/>
          </p:cNvSpPr>
          <p:nvPr>
            <p:ph type="sldNum" sz="quarter" idx="13"/>
          </p:nvPr>
        </p:nvSpPr>
        <p:spPr>
          <a:xfrm>
            <a:off x="16778004" y="8989651"/>
            <a:ext cx="493035" cy="265997"/>
          </a:xfrm>
        </p:spPr>
        <p:txBody>
          <a:bodyPr vert="horz" lIns="137160" tIns="68580" rIns="137160" bIns="68580" rtlCol="0" anchor="ctr"/>
          <a:lstStyle/>
          <a:p>
            <a:pPr defTabSz="1371600"/>
            <a:fld id="{19BDA809-5331-1C46-836A-41C801806DA5}" type="slidenum">
              <a:rPr lang="en-US">
                <a:solidFill>
                  <a:srgbClr val="000000">
                    <a:tint val="75000"/>
                  </a:srgbClr>
                </a:solidFill>
                <a:latin typeface="Calibri" panose="020F0502020204030204"/>
              </a:rPr>
              <a:pPr defTabSz="1371600"/>
              <a:t>24</a:t>
            </a:fld>
            <a:endParaRPr lang="en-US">
              <a:solidFill>
                <a:srgbClr val="000000">
                  <a:tint val="75000"/>
                </a:srgbClr>
              </a:solidFill>
              <a:latin typeface="Calibri" panose="020F0502020204030204"/>
            </a:endParaRPr>
          </a:p>
        </p:txBody>
      </p:sp>
      <p:pic>
        <p:nvPicPr>
          <p:cNvPr id="3" name="Picture 2" descr="screenshot of the Service Catalog portion of go.ttu.edu/sbshelp with the exemptions and waivers tab highlighted">
            <a:extLst>
              <a:ext uri="{FF2B5EF4-FFF2-40B4-BE49-F238E27FC236}">
                <a16:creationId xmlns:a16="http://schemas.microsoft.com/office/drawing/2014/main" id="{AB08293F-A310-B325-AA8F-2931E8A80FA4}"/>
              </a:ext>
            </a:extLst>
          </p:cNvPr>
          <p:cNvPicPr>
            <a:picLocks noChangeAspect="1"/>
          </p:cNvPicPr>
          <p:nvPr/>
        </p:nvPicPr>
        <p:blipFill>
          <a:blip r:embed="rId3"/>
          <a:stretch>
            <a:fillRect/>
          </a:stretch>
        </p:blipFill>
        <p:spPr>
          <a:xfrm>
            <a:off x="1535519" y="-2"/>
            <a:ext cx="7343493" cy="10287000"/>
          </a:xfrm>
          <a:prstGeom prst="rect">
            <a:avLst/>
          </a:prstGeom>
        </p:spPr>
      </p:pic>
      <p:sp>
        <p:nvSpPr>
          <p:cNvPr id="39" name="Title 38">
            <a:extLst>
              <a:ext uri="{FF2B5EF4-FFF2-40B4-BE49-F238E27FC236}">
                <a16:creationId xmlns:a16="http://schemas.microsoft.com/office/drawing/2014/main" id="{18D230E2-02F9-EE9C-F15E-229B5628B88E}"/>
              </a:ext>
            </a:extLst>
          </p:cNvPr>
          <p:cNvSpPr txBox="1">
            <a:spLocks noGrp="1"/>
          </p:cNvSpPr>
          <p:nvPr>
            <p:ph type="title" idx="4294967295"/>
          </p:nvPr>
        </p:nvSpPr>
        <p:spPr>
          <a:xfrm>
            <a:off x="9042929" y="1145324"/>
            <a:ext cx="11504109" cy="734213"/>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lvl1pPr indent="0">
              <a:lnSpc>
                <a:spcPts val="2200"/>
              </a:lnSpc>
              <a:spcBef>
                <a:spcPts val="1000"/>
              </a:spcBef>
              <a:buFont typeface="Arial" panose="020B0604020202020204" pitchFamily="34" charset="0"/>
              <a:buNone/>
              <a:defRPr sz="2200" b="1" i="0" cap="all" baseline="0">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NeutrafaceSlabTextBook" panose="02060503020205020402" pitchFamily="18" charset="77"/>
              </a:defRPr>
            </a:lvl2pPr>
            <a:lvl3pPr marL="1143000" indent="-228600">
              <a:lnSpc>
                <a:spcPct val="90000"/>
              </a:lnSpc>
              <a:spcBef>
                <a:spcPts val="500"/>
              </a:spcBef>
              <a:buFont typeface="Arial" panose="020B0604020202020204" pitchFamily="34" charset="0"/>
              <a:buChar char="•"/>
              <a:defRPr sz="2000">
                <a:latin typeface="NeutrafaceSlabTextBook" panose="02060503020205020402" pitchFamily="18" charset="77"/>
              </a:defRPr>
            </a:lvl3pPr>
            <a:lvl4pPr marL="1600200" indent="-228600">
              <a:lnSpc>
                <a:spcPct val="90000"/>
              </a:lnSpc>
              <a:spcBef>
                <a:spcPts val="500"/>
              </a:spcBef>
              <a:buFont typeface="Arial" panose="020B0604020202020204" pitchFamily="34" charset="0"/>
              <a:buChar char="•"/>
              <a:defRPr>
                <a:latin typeface="NeutrafaceSlabTextBook" panose="02060503020205020402" pitchFamily="18" charset="77"/>
              </a:defRPr>
            </a:lvl4pPr>
            <a:lvl5pPr marL="2057400" indent="-228600">
              <a:lnSpc>
                <a:spcPct val="90000"/>
              </a:lnSpc>
              <a:spcBef>
                <a:spcPts val="500"/>
              </a:spcBef>
              <a:buFont typeface="Arial" panose="020B0604020202020204" pitchFamily="34" charset="0"/>
              <a:buChar char="•"/>
              <a:defRPr>
                <a:latin typeface="NeutrafaceSlabTextBook" panose="02060503020205020402" pitchFamily="18" charset="77"/>
              </a:defRPr>
            </a:lvl5pPr>
            <a:lvl6pPr marL="2514600" indent="-228600">
              <a:lnSpc>
                <a:spcPct val="90000"/>
              </a:lnSpc>
              <a:spcBef>
                <a:spcPts val="500"/>
              </a:spcBef>
              <a:buFont typeface="Arial" panose="020B0604020202020204" pitchFamily="34" charset="0"/>
              <a:buChar char="•"/>
              <a:defRPr/>
            </a:lvl6pPr>
            <a:lvl7pPr marL="2971800" indent="-228600">
              <a:lnSpc>
                <a:spcPct val="90000"/>
              </a:lnSpc>
              <a:spcBef>
                <a:spcPts val="500"/>
              </a:spcBef>
              <a:buFont typeface="Arial" panose="020B0604020202020204" pitchFamily="34" charset="0"/>
              <a:buChar char="•"/>
              <a:defRPr/>
            </a:lvl7pPr>
            <a:lvl8pPr marL="3429000" indent="-228600">
              <a:lnSpc>
                <a:spcPct val="90000"/>
              </a:lnSpc>
              <a:spcBef>
                <a:spcPts val="500"/>
              </a:spcBef>
              <a:buFont typeface="Arial" panose="020B0604020202020204" pitchFamily="34" charset="0"/>
              <a:buChar char="•"/>
              <a:defRPr/>
            </a:lvl8pPr>
            <a:lvl9pPr marL="3886200" indent="-228600">
              <a:lnSpc>
                <a:spcPct val="90000"/>
              </a:lnSpc>
              <a:spcBef>
                <a:spcPts val="500"/>
              </a:spcBef>
              <a:buFont typeface="Arial" panose="020B0604020202020204" pitchFamily="34" charset="0"/>
              <a:buChar char="•"/>
              <a:defRPr/>
            </a:lvl9pPr>
          </a:lstStyle>
          <a:p>
            <a:pPr>
              <a:lnSpc>
                <a:spcPts val="3300"/>
              </a:lnSpc>
              <a:spcBef>
                <a:spcPts val="1500"/>
              </a:spcBef>
              <a:defRPr/>
            </a:pPr>
            <a:r>
              <a:rPr lang="en-US" sz="5400">
                <a:ea typeface="+mn-ea"/>
                <a:hlinkClick r:id="rId4"/>
              </a:rPr>
              <a:t>Exemptions &amp; Waivers</a:t>
            </a:r>
            <a:endParaRPr lang="en-US" sz="5400">
              <a:ea typeface="+mn-ea"/>
            </a:endParaRPr>
          </a:p>
        </p:txBody>
      </p:sp>
      <p:sp>
        <p:nvSpPr>
          <p:cNvPr id="6" name="Text Placeholder 5">
            <a:extLst>
              <a:ext uri="{FF2B5EF4-FFF2-40B4-BE49-F238E27FC236}">
                <a16:creationId xmlns:a16="http://schemas.microsoft.com/office/drawing/2014/main" id="{0609220C-EA0F-D721-BE59-78312313E298}"/>
              </a:ext>
            </a:extLst>
          </p:cNvPr>
          <p:cNvSpPr>
            <a:spLocks noGrp="1"/>
          </p:cNvSpPr>
          <p:nvPr>
            <p:ph type="body" sz="quarter" idx="14"/>
          </p:nvPr>
        </p:nvSpPr>
        <p:spPr>
          <a:xfrm>
            <a:off x="9144001" y="2178974"/>
            <a:ext cx="8656028" cy="6328394"/>
          </a:xfrm>
        </p:spPr>
        <p:txBody>
          <a:bodyPr/>
          <a:lstStyle/>
          <a:p>
            <a:r>
              <a:rPr lang="en-US" sz="2700">
                <a:latin typeface="NeutrafaceSlabTextBook" panose="02060503020205020402"/>
                <a:cs typeface="Helvetica" panose="020B0604020202020204" pitchFamily="34" charset="0"/>
              </a:rPr>
              <a:t>Please submit 3</a:t>
            </a:r>
            <a:r>
              <a:rPr lang="en-US" sz="2700" baseline="30000">
                <a:latin typeface="NeutrafaceSlabTextBook" panose="02060503020205020402"/>
                <a:cs typeface="Helvetica" panose="020B0604020202020204" pitchFamily="34" charset="0"/>
              </a:rPr>
              <a:t>rd</a:t>
            </a:r>
            <a:r>
              <a:rPr lang="en-US" sz="2700">
                <a:latin typeface="NeutrafaceSlabTextBook" panose="02060503020205020402"/>
                <a:cs typeface="Helvetica" panose="020B0604020202020204" pitchFamily="34" charset="0"/>
              </a:rPr>
              <a:t> Party paperwork and/or waiver or exemption documentation via email to </a:t>
            </a:r>
            <a:r>
              <a:rPr lang="en-US" sz="2700">
                <a:latin typeface="NeutrafaceSlabTextBook" panose="02060503020205020402"/>
                <a:cs typeface="Helvetica" panose="020B0604020202020204" pitchFamily="34" charset="0"/>
                <a:hlinkClick r:id="rId5"/>
              </a:rPr>
              <a:t>sbs@ttu.edu</a:t>
            </a:r>
            <a:r>
              <a:rPr lang="en-US" sz="2700">
                <a:latin typeface="NeutrafaceSlabTextBook" panose="02060503020205020402"/>
                <a:cs typeface="Helvetica" panose="020B0604020202020204" pitchFamily="34" charset="0"/>
              </a:rPr>
              <a:t> using your TTU email account.</a:t>
            </a:r>
          </a:p>
          <a:p>
            <a:endParaRPr lang="en-US" sz="2700">
              <a:latin typeface="NeutrafaceSlabTextBook" panose="02060503020205020402"/>
              <a:cs typeface="Helvetica" panose="020B0604020202020204" pitchFamily="34" charset="0"/>
            </a:endParaRPr>
          </a:p>
          <a:p>
            <a:r>
              <a:rPr lang="en-US" sz="2700">
                <a:latin typeface="NeutrafaceSlabTextBook" panose="02060503020205020402"/>
                <a:cs typeface="Helvetica" panose="020B0604020202020204" pitchFamily="34" charset="0"/>
              </a:rPr>
              <a:t>Oklahoma/New Mexico students certify eligibility for Bordering County or Bordering State waivers at </a:t>
            </a:r>
            <a:r>
              <a:rPr lang="en-US" sz="2700">
                <a:latin typeface="NeutrafaceSlabTextBook" panose="02060503020205020402"/>
                <a:cs typeface="Helvetica" panose="020B0604020202020204" pitchFamily="34" charset="0"/>
                <a:hlinkClick r:id="rId6"/>
              </a:rPr>
              <a:t>www.sbs.ttu.edu</a:t>
            </a:r>
            <a:endParaRPr lang="en-US" sz="2700">
              <a:latin typeface="NeutrafaceSlabTextBook" panose="02060503020205020402"/>
              <a:cs typeface="Helvetica" panose="020B0604020202020204" pitchFamily="34" charset="0"/>
            </a:endParaRPr>
          </a:p>
          <a:p>
            <a:pPr>
              <a:lnSpc>
                <a:spcPct val="100000"/>
              </a:lnSpc>
              <a:spcBef>
                <a:spcPts val="900"/>
              </a:spcBef>
              <a:spcAft>
                <a:spcPts val="900"/>
              </a:spcAft>
            </a:pPr>
            <a:endParaRPr lang="en-US" sz="2700"/>
          </a:p>
          <a:p>
            <a:pPr>
              <a:lnSpc>
                <a:spcPct val="100000"/>
              </a:lnSpc>
              <a:spcBef>
                <a:spcPts val="900"/>
              </a:spcBef>
              <a:spcAft>
                <a:spcPts val="900"/>
              </a:spcAft>
            </a:pPr>
            <a:r>
              <a:rPr lang="en-US" sz="2700"/>
              <a:t>It can take 30 days or more for 3</a:t>
            </a:r>
            <a:r>
              <a:rPr lang="en-US" sz="2700" baseline="30000"/>
              <a:t>rd</a:t>
            </a:r>
            <a:r>
              <a:rPr lang="en-US" sz="2700"/>
              <a:t> party paperwork to be confirmed and applied to student accounts.  Students with these benefits should communicate with SBS early. </a:t>
            </a:r>
          </a:p>
          <a:p>
            <a:pPr>
              <a:lnSpc>
                <a:spcPct val="100000"/>
              </a:lnSpc>
              <a:spcBef>
                <a:spcPts val="900"/>
              </a:spcBef>
              <a:spcAft>
                <a:spcPts val="900"/>
              </a:spcAft>
            </a:pPr>
            <a:endParaRPr lang="en-US" sz="2700"/>
          </a:p>
          <a:p>
            <a:pPr>
              <a:lnSpc>
                <a:spcPct val="100000"/>
              </a:lnSpc>
              <a:spcBef>
                <a:spcPts val="900"/>
              </a:spcBef>
              <a:spcAft>
                <a:spcPts val="900"/>
              </a:spcAft>
            </a:pPr>
            <a:r>
              <a:rPr lang="en-US" sz="2700"/>
              <a:t>More info: go.ttu.edu/</a:t>
            </a:r>
            <a:r>
              <a:rPr lang="en-US" sz="2700" err="1"/>
              <a:t>sbshelp</a:t>
            </a:r>
            <a:endParaRPr lang="en-US" sz="2700"/>
          </a:p>
        </p:txBody>
      </p:sp>
      <p:pic>
        <p:nvPicPr>
          <p:cNvPr id="22" name="Graphic 21">
            <a:extLst>
              <a:ext uri="{FF2B5EF4-FFF2-40B4-BE49-F238E27FC236}">
                <a16:creationId xmlns:a16="http://schemas.microsoft.com/office/drawing/2014/main" id="{614944D1-86F8-8D1B-33EE-71E26F05008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7973" y="0"/>
            <a:ext cx="1714500" cy="10287000"/>
          </a:xfrm>
          <a:prstGeom prst="rect">
            <a:avLst/>
          </a:prstGeom>
        </p:spPr>
      </p:pic>
      <p:sp>
        <p:nvSpPr>
          <p:cNvPr id="4" name="Oval 3">
            <a:extLst>
              <a:ext uri="{FF2B5EF4-FFF2-40B4-BE49-F238E27FC236}">
                <a16:creationId xmlns:a16="http://schemas.microsoft.com/office/drawing/2014/main" id="{C5B1751B-2F62-11B0-EDDD-52CB4E16FE6C}"/>
              </a:ext>
              <a:ext uri="{C183D7F6-B498-43B3-948B-1728B52AA6E4}">
                <adec:decorative xmlns:adec="http://schemas.microsoft.com/office/drawing/2017/decorative" val="1"/>
              </a:ext>
            </a:extLst>
          </p:cNvPr>
          <p:cNvSpPr/>
          <p:nvPr/>
        </p:nvSpPr>
        <p:spPr>
          <a:xfrm>
            <a:off x="4974617" y="2028205"/>
            <a:ext cx="3697896" cy="1881314"/>
          </a:xfrm>
          <a:prstGeom prst="ellipse">
            <a:avLst/>
          </a:prstGeom>
          <a:solidFill>
            <a:srgbClr val="FFFF00">
              <a:alpha val="4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Tree>
    <p:extLst>
      <p:ext uri="{BB962C8B-B14F-4D97-AF65-F5344CB8AC3E}">
        <p14:creationId xmlns:p14="http://schemas.microsoft.com/office/powerpoint/2010/main" val="1676359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C155BF-4655-225E-AF07-C9B83FFF546E}"/>
              </a:ext>
              <a:ext uri="{C183D7F6-B498-43B3-948B-1728B52AA6E4}">
                <adec:decorative xmlns:adec="http://schemas.microsoft.com/office/drawing/2017/decorative" val="1"/>
              </a:ext>
            </a:extLst>
          </p:cNvPr>
          <p:cNvSpPr>
            <a:spLocks noGrp="1"/>
          </p:cNvSpPr>
          <p:nvPr>
            <p:ph type="sldNum" sz="quarter" idx="14"/>
          </p:nvPr>
        </p:nvSpPr>
        <p:spPr>
          <a:xfrm>
            <a:off x="1039661" y="8974715"/>
            <a:ext cx="493035" cy="275159"/>
          </a:xfrm>
          <a:prstGeom prst="rect">
            <a:avLst/>
          </a:prstGeom>
        </p:spPr>
        <p:txBody>
          <a:bodyPr/>
          <a:lstStyle/>
          <a:p>
            <a:pPr defTabSz="1371600"/>
            <a:fld id="{19BDA809-5331-1C46-836A-41C801806DA5}" type="slidenum">
              <a:rPr lang="en-US">
                <a:solidFill>
                  <a:srgbClr val="000000">
                    <a:tint val="75000"/>
                  </a:srgbClr>
                </a:solidFill>
                <a:latin typeface="Calibri" panose="020F0502020204030204"/>
              </a:rPr>
              <a:pPr defTabSz="1371600"/>
              <a:t>25</a:t>
            </a:fld>
            <a:endParaRPr lang="en-US">
              <a:solidFill>
                <a:srgbClr val="000000">
                  <a:tint val="75000"/>
                </a:srgbClr>
              </a:solidFill>
              <a:latin typeface="Calibri" panose="020F0502020204030204"/>
            </a:endParaRPr>
          </a:p>
        </p:txBody>
      </p:sp>
      <p:sp>
        <p:nvSpPr>
          <p:cNvPr id="7" name="Rectangle 6">
            <a:extLst>
              <a:ext uri="{FF2B5EF4-FFF2-40B4-BE49-F238E27FC236}">
                <a16:creationId xmlns:a16="http://schemas.microsoft.com/office/drawing/2014/main" id="{12222858-A4BC-A9BF-CD28-4B0DD36474D5}"/>
              </a:ext>
              <a:ext uri="{C183D7F6-B498-43B3-948B-1728B52AA6E4}">
                <adec:decorative xmlns:adec="http://schemas.microsoft.com/office/drawing/2017/decorative" val="1"/>
              </a:ext>
            </a:extLst>
          </p:cNvPr>
          <p:cNvSpPr/>
          <p:nvPr/>
        </p:nvSpPr>
        <p:spPr>
          <a:xfrm>
            <a:off x="870668"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4F5BAE81-8D16-C517-4635-4EC1B852E21A}"/>
              </a:ext>
            </a:extLst>
          </p:cNvPr>
          <p:cNvSpPr>
            <a:spLocks noGrp="1"/>
          </p:cNvSpPr>
          <p:nvPr>
            <p:ph type="title" idx="4294967295"/>
          </p:nvPr>
        </p:nvSpPr>
        <p:spPr>
          <a:xfrm>
            <a:off x="1039661" y="816799"/>
            <a:ext cx="9947132" cy="941519"/>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nSpc>
                <a:spcPts val="3300"/>
              </a:lnSpc>
              <a:spcBef>
                <a:spcPts val="1500"/>
              </a:spcBef>
              <a:defRPr/>
            </a:pPr>
            <a:r>
              <a:rPr lang="en-US" sz="6000" cap="all">
                <a:latin typeface="Arial" panose="020B0604020202020204" pitchFamily="34" charset="0"/>
                <a:ea typeface="+mn-ea"/>
                <a:cs typeface="Arial" panose="020B0604020202020204" pitchFamily="34" charset="0"/>
                <a:hlinkClick r:id="rId3"/>
              </a:rPr>
              <a:t>Tuition Insurance</a:t>
            </a:r>
            <a:endParaRPr lang="en-US" sz="6000" cap="a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CD59ABB2-1A20-6430-E122-401C0C56D168}"/>
              </a:ext>
              <a:ext uri="{C183D7F6-B498-43B3-948B-1728B52AA6E4}">
                <adec:decorative xmlns:adec="http://schemas.microsoft.com/office/drawing/2017/decorative" val="1"/>
              </a:ext>
            </a:extLst>
          </p:cNvPr>
          <p:cNvSpPr/>
          <p:nvPr/>
        </p:nvSpPr>
        <p:spPr>
          <a:xfrm>
            <a:off x="15888984" y="-1"/>
            <a:ext cx="2399016" cy="10287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pic>
        <p:nvPicPr>
          <p:cNvPr id="2" name="Picture 1" descr="Covered Reasons&#10;&#10;Our plans provide peace of mind by reimbursing the financial losses if a student withdraws at any time during the semester for a covered reason as advised by a liscensed medical professional for the covered term, which can include: &#10;&#10;Covered serious injury or illness (such as mononucleosis or a sever head injuruy). &#10;&#10;Chronic Illness (such as an auto-immune disorder or diabetes). &#10;&#10;Mental Health Conditions (such as stress, depression, or severe anxiety). &#10;&#10;Death of a tution payer (such as a parent or grandparent).&#10;&#10;Loss of employment of a tuition payer (Students who are forced to withdraw from school due to a covered involuntary loss of employment of a tuition payer can now be reimbursed for their tuition, fees, and room and board. This new benefit is only available on GradGuard's Active Choice plan, which can be purchased through a partner school.">
            <a:extLst>
              <a:ext uri="{FF2B5EF4-FFF2-40B4-BE49-F238E27FC236}">
                <a16:creationId xmlns:a16="http://schemas.microsoft.com/office/drawing/2014/main" id="{E3FFA14F-41FB-BA9D-FCB3-8F7295020028}"/>
              </a:ext>
            </a:extLst>
          </p:cNvPr>
          <p:cNvPicPr>
            <a:picLocks noChangeAspect="1"/>
          </p:cNvPicPr>
          <p:nvPr/>
        </p:nvPicPr>
        <p:blipFill>
          <a:blip r:embed="rId4"/>
          <a:stretch>
            <a:fillRect/>
          </a:stretch>
        </p:blipFill>
        <p:spPr>
          <a:xfrm>
            <a:off x="507236" y="1541124"/>
            <a:ext cx="17273528" cy="8499852"/>
          </a:xfrm>
          <a:prstGeom prst="rect">
            <a:avLst/>
          </a:prstGeom>
        </p:spPr>
      </p:pic>
    </p:spTree>
    <p:extLst>
      <p:ext uri="{BB962C8B-B14F-4D97-AF65-F5344CB8AC3E}">
        <p14:creationId xmlns:p14="http://schemas.microsoft.com/office/powerpoint/2010/main" val="3745250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21FB30A-8D73-35B2-466E-B80E3B1A4BC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15" t="19972" r="29640" b="14367"/>
          <a:stretch/>
        </p:blipFill>
        <p:spPr bwMode="auto">
          <a:xfrm rot="865653">
            <a:off x="14719976" y="5166302"/>
            <a:ext cx="3641418" cy="57412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BC155BF-4655-225E-AF07-C9B83FFF546E}"/>
              </a:ext>
              <a:ext uri="{C183D7F6-B498-43B3-948B-1728B52AA6E4}">
                <adec:decorative xmlns:adec="http://schemas.microsoft.com/office/drawing/2017/decorative" val="1"/>
              </a:ext>
            </a:extLst>
          </p:cNvPr>
          <p:cNvSpPr>
            <a:spLocks noGrp="1"/>
          </p:cNvSpPr>
          <p:nvPr>
            <p:ph type="sldNum" sz="quarter" idx="14"/>
          </p:nvPr>
        </p:nvSpPr>
        <p:spPr>
          <a:xfrm>
            <a:off x="1039661" y="8974715"/>
            <a:ext cx="493035" cy="275159"/>
          </a:xfrm>
          <a:prstGeom prst="rect">
            <a:avLst/>
          </a:prstGeom>
        </p:spPr>
        <p:txBody>
          <a:bodyPr/>
          <a:lstStyle/>
          <a:p>
            <a:pPr defTabSz="1371600"/>
            <a:fld id="{19BDA809-5331-1C46-836A-41C801806DA5}" type="slidenum">
              <a:rPr lang="en-US">
                <a:solidFill>
                  <a:srgbClr val="000000">
                    <a:tint val="75000"/>
                  </a:srgbClr>
                </a:solidFill>
                <a:latin typeface="Calibri" panose="020F0502020204030204"/>
              </a:rPr>
              <a:pPr defTabSz="1371600"/>
              <a:t>26</a:t>
            </a:fld>
            <a:endParaRPr lang="en-US">
              <a:solidFill>
                <a:srgbClr val="000000">
                  <a:tint val="75000"/>
                </a:srgbClr>
              </a:solidFill>
              <a:latin typeface="Calibri" panose="020F0502020204030204"/>
            </a:endParaRPr>
          </a:p>
        </p:txBody>
      </p:sp>
      <p:sp>
        <p:nvSpPr>
          <p:cNvPr id="7" name="Rectangle 6">
            <a:extLst>
              <a:ext uri="{FF2B5EF4-FFF2-40B4-BE49-F238E27FC236}">
                <a16:creationId xmlns:a16="http://schemas.microsoft.com/office/drawing/2014/main" id="{12222858-A4BC-A9BF-CD28-4B0DD36474D5}"/>
              </a:ext>
              <a:ext uri="{C183D7F6-B498-43B3-948B-1728B52AA6E4}">
                <adec:decorative xmlns:adec="http://schemas.microsoft.com/office/drawing/2017/decorative" val="1"/>
              </a:ext>
            </a:extLst>
          </p:cNvPr>
          <p:cNvSpPr/>
          <p:nvPr/>
        </p:nvSpPr>
        <p:spPr>
          <a:xfrm>
            <a:off x="870668"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4F5BAE81-8D16-C517-4635-4EC1B852E21A}"/>
              </a:ext>
            </a:extLst>
          </p:cNvPr>
          <p:cNvSpPr>
            <a:spLocks noGrp="1"/>
          </p:cNvSpPr>
          <p:nvPr>
            <p:ph type="title" idx="4294967295"/>
          </p:nvPr>
        </p:nvSpPr>
        <p:spPr>
          <a:xfrm>
            <a:off x="1143000" y="1067578"/>
            <a:ext cx="9245379" cy="941519"/>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nSpc>
                <a:spcPts val="3300"/>
              </a:lnSpc>
              <a:spcBef>
                <a:spcPts val="1500"/>
              </a:spcBef>
              <a:defRPr/>
            </a:pPr>
            <a:r>
              <a:rPr lang="en-US" sz="6000" cap="all">
                <a:latin typeface="Arial" panose="020B0604020202020204" pitchFamily="34" charset="0"/>
                <a:ea typeface="+mn-ea"/>
                <a:cs typeface="Arial" panose="020B0604020202020204" pitchFamily="34" charset="0"/>
              </a:rPr>
              <a:t>Every Semester</a:t>
            </a:r>
          </a:p>
        </p:txBody>
      </p:sp>
      <p:sp>
        <p:nvSpPr>
          <p:cNvPr id="15" name="Content Placeholder 2">
            <a:extLst>
              <a:ext uri="{FF2B5EF4-FFF2-40B4-BE49-F238E27FC236}">
                <a16:creationId xmlns:a16="http://schemas.microsoft.com/office/drawing/2014/main" id="{9AB920E8-7818-B940-0769-B51951A07FDE}"/>
              </a:ext>
            </a:extLst>
          </p:cNvPr>
          <p:cNvSpPr>
            <a:spLocks noGrp="1"/>
          </p:cNvSpPr>
          <p:nvPr>
            <p:ph type="body" sz="quarter" idx="15"/>
          </p:nvPr>
        </p:nvSpPr>
        <p:spPr>
          <a:xfrm>
            <a:off x="1622067" y="1431236"/>
            <a:ext cx="13429752" cy="8468139"/>
          </a:xfrm>
        </p:spPr>
        <p:txBody>
          <a:bodyPr lIns="137160" tIns="68580" rIns="137160" bIns="68580" anchor="t" anchorCtr="0">
            <a:noAutofit/>
          </a:bodyPr>
          <a:lstStyle/>
          <a:p>
            <a:pPr>
              <a:lnSpc>
                <a:spcPct val="100000"/>
              </a:lnSpc>
            </a:pPr>
            <a:r>
              <a:rPr lang="en-US" sz="3600">
                <a:latin typeface="NeutrafaceSlabTextBook"/>
                <a:cs typeface="Helvetica" panose="020B0604020202020204" pitchFamily="34" charset="0"/>
              </a:rPr>
              <a:t> </a:t>
            </a:r>
          </a:p>
          <a:p>
            <a:pPr>
              <a:lnSpc>
                <a:spcPct val="100000"/>
              </a:lnSpc>
            </a:pPr>
            <a:r>
              <a:rPr lang="en-US" sz="3600">
                <a:latin typeface="NeutrafaceSlabTextBook"/>
                <a:cs typeface="Helvetica" panose="020B0604020202020204" pitchFamily="34" charset="0"/>
              </a:rPr>
              <a:t>The tuition and fee due date is </a:t>
            </a:r>
            <a:r>
              <a:rPr lang="en-US" sz="3600" b="1">
                <a:solidFill>
                  <a:srgbClr val="CB0000"/>
                </a:solidFill>
                <a:latin typeface="NeutrafaceSlabTextBook"/>
                <a:cs typeface="Helvetica" panose="020B0604020202020204" pitchFamily="34" charset="0"/>
              </a:rPr>
              <a:t>three business days</a:t>
            </a:r>
            <a:r>
              <a:rPr lang="en-US" sz="3600" b="1">
                <a:latin typeface="NeutrafaceSlabTextBook"/>
                <a:cs typeface="Helvetica" panose="020B0604020202020204" pitchFamily="34" charset="0"/>
              </a:rPr>
              <a:t> </a:t>
            </a:r>
            <a:r>
              <a:rPr lang="en-US" sz="3600">
                <a:latin typeface="NeutrafaceSlabTextBook"/>
                <a:cs typeface="Helvetica" panose="020B0604020202020204" pitchFamily="34" charset="0"/>
              </a:rPr>
              <a:t>prior to the first day of class. Students who are not meeting this requirement will receive a “pending cancellation” notification via TTU email. </a:t>
            </a:r>
            <a:br>
              <a:rPr lang="en-US" sz="3600" i="1">
                <a:solidFill>
                  <a:srgbClr val="CB0000"/>
                </a:solidFill>
                <a:latin typeface="NeutrafaceSlabTextBook"/>
                <a:cs typeface="Helvetica" panose="020B0604020202020204" pitchFamily="34" charset="0"/>
              </a:rPr>
            </a:br>
            <a:endParaRPr lang="en-US" sz="3600" i="1">
              <a:solidFill>
                <a:srgbClr val="CB0000"/>
              </a:solidFill>
              <a:latin typeface="NeutrafaceSlabTextBook"/>
              <a:cs typeface="Helvetica" panose="020B0604020202020204" pitchFamily="34" charset="0"/>
            </a:endParaRPr>
          </a:p>
          <a:p>
            <a:pPr>
              <a:lnSpc>
                <a:spcPct val="100000"/>
              </a:lnSpc>
            </a:pPr>
            <a:r>
              <a:rPr lang="en-US" sz="3600">
                <a:latin typeface="NeutrafaceSlabTextBook"/>
                <a:cs typeface="Helvetica" panose="020B0604020202020204" pitchFamily="34" charset="0"/>
              </a:rPr>
              <a:t>Students not paid in full or enrolled into a payment plan after receiving a cancellation notice(s) will have their class schedules </a:t>
            </a:r>
            <a:r>
              <a:rPr lang="en-US" sz="3600" b="1">
                <a:solidFill>
                  <a:srgbClr val="D70016"/>
                </a:solidFill>
                <a:latin typeface="NeutrafaceSlabTextBook"/>
                <a:cs typeface="Helvetica" panose="020B0604020202020204" pitchFamily="34" charset="0"/>
              </a:rPr>
              <a:t>CANCELLED FOR NON-PAYMENT </a:t>
            </a:r>
            <a:r>
              <a:rPr lang="en-US" sz="3600">
                <a:latin typeface="NeutrafaceSlabTextBook"/>
                <a:cs typeface="Helvetica" panose="020B0604020202020204" pitchFamily="34" charset="0"/>
              </a:rPr>
              <a:t>and must re-register for courses. </a:t>
            </a:r>
          </a:p>
          <a:p>
            <a:pPr>
              <a:lnSpc>
                <a:spcPct val="100000"/>
              </a:lnSpc>
            </a:pPr>
            <a:endParaRPr lang="en-US" sz="3600">
              <a:latin typeface="NeutrafaceSlabTextBook"/>
              <a:cs typeface="Helvetica" panose="020B0604020202020204" pitchFamily="34" charset="0"/>
            </a:endParaRPr>
          </a:p>
          <a:p>
            <a:pPr>
              <a:lnSpc>
                <a:spcPct val="100000"/>
              </a:lnSpc>
            </a:pPr>
            <a:r>
              <a:rPr lang="en-US" sz="3600">
                <a:latin typeface="NeutrafaceSlabTextBook"/>
                <a:cs typeface="Helvetica" panose="020B0604020202020204" pitchFamily="34" charset="0"/>
              </a:rPr>
              <a:t>Cancelled students are </a:t>
            </a:r>
            <a:r>
              <a:rPr lang="en-US" sz="3600" b="1">
                <a:solidFill>
                  <a:srgbClr val="D70016"/>
                </a:solidFill>
                <a:latin typeface="NeutrafaceSlabTextBook"/>
                <a:cs typeface="Helvetica" panose="020B0604020202020204" pitchFamily="34" charset="0"/>
              </a:rPr>
              <a:t>not guaranteed </a:t>
            </a:r>
            <a:r>
              <a:rPr lang="en-US" sz="3600">
                <a:latin typeface="NeutrafaceSlabTextBook"/>
                <a:cs typeface="Helvetica" panose="020B0604020202020204" pitchFamily="34" charset="0"/>
              </a:rPr>
              <a:t>to have the same courses and sections available when they re-register</a:t>
            </a:r>
            <a:r>
              <a:rPr lang="en-US" sz="3600">
                <a:latin typeface="NeutrafaceSlabTextBook"/>
                <a:cs typeface="Adobe Devanagari" panose="02040503050201020203" pitchFamily="18" charset="0"/>
              </a:rPr>
              <a:t>.</a:t>
            </a:r>
            <a:br>
              <a:rPr lang="en-US" sz="3600">
                <a:latin typeface="NeutrafaceSlabTextBook"/>
                <a:cs typeface="Adobe Devanagari" panose="02040503050201020203" pitchFamily="18" charset="0"/>
              </a:rPr>
            </a:br>
            <a:endParaRPr lang="en-US" sz="3600">
              <a:latin typeface="NeutrafaceSlabTextBook"/>
              <a:cs typeface="Adobe Devanagari" panose="02040503050201020203" pitchFamily="18" charset="0"/>
            </a:endParaRPr>
          </a:p>
        </p:txBody>
      </p:sp>
    </p:spTree>
    <p:extLst>
      <p:ext uri="{BB962C8B-B14F-4D97-AF65-F5344CB8AC3E}">
        <p14:creationId xmlns:p14="http://schemas.microsoft.com/office/powerpoint/2010/main" val="112033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63471D-B24E-EFD2-76C6-76D0B0EFA68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srcRect t="54044" b="2832"/>
          <a:stretch/>
        </p:blipFill>
        <p:spPr>
          <a:xfrm>
            <a:off x="0" y="1"/>
            <a:ext cx="18288000" cy="5257799"/>
          </a:xfrm>
        </p:spPr>
      </p:pic>
      <p:sp>
        <p:nvSpPr>
          <p:cNvPr id="4" name="Text Placeholder 3">
            <a:extLst>
              <a:ext uri="{FF2B5EF4-FFF2-40B4-BE49-F238E27FC236}">
                <a16:creationId xmlns:a16="http://schemas.microsoft.com/office/drawing/2014/main" id="{D32F2648-88CD-4C2A-7DA6-31BE930A11FC}"/>
              </a:ext>
            </a:extLst>
          </p:cNvPr>
          <p:cNvSpPr>
            <a:spLocks noGrp="1"/>
          </p:cNvSpPr>
          <p:nvPr>
            <p:ph type="title" idx="4294967295"/>
          </p:nvPr>
        </p:nvSpPr>
        <p:spPr>
          <a:xfrm>
            <a:off x="281836" y="5261012"/>
            <a:ext cx="15673193" cy="659900"/>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gn="ctr">
              <a:lnSpc>
                <a:spcPct val="100000"/>
              </a:lnSpc>
              <a:spcBef>
                <a:spcPts val="1500"/>
              </a:spcBef>
              <a:defRPr/>
            </a:pPr>
            <a:r>
              <a:rPr lang="en-US" sz="3600" cap="all">
                <a:latin typeface="Arial" panose="020B0604020202020204" pitchFamily="34" charset="0"/>
                <a:ea typeface="+mn-ea"/>
                <a:cs typeface="Arial" panose="020B0604020202020204" pitchFamily="34" charset="0"/>
              </a:rPr>
              <a:t>Contact Us</a:t>
            </a:r>
          </a:p>
          <a:p>
            <a:pPr algn="ctr">
              <a:lnSpc>
                <a:spcPct val="100000"/>
              </a:lnSpc>
              <a:spcBef>
                <a:spcPts val="1500"/>
              </a:spcBef>
              <a:defRPr/>
            </a:pPr>
            <a:endParaRPr lang="en-US" sz="3600" cap="all">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C5693948-60C7-9E4A-2B54-343CBE958439}"/>
              </a:ext>
              <a:ext uri="{C183D7F6-B498-43B3-948B-1728B52AA6E4}">
                <adec:decorative xmlns:adec="http://schemas.microsoft.com/office/drawing/2017/decorative" val="1"/>
              </a:ext>
            </a:extLst>
          </p:cNvPr>
          <p:cNvSpPr>
            <a:spLocks noGrp="1"/>
          </p:cNvSpPr>
          <p:nvPr>
            <p:ph type="sldNum" sz="quarter" idx="14"/>
          </p:nvPr>
        </p:nvSpPr>
        <p:spPr>
          <a:xfrm>
            <a:off x="1039661" y="8974715"/>
            <a:ext cx="493035" cy="275159"/>
          </a:xfrm>
          <a:prstGeom prst="rect">
            <a:avLst/>
          </a:prstGeom>
        </p:spPr>
        <p:txBody>
          <a:bodyPr/>
          <a:lstStyle/>
          <a:p>
            <a:pPr defTabSz="1371600"/>
            <a:fld id="{19BDA809-5331-1C46-836A-41C801806DA5}" type="slidenum">
              <a:rPr lang="en-US">
                <a:solidFill>
                  <a:srgbClr val="000000">
                    <a:tint val="75000"/>
                  </a:srgbClr>
                </a:solidFill>
                <a:latin typeface="Calibri" panose="020F0502020204030204"/>
              </a:rPr>
              <a:pPr defTabSz="1371600"/>
              <a:t>27</a:t>
            </a:fld>
            <a:endParaRPr lang="en-US">
              <a:solidFill>
                <a:srgbClr val="000000">
                  <a:tint val="75000"/>
                </a:srgbClr>
              </a:solidFill>
              <a:latin typeface="Calibri" panose="020F0502020204030204"/>
            </a:endParaRPr>
          </a:p>
        </p:txBody>
      </p:sp>
      <p:pic>
        <p:nvPicPr>
          <p:cNvPr id="6" name="Graphic 5">
            <a:extLst>
              <a:ext uri="{FF2B5EF4-FFF2-40B4-BE49-F238E27FC236}">
                <a16:creationId xmlns:a16="http://schemas.microsoft.com/office/drawing/2014/main" id="{0F1D49C3-2DF0-3947-76B1-983C42BC00E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22608" y="1"/>
            <a:ext cx="1765392" cy="5257799"/>
          </a:xfrm>
          <a:prstGeom prst="rect">
            <a:avLst/>
          </a:prstGeom>
        </p:spPr>
      </p:pic>
      <p:sp>
        <p:nvSpPr>
          <p:cNvPr id="8" name="TextBox 7">
            <a:extLst>
              <a:ext uri="{FF2B5EF4-FFF2-40B4-BE49-F238E27FC236}">
                <a16:creationId xmlns:a16="http://schemas.microsoft.com/office/drawing/2014/main" id="{102DCFC5-AC27-1C13-64A3-F15C8F3C03CA}"/>
              </a:ext>
            </a:extLst>
          </p:cNvPr>
          <p:cNvSpPr txBox="1"/>
          <p:nvPr/>
        </p:nvSpPr>
        <p:spPr>
          <a:xfrm>
            <a:off x="132705" y="7043402"/>
            <a:ext cx="5355846" cy="1107996"/>
          </a:xfrm>
          <a:prstGeom prst="rect">
            <a:avLst/>
          </a:prstGeom>
          <a:noFill/>
        </p:spPr>
        <p:txBody>
          <a:bodyPr wrap="square">
            <a:spAutoFit/>
          </a:bodyPr>
          <a:lstStyle/>
          <a:p>
            <a:pPr algn="ctr" defTabSz="1371600"/>
            <a:r>
              <a:rPr lang="en-US" sz="2400" b="1">
                <a:solidFill>
                  <a:srgbClr val="000000"/>
                </a:solidFill>
                <a:latin typeface="NeutrafaceSlabTextBook"/>
                <a:cs typeface="Adobe Devanagari" panose="02040503050201020203" pitchFamily="18" charset="0"/>
              </a:rPr>
              <a:t>Office</a:t>
            </a:r>
            <a:endParaRPr lang="en-US" sz="2700" b="1">
              <a:solidFill>
                <a:srgbClr val="000000"/>
              </a:solidFill>
              <a:latin typeface="NeutrafaceSlabTextBook"/>
              <a:cs typeface="Adobe Devanagari" panose="02040503050201020203" pitchFamily="18" charset="0"/>
            </a:endParaRPr>
          </a:p>
          <a:p>
            <a:pPr defTabSz="1371600"/>
            <a:r>
              <a:rPr lang="en-US" sz="2100" b="1">
                <a:solidFill>
                  <a:srgbClr val="000000"/>
                </a:solidFill>
                <a:latin typeface="NeutrafaceSlabTextBook"/>
                <a:cs typeface="Adobe Devanagari" panose="02040503050201020203" pitchFamily="18" charset="0"/>
              </a:rPr>
              <a:t> </a:t>
            </a:r>
            <a:r>
              <a:rPr lang="en-US" sz="2100">
                <a:solidFill>
                  <a:srgbClr val="000000"/>
                </a:solidFill>
                <a:latin typeface="NeutrafaceSlabTextBook"/>
                <a:cs typeface="Adobe Devanagari" panose="02040503050201020203" pitchFamily="18" charset="0"/>
              </a:rPr>
              <a:t>Student Financial Center, West Hall Room 301	</a:t>
            </a:r>
            <a:endParaRPr lang="en-US" sz="2100">
              <a:solidFill>
                <a:srgbClr val="000000"/>
              </a:solidFill>
              <a:latin typeface="NeutrafaceSlabTextBook"/>
            </a:endParaRPr>
          </a:p>
        </p:txBody>
      </p:sp>
      <p:sp>
        <p:nvSpPr>
          <p:cNvPr id="13" name="TextBox 12">
            <a:extLst>
              <a:ext uri="{FF2B5EF4-FFF2-40B4-BE49-F238E27FC236}">
                <a16:creationId xmlns:a16="http://schemas.microsoft.com/office/drawing/2014/main" id="{36F36CF1-F489-3419-F08C-53CF64A3909C}"/>
              </a:ext>
            </a:extLst>
          </p:cNvPr>
          <p:cNvSpPr txBox="1"/>
          <p:nvPr/>
        </p:nvSpPr>
        <p:spPr>
          <a:xfrm>
            <a:off x="794124" y="7900262"/>
            <a:ext cx="4033008" cy="1200329"/>
          </a:xfrm>
          <a:prstGeom prst="rect">
            <a:avLst/>
          </a:prstGeom>
          <a:noFill/>
        </p:spPr>
        <p:txBody>
          <a:bodyPr wrap="square">
            <a:spAutoFit/>
          </a:bodyPr>
          <a:lstStyle/>
          <a:p>
            <a:pPr algn="ctr" defTabSz="1371600"/>
            <a:r>
              <a:rPr lang="en-US" sz="2400" b="1">
                <a:solidFill>
                  <a:srgbClr val="000000"/>
                </a:solidFill>
                <a:latin typeface="NeutrafaceSlabTextBook"/>
                <a:cs typeface="Adobe Devanagari" panose="02040503050201020203" pitchFamily="18" charset="0"/>
              </a:rPr>
              <a:t>Hours</a:t>
            </a:r>
            <a:endParaRPr lang="en-US" sz="2700" b="1">
              <a:solidFill>
                <a:srgbClr val="000000"/>
              </a:solidFill>
              <a:latin typeface="NeutrafaceSlabTextBook"/>
              <a:cs typeface="Adobe Devanagari" panose="02040503050201020203" pitchFamily="18" charset="0"/>
            </a:endParaRPr>
          </a:p>
          <a:p>
            <a:pPr defTabSz="1371600"/>
            <a:r>
              <a:rPr lang="en-US" sz="2100">
                <a:solidFill>
                  <a:srgbClr val="000000"/>
                </a:solidFill>
                <a:latin typeface="NeutrafaceSlabTextBook"/>
                <a:cs typeface="Adobe Devanagari" panose="02040503050201020203" pitchFamily="18" charset="0"/>
              </a:rPr>
              <a:t>9:00 am - 4:00 pm, Monday-Friday</a:t>
            </a:r>
            <a:r>
              <a:rPr lang="en-US" sz="2700">
                <a:solidFill>
                  <a:srgbClr val="000000"/>
                </a:solidFill>
                <a:latin typeface="NeutrafaceSlabTextBook"/>
                <a:cs typeface="Adobe Devanagari" panose="02040503050201020203" pitchFamily="18" charset="0"/>
              </a:rPr>
              <a:t>	</a:t>
            </a:r>
            <a:endParaRPr lang="en-US" sz="2700">
              <a:solidFill>
                <a:srgbClr val="000000"/>
              </a:solidFill>
              <a:latin typeface="NeutrafaceSlabTextBook"/>
            </a:endParaRPr>
          </a:p>
        </p:txBody>
      </p:sp>
      <p:sp>
        <p:nvSpPr>
          <p:cNvPr id="12" name="TextBox 11">
            <a:extLst>
              <a:ext uri="{FF2B5EF4-FFF2-40B4-BE49-F238E27FC236}">
                <a16:creationId xmlns:a16="http://schemas.microsoft.com/office/drawing/2014/main" id="{1CF7EA84-20D2-9867-B3D2-E89E5D28B06F}"/>
              </a:ext>
            </a:extLst>
          </p:cNvPr>
          <p:cNvSpPr txBox="1"/>
          <p:nvPr/>
        </p:nvSpPr>
        <p:spPr>
          <a:xfrm>
            <a:off x="6605585" y="7168663"/>
            <a:ext cx="2886074" cy="1523494"/>
          </a:xfrm>
          <a:prstGeom prst="rect">
            <a:avLst/>
          </a:prstGeom>
          <a:noFill/>
        </p:spPr>
        <p:txBody>
          <a:bodyPr wrap="square">
            <a:spAutoFit/>
          </a:bodyPr>
          <a:lstStyle/>
          <a:p>
            <a:pPr algn="ctr" defTabSz="1371600"/>
            <a:r>
              <a:rPr lang="en-US" sz="2400" b="1">
                <a:solidFill>
                  <a:srgbClr val="000000"/>
                </a:solidFill>
                <a:latin typeface="NeutrafaceSlabTextBook"/>
              </a:rPr>
              <a:t>Phone</a:t>
            </a:r>
            <a:endParaRPr lang="en-US" sz="2100" b="1">
              <a:solidFill>
                <a:srgbClr val="000000"/>
              </a:solidFill>
              <a:latin typeface="NeutrafaceSlabTextBook"/>
            </a:endParaRPr>
          </a:p>
          <a:p>
            <a:pPr defTabSz="1371600"/>
            <a:r>
              <a:rPr lang="en-US" sz="2100">
                <a:solidFill>
                  <a:srgbClr val="000000"/>
                </a:solidFill>
                <a:latin typeface="NeutrafaceSlabTextBook"/>
              </a:rPr>
              <a:t>(806) 742-3272</a:t>
            </a:r>
          </a:p>
          <a:p>
            <a:pPr defTabSz="1371600"/>
            <a:r>
              <a:rPr lang="en-US" sz="2100">
                <a:solidFill>
                  <a:srgbClr val="000000"/>
                </a:solidFill>
                <a:latin typeface="NeutrafaceSlabTextBook"/>
              </a:rPr>
              <a:t>toll free (866) 774-9477</a:t>
            </a:r>
          </a:p>
          <a:p>
            <a:pPr defTabSz="1371600"/>
            <a:r>
              <a:rPr lang="en-US" sz="2700" b="1">
                <a:solidFill>
                  <a:srgbClr val="000000"/>
                </a:solidFill>
                <a:latin typeface="Adobe Devanagari" panose="02040503050201020203" pitchFamily="18" charset="0"/>
                <a:cs typeface="Adobe Devanagari" panose="02040503050201020203" pitchFamily="18" charset="0"/>
              </a:rPr>
              <a:t>  </a:t>
            </a:r>
            <a:endParaRPr lang="en-US" sz="2700">
              <a:solidFill>
                <a:srgbClr val="000000"/>
              </a:solidFill>
              <a:latin typeface="Calibri" panose="020F0502020204030204"/>
            </a:endParaRPr>
          </a:p>
        </p:txBody>
      </p:sp>
      <p:sp>
        <p:nvSpPr>
          <p:cNvPr id="9" name="TextBox 8">
            <a:extLst>
              <a:ext uri="{FF2B5EF4-FFF2-40B4-BE49-F238E27FC236}">
                <a16:creationId xmlns:a16="http://schemas.microsoft.com/office/drawing/2014/main" id="{257AB31A-27D6-F229-E2D4-85F5F7C70D3D}"/>
              </a:ext>
            </a:extLst>
          </p:cNvPr>
          <p:cNvSpPr txBox="1"/>
          <p:nvPr/>
        </p:nvSpPr>
        <p:spPr>
          <a:xfrm>
            <a:off x="6756939" y="9454662"/>
            <a:ext cx="2600325" cy="830997"/>
          </a:xfrm>
          <a:prstGeom prst="rect">
            <a:avLst/>
          </a:prstGeom>
          <a:noFill/>
        </p:spPr>
        <p:txBody>
          <a:bodyPr wrap="square" lIns="137160" tIns="68580" rIns="137160" bIns="68580" anchor="t">
            <a:spAutoFit/>
          </a:bodyPr>
          <a:lstStyle/>
          <a:p>
            <a:pPr algn="ctr" defTabSz="1371600"/>
            <a:r>
              <a:rPr lang="en-US" sz="2400" b="1">
                <a:solidFill>
                  <a:srgbClr val="000000"/>
                </a:solidFill>
                <a:latin typeface="NeutrafaceSlabTextBook"/>
                <a:cs typeface="Adobe Devanagari" panose="02040503050201020203" pitchFamily="18" charset="0"/>
              </a:rPr>
              <a:t>Chatbot</a:t>
            </a:r>
            <a:endParaRPr lang="en-US" sz="2700" b="1">
              <a:solidFill>
                <a:srgbClr val="000000"/>
              </a:solidFill>
              <a:latin typeface="NeutrafaceSlabTextBook"/>
              <a:cs typeface="Adobe Devanagari" panose="02040503050201020203" pitchFamily="18" charset="0"/>
            </a:endParaRPr>
          </a:p>
          <a:p>
            <a:pPr algn="ctr" defTabSz="1371600"/>
            <a:r>
              <a:rPr lang="en-US" sz="2100" u="sng">
                <a:solidFill>
                  <a:srgbClr val="000000"/>
                </a:solidFill>
                <a:latin typeface="NeutrafaceSlabTextBook"/>
                <a:cs typeface="Adobe Devanagari" panose="02040503050201020203" pitchFamily="18" charset="0"/>
              </a:rPr>
              <a:t>Go.ttu.edu/</a:t>
            </a:r>
            <a:r>
              <a:rPr lang="en-US" sz="2100" u="sng" err="1">
                <a:solidFill>
                  <a:srgbClr val="000000"/>
                </a:solidFill>
                <a:latin typeface="NeutrafaceSlabTextBook"/>
                <a:cs typeface="Adobe Devanagari" panose="02040503050201020203" pitchFamily="18" charset="0"/>
              </a:rPr>
              <a:t>sbshelp</a:t>
            </a:r>
            <a:endParaRPr lang="en-US" sz="2100" u="sng">
              <a:solidFill>
                <a:srgbClr val="000000"/>
              </a:solidFill>
              <a:latin typeface="NeutrafaceSlabTextBook"/>
              <a:cs typeface="Adobe Devanagari" panose="02040503050201020203" pitchFamily="18" charset="0"/>
            </a:endParaRPr>
          </a:p>
        </p:txBody>
      </p:sp>
      <p:sp>
        <p:nvSpPr>
          <p:cNvPr id="11" name="TextBox 10">
            <a:extLst>
              <a:ext uri="{FF2B5EF4-FFF2-40B4-BE49-F238E27FC236}">
                <a16:creationId xmlns:a16="http://schemas.microsoft.com/office/drawing/2014/main" id="{EE973FB0-4135-F4A9-A51A-5156D6FF9E07}"/>
              </a:ext>
            </a:extLst>
          </p:cNvPr>
          <p:cNvSpPr txBox="1"/>
          <p:nvPr/>
        </p:nvSpPr>
        <p:spPr>
          <a:xfrm>
            <a:off x="10411668" y="7199978"/>
            <a:ext cx="2600325" cy="830997"/>
          </a:xfrm>
          <a:prstGeom prst="rect">
            <a:avLst/>
          </a:prstGeom>
          <a:noFill/>
        </p:spPr>
        <p:txBody>
          <a:bodyPr wrap="square" lIns="137160" tIns="68580" rIns="137160" bIns="68580" anchor="t">
            <a:spAutoFit/>
          </a:bodyPr>
          <a:lstStyle/>
          <a:p>
            <a:pPr algn="ctr" defTabSz="1371600"/>
            <a:r>
              <a:rPr lang="en-US" sz="2400" b="1">
                <a:solidFill>
                  <a:srgbClr val="000000"/>
                </a:solidFill>
                <a:latin typeface="NeutrafaceSlabTextBook"/>
                <a:cs typeface="Adobe Devanagari" panose="02040503050201020203" pitchFamily="18" charset="0"/>
              </a:rPr>
              <a:t>Website</a:t>
            </a:r>
            <a:endParaRPr lang="en-US" sz="2700" b="1">
              <a:solidFill>
                <a:srgbClr val="000000"/>
              </a:solidFill>
              <a:latin typeface="NeutrafaceSlabTextBook"/>
              <a:cs typeface="Adobe Devanagari" panose="02040503050201020203" pitchFamily="18" charset="0"/>
            </a:endParaRPr>
          </a:p>
          <a:p>
            <a:pPr algn="ctr" defTabSz="1371600"/>
            <a:r>
              <a:rPr lang="en-US" sz="2100" u="sng">
                <a:solidFill>
                  <a:srgbClr val="000000"/>
                </a:solidFill>
                <a:latin typeface="NeutrafaceSlabTextBook"/>
                <a:cs typeface="Adobe Devanagari" panose="02040503050201020203" pitchFamily="18" charset="0"/>
              </a:rPr>
              <a:t>Go.ttu.edu/</a:t>
            </a:r>
            <a:r>
              <a:rPr lang="en-US" sz="2100" u="sng" err="1">
                <a:solidFill>
                  <a:srgbClr val="000000"/>
                </a:solidFill>
                <a:latin typeface="NeutrafaceSlabTextBook"/>
                <a:cs typeface="Adobe Devanagari" panose="02040503050201020203" pitchFamily="18" charset="0"/>
              </a:rPr>
              <a:t>sbshelp</a:t>
            </a:r>
            <a:endParaRPr lang="en-US" sz="2100" u="sng">
              <a:solidFill>
                <a:srgbClr val="000000"/>
              </a:solidFill>
              <a:latin typeface="NeutrafaceSlabTextBook"/>
              <a:cs typeface="Adobe Devanagari" panose="02040503050201020203" pitchFamily="18" charset="0"/>
            </a:endParaRPr>
          </a:p>
        </p:txBody>
      </p:sp>
      <p:sp>
        <p:nvSpPr>
          <p:cNvPr id="14" name="TextBox 13">
            <a:extLst>
              <a:ext uri="{FF2B5EF4-FFF2-40B4-BE49-F238E27FC236}">
                <a16:creationId xmlns:a16="http://schemas.microsoft.com/office/drawing/2014/main" id="{23E20A7A-950A-D93F-8DF7-87B8C4E504A6}"/>
              </a:ext>
            </a:extLst>
          </p:cNvPr>
          <p:cNvSpPr txBox="1"/>
          <p:nvPr/>
        </p:nvSpPr>
        <p:spPr>
          <a:xfrm>
            <a:off x="10861724" y="8322512"/>
            <a:ext cx="1700213" cy="830997"/>
          </a:xfrm>
          <a:prstGeom prst="rect">
            <a:avLst/>
          </a:prstGeom>
          <a:noFill/>
        </p:spPr>
        <p:txBody>
          <a:bodyPr wrap="square" lIns="137160" tIns="68580" rIns="137160" bIns="68580" anchor="t">
            <a:spAutoFit/>
          </a:bodyPr>
          <a:lstStyle/>
          <a:p>
            <a:pPr algn="ctr" defTabSz="1371600"/>
            <a:r>
              <a:rPr lang="en-US" sz="2400" b="1">
                <a:solidFill>
                  <a:srgbClr val="000000"/>
                </a:solidFill>
                <a:latin typeface="Adobe Devanagari" panose="02040503050201020203" pitchFamily="18" charset="0"/>
                <a:cs typeface="Adobe Devanagari" panose="02040503050201020203" pitchFamily="18" charset="0"/>
              </a:rPr>
              <a:t>Email</a:t>
            </a:r>
            <a:endParaRPr lang="en-US" sz="2700" b="1">
              <a:solidFill>
                <a:srgbClr val="000000"/>
              </a:solidFill>
              <a:latin typeface="Adobe Devanagari" panose="02040503050201020203" pitchFamily="18" charset="0"/>
              <a:cs typeface="Adobe Devanagari" panose="02040503050201020203" pitchFamily="18" charset="0"/>
            </a:endParaRPr>
          </a:p>
          <a:p>
            <a:pPr algn="ctr" defTabSz="1371600"/>
            <a:r>
              <a:rPr lang="en-US" sz="2100">
                <a:solidFill>
                  <a:srgbClr val="000000"/>
                </a:solidFill>
                <a:latin typeface="Adobe Devanagari"/>
                <a:cs typeface="Adobe Devanagari" panose="02040503050201020203" pitchFamily="18" charset="0"/>
                <a:hlinkClick r:id="rId4"/>
              </a:rPr>
              <a:t>sbs@ttu.edu</a:t>
            </a:r>
            <a:endParaRPr lang="en-US" sz="2700">
              <a:solidFill>
                <a:srgbClr val="000000"/>
              </a:solidFill>
              <a:latin typeface="Adobe Devanagari"/>
              <a:cs typeface="Adobe Devanagari" panose="02040503050201020203" pitchFamily="18" charset="0"/>
            </a:endParaRPr>
          </a:p>
        </p:txBody>
      </p:sp>
      <p:pic>
        <p:nvPicPr>
          <p:cNvPr id="17" name="Graphic 16">
            <a:extLst>
              <a:ext uri="{FF2B5EF4-FFF2-40B4-BE49-F238E27FC236}">
                <a16:creationId xmlns:a16="http://schemas.microsoft.com/office/drawing/2014/main" id="{FA47E892-3A26-AF4D-645D-CABA47FE7A1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365676" y="6161696"/>
            <a:ext cx="889905" cy="889905"/>
          </a:xfrm>
          <a:prstGeom prst="rect">
            <a:avLst/>
          </a:prstGeom>
        </p:spPr>
      </p:pic>
      <p:pic>
        <p:nvPicPr>
          <p:cNvPr id="21" name="Graphic 20">
            <a:extLst>
              <a:ext uri="{FF2B5EF4-FFF2-40B4-BE49-F238E27FC236}">
                <a16:creationId xmlns:a16="http://schemas.microsoft.com/office/drawing/2014/main" id="{2087B4A0-7CCB-6793-A3DE-498C6C4D5C8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95318" y="6191475"/>
            <a:ext cx="907254" cy="907254"/>
          </a:xfrm>
          <a:prstGeom prst="rect">
            <a:avLst/>
          </a:prstGeom>
        </p:spPr>
      </p:pic>
      <p:pic>
        <p:nvPicPr>
          <p:cNvPr id="23" name="Graphic 22">
            <a:extLst>
              <a:ext uri="{FF2B5EF4-FFF2-40B4-BE49-F238E27FC236}">
                <a16:creationId xmlns:a16="http://schemas.microsoft.com/office/drawing/2014/main" id="{5E0A7638-180A-CF69-0751-333E838E123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236539" y="6224036"/>
            <a:ext cx="950583" cy="950583"/>
          </a:xfrm>
          <a:prstGeom prst="rect">
            <a:avLst/>
          </a:prstGeom>
        </p:spPr>
      </p:pic>
      <p:pic>
        <p:nvPicPr>
          <p:cNvPr id="3" name="Picture 2">
            <a:extLst>
              <a:ext uri="{FF2B5EF4-FFF2-40B4-BE49-F238E27FC236}">
                <a16:creationId xmlns:a16="http://schemas.microsoft.com/office/drawing/2014/main" id="{7B9C8F71-408E-B248-887B-0A31D29F9CDA}"/>
              </a:ext>
              <a:ext uri="{C183D7F6-B498-43B3-948B-1728B52AA6E4}">
                <adec:decorative xmlns:adec="http://schemas.microsoft.com/office/drawing/2017/decorative" val="1"/>
              </a:ext>
            </a:extLst>
          </p:cNvPr>
          <p:cNvPicPr>
            <a:picLocks noChangeAspect="1"/>
          </p:cNvPicPr>
          <p:nvPr/>
        </p:nvPicPr>
        <p:blipFill>
          <a:blip r:embed="rId8"/>
          <a:srcRect l="7692" t="13979" b="6669"/>
          <a:stretch>
            <a:fillRect/>
          </a:stretch>
        </p:blipFill>
        <p:spPr>
          <a:xfrm>
            <a:off x="7603608" y="8555753"/>
            <a:ext cx="891156" cy="819875"/>
          </a:xfrm>
          <a:prstGeom prst="rect">
            <a:avLst/>
          </a:prstGeom>
        </p:spPr>
      </p:pic>
      <p:sp>
        <p:nvSpPr>
          <p:cNvPr id="10" name="Rectangle 9">
            <a:extLst>
              <a:ext uri="{FF2B5EF4-FFF2-40B4-BE49-F238E27FC236}">
                <a16:creationId xmlns:a16="http://schemas.microsoft.com/office/drawing/2014/main" id="{33085894-CDDC-C3E7-E0DD-507616386D82}"/>
              </a:ext>
              <a:ext uri="{C183D7F6-B498-43B3-948B-1728B52AA6E4}">
                <adec:decorative xmlns:adec="http://schemas.microsoft.com/office/drawing/2017/decorative" val="1"/>
              </a:ext>
            </a:extLst>
          </p:cNvPr>
          <p:cNvSpPr/>
          <p:nvPr/>
        </p:nvSpPr>
        <p:spPr>
          <a:xfrm>
            <a:off x="14527311" y="5690266"/>
            <a:ext cx="2878305" cy="30480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Calibri" panose="020F0502020204030204"/>
            </a:endParaRPr>
          </a:p>
        </p:txBody>
      </p:sp>
      <p:pic>
        <p:nvPicPr>
          <p:cNvPr id="16" name="Picture 15" descr="A qr code to https://help.sbs.ttu.edu/TDClient/209/Portal/KB/ArticleDet?ID=7328">
            <a:extLst>
              <a:ext uri="{FF2B5EF4-FFF2-40B4-BE49-F238E27FC236}">
                <a16:creationId xmlns:a16="http://schemas.microsoft.com/office/drawing/2014/main" id="{AF3DCE28-FE6F-1415-9959-1A64076EF475}"/>
              </a:ext>
            </a:extLst>
          </p:cNvPr>
          <p:cNvPicPr>
            <a:picLocks noChangeAspect="1"/>
          </p:cNvPicPr>
          <p:nvPr/>
        </p:nvPicPr>
        <p:blipFill>
          <a:blip r:embed="rId9"/>
          <a:srcRect l="18893" t="5694" r="19145" b="6250"/>
          <a:stretch>
            <a:fillRect/>
          </a:stretch>
        </p:blipFill>
        <p:spPr>
          <a:xfrm>
            <a:off x="14715799" y="5862677"/>
            <a:ext cx="2492345" cy="2654849"/>
          </a:xfrm>
          <a:prstGeom prst="rect">
            <a:avLst/>
          </a:prstGeom>
        </p:spPr>
      </p:pic>
      <p:sp>
        <p:nvSpPr>
          <p:cNvPr id="18" name="TextBox 17">
            <a:extLst>
              <a:ext uri="{FF2B5EF4-FFF2-40B4-BE49-F238E27FC236}">
                <a16:creationId xmlns:a16="http://schemas.microsoft.com/office/drawing/2014/main" id="{DCBCC321-0C98-1896-8F7F-E71F72E54FB7}"/>
              </a:ext>
            </a:extLst>
          </p:cNvPr>
          <p:cNvSpPr txBox="1"/>
          <p:nvPr/>
        </p:nvSpPr>
        <p:spPr>
          <a:xfrm>
            <a:off x="14731844" y="8969278"/>
            <a:ext cx="2463321" cy="784830"/>
          </a:xfrm>
          <a:prstGeom prst="rect">
            <a:avLst/>
          </a:prstGeom>
          <a:noFill/>
        </p:spPr>
        <p:txBody>
          <a:bodyPr wrap="square" lIns="137160" tIns="68580" rIns="137160" bIns="68580" anchor="t">
            <a:spAutoFit/>
          </a:bodyPr>
          <a:lstStyle/>
          <a:p>
            <a:pPr algn="ctr" defTabSz="1371600"/>
            <a:r>
              <a:rPr lang="en-US" sz="2100" b="1">
                <a:solidFill>
                  <a:srgbClr val="000000"/>
                </a:solidFill>
                <a:latin typeface="NeutrafaceSlabTextBook"/>
              </a:rPr>
              <a:t>LINK TO PRESENTATION</a:t>
            </a:r>
          </a:p>
        </p:txBody>
      </p:sp>
    </p:spTree>
    <p:extLst>
      <p:ext uri="{BB962C8B-B14F-4D97-AF65-F5344CB8AC3E}">
        <p14:creationId xmlns:p14="http://schemas.microsoft.com/office/powerpoint/2010/main" val="392129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tx1">
                <a:lumMod val="65000"/>
                <a:lumOff val="35000"/>
              </a:schemeClr>
            </a:gs>
            <a:gs pos="83000">
              <a:schemeClr val="tx1">
                <a:lumMod val="65000"/>
                <a:lumOff val="35000"/>
              </a:schemeClr>
            </a:gs>
            <a:gs pos="100000">
              <a:schemeClr val="tx1">
                <a:lumMod val="50000"/>
                <a:lumOff val="5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1638" y="0"/>
            <a:ext cx="14944725" cy="10287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2496" y="0"/>
            <a:ext cx="14923008" cy="10287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1D856E00-5C4B-B390-6E49-72A0FB61D023}"/>
              </a:ext>
            </a:extLst>
          </p:cNvPr>
          <p:cNvSpPr>
            <a:spLocks noGrp="1"/>
          </p:cNvSpPr>
          <p:nvPr>
            <p:ph type="title"/>
          </p:nvPr>
        </p:nvSpPr>
        <p:spPr>
          <a:xfrm>
            <a:off x="2324970" y="2298036"/>
            <a:ext cx="13716000" cy="4146042"/>
          </a:xfrm>
        </p:spPr>
        <p:txBody>
          <a:bodyPr vert="horz" lIns="137160" tIns="68580" rIns="137160" bIns="68580" rtlCol="0" anchor="ctr">
            <a:normAutofit/>
          </a:bodyPr>
          <a:lstStyle/>
          <a:p>
            <a:pPr algn="ctr" defTabSz="1371600"/>
            <a:r>
              <a:rPr lang="en-US" sz="10800" b="1">
                <a:latin typeface="Avenir Next LT Pro" panose="020B0504020202020204" pitchFamily="34" charset="0"/>
              </a:rPr>
              <a:t>Questions?</a:t>
            </a:r>
          </a:p>
        </p:txBody>
      </p:sp>
      <p:sp>
        <p:nvSpPr>
          <p:cNvPr id="3" name="Content Placeholder 2">
            <a:extLst>
              <a:ext uri="{FF2B5EF4-FFF2-40B4-BE49-F238E27FC236}">
                <a16:creationId xmlns:a16="http://schemas.microsoft.com/office/drawing/2014/main" id="{0BE54747-7FE9-6E1E-D1C9-E617E58AFC75}"/>
              </a:ext>
            </a:extLst>
          </p:cNvPr>
          <p:cNvSpPr>
            <a:spLocks noGrp="1"/>
          </p:cNvSpPr>
          <p:nvPr>
            <p:ph idx="1"/>
          </p:nvPr>
        </p:nvSpPr>
        <p:spPr>
          <a:xfrm>
            <a:off x="2937378" y="5895976"/>
            <a:ext cx="12387264" cy="947738"/>
          </a:xfrm>
        </p:spPr>
        <p:txBody>
          <a:bodyPr vert="horz" lIns="137160" tIns="68580" rIns="137160" bIns="68580" rtlCol="0" anchor="ctr">
            <a:normAutofit/>
          </a:bodyPr>
          <a:lstStyle/>
          <a:p>
            <a:pPr marL="0" indent="0" algn="ctr" defTabSz="1371600">
              <a:buNone/>
            </a:pPr>
            <a:r>
              <a:rPr lang="en-US" b="1" kern="1200">
                <a:solidFill>
                  <a:schemeClr val="tx1"/>
                </a:solidFill>
                <a:latin typeface="Avenir Next LT Pro" panose="020B0504020202020204" pitchFamily="34" charset="0"/>
              </a:rPr>
              <a:t>Use the Zoom Q&amp;A feature</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0" y="8287179"/>
            <a:ext cx="7132320" cy="4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2656438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D3A5C-5956-E736-6C12-B633B30973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Picture 6">
            <a:extLst>
              <a:ext uri="{FF2B5EF4-FFF2-40B4-BE49-F238E27FC236}">
                <a16:creationId xmlns:a16="http://schemas.microsoft.com/office/drawing/2014/main" id="{E8352C7A-ECF7-CC6D-7511-C136D20475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4848" y="3647014"/>
            <a:ext cx="3393017" cy="3393017"/>
          </a:xfrm>
          <a:prstGeom prst="rect">
            <a:avLst/>
          </a:prstGeom>
        </p:spPr>
      </p:pic>
      <p:sp>
        <p:nvSpPr>
          <p:cNvPr id="4" name="Title 3">
            <a:extLst>
              <a:ext uri="{FF2B5EF4-FFF2-40B4-BE49-F238E27FC236}">
                <a16:creationId xmlns:a16="http://schemas.microsoft.com/office/drawing/2014/main" id="{F4FE9AC3-ABC7-0146-727B-A40C67F13BE8}"/>
              </a:ext>
            </a:extLst>
          </p:cNvPr>
          <p:cNvSpPr>
            <a:spLocks noGrp="1"/>
          </p:cNvSpPr>
          <p:nvPr>
            <p:ph type="ctrTitle"/>
          </p:nvPr>
        </p:nvSpPr>
        <p:spPr>
          <a:xfrm>
            <a:off x="2628900" y="4610100"/>
            <a:ext cx="6629400" cy="2438400"/>
          </a:xfrm>
        </p:spPr>
        <p:txBody>
          <a:bodyPr>
            <a:normAutofit/>
          </a:bodyPr>
          <a:lstStyle/>
          <a:p>
            <a:r>
              <a:rPr lang="en-US" sz="4800" b="1" dirty="0"/>
              <a:t>How did we do?</a:t>
            </a:r>
            <a:br>
              <a:rPr lang="en-US" sz="4800" b="1" dirty="0"/>
            </a:br>
            <a:r>
              <a:rPr lang="en-US" sz="4800" b="1" dirty="0"/>
              <a:t>Take our quick survey!</a:t>
            </a:r>
          </a:p>
        </p:txBody>
      </p:sp>
      <p:sp>
        <p:nvSpPr>
          <p:cNvPr id="5" name="Subtitle 4">
            <a:extLst>
              <a:ext uri="{FF2B5EF4-FFF2-40B4-BE49-F238E27FC236}">
                <a16:creationId xmlns:a16="http://schemas.microsoft.com/office/drawing/2014/main" id="{F7E328BA-4DD1-8CBE-0EDA-7F12BFE1A929}"/>
              </a:ext>
            </a:extLst>
          </p:cNvPr>
          <p:cNvSpPr>
            <a:spLocks noGrp="1"/>
          </p:cNvSpPr>
          <p:nvPr>
            <p:ph type="subTitle" idx="1"/>
          </p:nvPr>
        </p:nvSpPr>
        <p:spPr>
          <a:xfrm>
            <a:off x="1025728" y="8007166"/>
            <a:ext cx="6400800" cy="1752600"/>
          </a:xfrm>
        </p:spPr>
        <p:txBody>
          <a:bodyPr>
            <a:normAutofit/>
          </a:bodyPr>
          <a:lstStyle/>
          <a:p>
            <a:r>
              <a:rPr lang="en-US" sz="2800" b="1" dirty="0">
                <a:solidFill>
                  <a:schemeClr val="bg1">
                    <a:lumMod val="95000"/>
                  </a:schemeClr>
                </a:solidFill>
              </a:rPr>
              <a:t>Parent &amp; Family Relations</a:t>
            </a:r>
          </a:p>
          <a:p>
            <a:r>
              <a:rPr lang="en-US" sz="2800" b="1" dirty="0">
                <a:solidFill>
                  <a:schemeClr val="bg1">
                    <a:lumMod val="95000"/>
                  </a:schemeClr>
                </a:solidFill>
              </a:rPr>
              <a:t>parent@ttu.edu</a:t>
            </a:r>
          </a:p>
        </p:txBody>
      </p:sp>
      <p:sp>
        <p:nvSpPr>
          <p:cNvPr id="9" name="Subtitle 4">
            <a:extLst>
              <a:ext uri="{FF2B5EF4-FFF2-40B4-BE49-F238E27FC236}">
                <a16:creationId xmlns:a16="http://schemas.microsoft.com/office/drawing/2014/main" id="{245CA251-0DFA-F35B-7937-F87D14084361}"/>
              </a:ext>
            </a:extLst>
          </p:cNvPr>
          <p:cNvSpPr txBox="1">
            <a:spLocks/>
          </p:cNvSpPr>
          <p:nvPr/>
        </p:nvSpPr>
        <p:spPr>
          <a:xfrm>
            <a:off x="6057900" y="7974066"/>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bg1">
                    <a:lumMod val="95000"/>
                  </a:schemeClr>
                </a:solidFill>
              </a:rPr>
              <a:t>Student Business Services</a:t>
            </a:r>
          </a:p>
          <a:p>
            <a:r>
              <a:rPr lang="en-US" sz="2800" b="1" dirty="0">
                <a:solidFill>
                  <a:schemeClr val="bg1">
                    <a:lumMod val="95000"/>
                  </a:schemeClr>
                </a:solidFill>
              </a:rPr>
              <a:t>sbs@ttu.edu</a:t>
            </a:r>
          </a:p>
        </p:txBody>
      </p:sp>
      <p:pic>
        <p:nvPicPr>
          <p:cNvPr id="11" name="Picture 10">
            <a:extLst>
              <a:ext uri="{FF2B5EF4-FFF2-40B4-BE49-F238E27FC236}">
                <a16:creationId xmlns:a16="http://schemas.microsoft.com/office/drawing/2014/main" id="{3E91C016-D615-0C0A-2DD6-DADCB82236D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3270" y="5664958"/>
            <a:ext cx="1766609" cy="1774175"/>
          </a:xfrm>
          <a:prstGeom prst="rect">
            <a:avLst/>
          </a:prstGeom>
        </p:spPr>
      </p:pic>
      <p:sp>
        <p:nvSpPr>
          <p:cNvPr id="2" name="Subtitle 4">
            <a:extLst>
              <a:ext uri="{FF2B5EF4-FFF2-40B4-BE49-F238E27FC236}">
                <a16:creationId xmlns:a16="http://schemas.microsoft.com/office/drawing/2014/main" id="{8D46C58B-0861-5875-C386-BB70631C5686}"/>
              </a:ext>
            </a:extLst>
          </p:cNvPr>
          <p:cNvSpPr txBox="1">
            <a:spLocks/>
          </p:cNvSpPr>
          <p:nvPr/>
        </p:nvSpPr>
        <p:spPr>
          <a:xfrm>
            <a:off x="11579879" y="8007166"/>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bg1">
                    <a:lumMod val="95000"/>
                  </a:schemeClr>
                </a:solidFill>
              </a:rPr>
              <a:t>Student Financial Aid &amp; Scholarships</a:t>
            </a:r>
          </a:p>
          <a:p>
            <a:r>
              <a:rPr lang="en-US" sz="2800" b="1" dirty="0">
                <a:solidFill>
                  <a:schemeClr val="bg1">
                    <a:lumMod val="95000"/>
                  </a:schemeClr>
                </a:solidFill>
              </a:rPr>
              <a:t>finaid.advisor@ttu.edu</a:t>
            </a:r>
          </a:p>
        </p:txBody>
      </p:sp>
    </p:spTree>
    <p:extLst>
      <p:ext uri="{BB962C8B-B14F-4D97-AF65-F5344CB8AC3E}">
        <p14:creationId xmlns:p14="http://schemas.microsoft.com/office/powerpoint/2010/main" val="1597703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73D8C-6CD4-2589-2A00-243FF171925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DA58201-7A40-0C11-D907-05B5B15B0092}"/>
              </a:ext>
              <a:ext uri="{C183D7F6-B498-43B3-948B-1728B52AA6E4}">
                <adec:decorative xmlns:adec="http://schemas.microsoft.com/office/drawing/2017/decorative" val="1"/>
              </a:ext>
            </a:extLst>
          </p:cNvPr>
          <p:cNvSpPr/>
          <p:nvPr/>
        </p:nvSpPr>
        <p:spPr>
          <a:xfrm>
            <a:off x="735202" y="740769"/>
            <a:ext cx="3324734"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8994E412-47E7-B652-AC00-3ECD90887DC9}"/>
              </a:ext>
            </a:extLst>
          </p:cNvPr>
          <p:cNvSpPr>
            <a:spLocks noGrp="1"/>
          </p:cNvSpPr>
          <p:nvPr>
            <p:ph type="title" idx="4294967295"/>
          </p:nvPr>
        </p:nvSpPr>
        <p:spPr>
          <a:xfrm>
            <a:off x="1143000" y="1067579"/>
            <a:ext cx="9245379" cy="941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ts val="3300"/>
              </a:lnSpc>
              <a:spcBef>
                <a:spcPts val="1500"/>
              </a:spcBef>
              <a:spcAft>
                <a:spcPts val="0"/>
              </a:spcAft>
              <a:buClrTx/>
              <a:buSzTx/>
              <a:buFont typeface="Arial" panose="020B0604020202020204" pitchFamily="34" charset="0"/>
              <a:buNone/>
              <a:tabLst/>
              <a:defRPr/>
            </a:pPr>
            <a:r>
              <a:rPr kumimoji="0" lang="en-US" sz="60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Check your offer!</a:t>
            </a:r>
          </a:p>
        </p:txBody>
      </p:sp>
      <p:sp>
        <p:nvSpPr>
          <p:cNvPr id="15" name="Content Placeholder 2">
            <a:extLst>
              <a:ext uri="{FF2B5EF4-FFF2-40B4-BE49-F238E27FC236}">
                <a16:creationId xmlns:a16="http://schemas.microsoft.com/office/drawing/2014/main" id="{82194BC6-C4E3-5612-2D1C-63986704AE13}"/>
              </a:ext>
            </a:extLst>
          </p:cNvPr>
          <p:cNvSpPr>
            <a:spLocks noGrp="1"/>
          </p:cNvSpPr>
          <p:nvPr>
            <p:ph type="body" sz="quarter" idx="15"/>
          </p:nvPr>
        </p:nvSpPr>
        <p:spPr>
          <a:xfrm>
            <a:off x="1667037" y="1880427"/>
            <a:ext cx="13429752" cy="8468139"/>
          </a:xfrm>
        </p:spPr>
        <p:txBody>
          <a:bodyPr lIns="137160" tIns="68580" rIns="137160" bIns="68580" anchor="t" anchorCtr="0">
            <a:noAutofit/>
          </a:bodyPr>
          <a:lstStyle/>
          <a:p>
            <a:pPr>
              <a:lnSpc>
                <a:spcPct val="100000"/>
              </a:lnSpc>
            </a:pPr>
            <a:r>
              <a:rPr lang="en-US" sz="3200" dirty="0">
                <a:latin typeface="NeutrafaceSlabTextBook"/>
                <a:cs typeface="Helvetica"/>
              </a:rPr>
              <a:t>Your student has already submitted FAFSA. They can view what they are eligible for on </a:t>
            </a:r>
            <a:r>
              <a:rPr lang="en-US" sz="3200" dirty="0" err="1">
                <a:latin typeface="NeutrafaceSlabTextBook"/>
                <a:cs typeface="Helvetica"/>
              </a:rPr>
              <a:t>Raiderlink</a:t>
            </a:r>
            <a:r>
              <a:rPr lang="en-US" sz="3200" dirty="0">
                <a:latin typeface="NeutrafaceSlabTextBook"/>
                <a:cs typeface="Helvetica"/>
              </a:rPr>
              <a:t>! (submit 26/27 FAFSA today if you haven’t already)</a:t>
            </a:r>
          </a:p>
          <a:p>
            <a:pPr>
              <a:lnSpc>
                <a:spcPct val="100000"/>
              </a:lnSpc>
            </a:pPr>
            <a:endParaRPr lang="en-US" sz="3200" dirty="0">
              <a:latin typeface="NeutrafaceSlabTextBook"/>
              <a:cs typeface="Helvetica" panose="020B0604020202020204" pitchFamily="34" charset="0"/>
            </a:endParaRPr>
          </a:p>
          <a:p>
            <a:pPr>
              <a:lnSpc>
                <a:spcPct val="100000"/>
              </a:lnSpc>
            </a:pPr>
            <a:r>
              <a:rPr lang="en-US" sz="3200" dirty="0">
                <a:latin typeface="NeutrafaceSlabTextBook"/>
                <a:cs typeface="Helvetica"/>
              </a:rPr>
              <a:t>They will see “Cost of Attendance” as part of the aid offer. This is </a:t>
            </a:r>
            <a:r>
              <a:rPr lang="en-US" sz="3200" u="sng" dirty="0">
                <a:latin typeface="NeutrafaceSlabTextBook"/>
                <a:cs typeface="Helvetica"/>
              </a:rPr>
              <a:t>NOT</a:t>
            </a:r>
            <a:r>
              <a:rPr lang="en-US" sz="3200" dirty="0">
                <a:latin typeface="NeutrafaceSlabTextBook"/>
                <a:cs typeface="Helvetica"/>
              </a:rPr>
              <a:t> the bill! COA is just an estimate of combined direct and indirect costs </a:t>
            </a:r>
          </a:p>
          <a:p>
            <a:pPr>
              <a:lnSpc>
                <a:spcPct val="100000"/>
              </a:lnSpc>
            </a:pPr>
            <a:endParaRPr lang="en-US" sz="3200" dirty="0">
              <a:latin typeface="NeutrafaceSlabTextBook"/>
              <a:cs typeface="Helvetica" panose="020B0604020202020204" pitchFamily="34" charset="0"/>
            </a:endParaRPr>
          </a:p>
          <a:p>
            <a:pPr>
              <a:lnSpc>
                <a:spcPct val="100000"/>
              </a:lnSpc>
            </a:pPr>
            <a:r>
              <a:rPr lang="en-US" sz="3200" dirty="0">
                <a:latin typeface="NeutrafaceSlabTextBook"/>
                <a:cs typeface="Helvetica"/>
              </a:rPr>
              <a:t>All scholarships and grants awarded to your student can be viewed in </a:t>
            </a:r>
            <a:r>
              <a:rPr lang="en-US" sz="3200" dirty="0" err="1">
                <a:latin typeface="NeutrafaceSlabTextBook"/>
                <a:cs typeface="Helvetica"/>
              </a:rPr>
              <a:t>Raiderlink</a:t>
            </a:r>
            <a:endParaRPr lang="en-US" sz="3200" dirty="0">
              <a:latin typeface="NeutrafaceSlabTextBook"/>
              <a:cs typeface="Helvetica"/>
            </a:endParaRPr>
          </a:p>
          <a:p>
            <a:pPr>
              <a:lnSpc>
                <a:spcPct val="100000"/>
              </a:lnSpc>
            </a:pPr>
            <a:r>
              <a:rPr lang="en-US" sz="3200" dirty="0">
                <a:latin typeface="NeutrafaceSlabTextBook"/>
                <a:cs typeface="Helvetica"/>
              </a:rPr>
              <a:t>	-Direct loan eligibility can be viewed here too </a:t>
            </a:r>
          </a:p>
          <a:p>
            <a:pPr>
              <a:lnSpc>
                <a:spcPct val="100000"/>
              </a:lnSpc>
            </a:pPr>
            <a:endParaRPr lang="en-US" sz="3200" dirty="0">
              <a:latin typeface="NeutrafaceSlabTextBook"/>
              <a:cs typeface="Helvetica" panose="020B0604020202020204" pitchFamily="34" charset="0"/>
            </a:endParaRPr>
          </a:p>
          <a:p>
            <a:pPr>
              <a:lnSpc>
                <a:spcPct val="100000"/>
              </a:lnSpc>
            </a:pPr>
            <a:r>
              <a:rPr lang="en-US" sz="3200" dirty="0">
                <a:latin typeface="NeutrafaceSlabTextBook"/>
                <a:cs typeface="Helvetica"/>
              </a:rPr>
              <a:t>If necessary complete missing requirements, submit missing documents, view loans, accept scholarships, complete thank you letters</a:t>
            </a:r>
          </a:p>
          <a:p>
            <a:pPr>
              <a:lnSpc>
                <a:spcPct val="100000"/>
              </a:lnSpc>
            </a:pPr>
            <a:endParaRPr lang="en-US" sz="3200" dirty="0">
              <a:latin typeface="NeutrafaceSlabTextBook"/>
              <a:cs typeface="Helvetica" panose="020B0604020202020204" pitchFamily="34" charset="0"/>
            </a:endParaRPr>
          </a:p>
        </p:txBody>
      </p:sp>
      <p:sp>
        <p:nvSpPr>
          <p:cNvPr id="3" name="Slide Number Placeholder 2">
            <a:extLst>
              <a:ext uri="{FF2B5EF4-FFF2-40B4-BE49-F238E27FC236}">
                <a16:creationId xmlns:a16="http://schemas.microsoft.com/office/drawing/2014/main" id="{5DCF6B27-4F8B-0F36-24E2-BC336C2F5B57}"/>
              </a:ext>
            </a:extLst>
          </p:cNvPr>
          <p:cNvSpPr>
            <a:spLocks noGrp="1"/>
          </p:cNvSpPr>
          <p:nvPr>
            <p:ph type="sldNum" sz="quarter" idx="14"/>
          </p:nvPr>
        </p:nvSpPr>
        <p:spPr>
          <a:xfrm>
            <a:off x="1039662" y="8974717"/>
            <a:ext cx="493035" cy="275159"/>
          </a:xfrm>
          <a:prstGeom prst="rect">
            <a:avLst/>
          </a:prstGeom>
        </p:spPr>
        <p:txBody>
          <a:bodyPr/>
          <a:lstStyle/>
          <a:p>
            <a:pPr defTabSz="1371669">
              <a:defRPr/>
            </a:pPr>
            <a:fld id="{19BDA809-5331-1C46-836A-41C801806DA5}" type="slidenum">
              <a:rPr lang="en-US">
                <a:solidFill>
                  <a:srgbClr val="000000">
                    <a:tint val="75000"/>
                  </a:srgbClr>
                </a:solidFill>
                <a:latin typeface="Calibri" panose="020F0502020204030204"/>
              </a:rPr>
              <a:pPr defTabSz="1371669">
                <a:defRPr/>
              </a:pPr>
              <a:t>3</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215404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ACB14-AB57-63F3-7604-CC1529F0119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6A38F24-8CCF-447D-84EB-3F4016EF8997}"/>
              </a:ext>
              <a:ext uri="{C183D7F6-B498-43B3-948B-1728B52AA6E4}">
                <adec:decorative xmlns:adec="http://schemas.microsoft.com/office/drawing/2017/decorative" val="1"/>
              </a:ext>
            </a:extLst>
          </p:cNvPr>
          <p:cNvSpPr/>
          <p:nvPr/>
        </p:nvSpPr>
        <p:spPr>
          <a:xfrm>
            <a:off x="870669"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1E767915-15FD-5FF2-4B62-7BF3A9F25451}"/>
              </a:ext>
            </a:extLst>
          </p:cNvPr>
          <p:cNvSpPr>
            <a:spLocks noGrp="1"/>
          </p:cNvSpPr>
          <p:nvPr>
            <p:ph type="title" idx="4294967295"/>
          </p:nvPr>
        </p:nvSpPr>
        <p:spPr>
          <a:xfrm>
            <a:off x="1143001" y="1067579"/>
            <a:ext cx="11381282" cy="941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ts val="3300"/>
              </a:lnSpc>
              <a:spcBef>
                <a:spcPts val="1500"/>
              </a:spcBef>
              <a:spcAft>
                <a:spcPts val="0"/>
              </a:spcAft>
              <a:buClrTx/>
              <a:buSzTx/>
              <a:buFont typeface="Arial" panose="020B0604020202020204" pitchFamily="34" charset="0"/>
              <a:buNone/>
              <a:tabLst/>
              <a:defRPr/>
            </a:pPr>
            <a:r>
              <a:rPr kumimoji="0" lang="en-US" sz="60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Special circumstances</a:t>
            </a:r>
          </a:p>
        </p:txBody>
      </p:sp>
      <p:sp>
        <p:nvSpPr>
          <p:cNvPr id="15" name="Content Placeholder 2">
            <a:extLst>
              <a:ext uri="{FF2B5EF4-FFF2-40B4-BE49-F238E27FC236}">
                <a16:creationId xmlns:a16="http://schemas.microsoft.com/office/drawing/2014/main" id="{2F68EE44-073E-C66E-1515-4E28CB9666CA}"/>
              </a:ext>
            </a:extLst>
          </p:cNvPr>
          <p:cNvSpPr>
            <a:spLocks noGrp="1"/>
          </p:cNvSpPr>
          <p:nvPr>
            <p:ph type="body" sz="quarter" idx="15"/>
          </p:nvPr>
        </p:nvSpPr>
        <p:spPr>
          <a:xfrm>
            <a:off x="1667037" y="1599873"/>
            <a:ext cx="13429752" cy="8468139"/>
          </a:xfrm>
        </p:spPr>
        <p:txBody>
          <a:bodyPr lIns="137160" tIns="68580" rIns="137160" bIns="68580" anchor="t" anchorCtr="0">
            <a:noAutofit/>
          </a:bodyPr>
          <a:lstStyle/>
          <a:p>
            <a:pPr>
              <a:lnSpc>
                <a:spcPct val="100000"/>
              </a:lnSpc>
            </a:pPr>
            <a:r>
              <a:rPr lang="en-US" sz="3000" dirty="0">
                <a:latin typeface="NeutrafaceSlabTextBook"/>
                <a:cs typeface="Helvetica" panose="020B0604020202020204" pitchFamily="34" charset="0"/>
              </a:rPr>
              <a:t>The 26/27 FAFSA used 2024 tax information, if something has changed in your household that has affected your ability to pay for college, submit a “Special Circumstance” form. </a:t>
            </a:r>
          </a:p>
          <a:p>
            <a:pPr>
              <a:lnSpc>
                <a:spcPct val="100000"/>
              </a:lnSpc>
            </a:pPr>
            <a:endParaRPr lang="en-US" sz="3000" dirty="0">
              <a:latin typeface="NeutrafaceSlabTextBook"/>
              <a:cs typeface="Helvetica" panose="020B0604020202020204" pitchFamily="34" charset="0"/>
            </a:endParaRPr>
          </a:p>
          <a:p>
            <a:pPr>
              <a:lnSpc>
                <a:spcPct val="100000"/>
              </a:lnSpc>
            </a:pPr>
            <a:r>
              <a:rPr lang="en-US" sz="3000" dirty="0">
                <a:latin typeface="NeutrafaceSlabTextBook"/>
                <a:cs typeface="Helvetica" panose="020B0604020202020204" pitchFamily="34" charset="0"/>
              </a:rPr>
              <a:t>  •Loss of employment </a:t>
            </a:r>
          </a:p>
          <a:p>
            <a:pPr>
              <a:lnSpc>
                <a:spcPct val="100000"/>
              </a:lnSpc>
            </a:pPr>
            <a:r>
              <a:rPr lang="en-US" sz="3000" dirty="0">
                <a:latin typeface="NeutrafaceSlabTextBook"/>
                <a:cs typeface="Helvetica" panose="020B0604020202020204" pitchFamily="34" charset="0"/>
              </a:rPr>
              <a:t>  •Separation or divorce </a:t>
            </a:r>
          </a:p>
          <a:p>
            <a:pPr>
              <a:lnSpc>
                <a:spcPct val="100000"/>
              </a:lnSpc>
            </a:pPr>
            <a:r>
              <a:rPr lang="en-US" sz="3000" dirty="0">
                <a:latin typeface="NeutrafaceSlabTextBook"/>
                <a:cs typeface="Helvetica" panose="020B0604020202020204" pitchFamily="34" charset="0"/>
              </a:rPr>
              <a:t>  •Medical Expenses</a:t>
            </a:r>
          </a:p>
          <a:p>
            <a:pPr>
              <a:lnSpc>
                <a:spcPct val="100000"/>
              </a:lnSpc>
            </a:pPr>
            <a:r>
              <a:rPr lang="en-US" sz="3000" dirty="0">
                <a:latin typeface="NeutrafaceSlabTextBook"/>
                <a:cs typeface="Helvetica" panose="020B0604020202020204" pitchFamily="34" charset="0"/>
              </a:rPr>
              <a:t>  •Death of a spouse or parent </a:t>
            </a:r>
          </a:p>
          <a:p>
            <a:pPr>
              <a:lnSpc>
                <a:spcPct val="100000"/>
              </a:lnSpc>
            </a:pPr>
            <a:r>
              <a:rPr lang="en-US" sz="3000" dirty="0">
                <a:latin typeface="NeutrafaceSlabTextBook"/>
                <a:cs typeface="Helvetica" panose="020B0604020202020204" pitchFamily="34" charset="0"/>
              </a:rPr>
              <a:t>  •Deduction of a one-time payment </a:t>
            </a:r>
          </a:p>
          <a:p>
            <a:pPr>
              <a:lnSpc>
                <a:spcPct val="100000"/>
              </a:lnSpc>
            </a:pPr>
            <a:endParaRPr lang="en-US" sz="3000" dirty="0">
              <a:latin typeface="NeutrafaceSlabTextBook"/>
              <a:cs typeface="Helvetica" panose="020B0604020202020204" pitchFamily="34" charset="0"/>
            </a:endParaRPr>
          </a:p>
          <a:p>
            <a:pPr>
              <a:lnSpc>
                <a:spcPct val="100000"/>
              </a:lnSpc>
            </a:pPr>
            <a:r>
              <a:rPr lang="en-US" sz="3000" dirty="0">
                <a:latin typeface="NeutrafaceSlabTextBook"/>
                <a:cs typeface="Helvetica" panose="020B0604020202020204" pitchFamily="34" charset="0"/>
              </a:rPr>
              <a:t>Additional information can be found at www.financialaid.ttu.edu, “Receive Aid”, Special Circumstance</a:t>
            </a:r>
          </a:p>
          <a:p>
            <a:pPr>
              <a:lnSpc>
                <a:spcPct val="100000"/>
              </a:lnSpc>
            </a:pPr>
            <a:endParaRPr lang="en-US" sz="3000" dirty="0">
              <a:latin typeface="NeutrafaceSlabTextBook"/>
              <a:cs typeface="Helvetica" panose="020B0604020202020204" pitchFamily="34" charset="0"/>
            </a:endParaRPr>
          </a:p>
          <a:p>
            <a:pPr>
              <a:lnSpc>
                <a:spcPct val="100000"/>
              </a:lnSpc>
            </a:pPr>
            <a:r>
              <a:rPr lang="en-US" sz="3000" dirty="0">
                <a:latin typeface="NeutrafaceSlabTextBook"/>
                <a:cs typeface="Helvetica" panose="020B0604020202020204" pitchFamily="34" charset="0"/>
              </a:rPr>
              <a:t>Forms and information will be available at our individual meetings during RRO!</a:t>
            </a: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p:txBody>
      </p:sp>
      <p:sp>
        <p:nvSpPr>
          <p:cNvPr id="3" name="Slide Number Placeholder 2">
            <a:extLst>
              <a:ext uri="{FF2B5EF4-FFF2-40B4-BE49-F238E27FC236}">
                <a16:creationId xmlns:a16="http://schemas.microsoft.com/office/drawing/2014/main" id="{1AC96495-6F7E-08D4-C85D-5DDB296A99E2}"/>
              </a:ext>
            </a:extLst>
          </p:cNvPr>
          <p:cNvSpPr>
            <a:spLocks noGrp="1"/>
          </p:cNvSpPr>
          <p:nvPr>
            <p:ph type="sldNum" sz="quarter" idx="14"/>
          </p:nvPr>
        </p:nvSpPr>
        <p:spPr>
          <a:xfrm>
            <a:off x="1039662" y="8974717"/>
            <a:ext cx="493035" cy="275159"/>
          </a:xfrm>
          <a:prstGeom prst="rect">
            <a:avLst/>
          </a:prstGeom>
        </p:spPr>
        <p:txBody>
          <a:bodyPr/>
          <a:lstStyle/>
          <a:p>
            <a:pPr defTabSz="1371669">
              <a:defRPr/>
            </a:pPr>
            <a:fld id="{19BDA809-5331-1C46-836A-41C801806DA5}" type="slidenum">
              <a:rPr lang="en-US">
                <a:solidFill>
                  <a:srgbClr val="000000">
                    <a:tint val="75000"/>
                  </a:srgbClr>
                </a:solidFill>
                <a:latin typeface="Calibri" panose="020F0502020204030204"/>
              </a:rPr>
              <a:pPr defTabSz="1371669">
                <a:defRPr/>
              </a:pPr>
              <a:t>4</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165102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F7B1F-9E1F-7E38-B697-D6AE16667F6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3FAAAB9-FD79-6A15-84D9-4E9130DBFA52}"/>
              </a:ext>
              <a:ext uri="{C183D7F6-B498-43B3-948B-1728B52AA6E4}">
                <adec:decorative xmlns:adec="http://schemas.microsoft.com/office/drawing/2017/decorative" val="1"/>
              </a:ext>
            </a:extLst>
          </p:cNvPr>
          <p:cNvSpPr/>
          <p:nvPr/>
        </p:nvSpPr>
        <p:spPr>
          <a:xfrm>
            <a:off x="870669"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3BFD2119-16B9-11A9-810C-5E1621C92437}"/>
              </a:ext>
            </a:extLst>
          </p:cNvPr>
          <p:cNvSpPr>
            <a:spLocks noGrp="1"/>
          </p:cNvSpPr>
          <p:nvPr>
            <p:ph type="title" idx="4294967295"/>
          </p:nvPr>
        </p:nvSpPr>
        <p:spPr>
          <a:xfrm>
            <a:off x="1143000" y="1067579"/>
            <a:ext cx="9245379" cy="941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ts val="3300"/>
              </a:lnSpc>
              <a:spcBef>
                <a:spcPts val="1500"/>
              </a:spcBef>
              <a:spcAft>
                <a:spcPts val="0"/>
              </a:spcAft>
              <a:buClrTx/>
              <a:buSzTx/>
              <a:buFont typeface="Arial" panose="020B0604020202020204" pitchFamily="34" charset="0"/>
              <a:buNone/>
              <a:tabLst/>
              <a:defRPr/>
            </a:pPr>
            <a:r>
              <a:rPr kumimoji="0" lang="en-US" sz="60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Scholarships	</a:t>
            </a:r>
          </a:p>
        </p:txBody>
      </p:sp>
      <p:sp>
        <p:nvSpPr>
          <p:cNvPr id="15" name="Content Placeholder 2">
            <a:extLst>
              <a:ext uri="{FF2B5EF4-FFF2-40B4-BE49-F238E27FC236}">
                <a16:creationId xmlns:a16="http://schemas.microsoft.com/office/drawing/2014/main" id="{5A1BC498-5C4D-44C7-8FCA-E40FFF91D91D}"/>
              </a:ext>
            </a:extLst>
          </p:cNvPr>
          <p:cNvSpPr>
            <a:spLocks noGrp="1"/>
          </p:cNvSpPr>
          <p:nvPr>
            <p:ph type="body" sz="quarter" idx="15"/>
          </p:nvPr>
        </p:nvSpPr>
        <p:spPr>
          <a:xfrm>
            <a:off x="1622067" y="1431237"/>
            <a:ext cx="13429752" cy="8468139"/>
          </a:xfrm>
        </p:spPr>
        <p:txBody>
          <a:bodyPr lIns="137160" tIns="68580" rIns="137160" bIns="68580" anchor="t" anchorCtr="0">
            <a:noAutofit/>
          </a:bodyPr>
          <a:lstStyle/>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No separate application was needed for 26/27 scholarships. The admissions application was the application to every scholarship on campus for 26/27</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All University, College, and Departmental scholarships have been awarded for 26/27</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Know the scholarship renewal requirements! Important dates to accept, hours and GPA, thank you letters, etc.</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Students will reapply for these scholarships each year</a:t>
            </a:r>
          </a:p>
          <a:p>
            <a:pPr>
              <a:lnSpc>
                <a:spcPct val="100000"/>
              </a:lnSpc>
            </a:pPr>
            <a:r>
              <a:rPr lang="en-US" sz="3600" dirty="0">
                <a:latin typeface="NeutrafaceSlabTextBook"/>
                <a:cs typeface="Helvetica" panose="020B0604020202020204" pitchFamily="34" charset="0"/>
              </a:rPr>
              <a:t>	-27/28 Scholarship application will open October 1</a:t>
            </a:r>
            <a:r>
              <a:rPr lang="en-US" sz="3600" baseline="30000" dirty="0">
                <a:latin typeface="NeutrafaceSlabTextBook"/>
                <a:cs typeface="Helvetica" panose="020B0604020202020204" pitchFamily="34" charset="0"/>
              </a:rPr>
              <a:t>st</a:t>
            </a: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p:txBody>
      </p:sp>
      <p:sp>
        <p:nvSpPr>
          <p:cNvPr id="3" name="Slide Number Placeholder 2">
            <a:extLst>
              <a:ext uri="{FF2B5EF4-FFF2-40B4-BE49-F238E27FC236}">
                <a16:creationId xmlns:a16="http://schemas.microsoft.com/office/drawing/2014/main" id="{C3A746AB-F447-8CEF-1557-CB98FE1C89E7}"/>
              </a:ext>
            </a:extLst>
          </p:cNvPr>
          <p:cNvSpPr>
            <a:spLocks noGrp="1"/>
          </p:cNvSpPr>
          <p:nvPr>
            <p:ph type="sldNum" sz="quarter" idx="14"/>
          </p:nvPr>
        </p:nvSpPr>
        <p:spPr>
          <a:xfrm>
            <a:off x="1039662" y="8974717"/>
            <a:ext cx="493035" cy="275159"/>
          </a:xfrm>
          <a:prstGeom prst="rect">
            <a:avLst/>
          </a:prstGeom>
        </p:spPr>
        <p:txBody>
          <a:bodyPr/>
          <a:lstStyle/>
          <a:p>
            <a:pPr defTabSz="1371669">
              <a:defRPr/>
            </a:pPr>
            <a:fld id="{19BDA809-5331-1C46-836A-41C801806DA5}" type="slidenum">
              <a:rPr lang="en-US">
                <a:solidFill>
                  <a:srgbClr val="000000">
                    <a:tint val="75000"/>
                  </a:srgbClr>
                </a:solidFill>
                <a:latin typeface="Calibri" panose="020F0502020204030204"/>
              </a:rPr>
              <a:pPr defTabSz="1371669">
                <a:defRPr/>
              </a:pPr>
              <a:t>5</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2961695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5C1B0-FDC2-73FE-35AC-9816D9FB9A20}"/>
              </a:ext>
            </a:extLst>
          </p:cNvPr>
          <p:cNvSpPr>
            <a:spLocks noGrp="1"/>
          </p:cNvSpPr>
          <p:nvPr>
            <p:ph type="title" idx="4294967295"/>
          </p:nvPr>
        </p:nvSpPr>
        <p:spPr>
          <a:xfrm>
            <a:off x="4250266" y="547688"/>
            <a:ext cx="12780433" cy="1989137"/>
          </a:xfrm>
          <a:prstGeom prst="rect">
            <a:avLst/>
          </a:prstGeom>
        </p:spPr>
        <p:txBody>
          <a:bodyPr/>
          <a:lstStyle/>
          <a:p>
            <a:r>
              <a:rPr lang="en-US" dirty="0">
                <a:solidFill>
                  <a:schemeClr val="bg1"/>
                </a:solidFill>
              </a:rPr>
              <a:t>Freshmen Merit Scholarship Program</a:t>
            </a:r>
          </a:p>
        </p:txBody>
      </p:sp>
      <p:pic>
        <p:nvPicPr>
          <p:cNvPr id="3" name="Picture 2" descr="Table displaying Freshmen Merit Scholarship Program criteria based on unweighted high school GPA and standardized test scores, with scholarship amounts ranging from $1,000 to $9,000 per year. Columns represent GPA ranges from 4.0-3.96 to 3.49-3.0, rows represent test score ranges from 1500-1600 SAT or 34-36 ACT down to 1100-1190 SAT or 22-24 ACT, and a note explains awards correspond to GPA and required TTU hours.">
            <a:extLst>
              <a:ext uri="{FF2B5EF4-FFF2-40B4-BE49-F238E27FC236}">
                <a16:creationId xmlns:a16="http://schemas.microsoft.com/office/drawing/2014/main" id="{6BAFF9C5-FB41-8708-8E74-07F5555EDA1C}"/>
              </a:ext>
            </a:extLst>
          </p:cNvPr>
          <p:cNvPicPr>
            <a:picLocks noChangeAspect="1"/>
          </p:cNvPicPr>
          <p:nvPr/>
        </p:nvPicPr>
        <p:blipFill>
          <a:blip r:embed="rId2"/>
          <a:stretch>
            <a:fillRect/>
          </a:stretch>
        </p:blipFill>
        <p:spPr>
          <a:xfrm>
            <a:off x="1314450" y="1714502"/>
            <a:ext cx="15659100" cy="8068679"/>
          </a:xfrm>
          <a:prstGeom prst="rect">
            <a:avLst/>
          </a:prstGeom>
        </p:spPr>
      </p:pic>
      <p:sp>
        <p:nvSpPr>
          <p:cNvPr id="2" name="Rectangle 1">
            <a:extLst>
              <a:ext uri="{FF2B5EF4-FFF2-40B4-BE49-F238E27FC236}">
                <a16:creationId xmlns:a16="http://schemas.microsoft.com/office/drawing/2014/main" id="{E9B7028D-51E1-C677-57FA-008E0B4E4634}"/>
              </a:ext>
              <a:ext uri="{C183D7F6-B498-43B3-948B-1728B52AA6E4}">
                <adec:decorative xmlns:adec="http://schemas.microsoft.com/office/drawing/2017/decorative" val="1"/>
              </a:ext>
            </a:extLst>
          </p:cNvPr>
          <p:cNvSpPr/>
          <p:nvPr/>
        </p:nvSpPr>
        <p:spPr>
          <a:xfrm>
            <a:off x="12333160" y="7757411"/>
            <a:ext cx="4744388" cy="2203554"/>
          </a:xfrm>
          <a:prstGeom prst="rect">
            <a:avLst/>
          </a:prstGeom>
          <a:noFill/>
          <a:ln>
            <a:solidFill>
              <a:srgbClr val="D7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Tree>
    <p:extLst>
      <p:ext uri="{BB962C8B-B14F-4D97-AF65-F5344CB8AC3E}">
        <p14:creationId xmlns:p14="http://schemas.microsoft.com/office/powerpoint/2010/main" val="2599050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23CAD2-716A-CB3F-A19A-770066664D5F}"/>
              </a:ext>
            </a:extLst>
          </p:cNvPr>
          <p:cNvSpPr>
            <a:spLocks noGrp="1"/>
          </p:cNvSpPr>
          <p:nvPr>
            <p:ph type="title" idx="4294967295"/>
          </p:nvPr>
        </p:nvSpPr>
        <p:spPr>
          <a:xfrm>
            <a:off x="7557796" y="547688"/>
            <a:ext cx="9472904" cy="1989137"/>
          </a:xfrm>
          <a:prstGeom prst="rect">
            <a:avLst/>
          </a:prstGeom>
        </p:spPr>
        <p:txBody>
          <a:bodyPr/>
          <a:lstStyle/>
          <a:p>
            <a:r>
              <a:rPr lang="en-US" dirty="0">
                <a:solidFill>
                  <a:schemeClr val="bg1"/>
                </a:solidFill>
              </a:rPr>
              <a:t>Transfer Merit Scholarships</a:t>
            </a:r>
          </a:p>
        </p:txBody>
      </p:sp>
      <p:pic>
        <p:nvPicPr>
          <p:cNvPr id="4" name="Picture 3" descr="Table comparing 2024-2025 Transfer Merit Scholarships, detailing Presidential Transfer Scholarship and Proven Achievers Scholarship. Includes qualifications with GPA and transferable hours, annual award amounts of $3,000 and $4,000, and renewal requirements specifying GPA and earned hours per term.">
            <a:extLst>
              <a:ext uri="{FF2B5EF4-FFF2-40B4-BE49-F238E27FC236}">
                <a16:creationId xmlns:a16="http://schemas.microsoft.com/office/drawing/2014/main" id="{541773EA-D7A7-CA97-B291-ADB6ED9C65EF}"/>
              </a:ext>
            </a:extLst>
          </p:cNvPr>
          <p:cNvPicPr>
            <a:picLocks noChangeAspect="1"/>
          </p:cNvPicPr>
          <p:nvPr/>
        </p:nvPicPr>
        <p:blipFill>
          <a:blip r:embed="rId2"/>
          <a:srcRect t="-541"/>
          <a:stretch>
            <a:fillRect/>
          </a:stretch>
        </p:blipFill>
        <p:spPr>
          <a:xfrm>
            <a:off x="1900763" y="2034917"/>
            <a:ext cx="14483066" cy="6435251"/>
          </a:xfrm>
          <a:prstGeom prst="rect">
            <a:avLst/>
          </a:prstGeom>
        </p:spPr>
      </p:pic>
      <p:sp>
        <p:nvSpPr>
          <p:cNvPr id="2" name="Rectangle 1">
            <a:extLst>
              <a:ext uri="{FF2B5EF4-FFF2-40B4-BE49-F238E27FC236}">
                <a16:creationId xmlns:a16="http://schemas.microsoft.com/office/drawing/2014/main" id="{042903BD-DFDA-428D-0913-31F11F0D31B2}"/>
              </a:ext>
              <a:ext uri="{C183D7F6-B498-43B3-948B-1728B52AA6E4}">
                <adec:decorative xmlns:adec="http://schemas.microsoft.com/office/drawing/2017/decorative" val="1"/>
              </a:ext>
            </a:extLst>
          </p:cNvPr>
          <p:cNvSpPr/>
          <p:nvPr/>
        </p:nvSpPr>
        <p:spPr>
          <a:xfrm>
            <a:off x="1900763" y="2169828"/>
            <a:ext cx="2911082" cy="1101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3" name="Rectangle 2">
            <a:extLst>
              <a:ext uri="{FF2B5EF4-FFF2-40B4-BE49-F238E27FC236}">
                <a16:creationId xmlns:a16="http://schemas.microsoft.com/office/drawing/2014/main" id="{528D05AA-92C7-A593-E8E6-E61102C68B63}"/>
              </a:ext>
              <a:ext uri="{C183D7F6-B498-43B3-948B-1728B52AA6E4}">
                <adec:decorative xmlns:adec="http://schemas.microsoft.com/office/drawing/2017/decorative" val="1"/>
              </a:ext>
            </a:extLst>
          </p:cNvPr>
          <p:cNvSpPr/>
          <p:nvPr/>
        </p:nvSpPr>
        <p:spPr>
          <a:xfrm>
            <a:off x="3136692" y="7330192"/>
            <a:ext cx="4598232" cy="921896"/>
          </a:xfrm>
          <a:prstGeom prst="rect">
            <a:avLst/>
          </a:prstGeom>
          <a:noFill/>
          <a:ln>
            <a:solidFill>
              <a:srgbClr val="D7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5" name="Rectangle 4">
            <a:extLst>
              <a:ext uri="{FF2B5EF4-FFF2-40B4-BE49-F238E27FC236}">
                <a16:creationId xmlns:a16="http://schemas.microsoft.com/office/drawing/2014/main" id="{AB78CBA9-F734-F606-9896-1C8DC3AE8F3A}"/>
              </a:ext>
              <a:ext uri="{C183D7F6-B498-43B3-948B-1728B52AA6E4}">
                <adec:decorative xmlns:adec="http://schemas.microsoft.com/office/drawing/2017/decorative" val="1"/>
              </a:ext>
            </a:extLst>
          </p:cNvPr>
          <p:cNvSpPr/>
          <p:nvPr/>
        </p:nvSpPr>
        <p:spPr>
          <a:xfrm>
            <a:off x="10466884" y="7363919"/>
            <a:ext cx="4684427" cy="921896"/>
          </a:xfrm>
          <a:prstGeom prst="rect">
            <a:avLst/>
          </a:prstGeom>
          <a:noFill/>
          <a:ln>
            <a:solidFill>
              <a:srgbClr val="D7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Tree>
    <p:extLst>
      <p:ext uri="{BB962C8B-B14F-4D97-AF65-F5344CB8AC3E}">
        <p14:creationId xmlns:p14="http://schemas.microsoft.com/office/powerpoint/2010/main" val="315608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087AC-1D47-AA93-3062-466CD8B9D99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80BC174-3F72-02A5-3454-8CBFA33B213D}"/>
              </a:ext>
              <a:ext uri="{C183D7F6-B498-43B3-948B-1728B52AA6E4}">
                <adec:decorative xmlns:adec="http://schemas.microsoft.com/office/drawing/2017/decorative" val="1"/>
              </a:ext>
            </a:extLst>
          </p:cNvPr>
          <p:cNvSpPr/>
          <p:nvPr/>
        </p:nvSpPr>
        <p:spPr>
          <a:xfrm>
            <a:off x="870669"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9426728A-EF53-93F2-9FB1-5A25AABAC901}"/>
              </a:ext>
            </a:extLst>
          </p:cNvPr>
          <p:cNvSpPr>
            <a:spLocks noGrp="1"/>
          </p:cNvSpPr>
          <p:nvPr>
            <p:ph type="title" idx="4294967295"/>
          </p:nvPr>
        </p:nvSpPr>
        <p:spPr>
          <a:xfrm>
            <a:off x="1143000" y="1067579"/>
            <a:ext cx="11167947" cy="941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ts val="3300"/>
              </a:lnSpc>
              <a:spcBef>
                <a:spcPts val="1500"/>
              </a:spcBef>
              <a:spcAft>
                <a:spcPts val="0"/>
              </a:spcAft>
              <a:buClrTx/>
              <a:buSzTx/>
              <a:buFont typeface="Arial" panose="020B0604020202020204" pitchFamily="34" charset="0"/>
              <a:buNone/>
              <a:tabLst/>
              <a:defRPr/>
            </a:pPr>
            <a:r>
              <a:rPr kumimoji="0" lang="en-US" sz="60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External Scholarships	</a:t>
            </a:r>
          </a:p>
        </p:txBody>
      </p:sp>
      <p:sp>
        <p:nvSpPr>
          <p:cNvPr id="15" name="Content Placeholder 2">
            <a:extLst>
              <a:ext uri="{FF2B5EF4-FFF2-40B4-BE49-F238E27FC236}">
                <a16:creationId xmlns:a16="http://schemas.microsoft.com/office/drawing/2014/main" id="{7E7AFF5A-05FA-04B2-5E5C-7228B8BBE76B}"/>
              </a:ext>
            </a:extLst>
          </p:cNvPr>
          <p:cNvSpPr>
            <a:spLocks noGrp="1"/>
          </p:cNvSpPr>
          <p:nvPr>
            <p:ph type="body" sz="quarter" idx="15"/>
          </p:nvPr>
        </p:nvSpPr>
        <p:spPr>
          <a:xfrm>
            <a:off x="1622067" y="1431237"/>
            <a:ext cx="13429752" cy="8468139"/>
          </a:xfrm>
        </p:spPr>
        <p:txBody>
          <a:bodyPr lIns="137160" tIns="68580" rIns="137160" bIns="68580" anchor="t" anchorCtr="0">
            <a:noAutofit/>
          </a:bodyPr>
          <a:lstStyle/>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If your student has received an external scholarships, they will need to get them to our scholarship office so we can apply them to the bill. Please include your name and TTU R#!</a:t>
            </a:r>
          </a:p>
          <a:p>
            <a:pPr>
              <a:lnSpc>
                <a:spcPct val="100000"/>
              </a:lnSpc>
            </a:pPr>
            <a:r>
              <a:rPr lang="en-US" sz="3600" dirty="0">
                <a:latin typeface="NeutrafaceSlabTextBook"/>
                <a:cs typeface="Helvetica" panose="020B0604020202020204" pitchFamily="34" charset="0"/>
              </a:rPr>
              <a:t>	- TTU.ScholarshipUniverse.com</a:t>
            </a:r>
          </a:p>
          <a:p>
            <a:pPr>
              <a:lnSpc>
                <a:spcPct val="100000"/>
              </a:lnSpc>
            </a:pPr>
            <a:r>
              <a:rPr lang="en-US" sz="3600" dirty="0">
                <a:latin typeface="NeutrafaceSlabTextBook"/>
                <a:cs typeface="Helvetica" panose="020B0604020202020204" pitchFamily="34" charset="0"/>
              </a:rPr>
              <a:t>	-Bring it to us at the resource fair or individual meetings 	during RRO</a:t>
            </a:r>
          </a:p>
          <a:p>
            <a:pPr>
              <a:lnSpc>
                <a:spcPct val="100000"/>
              </a:lnSpc>
            </a:pPr>
            <a:r>
              <a:rPr lang="en-US" sz="3600" dirty="0">
                <a:latin typeface="NeutrafaceSlabTextBook"/>
                <a:cs typeface="Helvetica" panose="020B0604020202020204" pitchFamily="34" charset="0"/>
              </a:rPr>
              <a:t>	-Bring it to us when they move in August</a:t>
            </a:r>
          </a:p>
          <a:p>
            <a:pPr>
              <a:lnSpc>
                <a:spcPct val="100000"/>
              </a:lnSpc>
            </a:pPr>
            <a:r>
              <a:rPr lang="en-US" sz="3600" dirty="0">
                <a:latin typeface="NeutrafaceSlabTextBook"/>
                <a:cs typeface="Helvetica" panose="020B0604020202020204" pitchFamily="34" charset="0"/>
              </a:rPr>
              <a:t>	-Mail it to us:</a:t>
            </a:r>
          </a:p>
          <a:p>
            <a:pPr>
              <a:lnSpc>
                <a:spcPct val="100000"/>
              </a:lnSpc>
            </a:pPr>
            <a:r>
              <a:rPr lang="en-US" sz="3600" dirty="0">
                <a:latin typeface="NeutrafaceSlabTextBook"/>
                <a:cs typeface="Helvetica" panose="020B0604020202020204" pitchFamily="34" charset="0"/>
              </a:rPr>
              <a:t>		Texas Tech University - Scholarship Office</a:t>
            </a:r>
          </a:p>
          <a:p>
            <a:pPr>
              <a:lnSpc>
                <a:spcPct val="100000"/>
              </a:lnSpc>
            </a:pPr>
            <a:r>
              <a:rPr lang="en-US" sz="3600" dirty="0">
                <a:latin typeface="NeutrafaceSlabTextBook"/>
                <a:cs typeface="Helvetica" panose="020B0604020202020204" pitchFamily="34" charset="0"/>
              </a:rPr>
              <a:t>		West Hall, Room 301</a:t>
            </a:r>
          </a:p>
          <a:p>
            <a:pPr>
              <a:lnSpc>
                <a:spcPct val="100000"/>
              </a:lnSpc>
            </a:pPr>
            <a:r>
              <a:rPr lang="en-US" sz="3600" dirty="0">
                <a:latin typeface="NeutrafaceSlabTextBook"/>
                <a:cs typeface="Helvetica" panose="020B0604020202020204" pitchFamily="34" charset="0"/>
              </a:rPr>
              <a:t>		Box 45011</a:t>
            </a:r>
          </a:p>
          <a:p>
            <a:pPr>
              <a:lnSpc>
                <a:spcPct val="100000"/>
              </a:lnSpc>
            </a:pPr>
            <a:r>
              <a:rPr lang="en-US" sz="3600" dirty="0">
                <a:latin typeface="NeutrafaceSlabTextBook"/>
                <a:cs typeface="Helvetica" panose="020B0604020202020204" pitchFamily="34" charset="0"/>
              </a:rPr>
              <a:t>		Lubbock, TX 79409-5011</a:t>
            </a: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a:p>
            <a:pPr>
              <a:lnSpc>
                <a:spcPct val="100000"/>
              </a:lnSpc>
            </a:pPr>
            <a:endParaRPr lang="en-US" sz="3600" dirty="0">
              <a:latin typeface="NeutrafaceSlabTextBook"/>
              <a:cs typeface="Helvetica" panose="020B0604020202020204" pitchFamily="34" charset="0"/>
            </a:endParaRPr>
          </a:p>
        </p:txBody>
      </p:sp>
      <p:sp>
        <p:nvSpPr>
          <p:cNvPr id="3" name="Slide Number Placeholder 2">
            <a:extLst>
              <a:ext uri="{FF2B5EF4-FFF2-40B4-BE49-F238E27FC236}">
                <a16:creationId xmlns:a16="http://schemas.microsoft.com/office/drawing/2014/main" id="{22FF1FC5-773B-9A38-2952-A9857338B1D8}"/>
              </a:ext>
            </a:extLst>
          </p:cNvPr>
          <p:cNvSpPr>
            <a:spLocks noGrp="1"/>
          </p:cNvSpPr>
          <p:nvPr>
            <p:ph type="sldNum" sz="quarter" idx="14"/>
          </p:nvPr>
        </p:nvSpPr>
        <p:spPr>
          <a:xfrm>
            <a:off x="1039662" y="8974717"/>
            <a:ext cx="493035" cy="275159"/>
          </a:xfrm>
          <a:prstGeom prst="rect">
            <a:avLst/>
          </a:prstGeom>
        </p:spPr>
        <p:txBody>
          <a:bodyPr/>
          <a:lstStyle/>
          <a:p>
            <a:pPr defTabSz="1371669">
              <a:defRPr/>
            </a:pPr>
            <a:fld id="{19BDA809-5331-1C46-836A-41C801806DA5}" type="slidenum">
              <a:rPr lang="en-US">
                <a:solidFill>
                  <a:srgbClr val="000000">
                    <a:tint val="75000"/>
                  </a:srgbClr>
                </a:solidFill>
                <a:latin typeface="Calibri" panose="020F0502020204030204"/>
              </a:rPr>
              <a:pPr defTabSz="1371669">
                <a:defRPr/>
              </a:pPr>
              <a:t>8</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1359046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80A2F-7B38-E6B7-BB90-8C9D94A268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A52A432-00AF-DC5B-474E-67ED87A639F6}"/>
              </a:ext>
              <a:ext uri="{C183D7F6-B498-43B3-948B-1728B52AA6E4}">
                <adec:decorative xmlns:adec="http://schemas.microsoft.com/office/drawing/2017/decorative" val="1"/>
              </a:ext>
            </a:extLst>
          </p:cNvPr>
          <p:cNvSpPr/>
          <p:nvPr/>
        </p:nvSpPr>
        <p:spPr>
          <a:xfrm>
            <a:off x="870669" y="560567"/>
            <a:ext cx="3184497" cy="113965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371669">
              <a:defRPr/>
            </a:pPr>
            <a:endParaRPr lang="en-US" sz="2700">
              <a:solidFill>
                <a:srgbClr val="FFFFFF"/>
              </a:solidFill>
              <a:latin typeface="Calibri" panose="020F0502020204030204"/>
            </a:endParaRPr>
          </a:p>
        </p:txBody>
      </p:sp>
      <p:sp>
        <p:nvSpPr>
          <p:cNvPr id="5" name="Text Placeholder 4">
            <a:extLst>
              <a:ext uri="{FF2B5EF4-FFF2-40B4-BE49-F238E27FC236}">
                <a16:creationId xmlns:a16="http://schemas.microsoft.com/office/drawing/2014/main" id="{6BC27BCE-2927-DD64-F78E-B586CF767FB5}"/>
              </a:ext>
            </a:extLst>
          </p:cNvPr>
          <p:cNvSpPr>
            <a:spLocks noGrp="1"/>
          </p:cNvSpPr>
          <p:nvPr>
            <p:ph type="title" idx="4294967295"/>
          </p:nvPr>
        </p:nvSpPr>
        <p:spPr>
          <a:xfrm>
            <a:off x="1143001" y="1067579"/>
            <a:ext cx="13429751" cy="9415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ts val="3300"/>
              </a:lnSpc>
              <a:spcBef>
                <a:spcPts val="1500"/>
              </a:spcBef>
              <a:spcAft>
                <a:spcPts val="0"/>
              </a:spcAft>
              <a:buClrTx/>
              <a:buSzTx/>
              <a:buFont typeface="Arial" panose="020B0604020202020204" pitchFamily="34" charset="0"/>
              <a:buNone/>
              <a:tabLst/>
              <a:defRPr/>
            </a:pPr>
            <a:r>
              <a:rPr kumimoji="0" lang="en-US" sz="60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Student Loan Options</a:t>
            </a:r>
          </a:p>
        </p:txBody>
      </p:sp>
      <p:sp>
        <p:nvSpPr>
          <p:cNvPr id="15" name="Content Placeholder 2">
            <a:extLst>
              <a:ext uri="{FF2B5EF4-FFF2-40B4-BE49-F238E27FC236}">
                <a16:creationId xmlns:a16="http://schemas.microsoft.com/office/drawing/2014/main" id="{07A3AF2B-9293-8068-BCFB-1F1B2BCDAEBA}"/>
              </a:ext>
            </a:extLst>
          </p:cNvPr>
          <p:cNvSpPr>
            <a:spLocks noGrp="1"/>
          </p:cNvSpPr>
          <p:nvPr>
            <p:ph type="body" sz="quarter" idx="15"/>
          </p:nvPr>
        </p:nvSpPr>
        <p:spPr>
          <a:xfrm>
            <a:off x="1667037" y="1757268"/>
            <a:ext cx="13429752" cy="8468139"/>
          </a:xfrm>
        </p:spPr>
        <p:txBody>
          <a:bodyPr lIns="137160" tIns="68580" rIns="137160" bIns="68580" anchor="t" anchorCtr="0">
            <a:noAutofit/>
          </a:bodyPr>
          <a:lstStyle/>
          <a:p>
            <a:pPr>
              <a:lnSpc>
                <a:spcPct val="100000"/>
              </a:lnSpc>
            </a:pPr>
            <a:r>
              <a:rPr lang="en-US" sz="3600" dirty="0">
                <a:latin typeface="NeutrafaceSlabTextBook"/>
                <a:cs typeface="Helvetica" panose="020B0604020202020204" pitchFamily="34" charset="0"/>
              </a:rPr>
              <a:t>Come see us at the individual meeting times during RRO!</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We can help project estimated costs for Fall and Spring, then explore your options for covering costs after grants and scholarships </a:t>
            </a:r>
          </a:p>
          <a:p>
            <a:pPr>
              <a:lnSpc>
                <a:spcPct val="100000"/>
              </a:lnSpc>
            </a:pPr>
            <a:r>
              <a:rPr lang="en-US" sz="3600" dirty="0">
                <a:latin typeface="NeutrafaceSlabTextBook"/>
                <a:cs typeface="Helvetica" panose="020B0604020202020204" pitchFamily="34" charset="0"/>
              </a:rPr>
              <a:t>	-Options for loans for students or parents</a:t>
            </a:r>
          </a:p>
          <a:p>
            <a:pPr>
              <a:lnSpc>
                <a:spcPct val="100000"/>
              </a:lnSpc>
            </a:pPr>
            <a:r>
              <a:rPr lang="en-US" sz="3600" dirty="0">
                <a:latin typeface="NeutrafaceSlabTextBook"/>
                <a:cs typeface="Helvetica" panose="020B0604020202020204" pitchFamily="34" charset="0"/>
              </a:rPr>
              <a:t>	-Federal vs Private and Alternative Loans</a:t>
            </a:r>
          </a:p>
          <a:p>
            <a:pPr>
              <a:lnSpc>
                <a:spcPct val="100000"/>
              </a:lnSpc>
            </a:pPr>
            <a:endParaRPr lang="en-US" sz="3600" dirty="0">
              <a:latin typeface="NeutrafaceSlabTextBook"/>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We will begin certifying PLUS and Private Alternative loans in early June</a:t>
            </a:r>
            <a:endParaRPr lang="en-US" sz="3600" baseline="30000" dirty="0">
              <a:latin typeface="NeutrafaceSlabTextBook" panose="02060503020205020402"/>
              <a:cs typeface="Helvetica" panose="020B0604020202020204" pitchFamily="34" charset="0"/>
            </a:endParaRPr>
          </a:p>
          <a:p>
            <a:pPr>
              <a:lnSpc>
                <a:spcPct val="100000"/>
              </a:lnSpc>
            </a:pPr>
            <a:endParaRPr lang="en-US" sz="3600" baseline="30000" dirty="0">
              <a:latin typeface="NeutrafaceSlabTextBook" panose="02060503020205020402"/>
              <a:cs typeface="Helvetica" panose="020B0604020202020204" pitchFamily="34" charset="0"/>
            </a:endParaRPr>
          </a:p>
          <a:p>
            <a:pPr>
              <a:lnSpc>
                <a:spcPct val="100000"/>
              </a:lnSpc>
            </a:pPr>
            <a:r>
              <a:rPr lang="en-US" sz="3600" dirty="0">
                <a:latin typeface="NeutrafaceSlabTextBook"/>
                <a:cs typeface="Helvetica" panose="020B0604020202020204" pitchFamily="34" charset="0"/>
              </a:rPr>
              <a:t>Mater Promissory Note (MPN) and Entrance Counselling requirements for Federal Direct (SUB and UNSUB) Loans will update in mid-July</a:t>
            </a:r>
          </a:p>
          <a:p>
            <a:pPr>
              <a:lnSpc>
                <a:spcPct val="100000"/>
              </a:lnSpc>
            </a:pPr>
            <a:endParaRPr lang="en-US" sz="3600" dirty="0">
              <a:latin typeface="NeutrafaceSlabTextBook"/>
              <a:cs typeface="Helvetica" panose="020B0604020202020204" pitchFamily="34" charset="0"/>
            </a:endParaRPr>
          </a:p>
        </p:txBody>
      </p:sp>
      <p:sp>
        <p:nvSpPr>
          <p:cNvPr id="3" name="Slide Number Placeholder 2">
            <a:extLst>
              <a:ext uri="{FF2B5EF4-FFF2-40B4-BE49-F238E27FC236}">
                <a16:creationId xmlns:a16="http://schemas.microsoft.com/office/drawing/2014/main" id="{18B6CE64-33DE-1367-41CA-9DC54430DD65}"/>
              </a:ext>
            </a:extLst>
          </p:cNvPr>
          <p:cNvSpPr>
            <a:spLocks noGrp="1"/>
          </p:cNvSpPr>
          <p:nvPr>
            <p:ph type="sldNum" sz="quarter" idx="14"/>
          </p:nvPr>
        </p:nvSpPr>
        <p:spPr>
          <a:xfrm>
            <a:off x="1039662" y="8974717"/>
            <a:ext cx="493035" cy="275159"/>
          </a:xfrm>
          <a:prstGeom prst="rect">
            <a:avLst/>
          </a:prstGeom>
        </p:spPr>
        <p:txBody>
          <a:bodyPr/>
          <a:lstStyle/>
          <a:p>
            <a:pPr defTabSz="1371669">
              <a:defRPr/>
            </a:pPr>
            <a:fld id="{19BDA809-5331-1C46-836A-41C801806DA5}" type="slidenum">
              <a:rPr lang="en-US">
                <a:solidFill>
                  <a:srgbClr val="000000">
                    <a:tint val="75000"/>
                  </a:srgbClr>
                </a:solidFill>
                <a:latin typeface="Calibri" panose="020F0502020204030204"/>
              </a:rPr>
              <a:pPr defTabSz="1371669">
                <a:defRPr/>
              </a:pPr>
              <a:t>9</a:t>
            </a:fld>
            <a:endParaRPr lang="en-US">
              <a:solidFill>
                <a:srgbClr val="000000">
                  <a:tint val="75000"/>
                </a:srgbClr>
              </a:solidFill>
              <a:latin typeface="Calibri" panose="020F0502020204030204"/>
            </a:endParaRPr>
          </a:p>
        </p:txBody>
      </p:sp>
    </p:spTree>
    <p:extLst>
      <p:ext uri="{BB962C8B-B14F-4D97-AF65-F5344CB8AC3E}">
        <p14:creationId xmlns:p14="http://schemas.microsoft.com/office/powerpoint/2010/main" val="555538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8">
      <a:dk1>
        <a:sysClr val="windowText" lastClr="000000"/>
      </a:dk1>
      <a:lt1>
        <a:sysClr val="window" lastClr="FFFFFF"/>
      </a:lt1>
      <a:dk2>
        <a:srgbClr val="C00000"/>
      </a:dk2>
      <a:lt2>
        <a:srgbClr val="E7E6E6"/>
      </a:lt2>
      <a:accent1>
        <a:srgbClr val="C00000"/>
      </a:accent1>
      <a:accent2>
        <a:srgbClr val="FF0000"/>
      </a:accent2>
      <a:accent3>
        <a:srgbClr val="A5A5A5"/>
      </a:accent3>
      <a:accent4>
        <a:srgbClr val="C490AA"/>
      </a:accent4>
      <a:accent5>
        <a:srgbClr val="3F3F3F"/>
      </a:accent5>
      <a:accent6>
        <a:srgbClr val="AEABAB"/>
      </a:accent6>
      <a:hlink>
        <a:srgbClr val="D0CECE"/>
      </a:hlink>
      <a:folHlink>
        <a:srgbClr val="C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mpact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Texas Tech">
      <a:dk1>
        <a:srgbClr val="000000"/>
      </a:dk1>
      <a:lt1>
        <a:srgbClr val="FFFFFF"/>
      </a:lt1>
      <a:dk2>
        <a:srgbClr val="CB0000"/>
      </a:dk2>
      <a:lt2>
        <a:srgbClr val="CBCCCB"/>
      </a:lt2>
      <a:accent1>
        <a:srgbClr val="323332"/>
      </a:accent1>
      <a:accent2>
        <a:srgbClr val="CB0000"/>
      </a:accent2>
      <a:accent3>
        <a:srgbClr val="98271D"/>
      </a:accent3>
      <a:accent4>
        <a:srgbClr val="FEFFFE"/>
      </a:accent4>
      <a:accent5>
        <a:srgbClr val="CBCCCB"/>
      </a:accent5>
      <a:accent6>
        <a:srgbClr val="000000"/>
      </a:accent6>
      <a:hlink>
        <a:srgbClr val="000000"/>
      </a:hlink>
      <a:folHlink>
        <a:srgbClr val="3233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solidFill>
      </a:spPr>
      <a:bodyPr vert="horz" lIns="0" tIns="91440" rIns="91440" bIns="91440" rtlCol="0" anchor="ctr" anchorCtr="1">
        <a:noAutofit/>
      </a:bodyPr>
      <a:lstStyle>
        <a:defPPr algn="l">
          <a:defRPr sz="6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Texas Tech">
      <a:dk1>
        <a:srgbClr val="000000"/>
      </a:dk1>
      <a:lt1>
        <a:srgbClr val="FFFFFF"/>
      </a:lt1>
      <a:dk2>
        <a:srgbClr val="CB0000"/>
      </a:dk2>
      <a:lt2>
        <a:srgbClr val="CBCCCB"/>
      </a:lt2>
      <a:accent1>
        <a:srgbClr val="323332"/>
      </a:accent1>
      <a:accent2>
        <a:srgbClr val="CB0000"/>
      </a:accent2>
      <a:accent3>
        <a:srgbClr val="98271D"/>
      </a:accent3>
      <a:accent4>
        <a:srgbClr val="FEFFFE"/>
      </a:accent4>
      <a:accent5>
        <a:srgbClr val="CBCCCB"/>
      </a:accent5>
      <a:accent6>
        <a:srgbClr val="000000"/>
      </a:accent6>
      <a:hlink>
        <a:srgbClr val="000000"/>
      </a:hlink>
      <a:folHlink>
        <a:srgbClr val="3233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solidFill>
      </a:spPr>
      <a:bodyPr vert="horz" lIns="0" tIns="91440" rIns="91440" bIns="91440" rtlCol="0" anchor="ctr" anchorCtr="1">
        <a:noAutofit/>
      </a:bodyPr>
      <a:lstStyle>
        <a:defPPr algn="l">
          <a:defRPr sz="6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
      <a:dk1>
        <a:srgbClr val="000000"/>
      </a:dk1>
      <a:lt1>
        <a:srgbClr val="FFFFFF"/>
      </a:lt1>
      <a:dk2>
        <a:srgbClr val="000000"/>
      </a:dk2>
      <a:lt2>
        <a:srgbClr val="646464"/>
      </a:lt2>
      <a:accent1>
        <a:srgbClr val="B50C00"/>
      </a:accent1>
      <a:accent2>
        <a:srgbClr val="052147"/>
      </a:accent2>
      <a:accent3>
        <a:srgbClr val="FFFFFF"/>
      </a:accent3>
      <a:accent4>
        <a:srgbClr val="000000"/>
      </a:accent4>
      <a:accent5>
        <a:srgbClr val="D7AAAA"/>
      </a:accent5>
      <a:accent6>
        <a:srgbClr val="041D3F"/>
      </a:accent6>
      <a:hlink>
        <a:srgbClr val="BD8C00"/>
      </a:hlink>
      <a:folHlink>
        <a:srgbClr val="3F4A13"/>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333333"/>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333333"/>
        </a:lt2>
        <a:accent1>
          <a:srgbClr val="FF11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333333"/>
        </a:lt2>
        <a:accent1>
          <a:srgbClr val="CC0000"/>
        </a:accent1>
        <a:accent2>
          <a:srgbClr val="333399"/>
        </a:accent2>
        <a:accent3>
          <a:srgbClr val="FFFFFF"/>
        </a:accent3>
        <a:accent4>
          <a:srgbClr val="000000"/>
        </a:accent4>
        <a:accent5>
          <a:srgbClr val="E2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333333"/>
        </a:lt2>
        <a:accent1>
          <a:srgbClr val="B50C00"/>
        </a:accent1>
        <a:accent2>
          <a:srgbClr val="052147"/>
        </a:accent2>
        <a:accent3>
          <a:srgbClr val="FFFFFF"/>
        </a:accent3>
        <a:accent4>
          <a:srgbClr val="000000"/>
        </a:accent4>
        <a:accent5>
          <a:srgbClr val="D7AAAA"/>
        </a:accent5>
        <a:accent6>
          <a:srgbClr val="041D3F"/>
        </a:accent6>
        <a:hlink>
          <a:srgbClr val="BD8C00"/>
        </a:hlink>
        <a:folHlink>
          <a:srgbClr val="3F4A1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13397F3B5F6F488296E000CDEAC546" ma:contentTypeVersion="19" ma:contentTypeDescription="Create a new document." ma:contentTypeScope="" ma:versionID="10d408ddd50822fbe16ddd7f67e94fe7">
  <xsd:schema xmlns:xsd="http://www.w3.org/2001/XMLSchema" xmlns:xs="http://www.w3.org/2001/XMLSchema" xmlns:p="http://schemas.microsoft.com/office/2006/metadata/properties" xmlns:ns2="923a23ed-d79d-4ffa-87bc-a3509c3f15f5" xmlns:ns3="7cb78acf-9f79-4311-be65-09aa57c3a9c9" targetNamespace="http://schemas.microsoft.com/office/2006/metadata/properties" ma:root="true" ma:fieldsID="b6cf4d7fd1b74e66f422544b8dc0ed92" ns2:_="" ns3:_="">
    <xsd:import namespace="923a23ed-d79d-4ffa-87bc-a3509c3f15f5"/>
    <xsd:import namespace="7cb78acf-9f79-4311-be65-09aa57c3a9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a23ed-d79d-4ffa-87bc-a3509c3f15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c65ed7-e385-4001-9a0e-7979134055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b78acf-9f79-4311-be65-09aa57c3a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6242bc9-04c3-48d7-a096-602d54c80c58}" ma:internalName="TaxCatchAll" ma:showField="CatchAllData" ma:web="7cb78acf-9f79-4311-be65-09aa57c3a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cb78acf-9f79-4311-be65-09aa57c3a9c9" xsi:nil="true"/>
    <lcf76f155ced4ddcb4097134ff3c332f xmlns="923a23ed-d79d-4ffa-87bc-a3509c3f15f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3562FF-6060-4A9B-AC25-234D0E0E0B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3a23ed-d79d-4ffa-87bc-a3509c3f15f5"/>
    <ds:schemaRef ds:uri="7cb78acf-9f79-4311-be65-09aa57c3a9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CC2585-BE29-4333-A293-8F87664519F6}">
  <ds:schemaRefs>
    <ds:schemaRef ds:uri="http://schemas.microsoft.com/sharepoint/v3/contenttype/forms"/>
  </ds:schemaRefs>
</ds:datastoreItem>
</file>

<file path=customXml/itemProps3.xml><?xml version="1.0" encoding="utf-8"?>
<ds:datastoreItem xmlns:ds="http://schemas.openxmlformats.org/officeDocument/2006/customXml" ds:itemID="{B924A6D4-CC78-41BC-89EC-FB917F0A307C}">
  <ds:schemaRefs>
    <ds:schemaRef ds:uri="7cb78acf-9f79-4311-be65-09aa57c3a9c9"/>
    <ds:schemaRef ds:uri="923a23ed-d79d-4ffa-87bc-a3509c3f15f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347</TotalTime>
  <Words>1876</Words>
  <Application>Microsoft Office PowerPoint</Application>
  <PresentationFormat>Custom</PresentationFormat>
  <Paragraphs>297</Paragraphs>
  <Slides>29</Slides>
  <Notes>21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29</vt:i4>
      </vt:variant>
    </vt:vector>
  </HeadingPairs>
  <TitlesOfParts>
    <vt:vector size="47" baseType="lpstr">
      <vt:lpstr>Calibri Light</vt:lpstr>
      <vt:lpstr>Adobe Devanagari</vt:lpstr>
      <vt:lpstr>Aptos</vt:lpstr>
      <vt:lpstr>Calibri</vt:lpstr>
      <vt:lpstr>Avenir Next LT Pro</vt:lpstr>
      <vt:lpstr>Arial</vt:lpstr>
      <vt:lpstr>Helvetica Neue</vt:lpstr>
      <vt:lpstr>Open Sans</vt:lpstr>
      <vt:lpstr>Wingdings</vt:lpstr>
      <vt:lpstr>Helvetica</vt:lpstr>
      <vt:lpstr>Times New Roman</vt:lpstr>
      <vt:lpstr>NeutrafaceSlabTextBook</vt:lpstr>
      <vt:lpstr>Office Theme</vt:lpstr>
      <vt:lpstr>1_Office Theme</vt:lpstr>
      <vt:lpstr>Impact Slides</vt:lpstr>
      <vt:lpstr>3_Office Theme</vt:lpstr>
      <vt:lpstr>2_Office Theme</vt:lpstr>
      <vt:lpstr>Default Design</vt:lpstr>
      <vt:lpstr>Tuition, Financial Aid, and Scholarships</vt:lpstr>
      <vt:lpstr>Financial Aid and Scholarships </vt:lpstr>
      <vt:lpstr>Check your offer!</vt:lpstr>
      <vt:lpstr>Special circumstances</vt:lpstr>
      <vt:lpstr>Scholarships </vt:lpstr>
      <vt:lpstr>Freshmen Merit Scholarship Program</vt:lpstr>
      <vt:lpstr>Transfer Merit Scholarships</vt:lpstr>
      <vt:lpstr>External Scholarships </vt:lpstr>
      <vt:lpstr>Student Loan Options</vt:lpstr>
      <vt:lpstr>Important Dates</vt:lpstr>
      <vt:lpstr>Student Employment </vt:lpstr>
      <vt:lpstr>Every year</vt:lpstr>
      <vt:lpstr>Orientation</vt:lpstr>
      <vt:lpstr>Red to Black</vt:lpstr>
      <vt:lpstr>Financial Aid Questions?</vt:lpstr>
      <vt:lpstr>STUDENT  BUSINESS  SERVICES </vt:lpstr>
      <vt:lpstr>Important Dates</vt:lpstr>
      <vt:lpstr>Taking Care of  Business</vt:lpstr>
      <vt:lpstr>eBill</vt:lpstr>
      <vt:lpstr>PAYMENT METHODS </vt:lpstr>
      <vt:lpstr>Tuition Estimator</vt:lpstr>
      <vt:lpstr>Payment Plans</vt:lpstr>
      <vt:lpstr>Sponsored Billing </vt:lpstr>
      <vt:lpstr>Exemptions &amp; Waivers</vt:lpstr>
      <vt:lpstr>Tuition Insurance</vt:lpstr>
      <vt:lpstr>Every Semester</vt:lpstr>
      <vt:lpstr>Contact Us </vt:lpstr>
      <vt:lpstr>Questions?</vt:lpstr>
      <vt:lpstr>How did we do? Take our quick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Fitness and Wellness</dc:title>
  <dc:creator>Brannon, Morgan</dc:creator>
  <cp:lastModifiedBy>Brannon, Morgan</cp:lastModifiedBy>
  <cp:revision>22</cp:revision>
  <dcterms:created xsi:type="dcterms:W3CDTF">2006-08-16T00:00:00Z</dcterms:created>
  <dcterms:modified xsi:type="dcterms:W3CDTF">2026-06-03T16:49:04Z</dcterms:modified>
  <dc:identifier>DAGjaEhcuMc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0x0101003D13397F3B5F6F488296E000CDEAC546</vt:lpwstr>
  </property>
  <property fmtid="{D5CDD505-2E9C-101B-9397-08002B2CF9AE}" pid="3" name="MediaServiceImageTags">
    <vt:lpwstr/>
  </property>
</Properties>
</file>