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 id="2147483705" r:id="rId6"/>
    <p:sldMasterId id="2147483736" r:id="rId7"/>
  </p:sldMasterIdLst>
  <p:notesMasterIdLst>
    <p:notesMasterId r:id="rId26"/>
  </p:notesMasterIdLst>
  <p:sldIdLst>
    <p:sldId id="268" r:id="rId8"/>
    <p:sldId id="257" r:id="rId9"/>
    <p:sldId id="258" r:id="rId10"/>
    <p:sldId id="399" r:id="rId11"/>
    <p:sldId id="397" r:id="rId12"/>
    <p:sldId id="395" r:id="rId13"/>
    <p:sldId id="398" r:id="rId14"/>
    <p:sldId id="400" r:id="rId15"/>
    <p:sldId id="260" r:id="rId16"/>
    <p:sldId id="392" r:id="rId17"/>
    <p:sldId id="401" r:id="rId18"/>
    <p:sldId id="259" r:id="rId19"/>
    <p:sldId id="391" r:id="rId20"/>
    <p:sldId id="402" r:id="rId21"/>
    <p:sldId id="396" r:id="rId22"/>
    <p:sldId id="393" r:id="rId23"/>
    <p:sldId id="390" r:id="rId24"/>
    <p:sldId id="269" r:id="rId25"/>
  </p:sldIdLst>
  <p:sldSz cx="18288000" cy="10287000"/>
  <p:notesSz cx="7023100" cy="9309100"/>
  <p:embeddedFontLst>
    <p:embeddedFont>
      <p:font typeface="Aptos ExtraBold" panose="020B0604020202020204" charset="0"/>
      <p:bold r:id="rId27"/>
    </p:embeddedFont>
    <p:embeddedFont>
      <p:font typeface="Arial Black" panose="020B0A04020102020204" pitchFamily="34" charset="0"/>
      <p:bold r:id="rId28"/>
    </p:embeddedFont>
    <p:embeddedFont>
      <p:font typeface="Avenir Next LT Pro" panose="020B0604020202020204" charset="0"/>
      <p:regular r:id="rId29"/>
      <p:bold r:id="rId30"/>
      <p:italic r:id="rId31"/>
      <p:boldItalic r:id="rId32"/>
    </p:embeddedFont>
    <p:embeddedFont>
      <p:font typeface="Open Sans" panose="020B060402020202020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35CB010-5898-4371-A1D4-EB1A5D33F2B4}">
          <p14:sldIdLst>
            <p14:sldId id="268"/>
            <p14:sldId id="257"/>
            <p14:sldId id="258"/>
            <p14:sldId id="399"/>
            <p14:sldId id="397"/>
            <p14:sldId id="395"/>
            <p14:sldId id="398"/>
            <p14:sldId id="400"/>
            <p14:sldId id="260"/>
            <p14:sldId id="392"/>
            <p14:sldId id="401"/>
            <p14:sldId id="259"/>
            <p14:sldId id="391"/>
            <p14:sldId id="402"/>
            <p14:sldId id="396"/>
            <p14:sldId id="393"/>
            <p14:sldId id="390"/>
            <p14:sldId id="26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80B74-7D99-8963-5DA4-75EFB3388110}" name="Self, Christine" initials="CS" userId="S::Christine.Self@ttu.edu::7469b40d-c0e5-4438-9ceb-6235ef6ac187" providerId="AD"/>
  <p188:author id="{ACCA7598-94F6-1AB1-D261-481658CF8240}" name="Brannon, Morgan" initials="MB" userId="S::Morgan.Brannon@ttu.edu::88af12d0-6902-4843-a4cb-8120c7c64d10" providerId="AD"/>
  <p188:author id="{062A14B9-6922-BC8E-41BB-3365A526CBA5}" name="Manning, Zach" initials="MZ" userId="S::zach.manning@ttu.edu::fbd55e88-fdfd-433c-90a6-6fe396efd3ca" providerId="AD"/>
  <p188:author id="{E98F10E4-5E67-4AEB-1F66-6C53B4272C66}" name="Valdivia, Bryanna" initials="VB" userId="S::bryanna.valdivia@ttu.edu::7ee18b20-1e1f-4872-8567-1ab9437b77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332D3F-368D-4BFE-A6AF-AA8D98A5F9B3}" v="664" dt="2026-08-05T14:51:23.493"/>
    <p1510:client id="{CEE4F2C5-8202-4E5B-9326-30110CCD3F8B}" v="2" dt="2026-08-04T20:48:07.5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font" Target="fonts/font8.fntdata"/><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font" Target="fonts/font3.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7.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lf, Christine" userId="7469b40d-c0e5-4438-9ceb-6235ef6ac187" providerId="ADAL" clId="{43EA63FF-5476-425B-84F9-4C8416DF9C13}"/>
    <pc:docChg chg="undo custSel addSld delSld modSld sldOrd modSection modNotesMaster">
      <pc:chgData name="Self, Christine" userId="7469b40d-c0e5-4438-9ceb-6235ef6ac187" providerId="ADAL" clId="{43EA63FF-5476-425B-84F9-4C8416DF9C13}" dt="2026-08-05T14:51:23.493" v="3805" actId="20577"/>
      <pc:docMkLst>
        <pc:docMk/>
      </pc:docMkLst>
      <pc:sldChg chg="addSp modSp mod modNotes modNotesTx">
        <pc:chgData name="Self, Christine" userId="7469b40d-c0e5-4438-9ceb-6235ef6ac187" providerId="ADAL" clId="{43EA63FF-5476-425B-84F9-4C8416DF9C13}" dt="2026-08-04T17:31:20.642" v="3147" actId="20577"/>
        <pc:sldMkLst>
          <pc:docMk/>
          <pc:sldMk cId="0" sldId="257"/>
        </pc:sldMkLst>
        <pc:spChg chg="mod">
          <ac:chgData name="Self, Christine" userId="7469b40d-c0e5-4438-9ceb-6235ef6ac187" providerId="ADAL" clId="{43EA63FF-5476-425B-84F9-4C8416DF9C13}" dt="2026-08-04T17:14:19.210" v="2648" actId="27636"/>
          <ac:spMkLst>
            <pc:docMk/>
            <pc:sldMk cId="0" sldId="257"/>
            <ac:spMk id="3" creationId="{00000000-0000-0000-0000-000000000000}"/>
          </ac:spMkLst>
        </pc:spChg>
        <pc:spChg chg="add mod">
          <ac:chgData name="Self, Christine" userId="7469b40d-c0e5-4438-9ceb-6235ef6ac187" providerId="ADAL" clId="{43EA63FF-5476-425B-84F9-4C8416DF9C13}" dt="2026-08-04T17:14:54.093" v="2653" actId="1076"/>
          <ac:spMkLst>
            <pc:docMk/>
            <pc:sldMk cId="0" sldId="257"/>
            <ac:spMk id="5" creationId="{514BBBA8-6311-2492-B7E6-EA5C6BBDEA46}"/>
          </ac:spMkLst>
        </pc:spChg>
      </pc:sldChg>
      <pc:sldChg chg="modNotesTx">
        <pc:chgData name="Self, Christine" userId="7469b40d-c0e5-4438-9ceb-6235ef6ac187" providerId="ADAL" clId="{43EA63FF-5476-425B-84F9-4C8416DF9C13}" dt="2026-08-04T16:34:58.680" v="761" actId="20577"/>
        <pc:sldMkLst>
          <pc:docMk/>
          <pc:sldMk cId="0" sldId="258"/>
        </pc:sldMkLst>
      </pc:sldChg>
      <pc:sldChg chg="modSp mod modNotesTx">
        <pc:chgData name="Self, Christine" userId="7469b40d-c0e5-4438-9ceb-6235ef6ac187" providerId="ADAL" clId="{43EA63FF-5476-425B-84F9-4C8416DF9C13}" dt="2026-08-05T14:50:53.750" v="3803" actId="6549"/>
        <pc:sldMkLst>
          <pc:docMk/>
          <pc:sldMk cId="0" sldId="259"/>
        </pc:sldMkLst>
        <pc:spChg chg="mod">
          <ac:chgData name="Self, Christine" userId="7469b40d-c0e5-4438-9ceb-6235ef6ac187" providerId="ADAL" clId="{43EA63FF-5476-425B-84F9-4C8416DF9C13}" dt="2026-08-05T14:50:53.750" v="3803" actId="6549"/>
          <ac:spMkLst>
            <pc:docMk/>
            <pc:sldMk cId="0" sldId="259"/>
            <ac:spMk id="2" creationId="{00000000-0000-0000-0000-000000000000}"/>
          </ac:spMkLst>
        </pc:spChg>
      </pc:sldChg>
      <pc:sldChg chg="modNotesTx">
        <pc:chgData name="Self, Christine" userId="7469b40d-c0e5-4438-9ceb-6235ef6ac187" providerId="ADAL" clId="{43EA63FF-5476-425B-84F9-4C8416DF9C13}" dt="2026-08-04T16:47:47.858" v="1618" actId="20577"/>
        <pc:sldMkLst>
          <pc:docMk/>
          <pc:sldMk cId="0" sldId="260"/>
        </pc:sldMkLst>
      </pc:sldChg>
      <pc:sldChg chg="del">
        <pc:chgData name="Self, Christine" userId="7469b40d-c0e5-4438-9ceb-6235ef6ac187" providerId="ADAL" clId="{43EA63FF-5476-425B-84F9-4C8416DF9C13}" dt="2026-08-04T16:54:13.837" v="2019" actId="47"/>
        <pc:sldMkLst>
          <pc:docMk/>
          <pc:sldMk cId="0" sldId="262"/>
        </pc:sldMkLst>
      </pc:sldChg>
      <pc:sldChg chg="modNotes modNotesTx">
        <pc:chgData name="Self, Christine" userId="7469b40d-c0e5-4438-9ceb-6235ef6ac187" providerId="ADAL" clId="{43EA63FF-5476-425B-84F9-4C8416DF9C13}" dt="2026-08-04T16:34:53.784" v="756" actId="20577"/>
        <pc:sldMkLst>
          <pc:docMk/>
          <pc:sldMk cId="3457473571" sldId="268"/>
        </pc:sldMkLst>
      </pc:sldChg>
      <pc:sldChg chg="addSp modSp mod modNotes">
        <pc:chgData name="Self, Christine" userId="7469b40d-c0e5-4438-9ceb-6235ef6ac187" providerId="ADAL" clId="{43EA63FF-5476-425B-84F9-4C8416DF9C13}" dt="2026-08-04T17:01:34.321" v="2388" actId="14100"/>
        <pc:sldMkLst>
          <pc:docMk/>
          <pc:sldMk cId="1597703239" sldId="269"/>
        </pc:sldMkLst>
        <pc:picChg chg="add mod">
          <ac:chgData name="Self, Christine" userId="7469b40d-c0e5-4438-9ceb-6235ef6ac187" providerId="ADAL" clId="{43EA63FF-5476-425B-84F9-4C8416DF9C13}" dt="2026-08-04T17:01:34.321" v="2388" actId="14100"/>
          <ac:picMkLst>
            <pc:docMk/>
            <pc:sldMk cId="1597703239" sldId="269"/>
            <ac:picMk id="6" creationId="{8DE2164D-8AE1-769D-0191-FB0D4EBE4CC2}"/>
          </ac:picMkLst>
        </pc:picChg>
      </pc:sldChg>
      <pc:sldChg chg="modNotes">
        <pc:chgData name="Self, Christine" userId="7469b40d-c0e5-4438-9ceb-6235ef6ac187" providerId="ADAL" clId="{43EA63FF-5476-425B-84F9-4C8416DF9C13}" dt="2026-08-04T14:08:45.375" v="736"/>
        <pc:sldMkLst>
          <pc:docMk/>
          <pc:sldMk cId="2656438926" sldId="390"/>
        </pc:sldMkLst>
      </pc:sldChg>
      <pc:sldChg chg="modNotes modNotesTx">
        <pc:chgData name="Self, Christine" userId="7469b40d-c0e5-4438-9ceb-6235ef6ac187" providerId="ADAL" clId="{43EA63FF-5476-425B-84F9-4C8416DF9C13}" dt="2026-08-04T16:58:11.414" v="2335" actId="20577"/>
        <pc:sldMkLst>
          <pc:docMk/>
          <pc:sldMk cId="1448924899" sldId="391"/>
        </pc:sldMkLst>
      </pc:sldChg>
      <pc:sldChg chg="modSp mod modNotesTx">
        <pc:chgData name="Self, Christine" userId="7469b40d-c0e5-4438-9ceb-6235ef6ac187" providerId="ADAL" clId="{43EA63FF-5476-425B-84F9-4C8416DF9C13}" dt="2026-08-04T16:47:51.662" v="1624" actId="20577"/>
        <pc:sldMkLst>
          <pc:docMk/>
          <pc:sldMk cId="0" sldId="392"/>
        </pc:sldMkLst>
        <pc:spChg chg="mod">
          <ac:chgData name="Self, Christine" userId="7469b40d-c0e5-4438-9ceb-6235ef6ac187" providerId="ADAL" clId="{43EA63FF-5476-425B-84F9-4C8416DF9C13}" dt="2026-07-28T18:27:03.564" v="675" actId="20577"/>
          <ac:spMkLst>
            <pc:docMk/>
            <pc:sldMk cId="0" sldId="392"/>
            <ac:spMk id="9" creationId="{00000000-0000-0000-0000-000000000000}"/>
          </ac:spMkLst>
        </pc:spChg>
        <pc:spChg chg="mod">
          <ac:chgData name="Self, Christine" userId="7469b40d-c0e5-4438-9ceb-6235ef6ac187" providerId="ADAL" clId="{43EA63FF-5476-425B-84F9-4C8416DF9C13}" dt="2026-07-28T18:26:42.408" v="673" actId="20577"/>
          <ac:spMkLst>
            <pc:docMk/>
            <pc:sldMk cId="0" sldId="392"/>
            <ac:spMk id="10" creationId="{00000000-0000-0000-0000-000000000000}"/>
          </ac:spMkLst>
        </pc:spChg>
      </pc:sldChg>
      <pc:sldChg chg="modSp mod modNotesTx">
        <pc:chgData name="Self, Christine" userId="7469b40d-c0e5-4438-9ceb-6235ef6ac187" providerId="ADAL" clId="{43EA63FF-5476-425B-84F9-4C8416DF9C13}" dt="2026-08-04T16:58:58.181" v="2384" actId="20577"/>
        <pc:sldMkLst>
          <pc:docMk/>
          <pc:sldMk cId="0" sldId="393"/>
        </pc:sldMkLst>
        <pc:spChg chg="mod">
          <ac:chgData name="Self, Christine" userId="7469b40d-c0e5-4438-9ceb-6235ef6ac187" providerId="ADAL" clId="{43EA63FF-5476-425B-84F9-4C8416DF9C13}" dt="2026-08-04T14:03:00.636" v="734" actId="6549"/>
          <ac:spMkLst>
            <pc:docMk/>
            <pc:sldMk cId="0" sldId="393"/>
            <ac:spMk id="2" creationId="{00000000-0000-0000-0000-000000000000}"/>
          </ac:spMkLst>
        </pc:spChg>
      </pc:sldChg>
      <pc:sldChg chg="del">
        <pc:chgData name="Self, Christine" userId="7469b40d-c0e5-4438-9ceb-6235ef6ac187" providerId="ADAL" clId="{43EA63FF-5476-425B-84F9-4C8416DF9C13}" dt="2026-08-04T16:57:54.576" v="2328" actId="47"/>
        <pc:sldMkLst>
          <pc:docMk/>
          <pc:sldMk cId="401055444" sldId="394"/>
        </pc:sldMkLst>
      </pc:sldChg>
      <pc:sldChg chg="modSp mod modCm modNotesTx">
        <pc:chgData name="Self, Christine" userId="7469b40d-c0e5-4438-9ceb-6235ef6ac187" providerId="ADAL" clId="{43EA63FF-5476-425B-84F9-4C8416DF9C13}" dt="2026-08-04T16:35:07.029" v="777" actId="20577"/>
        <pc:sldMkLst>
          <pc:docMk/>
          <pc:sldMk cId="3671805602" sldId="395"/>
        </pc:sldMkLst>
        <pc:spChg chg="mod">
          <ac:chgData name="Self, Christine" userId="7469b40d-c0e5-4438-9ceb-6235ef6ac187" providerId="ADAL" clId="{43EA63FF-5476-425B-84F9-4C8416DF9C13}" dt="2026-08-04T14:03:32.316" v="735" actId="13926"/>
          <ac:spMkLst>
            <pc:docMk/>
            <pc:sldMk cId="3671805602" sldId="395"/>
            <ac:spMk id="2" creationId="{5AD31AD5-9C1E-876F-BBCC-C34CF12D23CC}"/>
          </ac:spMkLst>
        </pc:spChg>
        <pc:extLst>
          <p:ext xmlns:p="http://schemas.openxmlformats.org/presentationml/2006/main" uri="{D6D511B9-2390-475A-947B-AFAB55BFBCF1}">
            <pc226:cmChg xmlns:pc226="http://schemas.microsoft.com/office/powerpoint/2022/06/main/command" chg="mod">
              <pc226:chgData name="Self, Christine" userId="7469b40d-c0e5-4438-9ceb-6235ef6ac187" providerId="ADAL" clId="{43EA63FF-5476-425B-84F9-4C8416DF9C13}" dt="2026-08-04T13:57:40.733" v="702" actId="20577"/>
              <pc2:cmMkLst xmlns:pc2="http://schemas.microsoft.com/office/powerpoint/2019/9/main/command">
                <pc:docMk/>
                <pc:sldMk cId="3671805602" sldId="395"/>
                <pc2:cmMk id="{48368D6D-8B37-4AA5-9904-96B5A5332104}"/>
              </pc2:cmMkLst>
            </pc226:cmChg>
          </p:ext>
        </pc:extLst>
      </pc:sldChg>
      <pc:sldChg chg="modNotesTx">
        <pc:chgData name="Self, Christine" userId="7469b40d-c0e5-4438-9ceb-6235ef6ac187" providerId="ADAL" clId="{43EA63FF-5476-425B-84F9-4C8416DF9C13}" dt="2026-08-04T16:58:23.236" v="2341" actId="20577"/>
        <pc:sldMkLst>
          <pc:docMk/>
          <pc:sldMk cId="1434996664" sldId="396"/>
        </pc:sldMkLst>
      </pc:sldChg>
      <pc:sldChg chg="addSp modSp mod modNotesTx">
        <pc:chgData name="Self, Christine" userId="7469b40d-c0e5-4438-9ceb-6235ef6ac187" providerId="ADAL" clId="{43EA63FF-5476-425B-84F9-4C8416DF9C13}" dt="2026-08-04T17:17:10.526" v="2702" actId="1076"/>
        <pc:sldMkLst>
          <pc:docMk/>
          <pc:sldMk cId="2201450567" sldId="397"/>
        </pc:sldMkLst>
        <pc:spChg chg="mod">
          <ac:chgData name="Self, Christine" userId="7469b40d-c0e5-4438-9ceb-6235ef6ac187" providerId="ADAL" clId="{43EA63FF-5476-425B-84F9-4C8416DF9C13}" dt="2026-08-04T17:16:29.273" v="2657" actId="1076"/>
          <ac:spMkLst>
            <pc:docMk/>
            <pc:sldMk cId="2201450567" sldId="397"/>
            <ac:spMk id="2" creationId="{9D359E2C-E4DA-B9E8-0FCB-674541FEFB76}"/>
          </ac:spMkLst>
        </pc:spChg>
        <pc:spChg chg="add mod">
          <ac:chgData name="Self, Christine" userId="7469b40d-c0e5-4438-9ceb-6235ef6ac187" providerId="ADAL" clId="{43EA63FF-5476-425B-84F9-4C8416DF9C13}" dt="2026-08-04T17:17:01.554" v="2701" actId="20577"/>
          <ac:spMkLst>
            <pc:docMk/>
            <pc:sldMk cId="2201450567" sldId="397"/>
            <ac:spMk id="5" creationId="{27E7BA89-3F90-9384-5607-5A73D70FCEBF}"/>
          </ac:spMkLst>
        </pc:spChg>
        <pc:spChg chg="mod">
          <ac:chgData name="Self, Christine" userId="7469b40d-c0e5-4438-9ceb-6235ef6ac187" providerId="ADAL" clId="{43EA63FF-5476-425B-84F9-4C8416DF9C13}" dt="2026-08-04T17:17:10.526" v="2702" actId="1076"/>
          <ac:spMkLst>
            <pc:docMk/>
            <pc:sldMk cId="2201450567" sldId="397"/>
            <ac:spMk id="33" creationId="{E73B8A63-748A-C7D3-2C50-9CBCFB36434A}"/>
          </ac:spMkLst>
        </pc:spChg>
      </pc:sldChg>
      <pc:sldChg chg="addSp delSp modSp add mod modNotesTx">
        <pc:chgData name="Self, Christine" userId="7469b40d-c0e5-4438-9ceb-6235ef6ac187" providerId="ADAL" clId="{43EA63FF-5476-425B-84F9-4C8416DF9C13}" dt="2026-08-04T16:47:00.889" v="1556" actId="20577"/>
        <pc:sldMkLst>
          <pc:docMk/>
          <pc:sldMk cId="1715481475" sldId="398"/>
        </pc:sldMkLst>
        <pc:spChg chg="mod">
          <ac:chgData name="Self, Christine" userId="7469b40d-c0e5-4438-9ceb-6235ef6ac187" providerId="ADAL" clId="{43EA63FF-5476-425B-84F9-4C8416DF9C13}" dt="2026-07-28T18:26:21.379" v="653" actId="20577"/>
          <ac:spMkLst>
            <pc:docMk/>
            <pc:sldMk cId="1715481475" sldId="398"/>
            <ac:spMk id="2" creationId="{0C321F83-6FFE-CA68-E309-71EECFBD49B5}"/>
          </ac:spMkLst>
        </pc:spChg>
        <pc:spChg chg="add mod">
          <ac:chgData name="Self, Christine" userId="7469b40d-c0e5-4438-9ceb-6235ef6ac187" providerId="ADAL" clId="{43EA63FF-5476-425B-84F9-4C8416DF9C13}" dt="2026-07-28T18:24:00.797" v="393" actId="14100"/>
          <ac:spMkLst>
            <pc:docMk/>
            <pc:sldMk cId="1715481475" sldId="398"/>
            <ac:spMk id="10" creationId="{94F235E5-4D9E-AC25-571F-22041DDE0257}"/>
          </ac:spMkLst>
        </pc:spChg>
        <pc:spChg chg="add mod">
          <ac:chgData name="Self, Christine" userId="7469b40d-c0e5-4438-9ceb-6235ef6ac187" providerId="ADAL" clId="{43EA63FF-5476-425B-84F9-4C8416DF9C13}" dt="2026-07-28T18:25:42.517" v="583" actId="20577"/>
          <ac:spMkLst>
            <pc:docMk/>
            <pc:sldMk cId="1715481475" sldId="398"/>
            <ac:spMk id="12" creationId="{9004F6C9-14C4-3650-3B00-A3B98A4EC4AD}"/>
          </ac:spMkLst>
        </pc:spChg>
        <pc:picChg chg="add mod">
          <ac:chgData name="Self, Christine" userId="7469b40d-c0e5-4438-9ceb-6235ef6ac187" providerId="ADAL" clId="{43EA63FF-5476-425B-84F9-4C8416DF9C13}" dt="2026-07-28T18:16:38.275" v="26" actId="14100"/>
          <ac:picMkLst>
            <pc:docMk/>
            <pc:sldMk cId="1715481475" sldId="398"/>
            <ac:picMk id="3" creationId="{AA80DDE1-45F0-2122-771C-A88336A18209}"/>
          </ac:picMkLst>
        </pc:picChg>
        <pc:picChg chg="add mod modCrop">
          <ac:chgData name="Self, Christine" userId="7469b40d-c0e5-4438-9ceb-6235ef6ac187" providerId="ADAL" clId="{43EA63FF-5476-425B-84F9-4C8416DF9C13}" dt="2026-07-28T18:21:55.308" v="351" actId="1076"/>
          <ac:picMkLst>
            <pc:docMk/>
            <pc:sldMk cId="1715481475" sldId="398"/>
            <ac:picMk id="4" creationId="{7BB2F10C-0686-A62F-C177-E91F2D4E48EA}"/>
          </ac:picMkLst>
        </pc:picChg>
      </pc:sldChg>
      <pc:sldChg chg="addSp delSp modSp add mod ord">
        <pc:chgData name="Self, Christine" userId="7469b40d-c0e5-4438-9ceb-6235ef6ac187" providerId="ADAL" clId="{43EA63FF-5476-425B-84F9-4C8416DF9C13}" dt="2026-08-04T16:45:30.598" v="1550" actId="1076"/>
        <pc:sldMkLst>
          <pc:docMk/>
          <pc:sldMk cId="2957170525" sldId="399"/>
        </pc:sldMkLst>
        <pc:spChg chg="mod">
          <ac:chgData name="Self, Christine" userId="7469b40d-c0e5-4438-9ceb-6235ef6ac187" providerId="ADAL" clId="{43EA63FF-5476-425B-84F9-4C8416DF9C13}" dt="2026-08-04T16:45:30.598" v="1550" actId="1076"/>
          <ac:spMkLst>
            <pc:docMk/>
            <pc:sldMk cId="2957170525" sldId="399"/>
            <ac:spMk id="2" creationId="{7923C2D7-545F-9BB1-768D-31FFCA3B3E76}"/>
          </ac:spMkLst>
        </pc:spChg>
        <pc:spChg chg="add mod">
          <ac:chgData name="Self, Christine" userId="7469b40d-c0e5-4438-9ceb-6235ef6ac187" providerId="ADAL" clId="{43EA63FF-5476-425B-84F9-4C8416DF9C13}" dt="2026-08-04T16:45:26.143" v="1549" actId="14100"/>
          <ac:spMkLst>
            <pc:docMk/>
            <pc:sldMk cId="2957170525" sldId="399"/>
            <ac:spMk id="10" creationId="{49F2E252-7F41-5E14-35A6-5153DF70640C}"/>
          </ac:spMkLst>
        </pc:spChg>
        <pc:grpChg chg="del">
          <ac:chgData name="Self, Christine" userId="7469b40d-c0e5-4438-9ceb-6235ef6ac187" providerId="ADAL" clId="{43EA63FF-5476-425B-84F9-4C8416DF9C13}" dt="2026-08-04T16:36:54.959" v="781" actId="478"/>
          <ac:grpSpMkLst>
            <pc:docMk/>
            <pc:sldMk cId="2957170525" sldId="399"/>
            <ac:grpSpMk id="5" creationId="{71648E3E-523C-781E-8C8A-6B17EBF4E27D}"/>
          </ac:grpSpMkLst>
        </pc:grpChg>
        <pc:picChg chg="add del mod">
          <ac:chgData name="Self, Christine" userId="7469b40d-c0e5-4438-9ceb-6235ef6ac187" providerId="ADAL" clId="{43EA63FF-5476-425B-84F9-4C8416DF9C13}" dt="2026-08-04T16:41:01.462" v="1130" actId="478"/>
          <ac:picMkLst>
            <pc:docMk/>
            <pc:sldMk cId="2957170525" sldId="399"/>
            <ac:picMk id="4" creationId="{A9B757A4-15B7-6308-A0C9-73F7B41017C5}"/>
          </ac:picMkLst>
        </pc:picChg>
      </pc:sldChg>
      <pc:sldChg chg="delSp modSp add mod">
        <pc:chgData name="Self, Christine" userId="7469b40d-c0e5-4438-9ceb-6235ef6ac187" providerId="ADAL" clId="{43EA63FF-5476-425B-84F9-4C8416DF9C13}" dt="2026-08-04T16:47:39.105" v="1602" actId="6549"/>
        <pc:sldMkLst>
          <pc:docMk/>
          <pc:sldMk cId="2733851390" sldId="400"/>
        </pc:sldMkLst>
        <pc:spChg chg="mod">
          <ac:chgData name="Self, Christine" userId="7469b40d-c0e5-4438-9ceb-6235ef6ac187" providerId="ADAL" clId="{43EA63FF-5476-425B-84F9-4C8416DF9C13}" dt="2026-08-04T16:47:39.105" v="1602" actId="6549"/>
          <ac:spMkLst>
            <pc:docMk/>
            <pc:sldMk cId="2733851390" sldId="400"/>
            <ac:spMk id="2" creationId="{8DFF26FD-A865-B308-67A0-D88EB22E8DB9}"/>
          </ac:spMkLst>
        </pc:spChg>
        <pc:spChg chg="del">
          <ac:chgData name="Self, Christine" userId="7469b40d-c0e5-4438-9ceb-6235ef6ac187" providerId="ADAL" clId="{43EA63FF-5476-425B-84F9-4C8416DF9C13}" dt="2026-08-04T16:47:17.486" v="1560" actId="478"/>
          <ac:spMkLst>
            <pc:docMk/>
            <pc:sldMk cId="2733851390" sldId="400"/>
            <ac:spMk id="10" creationId="{A361BB7F-FE64-7983-EA4E-2C26562C80DA}"/>
          </ac:spMkLst>
        </pc:spChg>
        <pc:spChg chg="del">
          <ac:chgData name="Self, Christine" userId="7469b40d-c0e5-4438-9ceb-6235ef6ac187" providerId="ADAL" clId="{43EA63FF-5476-425B-84F9-4C8416DF9C13}" dt="2026-08-04T16:47:19.060" v="1561" actId="478"/>
          <ac:spMkLst>
            <pc:docMk/>
            <pc:sldMk cId="2733851390" sldId="400"/>
            <ac:spMk id="12" creationId="{BD3C55B8-78D3-E04A-80F2-0A45255139E4}"/>
          </ac:spMkLst>
        </pc:spChg>
        <pc:picChg chg="del">
          <ac:chgData name="Self, Christine" userId="7469b40d-c0e5-4438-9ceb-6235ef6ac187" providerId="ADAL" clId="{43EA63FF-5476-425B-84F9-4C8416DF9C13}" dt="2026-08-04T16:47:15.096" v="1558" actId="478"/>
          <ac:picMkLst>
            <pc:docMk/>
            <pc:sldMk cId="2733851390" sldId="400"/>
            <ac:picMk id="3" creationId="{05BB8980-A965-99D9-CA61-0F4CCE9F8103}"/>
          </ac:picMkLst>
        </pc:picChg>
        <pc:picChg chg="del">
          <ac:chgData name="Self, Christine" userId="7469b40d-c0e5-4438-9ceb-6235ef6ac187" providerId="ADAL" clId="{43EA63FF-5476-425B-84F9-4C8416DF9C13}" dt="2026-08-04T16:47:15.984" v="1559" actId="478"/>
          <ac:picMkLst>
            <pc:docMk/>
            <pc:sldMk cId="2733851390" sldId="400"/>
            <ac:picMk id="4" creationId="{4AD6E9ED-2C68-C947-92BF-14D54E8CBC0F}"/>
          </ac:picMkLst>
        </pc:picChg>
      </pc:sldChg>
      <pc:sldChg chg="addSp delSp modSp add mod delAnim">
        <pc:chgData name="Self, Christine" userId="7469b40d-c0e5-4438-9ceb-6235ef6ac187" providerId="ADAL" clId="{43EA63FF-5476-425B-84F9-4C8416DF9C13}" dt="2026-08-04T16:53:40.890" v="2018" actId="14100"/>
        <pc:sldMkLst>
          <pc:docMk/>
          <pc:sldMk cId="2531202632" sldId="401"/>
        </pc:sldMkLst>
        <pc:spChg chg="del">
          <ac:chgData name="Self, Christine" userId="7469b40d-c0e5-4438-9ceb-6235ef6ac187" providerId="ADAL" clId="{43EA63FF-5476-425B-84F9-4C8416DF9C13}" dt="2026-08-04T16:48:21.433" v="1628" actId="478"/>
          <ac:spMkLst>
            <pc:docMk/>
            <pc:sldMk cId="2531202632" sldId="401"/>
            <ac:spMk id="3" creationId="{C729A3ED-0318-03BF-34C1-831B54BFDE74}"/>
          </ac:spMkLst>
        </pc:spChg>
        <pc:spChg chg="mod">
          <ac:chgData name="Self, Christine" userId="7469b40d-c0e5-4438-9ceb-6235ef6ac187" providerId="ADAL" clId="{43EA63FF-5476-425B-84F9-4C8416DF9C13}" dt="2026-08-04T16:53:40.890" v="2018" actId="14100"/>
          <ac:spMkLst>
            <pc:docMk/>
            <pc:sldMk cId="2531202632" sldId="401"/>
            <ac:spMk id="9" creationId="{58AF2931-E916-9745-02F0-0BE5876C5B49}"/>
          </ac:spMkLst>
        </pc:spChg>
        <pc:spChg chg="add mod">
          <ac:chgData name="Self, Christine" userId="7469b40d-c0e5-4438-9ceb-6235ef6ac187" providerId="ADAL" clId="{43EA63FF-5476-425B-84F9-4C8416DF9C13}" dt="2026-08-04T16:51:32.027" v="1719" actId="1076"/>
          <ac:spMkLst>
            <pc:docMk/>
            <pc:sldMk cId="2531202632" sldId="401"/>
            <ac:spMk id="13" creationId="{00A2A5AD-CBB9-13CF-2D41-001A36A1E9CE}"/>
          </ac:spMkLst>
        </pc:spChg>
        <pc:grpChg chg="del">
          <ac:chgData name="Self, Christine" userId="7469b40d-c0e5-4438-9ceb-6235ef6ac187" providerId="ADAL" clId="{43EA63FF-5476-425B-84F9-4C8416DF9C13}" dt="2026-08-04T16:48:13.784" v="1627" actId="478"/>
          <ac:grpSpMkLst>
            <pc:docMk/>
            <pc:sldMk cId="2531202632" sldId="401"/>
            <ac:grpSpMk id="4" creationId="{3EF7265C-E9B8-283F-3833-A2EB7CC811F2}"/>
          </ac:grpSpMkLst>
        </pc:grpChg>
        <pc:picChg chg="del">
          <ac:chgData name="Self, Christine" userId="7469b40d-c0e5-4438-9ceb-6235ef6ac187" providerId="ADAL" clId="{43EA63FF-5476-425B-84F9-4C8416DF9C13}" dt="2026-08-04T16:48:12.122" v="1626" actId="478"/>
          <ac:picMkLst>
            <pc:docMk/>
            <pc:sldMk cId="2531202632" sldId="401"/>
            <ac:picMk id="2" creationId="{3BD2D88A-9B6C-1906-A827-5596AFA76ED3}"/>
          </ac:picMkLst>
        </pc:picChg>
        <pc:picChg chg="add mod">
          <ac:chgData name="Self, Christine" userId="7469b40d-c0e5-4438-9ceb-6235ef6ac187" providerId="ADAL" clId="{43EA63FF-5476-425B-84F9-4C8416DF9C13}" dt="2026-08-04T16:50:55.514" v="1712" actId="14100"/>
          <ac:picMkLst>
            <pc:docMk/>
            <pc:sldMk cId="2531202632" sldId="401"/>
            <ac:picMk id="11" creationId="{C45C948A-8467-5034-7974-77358619EE83}"/>
          </ac:picMkLst>
        </pc:picChg>
      </pc:sldChg>
      <pc:sldChg chg="addSp delSp modSp add mod ord modNotesTx">
        <pc:chgData name="Self, Christine" userId="7469b40d-c0e5-4438-9ceb-6235ef6ac187" providerId="ADAL" clId="{43EA63FF-5476-425B-84F9-4C8416DF9C13}" dt="2026-08-05T14:51:23.493" v="3805" actId="20577"/>
        <pc:sldMkLst>
          <pc:docMk/>
          <pc:sldMk cId="453164135" sldId="402"/>
        </pc:sldMkLst>
        <pc:spChg chg="mod">
          <ac:chgData name="Self, Christine" userId="7469b40d-c0e5-4438-9ceb-6235ef6ac187" providerId="ADAL" clId="{43EA63FF-5476-425B-84F9-4C8416DF9C13}" dt="2026-08-04T16:58:48.059" v="2363" actId="6549"/>
          <ac:spMkLst>
            <pc:docMk/>
            <pc:sldMk cId="453164135" sldId="402"/>
            <ac:spMk id="2" creationId="{9F5151D5-4C87-3C03-F878-48B95EB05207}"/>
          </ac:spMkLst>
        </pc:spChg>
        <pc:spChg chg="add mod">
          <ac:chgData name="Self, Christine" userId="7469b40d-c0e5-4438-9ceb-6235ef6ac187" providerId="ADAL" clId="{43EA63FF-5476-425B-84F9-4C8416DF9C13}" dt="2026-08-05T14:51:23.493" v="3805" actId="20577"/>
          <ac:spMkLst>
            <pc:docMk/>
            <pc:sldMk cId="453164135" sldId="402"/>
            <ac:spMk id="15" creationId="{946231C8-2A32-3829-5E2D-AECA63A423B9}"/>
          </ac:spMkLst>
        </pc:spChg>
        <pc:picChg chg="del">
          <ac:chgData name="Self, Christine" userId="7469b40d-c0e5-4438-9ceb-6235ef6ac187" providerId="ADAL" clId="{43EA63FF-5476-425B-84F9-4C8416DF9C13}" dt="2026-08-04T16:58:44.526" v="2362" actId="478"/>
          <ac:picMkLst>
            <pc:docMk/>
            <pc:sldMk cId="453164135" sldId="402"/>
            <ac:picMk id="4" creationId="{02DC1C3F-3DFA-1F85-BBB7-7C02451B5071}"/>
          </ac:picMkLst>
        </pc:picChg>
      </pc:sldChg>
    </pc:docChg>
  </pc:docChgLst>
  <pc:docChgLst>
    <pc:chgData name="Brannon, Morgan" userId="88af12d0-6902-4843-a4cb-8120c7c64d10" providerId="ADAL" clId="{EE8ED7CF-0E08-46C5-8C32-9F1FC378110D}"/>
    <pc:docChg chg="custSel modSld">
      <pc:chgData name="Brannon, Morgan" userId="88af12d0-6902-4843-a4cb-8120c7c64d10" providerId="ADAL" clId="{EE8ED7CF-0E08-46C5-8C32-9F1FC378110D}" dt="2026-08-04T20:54:09.342" v="86" actId="1076"/>
      <pc:docMkLst>
        <pc:docMk/>
      </pc:docMkLst>
      <pc:sldChg chg="modSp mod">
        <pc:chgData name="Brannon, Morgan" userId="88af12d0-6902-4843-a4cb-8120c7c64d10" providerId="ADAL" clId="{EE8ED7CF-0E08-46C5-8C32-9F1FC378110D}" dt="2026-08-04T17:50:42.868" v="1" actId="947"/>
        <pc:sldMkLst>
          <pc:docMk/>
          <pc:sldMk cId="3457473571" sldId="268"/>
        </pc:sldMkLst>
        <pc:spChg chg="mod">
          <ac:chgData name="Brannon, Morgan" userId="88af12d0-6902-4843-a4cb-8120c7c64d10" providerId="ADAL" clId="{EE8ED7CF-0E08-46C5-8C32-9F1FC378110D}" dt="2026-08-04T17:50:42.868" v="1" actId="947"/>
          <ac:spMkLst>
            <pc:docMk/>
            <pc:sldMk cId="3457473571" sldId="268"/>
            <ac:spMk id="2" creationId="{441026A0-F144-A90F-9A29-857B7CF1D94D}"/>
          </ac:spMkLst>
        </pc:spChg>
      </pc:sldChg>
      <pc:sldChg chg="addSp delSp modSp mod">
        <pc:chgData name="Brannon, Morgan" userId="88af12d0-6902-4843-a4cb-8120c7c64d10" providerId="ADAL" clId="{EE8ED7CF-0E08-46C5-8C32-9F1FC378110D}" dt="2026-08-04T20:52:33.676" v="81" actId="1076"/>
        <pc:sldMkLst>
          <pc:docMk/>
          <pc:sldMk cId="1434996664" sldId="396"/>
        </pc:sldMkLst>
        <pc:spChg chg="add mod">
          <ac:chgData name="Brannon, Morgan" userId="88af12d0-6902-4843-a4cb-8120c7c64d10" providerId="ADAL" clId="{EE8ED7CF-0E08-46C5-8C32-9F1FC378110D}" dt="2026-08-04T20:52:33.676" v="81" actId="1076"/>
          <ac:spMkLst>
            <pc:docMk/>
            <pc:sldMk cId="1434996664" sldId="396"/>
            <ac:spMk id="4" creationId="{29A65507-C3B6-3CFD-EE0F-FD75AE76DAFA}"/>
          </ac:spMkLst>
        </pc:spChg>
        <pc:picChg chg="add mod">
          <ac:chgData name="Brannon, Morgan" userId="88af12d0-6902-4843-a4cb-8120c7c64d10" providerId="ADAL" clId="{EE8ED7CF-0E08-46C5-8C32-9F1FC378110D}" dt="2026-08-04T20:52:17.951" v="76" actId="1076"/>
          <ac:picMkLst>
            <pc:docMk/>
            <pc:sldMk cId="1434996664" sldId="396"/>
            <ac:picMk id="6" creationId="{29B450BB-3B7C-6DF7-589F-1161E1DC74B1}"/>
          </ac:picMkLst>
        </pc:picChg>
        <pc:picChg chg="del">
          <ac:chgData name="Brannon, Morgan" userId="88af12d0-6902-4843-a4cb-8120c7c64d10" providerId="ADAL" clId="{EE8ED7CF-0E08-46C5-8C32-9F1FC378110D}" dt="2026-08-04T20:52:01.392" v="71" actId="478"/>
          <ac:picMkLst>
            <pc:docMk/>
            <pc:sldMk cId="1434996664" sldId="396"/>
            <ac:picMk id="9" creationId="{F5C92E31-4F55-5398-EA07-1EC169D3A412}"/>
          </ac:picMkLst>
        </pc:picChg>
        <pc:picChg chg="del">
          <ac:chgData name="Brannon, Morgan" userId="88af12d0-6902-4843-a4cb-8120c7c64d10" providerId="ADAL" clId="{EE8ED7CF-0E08-46C5-8C32-9F1FC378110D}" dt="2026-08-04T20:52:03.664" v="72" actId="478"/>
          <ac:picMkLst>
            <pc:docMk/>
            <pc:sldMk cId="1434996664" sldId="396"/>
            <ac:picMk id="10" creationId="{8B2C4D02-A397-D1DC-1FC9-6463B55E98BC}"/>
          </ac:picMkLst>
        </pc:picChg>
      </pc:sldChg>
      <pc:sldChg chg="addSp modSp mod">
        <pc:chgData name="Brannon, Morgan" userId="88af12d0-6902-4843-a4cb-8120c7c64d10" providerId="ADAL" clId="{EE8ED7CF-0E08-46C5-8C32-9F1FC378110D}" dt="2026-08-04T20:50:58.877" v="70" actId="948"/>
        <pc:sldMkLst>
          <pc:docMk/>
          <pc:sldMk cId="2733851390" sldId="400"/>
        </pc:sldMkLst>
        <pc:spChg chg="mod">
          <ac:chgData name="Brannon, Morgan" userId="88af12d0-6902-4843-a4cb-8120c7c64d10" providerId="ADAL" clId="{EE8ED7CF-0E08-46C5-8C32-9F1FC378110D}" dt="2026-08-04T19:00:23.999" v="22" actId="20577"/>
          <ac:spMkLst>
            <pc:docMk/>
            <pc:sldMk cId="2733851390" sldId="400"/>
            <ac:spMk id="2" creationId="{8DFF26FD-A865-B308-67A0-D88EB22E8DB9}"/>
          </ac:spMkLst>
        </pc:spChg>
        <pc:spChg chg="add mod">
          <ac:chgData name="Brannon, Morgan" userId="88af12d0-6902-4843-a4cb-8120c7c64d10" providerId="ADAL" clId="{EE8ED7CF-0E08-46C5-8C32-9F1FC378110D}" dt="2026-08-04T20:50:58.877" v="70" actId="948"/>
          <ac:spMkLst>
            <pc:docMk/>
            <pc:sldMk cId="2733851390" sldId="400"/>
            <ac:spMk id="5" creationId="{7972628A-3E51-5B70-E45B-054C6EC26517}"/>
          </ac:spMkLst>
        </pc:spChg>
        <pc:picChg chg="add mod">
          <ac:chgData name="Brannon, Morgan" userId="88af12d0-6902-4843-a4cb-8120c7c64d10" providerId="ADAL" clId="{EE8ED7CF-0E08-46C5-8C32-9F1FC378110D}" dt="2026-08-04T19:41:04.178" v="23" actId="1076"/>
          <ac:picMkLst>
            <pc:docMk/>
            <pc:sldMk cId="2733851390" sldId="400"/>
            <ac:picMk id="4" creationId="{154B72EF-D463-0C9D-608D-F6688177C925}"/>
          </ac:picMkLst>
        </pc:picChg>
      </pc:sldChg>
      <pc:sldChg chg="addSp modSp mod">
        <pc:chgData name="Brannon, Morgan" userId="88af12d0-6902-4843-a4cb-8120c7c64d10" providerId="ADAL" clId="{EE8ED7CF-0E08-46C5-8C32-9F1FC378110D}" dt="2026-08-04T20:54:09.342" v="86" actId="1076"/>
        <pc:sldMkLst>
          <pc:docMk/>
          <pc:sldMk cId="453164135" sldId="402"/>
        </pc:sldMkLst>
        <pc:picChg chg="add mod">
          <ac:chgData name="Brannon, Morgan" userId="88af12d0-6902-4843-a4cb-8120c7c64d10" providerId="ADAL" clId="{EE8ED7CF-0E08-46C5-8C32-9F1FC378110D}" dt="2026-08-04T20:54:09.342" v="86" actId="1076"/>
          <ac:picMkLst>
            <pc:docMk/>
            <pc:sldMk cId="453164135" sldId="402"/>
            <ac:picMk id="4" creationId="{5C0BC3B0-723B-97C3-3B92-C030F06D40F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7791" cy="349091"/>
          </a:xfrm>
          <a:prstGeom prst="rect">
            <a:avLst/>
          </a:prstGeom>
        </p:spPr>
        <p:txBody>
          <a:bodyPr vert="horz" lIns="93324" tIns="46662" rIns="93324" bIns="46662" rtlCol="0"/>
          <a:lstStyle>
            <a:lvl1pPr algn="l">
              <a:defRPr sz="1200"/>
            </a:lvl1pPr>
          </a:lstStyle>
          <a:p>
            <a:endParaRPr lang="cs-CZ"/>
          </a:p>
        </p:txBody>
      </p:sp>
      <p:sp>
        <p:nvSpPr>
          <p:cNvPr id="3" name="Date Placeholder 2"/>
          <p:cNvSpPr>
            <a:spLocks noGrp="1"/>
          </p:cNvSpPr>
          <p:nvPr>
            <p:ph type="dt" idx="1"/>
          </p:nvPr>
        </p:nvSpPr>
        <p:spPr>
          <a:xfrm>
            <a:off x="5304717" y="0"/>
            <a:ext cx="4057791" cy="349091"/>
          </a:xfrm>
          <a:prstGeom prst="rect">
            <a:avLst/>
          </a:prstGeom>
        </p:spPr>
        <p:txBody>
          <a:bodyPr vert="horz" lIns="93324" tIns="46662" rIns="93324" bIns="46662" rtlCol="0"/>
          <a:lstStyle>
            <a:lvl1pPr algn="r">
              <a:defRPr sz="1200"/>
            </a:lvl1pPr>
          </a:lstStyle>
          <a:p>
            <a:fld id="{B7268E1E-0E44-426D-905E-8AD9B19D2182}" type="datetimeFigureOut">
              <a:rPr lang="cs-CZ" smtClean="0"/>
              <a:t>05.08.2026</a:t>
            </a:fld>
            <a:endParaRPr lang="cs-CZ"/>
          </a:p>
        </p:txBody>
      </p:sp>
      <p:sp>
        <p:nvSpPr>
          <p:cNvPr id="4" name="Slide Image Placeholder 3"/>
          <p:cNvSpPr>
            <a:spLocks noGrp="1" noRot="1" noChangeAspect="1"/>
          </p:cNvSpPr>
          <p:nvPr>
            <p:ph type="sldImg" idx="2"/>
          </p:nvPr>
        </p:nvSpPr>
        <p:spPr>
          <a:xfrm>
            <a:off x="2359025" y="522288"/>
            <a:ext cx="4645025" cy="2613025"/>
          </a:xfrm>
          <a:prstGeom prst="rect">
            <a:avLst/>
          </a:prstGeom>
          <a:noFill/>
          <a:ln w="12700">
            <a:solidFill>
              <a:prstClr val="black"/>
            </a:solidFill>
          </a:ln>
        </p:spPr>
        <p:txBody>
          <a:bodyPr vert="horz" lIns="93324" tIns="46662" rIns="93324" bIns="46662" rtlCol="0" anchor="ctr"/>
          <a:lstStyle/>
          <a:p>
            <a:endParaRPr lang="cs-CZ"/>
          </a:p>
        </p:txBody>
      </p:sp>
      <p:sp>
        <p:nvSpPr>
          <p:cNvPr id="5" name="Notes Placeholder 4"/>
          <p:cNvSpPr>
            <a:spLocks noGrp="1"/>
          </p:cNvSpPr>
          <p:nvPr>
            <p:ph type="body" sz="quarter" idx="3"/>
          </p:nvPr>
        </p:nvSpPr>
        <p:spPr>
          <a:xfrm>
            <a:off x="936413" y="3309902"/>
            <a:ext cx="7491307" cy="3136973"/>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9805"/>
            <a:ext cx="4057791" cy="347476"/>
          </a:xfrm>
          <a:prstGeom prst="rect">
            <a:avLst/>
          </a:prstGeom>
        </p:spPr>
        <p:txBody>
          <a:bodyPr vert="horz" lIns="93324" tIns="46662" rIns="93324" bIns="46662" rtlCol="0" anchor="b"/>
          <a:lstStyle>
            <a:lvl1pPr algn="l">
              <a:defRPr sz="1200"/>
            </a:lvl1pPr>
          </a:lstStyle>
          <a:p>
            <a:endParaRPr lang="cs-CZ"/>
          </a:p>
        </p:txBody>
      </p:sp>
      <p:sp>
        <p:nvSpPr>
          <p:cNvPr id="7" name="Slide Number Placeholder 6"/>
          <p:cNvSpPr>
            <a:spLocks noGrp="1"/>
          </p:cNvSpPr>
          <p:nvPr>
            <p:ph type="sldNum" sz="quarter" idx="5"/>
          </p:nvPr>
        </p:nvSpPr>
        <p:spPr>
          <a:xfrm>
            <a:off x="5304717" y="6619805"/>
            <a:ext cx="4057791" cy="347476"/>
          </a:xfrm>
          <a:prstGeom prst="rect">
            <a:avLst/>
          </a:prstGeom>
        </p:spPr>
        <p:txBody>
          <a:bodyPr vert="horz" lIns="93324" tIns="46662" rIns="93324" bIns="46662"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9025" y="522288"/>
            <a:ext cx="4646613" cy="2613025"/>
          </a:xfrm>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3402765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Connie</a:t>
            </a:r>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3422204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3DB31-B342-97F2-5096-A24AEB2E0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070B3-26F3-8AFA-DA4F-4D2418FC5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474843-CB48-3FE6-5B71-BA569994D798}"/>
              </a:ext>
            </a:extLst>
          </p:cNvPr>
          <p:cNvSpPr>
            <a:spLocks noGrp="1"/>
          </p:cNvSpPr>
          <p:nvPr>
            <p:ph type="body" idx="1"/>
          </p:nvPr>
        </p:nvSpPr>
        <p:spPr/>
        <p:txBody>
          <a:bodyPr/>
          <a:lstStyle/>
          <a:p>
            <a:r>
              <a:rPr lang="en-US"/>
              <a:t>Connie</a:t>
            </a:r>
          </a:p>
        </p:txBody>
      </p:sp>
      <p:sp>
        <p:nvSpPr>
          <p:cNvPr id="4" name="Slide Number Placeholder 3">
            <a:extLst>
              <a:ext uri="{FF2B5EF4-FFF2-40B4-BE49-F238E27FC236}">
                <a16:creationId xmlns:a16="http://schemas.microsoft.com/office/drawing/2014/main" id="{A562C717-7958-585D-FF4D-95C121FC780D}"/>
              </a:ext>
            </a:extLst>
          </p:cNvPr>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40433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1531237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9025" y="522288"/>
            <a:ext cx="4646613" cy="2613025"/>
          </a:xfrm>
        </p:spPr>
      </p:sp>
      <p:sp>
        <p:nvSpPr>
          <p:cNvPr id="3" name="Notes Placeholder 2"/>
          <p:cNvSpPr>
            <a:spLocks noGrp="1"/>
          </p:cNvSpPr>
          <p:nvPr>
            <p:ph type="body" idx="1"/>
          </p:nvPr>
        </p:nvSpPr>
        <p:spPr/>
        <p:txBody>
          <a:bodyPr/>
          <a:lstStyle/>
          <a:p>
            <a:r>
              <a:rPr lang="en-US"/>
              <a:t>Chris</a:t>
            </a:r>
          </a:p>
          <a:p>
            <a:endParaRPr lang="en-US"/>
          </a:p>
          <a:p>
            <a:r>
              <a:rPr lang="en-US"/>
              <a:t>When filling out the Mailing Address Generator, you’ll need your student’s hall name and room number.  Then you can choose </a:t>
            </a:r>
            <a:r>
              <a:rPr lang="en-US" err="1"/>
              <a:t>either”United</a:t>
            </a:r>
            <a:r>
              <a:rPr lang="en-US"/>
              <a:t> States Postal Office” or “UPS, </a:t>
            </a:r>
            <a:r>
              <a:rPr lang="en-US" err="1"/>
              <a:t>FedEX</a:t>
            </a:r>
            <a:r>
              <a:rPr lang="en-US"/>
              <a:t>, Other” and click “Generate Mailing Address.”    When a package arrives, it will be signed for at the hall office and students will receive an email to pick up their package.  Letters will be placed in the students’ mail box.</a:t>
            </a: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2130778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Morgan</a:t>
            </a:r>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3640841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Connie</a:t>
            </a:r>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3217059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Christine</a:t>
            </a:r>
          </a:p>
        </p:txBody>
      </p:sp>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272134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9025" y="522288"/>
            <a:ext cx="4646613" cy="26130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3237">
              <a:defRPr/>
            </a:pPr>
            <a:fld id="{2E6DE88F-1F85-4A27-9D34-D74A50E7B0DA}" type="slidenum">
              <a:rPr lang="en-US">
                <a:solidFill>
                  <a:prstClr val="black"/>
                </a:solidFill>
                <a:latin typeface="Calibri" panose="020F0502020204030204"/>
              </a:rPr>
              <a:pPr defTabSz="933237">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2737958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9025" y="522288"/>
            <a:ext cx="4646613" cy="26130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3371800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9025" y="522288"/>
            <a:ext cx="4646613" cy="2613025"/>
          </a:xfrm>
        </p:spPr>
      </p:sp>
      <p:sp>
        <p:nvSpPr>
          <p:cNvPr id="3" name="Notes Placeholder 2"/>
          <p:cNvSpPr>
            <a:spLocks noGrp="1"/>
          </p:cNvSpPr>
          <p:nvPr>
            <p:ph type="body" idx="1"/>
          </p:nvPr>
        </p:nvSpPr>
        <p:spPr/>
        <p:txBody>
          <a:bodyPr/>
          <a:lstStyle/>
          <a:p>
            <a:r>
              <a:rPr lang="en-US"/>
              <a:t>Chris</a:t>
            </a:r>
          </a:p>
          <a:p>
            <a:endParaRPr lang="en-US"/>
          </a:p>
          <a:p>
            <a:r>
              <a:rPr lang="en-US"/>
              <a:t>As you can see, we’re covering a lot in this short time together.  Keep in mind, we’re sharing reminders about topics like Tuition payment, Financial Aid, and housing, but if you have specific questions about those topics, you may need to reach out directly to those départements.  We’ll be sharing links and contact information along the way!</a:t>
            </a:r>
          </a:p>
          <a:p>
            <a:endParaRPr lang="en-US"/>
          </a:p>
        </p:txBody>
      </p:sp>
      <p:sp>
        <p:nvSpPr>
          <p:cNvPr id="4" name="Slide Number Placeholder 3"/>
          <p:cNvSpPr>
            <a:spLocks noGrp="1"/>
          </p:cNvSpPr>
          <p:nvPr>
            <p:ph type="sldNum" sz="quarter" idx="5"/>
          </p:nvPr>
        </p:nvSpPr>
        <p:spPr/>
        <p:txBody>
          <a:bodyPr/>
          <a:lstStyle/>
          <a:p>
            <a:pPr defTabSz="933237">
              <a:defRPr/>
            </a:pPr>
            <a:fld id="{7E96EE68-4A33-4128-9881-EBF7858748ED}" type="slidenum">
              <a:rPr lang="en-US">
                <a:solidFill>
                  <a:prstClr val="black"/>
                </a:solidFill>
                <a:latin typeface="Aptos" panose="02110004020202020204"/>
              </a:rPr>
              <a:pPr defTabSz="933237">
                <a:defRPr/>
              </a:pPr>
              <a:t>2</a:t>
            </a:fld>
            <a:endParaRPr lang="en-US">
              <a:solidFill>
                <a:prstClr val="black"/>
              </a:solidFill>
              <a:latin typeface="Aptos" panose="02110004020202020204"/>
            </a:endParaRPr>
          </a:p>
        </p:txBody>
      </p:sp>
    </p:spTree>
    <p:extLst>
      <p:ext uri="{BB962C8B-B14F-4D97-AF65-F5344CB8AC3E}">
        <p14:creationId xmlns:p14="http://schemas.microsoft.com/office/powerpoint/2010/main" val="2938834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2362620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BFC7-2C8D-6EEB-243D-4243A308A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ECD982-2FFC-5C14-E299-060DB3157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E40C5-D64F-452F-88B8-E455A1941323}"/>
              </a:ext>
            </a:extLst>
          </p:cNvPr>
          <p:cNvSpPr>
            <a:spLocks noGrp="1"/>
          </p:cNvSpPr>
          <p:nvPr>
            <p:ph type="body" idx="1"/>
          </p:nvPr>
        </p:nvSpPr>
        <p:spPr/>
        <p:txBody>
          <a:bodyPr/>
          <a:lstStyle/>
          <a:p>
            <a:r>
              <a:rPr lang="en-US"/>
              <a:t>Chris</a:t>
            </a:r>
          </a:p>
        </p:txBody>
      </p:sp>
      <p:sp>
        <p:nvSpPr>
          <p:cNvPr id="4" name="Slide Number Placeholder 3">
            <a:extLst>
              <a:ext uri="{FF2B5EF4-FFF2-40B4-BE49-F238E27FC236}">
                <a16:creationId xmlns:a16="http://schemas.microsoft.com/office/drawing/2014/main" id="{D6100C1D-090E-E390-6D10-A507342A0FC4}"/>
              </a:ext>
            </a:extLst>
          </p:cNvPr>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023617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433837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a:t>
            </a:r>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3239122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Morgan</a:t>
            </a:r>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712486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669DA-6F16-EABF-6BE3-F10E6247D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E5A19-C920-46F7-64D5-5E64AD254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B3FDE9-CD60-1924-6136-8C10364FAEE1}"/>
              </a:ext>
            </a:extLst>
          </p:cNvPr>
          <p:cNvSpPr>
            <a:spLocks noGrp="1"/>
          </p:cNvSpPr>
          <p:nvPr>
            <p:ph type="body" idx="1"/>
          </p:nvPr>
        </p:nvSpPr>
        <p:spPr/>
        <p:txBody>
          <a:bodyPr/>
          <a:lstStyle/>
          <a:p>
            <a:r>
              <a:rPr lang="en-US"/>
              <a:t>Morgan</a:t>
            </a:r>
          </a:p>
        </p:txBody>
      </p:sp>
      <p:sp>
        <p:nvSpPr>
          <p:cNvPr id="4" name="Slide Number Placeholder 3">
            <a:extLst>
              <a:ext uri="{FF2B5EF4-FFF2-40B4-BE49-F238E27FC236}">
                <a16:creationId xmlns:a16="http://schemas.microsoft.com/office/drawing/2014/main" id="{A50647CB-B878-57A7-769A-4016CEE4CC5B}"/>
              </a:ext>
            </a:extLst>
          </p:cNvPr>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1255868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Morgan</a:t>
            </a: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268810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1A2BA-9C31-4216-9818-99576C073E0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72707DDB-2575-4239-B777-3C6C2380B699}"/>
              </a:ext>
            </a:extLst>
          </p:cNvPr>
          <p:cNvSpPr>
            <a:spLocks noGrp="1"/>
          </p:cNvSpPr>
          <p:nvPr>
            <p:ph type="subTitle" idx="1"/>
          </p:nvPr>
        </p:nvSpPr>
        <p:spPr>
          <a:xfrm>
            <a:off x="2286000" y="5403057"/>
            <a:ext cx="13716000" cy="2483643"/>
          </a:xfrm>
        </p:spPr>
        <p:txBody>
          <a:bodyPr/>
          <a:lstStyle>
            <a:lvl1pPr marL="0" indent="0" algn="ctr">
              <a:buNone/>
              <a:defRPr sz="3600"/>
            </a:lvl1pPr>
            <a:lvl2pPr marL="685835" indent="0" algn="ctr">
              <a:buNone/>
              <a:defRPr sz="3000"/>
            </a:lvl2pPr>
            <a:lvl3pPr marL="1371669" indent="0" algn="ctr">
              <a:buNone/>
              <a:defRPr sz="2700"/>
            </a:lvl3pPr>
            <a:lvl4pPr marL="2057504" indent="0" algn="ctr">
              <a:buNone/>
              <a:defRPr sz="2400"/>
            </a:lvl4pPr>
            <a:lvl5pPr marL="2743337" indent="0" algn="ctr">
              <a:buNone/>
              <a:defRPr sz="2400"/>
            </a:lvl5pPr>
            <a:lvl6pPr marL="3429171" indent="0" algn="ctr">
              <a:buNone/>
              <a:defRPr sz="2400"/>
            </a:lvl6pPr>
            <a:lvl7pPr marL="4115006" indent="0" algn="ctr">
              <a:buNone/>
              <a:defRPr sz="2400"/>
            </a:lvl7pPr>
            <a:lvl8pPr marL="4800840" indent="0" algn="ctr">
              <a:buNone/>
              <a:defRPr sz="2400"/>
            </a:lvl8pPr>
            <a:lvl9pPr marL="5486675"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2C1C981-5788-4E4E-8A9B-4B162E539D34}"/>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5" name="Footer Placeholder 4">
            <a:extLst>
              <a:ext uri="{FF2B5EF4-FFF2-40B4-BE49-F238E27FC236}">
                <a16:creationId xmlns:a16="http://schemas.microsoft.com/office/drawing/2014/main" id="{0E90A716-237B-46C4-B084-C442A9104D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B4AFC1-6FD2-43EE-8138-D3C445558B38}"/>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191936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055D7-764D-499D-A542-8ADEB839AF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213196-A54D-4862-9ACB-580F1FC68A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89E471-0991-4AF9-BA83-9CDF6057B6FC}"/>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5" name="Footer Placeholder 4">
            <a:extLst>
              <a:ext uri="{FF2B5EF4-FFF2-40B4-BE49-F238E27FC236}">
                <a16:creationId xmlns:a16="http://schemas.microsoft.com/office/drawing/2014/main" id="{B32A43F3-D589-43FF-B6BA-9F27F0CF77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96E244-E03B-4094-8498-037E391EFB78}"/>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833398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8DDD9-19EB-4514-9FC2-B389CC57AFEC}"/>
              </a:ext>
            </a:extLst>
          </p:cNvPr>
          <p:cNvSpPr>
            <a:spLocks noGrp="1"/>
          </p:cNvSpPr>
          <p:nvPr>
            <p:ph type="title"/>
          </p:nvPr>
        </p:nvSpPr>
        <p:spPr>
          <a:xfrm>
            <a:off x="1247775" y="2564609"/>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20272354-CDC1-47DC-9823-405B22053AEA}"/>
              </a:ext>
            </a:extLst>
          </p:cNvPr>
          <p:cNvSpPr>
            <a:spLocks noGrp="1"/>
          </p:cNvSpPr>
          <p:nvPr>
            <p:ph type="body" idx="1"/>
          </p:nvPr>
        </p:nvSpPr>
        <p:spPr>
          <a:xfrm>
            <a:off x="1247775" y="6884197"/>
            <a:ext cx="15773400" cy="2250281"/>
          </a:xfrm>
        </p:spPr>
        <p:txBody>
          <a:bodyPr/>
          <a:lstStyle>
            <a:lvl1pPr marL="0" indent="0">
              <a:buNone/>
              <a:defRPr sz="3600">
                <a:solidFill>
                  <a:schemeClr val="tx1">
                    <a:tint val="75000"/>
                  </a:schemeClr>
                </a:solidFill>
              </a:defRPr>
            </a:lvl1pPr>
            <a:lvl2pPr marL="685835" indent="0">
              <a:buNone/>
              <a:defRPr sz="3000">
                <a:solidFill>
                  <a:schemeClr val="tx1">
                    <a:tint val="75000"/>
                  </a:schemeClr>
                </a:solidFill>
              </a:defRPr>
            </a:lvl2pPr>
            <a:lvl3pPr marL="1371669" indent="0">
              <a:buNone/>
              <a:defRPr sz="2700">
                <a:solidFill>
                  <a:schemeClr val="tx1">
                    <a:tint val="75000"/>
                  </a:schemeClr>
                </a:solidFill>
              </a:defRPr>
            </a:lvl3pPr>
            <a:lvl4pPr marL="2057504" indent="0">
              <a:buNone/>
              <a:defRPr sz="2400">
                <a:solidFill>
                  <a:schemeClr val="tx1">
                    <a:tint val="75000"/>
                  </a:schemeClr>
                </a:solidFill>
              </a:defRPr>
            </a:lvl4pPr>
            <a:lvl5pPr marL="2743337" indent="0">
              <a:buNone/>
              <a:defRPr sz="2400">
                <a:solidFill>
                  <a:schemeClr val="tx1">
                    <a:tint val="75000"/>
                  </a:schemeClr>
                </a:solidFill>
              </a:defRPr>
            </a:lvl5pPr>
            <a:lvl6pPr marL="3429171" indent="0">
              <a:buNone/>
              <a:defRPr sz="2400">
                <a:solidFill>
                  <a:schemeClr val="tx1">
                    <a:tint val="75000"/>
                  </a:schemeClr>
                </a:solidFill>
              </a:defRPr>
            </a:lvl6pPr>
            <a:lvl7pPr marL="4115006" indent="0">
              <a:buNone/>
              <a:defRPr sz="2400">
                <a:solidFill>
                  <a:schemeClr val="tx1">
                    <a:tint val="75000"/>
                  </a:schemeClr>
                </a:solidFill>
              </a:defRPr>
            </a:lvl7pPr>
            <a:lvl8pPr marL="4800840" indent="0">
              <a:buNone/>
              <a:defRPr sz="2400">
                <a:solidFill>
                  <a:schemeClr val="tx1">
                    <a:tint val="75000"/>
                  </a:schemeClr>
                </a:solidFill>
              </a:defRPr>
            </a:lvl8pPr>
            <a:lvl9pPr marL="5486675"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B7E2F-C944-40D8-83EB-5C48EAB2A471}"/>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5" name="Footer Placeholder 4">
            <a:extLst>
              <a:ext uri="{FF2B5EF4-FFF2-40B4-BE49-F238E27FC236}">
                <a16:creationId xmlns:a16="http://schemas.microsoft.com/office/drawing/2014/main" id="{F9A8ECDE-F90F-4A61-9B60-656D21991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8BD20-3BC4-4196-BC3E-86F75FEA8CCE}"/>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941143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51C0-F4C6-49F6-A3CB-86DB654B6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3522D8-B5BA-4362-BF4F-2A1156D82F74}"/>
              </a:ext>
            </a:extLst>
          </p:cNvPr>
          <p:cNvSpPr>
            <a:spLocks noGrp="1"/>
          </p:cNvSpPr>
          <p:nvPr>
            <p:ph sz="half" idx="1"/>
          </p:nvPr>
        </p:nvSpPr>
        <p:spPr>
          <a:xfrm>
            <a:off x="1257300" y="2738439"/>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4B91DB-93E9-4E58-A181-C6041311790B}"/>
              </a:ext>
            </a:extLst>
          </p:cNvPr>
          <p:cNvSpPr>
            <a:spLocks noGrp="1"/>
          </p:cNvSpPr>
          <p:nvPr>
            <p:ph sz="half" idx="2"/>
          </p:nvPr>
        </p:nvSpPr>
        <p:spPr>
          <a:xfrm>
            <a:off x="9258300" y="2738439"/>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735D04-ABD9-4873-A908-B46870F98D64}"/>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6" name="Footer Placeholder 5">
            <a:extLst>
              <a:ext uri="{FF2B5EF4-FFF2-40B4-BE49-F238E27FC236}">
                <a16:creationId xmlns:a16="http://schemas.microsoft.com/office/drawing/2014/main" id="{4A5E86CA-48A0-4075-936D-6115FCA6EC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2D86EE-0064-4C0D-B040-8CB62C712C1A}"/>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32536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93DBD-7125-43DF-9220-2F235944D8FB}"/>
              </a:ext>
            </a:extLst>
          </p:cNvPr>
          <p:cNvSpPr>
            <a:spLocks noGrp="1"/>
          </p:cNvSpPr>
          <p:nvPr>
            <p:ph type="title"/>
          </p:nvPr>
        </p:nvSpPr>
        <p:spPr>
          <a:xfrm>
            <a:off x="1259682" y="547690"/>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E3F876-548A-4398-94C1-175EFAB49170}"/>
              </a:ext>
            </a:extLst>
          </p:cNvPr>
          <p:cNvSpPr>
            <a:spLocks noGrp="1"/>
          </p:cNvSpPr>
          <p:nvPr>
            <p:ph type="body" idx="1"/>
          </p:nvPr>
        </p:nvSpPr>
        <p:spPr>
          <a:xfrm>
            <a:off x="1259684" y="2521745"/>
            <a:ext cx="7736681" cy="1235868"/>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AF8437C0-4AC6-4B55-9DAE-DCD134D7C0BE}"/>
              </a:ext>
            </a:extLst>
          </p:cNvPr>
          <p:cNvSpPr>
            <a:spLocks noGrp="1"/>
          </p:cNvSpPr>
          <p:nvPr>
            <p:ph sz="half" idx="2"/>
          </p:nvPr>
        </p:nvSpPr>
        <p:spPr>
          <a:xfrm>
            <a:off x="1259684"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787E0D-09F9-459E-8019-F8385DDC718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0817E4FB-EB51-4FAE-A1BA-312828DA5D9A}"/>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819327-5A71-47E8-9090-B073E43B9AB6}"/>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8" name="Footer Placeholder 7">
            <a:extLst>
              <a:ext uri="{FF2B5EF4-FFF2-40B4-BE49-F238E27FC236}">
                <a16:creationId xmlns:a16="http://schemas.microsoft.com/office/drawing/2014/main" id="{698022DB-144C-49C4-A583-AB03D6E533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99397F-47EB-4270-AF24-DD18BDF099C4}"/>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765719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83F0-51C3-45BC-AEC5-69C0D9595D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F0F2BD-A499-480D-A4D1-96A14705FAE6}"/>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4" name="Footer Placeholder 3">
            <a:extLst>
              <a:ext uri="{FF2B5EF4-FFF2-40B4-BE49-F238E27FC236}">
                <a16:creationId xmlns:a16="http://schemas.microsoft.com/office/drawing/2014/main" id="{9540EBF4-B2C6-4E03-B435-CFF12F9E2F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5E2BCA-B344-4799-88E0-E061FAB14AA7}"/>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647001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13819F-8128-4FD5-9ED8-502D02A3BAEA}"/>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3" name="Footer Placeholder 2">
            <a:extLst>
              <a:ext uri="{FF2B5EF4-FFF2-40B4-BE49-F238E27FC236}">
                <a16:creationId xmlns:a16="http://schemas.microsoft.com/office/drawing/2014/main" id="{D1AC5858-ACAD-4D82-9A90-B292AE023F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799513-D9CE-4035-84A6-F6009E45A893}"/>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893832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EA568-DD7D-4838-8FAF-6BED31824FC8}"/>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8AFDDF46-C96E-45B7-97D0-A72B2BE5BEF0}"/>
              </a:ext>
            </a:extLst>
          </p:cNvPr>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5A9319-2312-4FEF-B180-380C8BBA1F04}"/>
              </a:ext>
            </a:extLst>
          </p:cNvPr>
          <p:cNvSpPr>
            <a:spLocks noGrp="1"/>
          </p:cNvSpPr>
          <p:nvPr>
            <p:ph type="body" sz="half" idx="2"/>
          </p:nvPr>
        </p:nvSpPr>
        <p:spPr>
          <a:xfrm>
            <a:off x="1259684" y="3086100"/>
            <a:ext cx="5898356" cy="5717382"/>
          </a:xfrm>
        </p:spPr>
        <p:txBody>
          <a:bodyPr/>
          <a:lstStyle>
            <a:lvl1pPr marL="0" indent="0">
              <a:buNone/>
              <a:defRPr sz="2400"/>
            </a:lvl1pPr>
            <a:lvl2pPr marL="685835" indent="0">
              <a:buNone/>
              <a:defRPr sz="2100"/>
            </a:lvl2pPr>
            <a:lvl3pPr marL="1371669" indent="0">
              <a:buNone/>
              <a:defRPr sz="1800"/>
            </a:lvl3pPr>
            <a:lvl4pPr marL="2057504" indent="0">
              <a:buNone/>
              <a:defRPr sz="1500"/>
            </a:lvl4pPr>
            <a:lvl5pPr marL="2743337" indent="0">
              <a:buNone/>
              <a:defRPr sz="1500"/>
            </a:lvl5pPr>
            <a:lvl6pPr marL="3429171" indent="0">
              <a:buNone/>
              <a:defRPr sz="1500"/>
            </a:lvl6pPr>
            <a:lvl7pPr marL="4115006" indent="0">
              <a:buNone/>
              <a:defRPr sz="1500"/>
            </a:lvl7pPr>
            <a:lvl8pPr marL="4800840" indent="0">
              <a:buNone/>
              <a:defRPr sz="1500"/>
            </a:lvl8pPr>
            <a:lvl9pPr marL="5486675"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2E0BBD11-2A34-4D60-89C7-87E53D012623}"/>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6" name="Footer Placeholder 5">
            <a:extLst>
              <a:ext uri="{FF2B5EF4-FFF2-40B4-BE49-F238E27FC236}">
                <a16:creationId xmlns:a16="http://schemas.microsoft.com/office/drawing/2014/main" id="{EB68221E-36A0-4C48-A7DC-4A5754F68B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189918-86C5-4676-8836-16017BA203D6}"/>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554749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850F-B0E9-4138-8991-2B0896EDE97B}"/>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741F689C-4026-4B52-9DD2-AD810B82707F}"/>
              </a:ext>
            </a:extLst>
          </p:cNvPr>
          <p:cNvSpPr>
            <a:spLocks noGrp="1"/>
          </p:cNvSpPr>
          <p:nvPr>
            <p:ph type="pic" idx="1"/>
          </p:nvPr>
        </p:nvSpPr>
        <p:spPr>
          <a:xfrm>
            <a:off x="7774782" y="1481140"/>
            <a:ext cx="9258300" cy="7310438"/>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endParaRPr lang="en-US"/>
          </a:p>
        </p:txBody>
      </p:sp>
      <p:sp>
        <p:nvSpPr>
          <p:cNvPr id="4" name="Text Placeholder 3">
            <a:extLst>
              <a:ext uri="{FF2B5EF4-FFF2-40B4-BE49-F238E27FC236}">
                <a16:creationId xmlns:a16="http://schemas.microsoft.com/office/drawing/2014/main" id="{9A5F59C5-CA2D-49B6-B2C9-70357659EF79}"/>
              </a:ext>
            </a:extLst>
          </p:cNvPr>
          <p:cNvSpPr>
            <a:spLocks noGrp="1"/>
          </p:cNvSpPr>
          <p:nvPr>
            <p:ph type="body" sz="half" idx="2"/>
          </p:nvPr>
        </p:nvSpPr>
        <p:spPr>
          <a:xfrm>
            <a:off x="1259684" y="3086100"/>
            <a:ext cx="5898356" cy="5717382"/>
          </a:xfrm>
        </p:spPr>
        <p:txBody>
          <a:bodyPr/>
          <a:lstStyle>
            <a:lvl1pPr marL="0" indent="0">
              <a:buNone/>
              <a:defRPr sz="2400"/>
            </a:lvl1pPr>
            <a:lvl2pPr marL="685835" indent="0">
              <a:buNone/>
              <a:defRPr sz="2100"/>
            </a:lvl2pPr>
            <a:lvl3pPr marL="1371669" indent="0">
              <a:buNone/>
              <a:defRPr sz="1800"/>
            </a:lvl3pPr>
            <a:lvl4pPr marL="2057504" indent="0">
              <a:buNone/>
              <a:defRPr sz="1500"/>
            </a:lvl4pPr>
            <a:lvl5pPr marL="2743337" indent="0">
              <a:buNone/>
              <a:defRPr sz="1500"/>
            </a:lvl5pPr>
            <a:lvl6pPr marL="3429171" indent="0">
              <a:buNone/>
              <a:defRPr sz="1500"/>
            </a:lvl6pPr>
            <a:lvl7pPr marL="4115006" indent="0">
              <a:buNone/>
              <a:defRPr sz="1500"/>
            </a:lvl7pPr>
            <a:lvl8pPr marL="4800840" indent="0">
              <a:buNone/>
              <a:defRPr sz="1500"/>
            </a:lvl8pPr>
            <a:lvl9pPr marL="5486675"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0E85454-1A63-415B-BFD3-9ACA0D95DED2}"/>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6" name="Footer Placeholder 5">
            <a:extLst>
              <a:ext uri="{FF2B5EF4-FFF2-40B4-BE49-F238E27FC236}">
                <a16:creationId xmlns:a16="http://schemas.microsoft.com/office/drawing/2014/main" id="{488D6768-026C-4422-A47E-6B5616C664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929BE6-A5C4-455C-8725-291EFC9EB1F4}"/>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873047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E1C-B272-46ED-9631-47BCB98B40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8B86B0-EC0D-4E4B-A218-7FD65D4861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962751-FBAF-458F-A2AF-2539F530F432}"/>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5" name="Footer Placeholder 4">
            <a:extLst>
              <a:ext uri="{FF2B5EF4-FFF2-40B4-BE49-F238E27FC236}">
                <a16:creationId xmlns:a16="http://schemas.microsoft.com/office/drawing/2014/main" id="{0CF320BA-081B-4378-8B24-8317935709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FF6D6-B3FA-49F2-B6D7-E8570F66F820}"/>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080829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D64E15-70FE-4941-9137-756BEC17756A}"/>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9119CE-47D1-4BFF-9D6D-118CA6BA288C}"/>
              </a:ext>
            </a:extLst>
          </p:cNvPr>
          <p:cNvSpPr>
            <a:spLocks noGrp="1"/>
          </p:cNvSpPr>
          <p:nvPr>
            <p:ph type="body" orient="vert" idx="1"/>
          </p:nvPr>
        </p:nvSpPr>
        <p:spPr>
          <a:xfrm>
            <a:off x="1257300"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AEEB16-FE39-4BAA-B559-BCAE10B7521A}"/>
              </a:ext>
            </a:extLst>
          </p:cNvPr>
          <p:cNvSpPr>
            <a:spLocks noGrp="1"/>
          </p:cNvSpPr>
          <p:nvPr>
            <p:ph type="dt" sz="half" idx="10"/>
          </p:nvPr>
        </p:nvSpPr>
        <p:spPr/>
        <p:txBody>
          <a:bodyPr/>
          <a:lstStyle/>
          <a:p>
            <a:fld id="{425404F2-BE9A-4460-8815-8F645183555F}" type="datetimeFigureOut">
              <a:rPr lang="en-US" smtClean="0"/>
              <a:pPr/>
              <a:t>8/5/2026</a:t>
            </a:fld>
            <a:endParaRPr lang="en-US"/>
          </a:p>
        </p:txBody>
      </p:sp>
      <p:sp>
        <p:nvSpPr>
          <p:cNvPr id="5" name="Footer Placeholder 4">
            <a:extLst>
              <a:ext uri="{FF2B5EF4-FFF2-40B4-BE49-F238E27FC236}">
                <a16:creationId xmlns:a16="http://schemas.microsoft.com/office/drawing/2014/main" id="{E58A3993-4B0E-4831-8CF4-213E25C4E5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3B0AE-E927-42C9-9E70-F4B58834D17E}"/>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066787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40072922-33C4-4B41-B07E-A2C165941FC0}"/>
              </a:ext>
            </a:extLst>
          </p:cNvPr>
          <p:cNvSpPr>
            <a:spLocks/>
          </p:cNvSpPr>
          <p:nvPr userDrawn="1"/>
        </p:nvSpPr>
        <p:spPr bwMode="auto">
          <a:xfrm>
            <a:off x="2" y="-5907"/>
            <a:ext cx="18287999" cy="10293717"/>
          </a:xfrm>
          <a:custGeom>
            <a:avLst/>
            <a:gdLst>
              <a:gd name="connsiteX0" fmla="*/ 9767862 w 12188824"/>
              <a:gd name="connsiteY0" fmla="*/ 3591325 h 6862478"/>
              <a:gd name="connsiteX1" fmla="*/ 9899546 w 12188824"/>
              <a:gd name="connsiteY1" fmla="*/ 3644748 h 6862478"/>
              <a:gd name="connsiteX2" fmla="*/ 9899546 w 12188824"/>
              <a:gd name="connsiteY2" fmla="*/ 3911859 h 6862478"/>
              <a:gd name="connsiteX3" fmla="*/ 9897839 w 12188824"/>
              <a:gd name="connsiteY3" fmla="*/ 3912978 h 6862478"/>
              <a:gd name="connsiteX4" fmla="*/ 9899211 w 12188824"/>
              <a:gd name="connsiteY4" fmla="*/ 3914350 h 6862478"/>
              <a:gd name="connsiteX5" fmla="*/ 6947176 w 12188824"/>
              <a:gd name="connsiteY5" fmla="*/ 6861937 h 6862478"/>
              <a:gd name="connsiteX6" fmla="*/ 6414587 w 12188824"/>
              <a:gd name="connsiteY6" fmla="*/ 6861937 h 6862478"/>
              <a:gd name="connsiteX7" fmla="*/ 9630137 w 12188824"/>
              <a:gd name="connsiteY7" fmla="*/ 3645275 h 6862478"/>
              <a:gd name="connsiteX8" fmla="*/ 9630905 w 12188824"/>
              <a:gd name="connsiteY8" fmla="*/ 3646043 h 6862478"/>
              <a:gd name="connsiteX9" fmla="*/ 9631715 w 12188824"/>
              <a:gd name="connsiteY9" fmla="*/ 3644748 h 6862478"/>
              <a:gd name="connsiteX10" fmla="*/ 9767862 w 12188824"/>
              <a:gd name="connsiteY10" fmla="*/ 3591325 h 6862478"/>
              <a:gd name="connsiteX11" fmla="*/ 4757494 w 12188824"/>
              <a:gd name="connsiteY11" fmla="*/ 1042910 h 6862478"/>
              <a:gd name="connsiteX12" fmla="*/ 5529879 w 12188824"/>
              <a:gd name="connsiteY12" fmla="*/ 1359067 h 6862478"/>
              <a:gd name="connsiteX13" fmla="*/ 5529879 w 12188824"/>
              <a:gd name="connsiteY13" fmla="*/ 2896807 h 6862478"/>
              <a:gd name="connsiteX14" fmla="*/ 5529674 w 12188824"/>
              <a:gd name="connsiteY14" fmla="*/ 2896992 h 6862478"/>
              <a:gd name="connsiteX15" fmla="*/ 5529736 w 12188824"/>
              <a:gd name="connsiteY15" fmla="*/ 2897055 h 6862478"/>
              <a:gd name="connsiteX16" fmla="*/ 1564312 w 12188824"/>
              <a:gd name="connsiteY16" fmla="*/ 6862478 h 6862478"/>
              <a:gd name="connsiteX17" fmla="*/ 0 w 12188824"/>
              <a:gd name="connsiteY17" fmla="*/ 6862478 h 6862478"/>
              <a:gd name="connsiteX18" fmla="*/ 0 w 12188824"/>
              <a:gd name="connsiteY18" fmla="*/ 5342325 h 6862478"/>
              <a:gd name="connsiteX19" fmla="*/ 3988160 w 12188824"/>
              <a:gd name="connsiteY19" fmla="*/ 1360788 h 6862478"/>
              <a:gd name="connsiteX20" fmla="*/ 3989570 w 12188824"/>
              <a:gd name="connsiteY20" fmla="*/ 1359067 h 6862478"/>
              <a:gd name="connsiteX21" fmla="*/ 4757494 w 12188824"/>
              <a:gd name="connsiteY21" fmla="*/ 1042910 h 6862478"/>
              <a:gd name="connsiteX22" fmla="*/ 3710411 w 12188824"/>
              <a:gd name="connsiteY22" fmla="*/ 0 h 6862478"/>
              <a:gd name="connsiteX23" fmla="*/ 4245830 w 12188824"/>
              <a:gd name="connsiteY23" fmla="*/ 0 h 6862478"/>
              <a:gd name="connsiteX24" fmla="*/ 588411 w 12188824"/>
              <a:gd name="connsiteY24" fmla="*/ 3645275 h 6862478"/>
              <a:gd name="connsiteX25" fmla="*/ 588200 w 12188824"/>
              <a:gd name="connsiteY25" fmla="*/ 3645059 h 6862478"/>
              <a:gd name="connsiteX26" fmla="*/ 527740 w 12188824"/>
              <a:gd name="connsiteY26" fmla="*/ 3684767 h 6862478"/>
              <a:gd name="connsiteX27" fmla="*/ 326868 w 12188824"/>
              <a:gd name="connsiteY27" fmla="*/ 3644701 h 6862478"/>
              <a:gd name="connsiteX28" fmla="*/ 326868 w 12188824"/>
              <a:gd name="connsiteY28" fmla="*/ 3377590 h 6862478"/>
              <a:gd name="connsiteX29" fmla="*/ 331357 w 12188824"/>
              <a:gd name="connsiteY29" fmla="*/ 3374641 h 6862478"/>
              <a:gd name="connsiteX30" fmla="*/ 9362881 w 12188824"/>
              <a:gd name="connsiteY30" fmla="*/ 0 h 6862478"/>
              <a:gd name="connsiteX31" fmla="*/ 11962512 w 12188824"/>
              <a:gd name="connsiteY31" fmla="*/ 0 h 6862478"/>
              <a:gd name="connsiteX32" fmla="*/ 11962512 w 12188824"/>
              <a:gd name="connsiteY32" fmla="*/ 0 h 6862478"/>
              <a:gd name="connsiteX33" fmla="*/ 12188824 w 12188824"/>
              <a:gd name="connsiteY33" fmla="*/ 0 h 6862478"/>
              <a:gd name="connsiteX34" fmla="*/ 12188824 w 12188824"/>
              <a:gd name="connsiteY34" fmla="*/ 279302 h 6862478"/>
              <a:gd name="connsiteX35" fmla="*/ 9215738 w 12188824"/>
              <a:gd name="connsiteY35" fmla="*/ 3246880 h 6862478"/>
              <a:gd name="connsiteX36" fmla="*/ 9210177 w 12188824"/>
              <a:gd name="connsiteY36" fmla="*/ 3253408 h 6862478"/>
              <a:gd name="connsiteX37" fmla="*/ 8764072 w 12188824"/>
              <a:gd name="connsiteY37" fmla="*/ 3253408 h 6862478"/>
              <a:gd name="connsiteX38" fmla="*/ 8737355 w 12188824"/>
              <a:gd name="connsiteY38" fmla="*/ 3220478 h 6862478"/>
              <a:gd name="connsiteX39" fmla="*/ 5093641 w 12188824"/>
              <a:gd name="connsiteY39" fmla="*/ 6858904 h 6862478"/>
              <a:gd name="connsiteX40" fmla="*/ 2494012 w 12188824"/>
              <a:gd name="connsiteY40" fmla="*/ 6858904 h 686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188824" h="6862478">
                <a:moveTo>
                  <a:pt x="9767862" y="3591325"/>
                </a:moveTo>
                <a:cubicBezTo>
                  <a:pt x="9816221" y="3591325"/>
                  <a:pt x="9863835" y="3609133"/>
                  <a:pt x="9899546" y="3644748"/>
                </a:cubicBezTo>
                <a:cubicBezTo>
                  <a:pt x="9970967" y="3721913"/>
                  <a:pt x="9970967" y="3840629"/>
                  <a:pt x="9899546" y="3911859"/>
                </a:cubicBezTo>
                <a:lnTo>
                  <a:pt x="9897839" y="3912978"/>
                </a:lnTo>
                <a:lnTo>
                  <a:pt x="9899211" y="3914350"/>
                </a:lnTo>
                <a:lnTo>
                  <a:pt x="6947176" y="6861937"/>
                </a:lnTo>
                <a:lnTo>
                  <a:pt x="6414587" y="6861937"/>
                </a:lnTo>
                <a:lnTo>
                  <a:pt x="9630137" y="3645275"/>
                </a:lnTo>
                <a:lnTo>
                  <a:pt x="9630905" y="3646043"/>
                </a:lnTo>
                <a:lnTo>
                  <a:pt x="9631715" y="3644748"/>
                </a:lnTo>
                <a:cubicBezTo>
                  <a:pt x="9670402" y="3609133"/>
                  <a:pt x="9719504" y="3591325"/>
                  <a:pt x="9767862" y="3591325"/>
                </a:cubicBezTo>
                <a:close/>
                <a:moveTo>
                  <a:pt x="4757494" y="1042910"/>
                </a:moveTo>
                <a:cubicBezTo>
                  <a:pt x="5036266" y="1042910"/>
                  <a:pt x="5315782" y="1148296"/>
                  <a:pt x="5529879" y="1359067"/>
                </a:cubicBezTo>
                <a:cubicBezTo>
                  <a:pt x="5958073" y="1786547"/>
                  <a:pt x="5958073" y="2475264"/>
                  <a:pt x="5529879" y="2896807"/>
                </a:cubicBezTo>
                <a:lnTo>
                  <a:pt x="5529674" y="2896992"/>
                </a:lnTo>
                <a:lnTo>
                  <a:pt x="5529736" y="2897055"/>
                </a:lnTo>
                <a:lnTo>
                  <a:pt x="1564312" y="6862478"/>
                </a:lnTo>
                <a:lnTo>
                  <a:pt x="0" y="6862478"/>
                </a:lnTo>
                <a:lnTo>
                  <a:pt x="0" y="5342325"/>
                </a:lnTo>
                <a:lnTo>
                  <a:pt x="3988160" y="1360788"/>
                </a:lnTo>
                <a:lnTo>
                  <a:pt x="3989570" y="1359067"/>
                </a:lnTo>
                <a:cubicBezTo>
                  <a:pt x="4200693" y="1148296"/>
                  <a:pt x="4478721" y="1042910"/>
                  <a:pt x="4757494" y="1042910"/>
                </a:cubicBezTo>
                <a:close/>
                <a:moveTo>
                  <a:pt x="3710411" y="0"/>
                </a:moveTo>
                <a:lnTo>
                  <a:pt x="4245830" y="0"/>
                </a:lnTo>
                <a:lnTo>
                  <a:pt x="588411" y="3645275"/>
                </a:lnTo>
                <a:lnTo>
                  <a:pt x="588200" y="3645059"/>
                </a:lnTo>
                <a:lnTo>
                  <a:pt x="527740" y="3684767"/>
                </a:lnTo>
                <a:cubicBezTo>
                  <a:pt x="460783" y="3711478"/>
                  <a:pt x="380433" y="3698123"/>
                  <a:pt x="326868" y="3644701"/>
                </a:cubicBezTo>
                <a:cubicBezTo>
                  <a:pt x="249494" y="3573471"/>
                  <a:pt x="249494" y="3454755"/>
                  <a:pt x="326868" y="3377590"/>
                </a:cubicBezTo>
                <a:lnTo>
                  <a:pt x="331357" y="3374641"/>
                </a:lnTo>
                <a:close/>
                <a:moveTo>
                  <a:pt x="9362881" y="0"/>
                </a:moveTo>
                <a:lnTo>
                  <a:pt x="11962512" y="0"/>
                </a:lnTo>
                <a:lnTo>
                  <a:pt x="11962512" y="0"/>
                </a:lnTo>
                <a:lnTo>
                  <a:pt x="12188824" y="0"/>
                </a:lnTo>
                <a:lnTo>
                  <a:pt x="12188824" y="279302"/>
                </a:lnTo>
                <a:lnTo>
                  <a:pt x="9215738" y="3246880"/>
                </a:lnTo>
                <a:lnTo>
                  <a:pt x="9210177" y="3253408"/>
                </a:lnTo>
                <a:cubicBezTo>
                  <a:pt x="9085267" y="3378117"/>
                  <a:pt x="8888981" y="3378117"/>
                  <a:pt x="8764072" y="3253408"/>
                </a:cubicBezTo>
                <a:lnTo>
                  <a:pt x="8737355" y="3220478"/>
                </a:lnTo>
                <a:lnTo>
                  <a:pt x="5093641" y="6858904"/>
                </a:lnTo>
                <a:lnTo>
                  <a:pt x="2494012" y="6858904"/>
                </a:lnTo>
                <a:close/>
              </a:path>
            </a:pathLst>
          </a:custGeom>
          <a:solidFill>
            <a:schemeClr val="accent1">
              <a:alpha val="2000"/>
            </a:schemeClr>
          </a:solidFill>
          <a:ln w="9525">
            <a:noFill/>
            <a:round/>
            <a:headEnd/>
            <a:tailEnd/>
          </a:ln>
        </p:spPr>
        <p:txBody>
          <a:bodyPr vert="horz" wrap="square" lIns="137160" tIns="68580" rIns="137160" bIns="68580" numCol="1" anchor="t" anchorCtr="0" compatLnSpc="1">
            <a:prstTxWarp prst="textNoShape">
              <a:avLst/>
            </a:prstTxWarp>
            <a:noAutofit/>
          </a:bodyPr>
          <a:lstStyle/>
          <a:p>
            <a:endParaRPr lang="en-IN" sz="3600"/>
          </a:p>
        </p:txBody>
      </p:sp>
      <p:sp>
        <p:nvSpPr>
          <p:cNvPr id="4" name="Date Placeholder 3"/>
          <p:cNvSpPr>
            <a:spLocks noGrp="1"/>
          </p:cNvSpPr>
          <p:nvPr>
            <p:ph type="dt" sz="half" idx="10"/>
          </p:nvPr>
        </p:nvSpPr>
        <p:spPr/>
        <p:txBody>
          <a:bodyPr/>
          <a:lstStyle/>
          <a:p>
            <a:fld id="{425404F2-BE9A-4460-8815-8F645183555F}"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
        <p:nvSpPr>
          <p:cNvPr id="7" name="Title 1">
            <a:extLst>
              <a:ext uri="{FF2B5EF4-FFF2-40B4-BE49-F238E27FC236}">
                <a16:creationId xmlns:a16="http://schemas.microsoft.com/office/drawing/2014/main" id="{9C6F62FE-A218-4FF4-BF4B-A352B0436A5A}"/>
              </a:ext>
            </a:extLst>
          </p:cNvPr>
          <p:cNvSpPr>
            <a:spLocks noGrp="1"/>
          </p:cNvSpPr>
          <p:nvPr>
            <p:ph type="title"/>
          </p:nvPr>
        </p:nvSpPr>
        <p:spPr>
          <a:xfrm>
            <a:off x="914402" y="411962"/>
            <a:ext cx="16459202" cy="1066622"/>
          </a:xfrm>
        </p:spPr>
        <p:txBody>
          <a:bodyPr lIns="0" rIns="0"/>
          <a:lstStyle>
            <a:lvl1pPr>
              <a:defRPr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8" name="Rectangle 7">
            <a:extLst>
              <a:ext uri="{FF2B5EF4-FFF2-40B4-BE49-F238E27FC236}">
                <a16:creationId xmlns:a16="http://schemas.microsoft.com/office/drawing/2014/main" id="{181EF826-198D-4368-A76F-9E1DBEF4FFBE}"/>
              </a:ext>
            </a:extLst>
          </p:cNvPr>
          <p:cNvSpPr/>
          <p:nvPr userDrawn="1"/>
        </p:nvSpPr>
        <p:spPr>
          <a:xfrm>
            <a:off x="2" y="401132"/>
            <a:ext cx="500789" cy="10998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600"/>
          </a:p>
        </p:txBody>
      </p:sp>
      <p:sp>
        <p:nvSpPr>
          <p:cNvPr id="10" name="Text Placeholder 9">
            <a:extLst>
              <a:ext uri="{FF2B5EF4-FFF2-40B4-BE49-F238E27FC236}">
                <a16:creationId xmlns:a16="http://schemas.microsoft.com/office/drawing/2014/main" id="{77DFC7F0-CE29-402B-AD65-76FC395728EE}"/>
              </a:ext>
            </a:extLst>
          </p:cNvPr>
          <p:cNvSpPr>
            <a:spLocks noGrp="1"/>
          </p:cNvSpPr>
          <p:nvPr>
            <p:ph type="body" sz="quarter" idx="13"/>
          </p:nvPr>
        </p:nvSpPr>
        <p:spPr>
          <a:xfrm>
            <a:off x="914640" y="1456415"/>
            <a:ext cx="16458723" cy="618977"/>
          </a:xfrm>
        </p:spPr>
        <p:txBody>
          <a:bodyPr lIns="0" rIns="0">
            <a:normAutofit/>
          </a:bodyPr>
          <a:lstStyle>
            <a:lvl1pPr marL="0" indent="0">
              <a:buFontTx/>
              <a:buNone/>
              <a:defRPr sz="24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914286" indent="0">
              <a:buFontTx/>
              <a:buNone/>
              <a:defRPr/>
            </a:lvl2pPr>
            <a:lvl3pPr marL="1828571" indent="0">
              <a:buFontTx/>
              <a:buNone/>
              <a:defRPr/>
            </a:lvl3pPr>
            <a:lvl4pPr marL="2742857" indent="0">
              <a:buFontTx/>
              <a:buNone/>
              <a:defRPr/>
            </a:lvl4pPr>
            <a:lvl5pPr marL="3657143" indent="0">
              <a:buFontTx/>
              <a:buNone/>
              <a:defRPr/>
            </a:lvl5pPr>
          </a:lstStyle>
          <a:p>
            <a:pPr lvl="0"/>
            <a:r>
              <a:rPr lang="en-US"/>
              <a:t>Edit Master text styles</a:t>
            </a:r>
            <a:endParaRPr lang="en-IN"/>
          </a:p>
        </p:txBody>
      </p:sp>
    </p:spTree>
    <p:extLst>
      <p:ext uri="{BB962C8B-B14F-4D97-AF65-F5344CB8AC3E}">
        <p14:creationId xmlns:p14="http://schemas.microsoft.com/office/powerpoint/2010/main" val="495655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010" y="4305956"/>
            <a:ext cx="8898335" cy="1066622"/>
          </a:xfrm>
        </p:spPr>
        <p:txBody>
          <a:bodyPr>
            <a:normAutofit/>
          </a:bodyPr>
          <a:lstStyle>
            <a:lvl1pPr algn="ctr">
              <a:defRPr sz="54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425404F2-BE9A-4460-8815-8F645183555F}"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638455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2" y="9367903"/>
            <a:ext cx="18288000" cy="917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6" name="TextBox 5"/>
          <p:cNvSpPr txBox="1"/>
          <p:nvPr userDrawn="1"/>
        </p:nvSpPr>
        <p:spPr>
          <a:xfrm>
            <a:off x="14160983" y="9630626"/>
            <a:ext cx="2478179" cy="346249"/>
          </a:xfrm>
          <a:prstGeom prst="rect">
            <a:avLst/>
          </a:prstGeom>
          <a:noFill/>
        </p:spPr>
        <p:txBody>
          <a:bodyPr wrap="none" rtlCol="0">
            <a:spAutoFit/>
          </a:bodyPr>
          <a:lstStyle/>
          <a:p>
            <a:r>
              <a:rPr lang="en-US" sz="1650" b="1">
                <a:solidFill>
                  <a:schemeClr val="bg1"/>
                </a:solidFill>
                <a:ea typeface="Open Sans" panose="020B0606030504020204" pitchFamily="34" charset="0"/>
                <a:cs typeface="Open Sans" panose="020B0606030504020204" pitchFamily="34" charset="0"/>
              </a:rPr>
              <a:t>This is a Presentation Title</a:t>
            </a:r>
          </a:p>
        </p:txBody>
      </p:sp>
      <p:grpSp>
        <p:nvGrpSpPr>
          <p:cNvPr id="7" name="Group 6"/>
          <p:cNvGrpSpPr/>
          <p:nvPr userDrawn="1"/>
        </p:nvGrpSpPr>
        <p:grpSpPr>
          <a:xfrm>
            <a:off x="16732305" y="9660957"/>
            <a:ext cx="336123" cy="331647"/>
            <a:chOff x="4328868" y="5502988"/>
            <a:chExt cx="500307" cy="493774"/>
          </a:xfrm>
          <a:solidFill>
            <a:schemeClr val="bg1"/>
          </a:solidFill>
        </p:grpSpPr>
        <p:sp>
          <p:nvSpPr>
            <p:cNvPr id="8" name="Freeform 7">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sp>
          <p:nvSpPr>
            <p:cNvPr id="9" name="Freeform 8">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grpSp>
      <p:grpSp>
        <p:nvGrpSpPr>
          <p:cNvPr id="10" name="Group 9"/>
          <p:cNvGrpSpPr/>
          <p:nvPr userDrawn="1"/>
        </p:nvGrpSpPr>
        <p:grpSpPr>
          <a:xfrm flipH="1">
            <a:off x="17469261" y="9660957"/>
            <a:ext cx="336123" cy="331647"/>
            <a:chOff x="4328868" y="5502988"/>
            <a:chExt cx="500307" cy="493774"/>
          </a:xfrm>
          <a:solidFill>
            <a:schemeClr val="bg1"/>
          </a:solidFill>
        </p:grpSpPr>
        <p:sp>
          <p:nvSpPr>
            <p:cNvPr id="11" name="Freeform 10">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sp>
          <p:nvSpPr>
            <p:cNvPr id="12" name="Freeform 11">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grpSp>
      <p:sp>
        <p:nvSpPr>
          <p:cNvPr id="17" name="Slide Number Placeholder 16"/>
          <p:cNvSpPr>
            <a:spLocks noGrp="1"/>
          </p:cNvSpPr>
          <p:nvPr>
            <p:ph type="sldNum" sz="quarter" idx="12"/>
          </p:nvPr>
        </p:nvSpPr>
        <p:spPr>
          <a:xfrm>
            <a:off x="16804097" y="9485661"/>
            <a:ext cx="736958" cy="630672"/>
          </a:xfrm>
        </p:spPr>
        <p:txBody>
          <a:bodyPr/>
          <a:lstStyle>
            <a:lvl1pPr>
              <a:defRPr sz="1650">
                <a:solidFill>
                  <a:schemeClr val="bg1"/>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5494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6E16425B-2A42-409E-BD07-64554C49ED28}"/>
              </a:ext>
            </a:extLst>
          </p:cNvPr>
          <p:cNvSpPr>
            <a:spLocks noGrp="1"/>
          </p:cNvSpPr>
          <p:nvPr>
            <p:ph type="pic" sz="quarter" idx="13"/>
          </p:nvPr>
        </p:nvSpPr>
        <p:spPr>
          <a:xfrm>
            <a:off x="2" y="0"/>
            <a:ext cx="18288000" cy="10287000"/>
          </a:xfrm>
        </p:spPr>
        <p:txBody>
          <a:bodyPr anchor="ctr"/>
          <a:lstStyle>
            <a:lvl1pPr marL="0" indent="0" algn="ctr">
              <a:buFontTx/>
              <a:buNone/>
              <a:defRPr/>
            </a:lvl1pPr>
          </a:lstStyle>
          <a:p>
            <a:endParaRPr lang="en-IN"/>
          </a:p>
        </p:txBody>
      </p:sp>
      <p:sp>
        <p:nvSpPr>
          <p:cNvPr id="2" name="Title 1"/>
          <p:cNvSpPr>
            <a:spLocks noGrp="1"/>
          </p:cNvSpPr>
          <p:nvPr>
            <p:ph type="ctrTitle"/>
          </p:nvPr>
        </p:nvSpPr>
        <p:spPr>
          <a:xfrm>
            <a:off x="5638802" y="5918399"/>
            <a:ext cx="11734800" cy="2070714"/>
          </a:xfrm>
        </p:spPr>
        <p:txBody>
          <a:bodyPr lIns="0" rIns="0" anchor="b">
            <a:noAutofit/>
          </a:bodyPr>
          <a:lstStyle>
            <a:lvl1pPr algn="r">
              <a:defRPr lang="en-US" sz="12000" kern="12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Subtitle 2"/>
          <p:cNvSpPr>
            <a:spLocks noGrp="1"/>
          </p:cNvSpPr>
          <p:nvPr>
            <p:ph type="subTitle" idx="1"/>
          </p:nvPr>
        </p:nvSpPr>
        <p:spPr>
          <a:xfrm>
            <a:off x="8711838" y="8477474"/>
            <a:ext cx="8661762" cy="660582"/>
          </a:xfrm>
        </p:spPr>
        <p:txBody>
          <a:bodyPr lIns="0" rIns="0">
            <a:normAutofit/>
          </a:bodyPr>
          <a:lstStyle>
            <a:lvl1pPr marL="0" indent="0" algn="r">
              <a:buNone/>
              <a:defRPr lang="en-US" sz="3600" kern="12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914247" indent="0" algn="ctr">
              <a:buNone/>
              <a:defRPr>
                <a:solidFill>
                  <a:schemeClr val="tx1">
                    <a:tint val="75000"/>
                  </a:schemeClr>
                </a:solidFill>
              </a:defRPr>
            </a:lvl2pPr>
            <a:lvl3pPr marL="1828496" indent="0" algn="ctr">
              <a:buNone/>
              <a:defRPr>
                <a:solidFill>
                  <a:schemeClr val="tx1">
                    <a:tint val="75000"/>
                  </a:schemeClr>
                </a:solidFill>
              </a:defRPr>
            </a:lvl3pPr>
            <a:lvl4pPr marL="2742743" indent="0" algn="ctr">
              <a:buNone/>
              <a:defRPr>
                <a:solidFill>
                  <a:schemeClr val="tx1">
                    <a:tint val="75000"/>
                  </a:schemeClr>
                </a:solidFill>
              </a:defRPr>
            </a:lvl4pPr>
            <a:lvl5pPr marL="3656991" indent="0" algn="ctr">
              <a:buNone/>
              <a:defRPr>
                <a:solidFill>
                  <a:schemeClr val="tx1">
                    <a:tint val="75000"/>
                  </a:schemeClr>
                </a:solidFill>
              </a:defRPr>
            </a:lvl5pPr>
            <a:lvl6pPr marL="4571238" indent="0" algn="ctr">
              <a:buNone/>
              <a:defRPr>
                <a:solidFill>
                  <a:schemeClr val="tx1">
                    <a:tint val="75000"/>
                  </a:schemeClr>
                </a:solidFill>
              </a:defRPr>
            </a:lvl6pPr>
            <a:lvl7pPr marL="5485487" indent="0" algn="ctr">
              <a:buNone/>
              <a:defRPr>
                <a:solidFill>
                  <a:schemeClr val="tx1">
                    <a:tint val="75000"/>
                  </a:schemeClr>
                </a:solidFill>
              </a:defRPr>
            </a:lvl7pPr>
            <a:lvl8pPr marL="6399734" indent="0" algn="ctr">
              <a:buNone/>
              <a:defRPr>
                <a:solidFill>
                  <a:schemeClr val="tx1">
                    <a:tint val="75000"/>
                  </a:schemeClr>
                </a:solidFill>
              </a:defRPr>
            </a:lvl8pPr>
            <a:lvl9pPr marL="731398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
        <p:nvSpPr>
          <p:cNvPr id="12" name="Picture Placeholder 11">
            <a:extLst>
              <a:ext uri="{FF2B5EF4-FFF2-40B4-BE49-F238E27FC236}">
                <a16:creationId xmlns:a16="http://schemas.microsoft.com/office/drawing/2014/main" id="{A44978E7-8DCC-4370-A827-019C0A465DB1}"/>
              </a:ext>
            </a:extLst>
          </p:cNvPr>
          <p:cNvSpPr>
            <a:spLocks noGrp="1"/>
          </p:cNvSpPr>
          <p:nvPr>
            <p:ph type="pic" sz="quarter" idx="14"/>
          </p:nvPr>
        </p:nvSpPr>
        <p:spPr>
          <a:xfrm>
            <a:off x="245334" y="2315588"/>
            <a:ext cx="6003066" cy="5987832"/>
          </a:xfrm>
          <a:custGeom>
            <a:avLst/>
            <a:gdLst>
              <a:gd name="connsiteX0" fmla="*/ 1741488 w 3484563"/>
              <a:gd name="connsiteY0" fmla="*/ 0 h 3476625"/>
              <a:gd name="connsiteX1" fmla="*/ 3484563 w 3484563"/>
              <a:gd name="connsiteY1" fmla="*/ 1738313 h 3476625"/>
              <a:gd name="connsiteX2" fmla="*/ 1741488 w 3484563"/>
              <a:gd name="connsiteY2" fmla="*/ 3476625 h 3476625"/>
              <a:gd name="connsiteX3" fmla="*/ 0 w 3484563"/>
              <a:gd name="connsiteY3" fmla="*/ 1738313 h 3476625"/>
            </a:gdLst>
            <a:ahLst/>
            <a:cxnLst>
              <a:cxn ang="0">
                <a:pos x="connsiteX0" y="connsiteY0"/>
              </a:cxn>
              <a:cxn ang="0">
                <a:pos x="connsiteX1" y="connsiteY1"/>
              </a:cxn>
              <a:cxn ang="0">
                <a:pos x="connsiteX2" y="connsiteY2"/>
              </a:cxn>
              <a:cxn ang="0">
                <a:pos x="connsiteX3" y="connsiteY3"/>
              </a:cxn>
            </a:cxnLst>
            <a:rect l="l" t="t" r="r" b="b"/>
            <a:pathLst>
              <a:path w="3484563" h="3476625">
                <a:moveTo>
                  <a:pt x="1741488" y="0"/>
                </a:moveTo>
                <a:lnTo>
                  <a:pt x="3484563" y="1738313"/>
                </a:lnTo>
                <a:lnTo>
                  <a:pt x="1741488" y="3476625"/>
                </a:lnTo>
                <a:lnTo>
                  <a:pt x="0" y="1738313"/>
                </a:lnTo>
                <a:close/>
              </a:path>
            </a:pathLst>
          </a:custGeom>
          <a:solidFill>
            <a:schemeClr val="accent3"/>
          </a:solidFill>
        </p:spPr>
        <p:txBody>
          <a:bodyPr wrap="square" anchor="ctr">
            <a:noAutofit/>
          </a:bodyPr>
          <a:lstStyle>
            <a:lvl1pPr marL="0" indent="0" algn="ctr">
              <a:buFontTx/>
              <a:buNone/>
              <a:defRPr sz="4200">
                <a:solidFill>
                  <a:schemeClr val="bg1"/>
                </a:solidFill>
              </a:defRPr>
            </a:lvl1pPr>
          </a:lstStyle>
          <a:p>
            <a:endParaRPr lang="en-IN"/>
          </a:p>
        </p:txBody>
      </p:sp>
    </p:spTree>
    <p:extLst>
      <p:ext uri="{BB962C8B-B14F-4D97-AF65-F5344CB8AC3E}">
        <p14:creationId xmlns:p14="http://schemas.microsoft.com/office/powerpoint/2010/main" val="238019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E1A12D-7FBE-0E0B-4D0A-65E5294BE065}"/>
              </a:ext>
            </a:extLst>
          </p:cNvPr>
          <p:cNvSpPr>
            <a:spLocks noGrp="1"/>
          </p:cNvSpPr>
          <p:nvPr>
            <p:ph type="body" sz="quarter" idx="11" hasCustomPrompt="1"/>
          </p:nvPr>
        </p:nvSpPr>
        <p:spPr>
          <a:xfrm>
            <a:off x="1143000" y="1740940"/>
            <a:ext cx="5639844" cy="941519"/>
          </a:xfrm>
          <a:prstGeom prst="rect">
            <a:avLst/>
          </a:prstGeom>
        </p:spPr>
        <p:txBody>
          <a:bodyPr anchor="ctr"/>
          <a:lstStyle>
            <a:lvl1pPr marL="0" indent="0" fontAlgn="ctr">
              <a:lnSpc>
                <a:spcPct val="100000"/>
              </a:lnSpc>
              <a:buNone/>
              <a:defRPr sz="6600" b="1" i="0" cap="all" baseline="0">
                <a:latin typeface="Arial" panose="020B0604020202020204" pitchFamily="34" charset="0"/>
                <a:cs typeface="Arial" panose="020B0604020202020204" pitchFamily="34" charset="0"/>
              </a:defRPr>
            </a:lvl1pPr>
          </a:lstStyle>
          <a:p>
            <a:pPr lvl="0"/>
            <a:r>
              <a:rPr lang="en-US"/>
              <a:t>95%</a:t>
            </a:r>
          </a:p>
        </p:txBody>
      </p:sp>
      <p:sp>
        <p:nvSpPr>
          <p:cNvPr id="7" name="Text Placeholder 5">
            <a:extLst>
              <a:ext uri="{FF2B5EF4-FFF2-40B4-BE49-F238E27FC236}">
                <a16:creationId xmlns:a16="http://schemas.microsoft.com/office/drawing/2014/main" id="{89948E16-7BF2-13E1-C914-F56C8213A3C6}"/>
              </a:ext>
            </a:extLst>
          </p:cNvPr>
          <p:cNvSpPr>
            <a:spLocks noGrp="1"/>
          </p:cNvSpPr>
          <p:nvPr>
            <p:ph type="body" sz="quarter" idx="12" hasCustomPrompt="1"/>
          </p:nvPr>
        </p:nvSpPr>
        <p:spPr>
          <a:xfrm>
            <a:off x="1143002" y="2696734"/>
            <a:ext cx="5639843"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3" name="Text Placeholder 5">
            <a:extLst>
              <a:ext uri="{FF2B5EF4-FFF2-40B4-BE49-F238E27FC236}">
                <a16:creationId xmlns:a16="http://schemas.microsoft.com/office/drawing/2014/main" id="{24855F87-3A4F-440A-CF44-55FA4865645E}"/>
              </a:ext>
            </a:extLst>
          </p:cNvPr>
          <p:cNvSpPr>
            <a:spLocks noGrp="1"/>
          </p:cNvSpPr>
          <p:nvPr>
            <p:ph type="body" sz="quarter" idx="15" hasCustomPrompt="1"/>
          </p:nvPr>
        </p:nvSpPr>
        <p:spPr>
          <a:xfrm>
            <a:off x="1143002" y="3824289"/>
            <a:ext cx="6400799" cy="374985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lob</a:t>
            </a:r>
          </a:p>
        </p:txBody>
      </p:sp>
      <p:sp>
        <p:nvSpPr>
          <p:cNvPr id="10" name="Picture Placeholder 3">
            <a:extLst>
              <a:ext uri="{FF2B5EF4-FFF2-40B4-BE49-F238E27FC236}">
                <a16:creationId xmlns:a16="http://schemas.microsoft.com/office/drawing/2014/main" id="{251A092E-CDE5-1BF6-E5A2-056400428A04}"/>
              </a:ext>
            </a:extLst>
          </p:cNvPr>
          <p:cNvSpPr>
            <a:spLocks noGrp="1"/>
          </p:cNvSpPr>
          <p:nvPr>
            <p:ph type="pic" sz="quarter" idx="10"/>
          </p:nvPr>
        </p:nvSpPr>
        <p:spPr>
          <a:xfrm>
            <a:off x="8433150" y="0"/>
            <a:ext cx="9854850" cy="10287000"/>
          </a:xfrm>
          <a:prstGeom prst="rect">
            <a:avLst/>
          </a:prstGeom>
        </p:spPr>
        <p:txBody>
          <a:bodyPr/>
          <a:lstStyle/>
          <a:p>
            <a:endParaRPr lang="en-US"/>
          </a:p>
        </p:txBody>
      </p:sp>
      <p:sp>
        <p:nvSpPr>
          <p:cNvPr id="5" name="Slide Number Placeholder 5">
            <a:extLst>
              <a:ext uri="{FF2B5EF4-FFF2-40B4-BE49-F238E27FC236}">
                <a16:creationId xmlns:a16="http://schemas.microsoft.com/office/drawing/2014/main" id="{BCB8A289-6A0B-D952-A1AB-4C93EACFA2AA}"/>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8" name="Graphic 7">
            <a:extLst>
              <a:ext uri="{FF2B5EF4-FFF2-40B4-BE49-F238E27FC236}">
                <a16:creationId xmlns:a16="http://schemas.microsoft.com/office/drawing/2014/main" id="{7DB6B179-D0EA-5167-FD4B-4238B2E35A6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4157544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Top">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0" y="1"/>
            <a:ext cx="18288000" cy="5257799"/>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1143000" y="6557376"/>
            <a:ext cx="9947133" cy="1043574"/>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a:t>
            </a:r>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43002" y="5603113"/>
            <a:ext cx="5639843"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3" name="Slide Number Placeholder 5">
            <a:extLst>
              <a:ext uri="{FF2B5EF4-FFF2-40B4-BE49-F238E27FC236}">
                <a16:creationId xmlns:a16="http://schemas.microsoft.com/office/drawing/2014/main" id="{783B77DE-7773-2D02-8D8A-0DDAB915A31C}"/>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6" name="Graphic 5">
            <a:extLst>
              <a:ext uri="{FF2B5EF4-FFF2-40B4-BE49-F238E27FC236}">
                <a16:creationId xmlns:a16="http://schemas.microsoft.com/office/drawing/2014/main" id="{CE2BA612-3014-B494-C506-A42CD03437E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41289409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 Imag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3249656" y="0"/>
            <a:ext cx="5038344"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1143000" y="2668764"/>
            <a:ext cx="5266944" cy="493218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endParaRPr lang="en-US"/>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endParaRPr lang="en-US"/>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43002" y="1714501"/>
            <a:ext cx="5266943"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9" name="Text Placeholder 5">
            <a:extLst>
              <a:ext uri="{FF2B5EF4-FFF2-40B4-BE49-F238E27FC236}">
                <a16:creationId xmlns:a16="http://schemas.microsoft.com/office/drawing/2014/main" id="{4451CCC4-4B67-5C87-0A46-CCC5D94BC5E6}"/>
              </a:ext>
            </a:extLst>
          </p:cNvPr>
          <p:cNvSpPr>
            <a:spLocks noGrp="1"/>
          </p:cNvSpPr>
          <p:nvPr>
            <p:ph type="body" sz="quarter" idx="16" hasCustomPrompt="1"/>
          </p:nvPr>
        </p:nvSpPr>
        <p:spPr>
          <a:xfrm>
            <a:off x="7189733" y="2668764"/>
            <a:ext cx="5266944" cy="493218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endParaRPr lang="en-US"/>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endParaRPr lang="en-US"/>
          </a:p>
        </p:txBody>
      </p:sp>
      <p:sp>
        <p:nvSpPr>
          <p:cNvPr id="3" name="Slide Number Placeholder 5">
            <a:extLst>
              <a:ext uri="{FF2B5EF4-FFF2-40B4-BE49-F238E27FC236}">
                <a16:creationId xmlns:a16="http://schemas.microsoft.com/office/drawing/2014/main" id="{136CC692-DD4F-61B4-18C2-52DC96D43DD8}"/>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6" name="Graphic 5">
            <a:extLst>
              <a:ext uri="{FF2B5EF4-FFF2-40B4-BE49-F238E27FC236}">
                <a16:creationId xmlns:a16="http://schemas.microsoft.com/office/drawing/2014/main" id="{745F0C3B-D255-45C7-B6C6-1965D9CF752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1272665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251A092E-CDE5-1BF6-E5A2-056400428A04}"/>
              </a:ext>
            </a:extLst>
          </p:cNvPr>
          <p:cNvSpPr>
            <a:spLocks noGrp="1"/>
          </p:cNvSpPr>
          <p:nvPr>
            <p:ph type="pic" sz="quarter" idx="10"/>
          </p:nvPr>
        </p:nvSpPr>
        <p:spPr>
          <a:xfrm>
            <a:off x="8433150" y="0"/>
            <a:ext cx="9854850"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2" y="1740939"/>
            <a:ext cx="6400799" cy="1105929"/>
          </a:xfrm>
          <a:prstGeom prst="rect">
            <a:avLst/>
          </a:prstGeom>
        </p:spPr>
        <p:txBody>
          <a:bodyPr/>
          <a:lstStyle>
            <a:lvl1pPr marL="0" indent="0">
              <a:lnSpc>
                <a:spcPts val="2400"/>
              </a:lnSpc>
              <a:spcBef>
                <a:spcPts val="300"/>
              </a:spcBef>
              <a:buFont typeface="Arial" panose="020B0604020202020204" pitchFamily="34" charset="0"/>
              <a:buNone/>
              <a:defRPr sz="1800" b="1" i="1">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a:t>
            </a:r>
          </a:p>
        </p:txBody>
      </p:sp>
      <p:sp>
        <p:nvSpPr>
          <p:cNvPr id="4" name="Text Placeholder 5">
            <a:extLst>
              <a:ext uri="{FF2B5EF4-FFF2-40B4-BE49-F238E27FC236}">
                <a16:creationId xmlns:a16="http://schemas.microsoft.com/office/drawing/2014/main" id="{FF651A40-64F8-9772-5A93-8A0997CB4BA8}"/>
              </a:ext>
            </a:extLst>
          </p:cNvPr>
          <p:cNvSpPr>
            <a:spLocks noGrp="1"/>
          </p:cNvSpPr>
          <p:nvPr>
            <p:ph type="body" sz="quarter" idx="16" hasCustomPrompt="1"/>
          </p:nvPr>
        </p:nvSpPr>
        <p:spPr>
          <a:xfrm>
            <a:off x="1143002" y="2865332"/>
            <a:ext cx="6400799" cy="1105929"/>
          </a:xfrm>
          <a:prstGeom prst="rect">
            <a:avLst/>
          </a:prstGeom>
        </p:spPr>
        <p:txBody>
          <a:bodyPr/>
          <a:lstStyle>
            <a:lvl1pPr marL="0" indent="0">
              <a:lnSpc>
                <a:spcPts val="2400"/>
              </a:lnSpc>
              <a:spcBef>
                <a:spcPts val="300"/>
              </a:spcBef>
              <a:buFont typeface="Arial" panose="020B0604020202020204" pitchFamily="34" charset="0"/>
              <a:buNone/>
              <a:defRPr sz="1500" b="0" i="0">
                <a:solidFill>
                  <a:srgbClr val="D9222A"/>
                </a:solidFill>
                <a:latin typeface="Arial" panose="020B0604020202020204" pitchFamily="34" charset="0"/>
                <a:cs typeface="Arial" panose="020B0604020202020204" pitchFamily="34" charset="0"/>
              </a:defRPr>
            </a:lvl1pPr>
          </a:lstStyle>
          <a:p>
            <a:pPr lvl="0"/>
            <a:r>
              <a:rPr lang="en-US"/>
              <a:t>– LOREM IPSUM DOLOR SIT AMET</a:t>
            </a:r>
          </a:p>
        </p:txBody>
      </p:sp>
      <p:sp>
        <p:nvSpPr>
          <p:cNvPr id="6" name="Slide Number Placeholder 5">
            <a:extLst>
              <a:ext uri="{FF2B5EF4-FFF2-40B4-BE49-F238E27FC236}">
                <a16:creationId xmlns:a16="http://schemas.microsoft.com/office/drawing/2014/main" id="{DBEEB90B-D603-BD84-1182-6117B2B2A302}"/>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7" name="Graphic 6">
            <a:extLst>
              <a:ext uri="{FF2B5EF4-FFF2-40B4-BE49-F238E27FC236}">
                <a16:creationId xmlns:a16="http://schemas.microsoft.com/office/drawing/2014/main" id="{2A9BA41B-6C91-19F7-7DBD-661B1E3A5A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31265258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 Image Lef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2120" y="0"/>
            <a:ext cx="11654454"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12495914" y="2668764"/>
            <a:ext cx="4649087" cy="493218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endParaRPr lang="en-US"/>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2495914" y="1714501"/>
            <a:ext cx="4649088"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a:t>
            </a:r>
          </a:p>
        </p:txBody>
      </p:sp>
      <p:sp>
        <p:nvSpPr>
          <p:cNvPr id="7" name="Slide Number Placeholder 5">
            <a:extLst>
              <a:ext uri="{FF2B5EF4-FFF2-40B4-BE49-F238E27FC236}">
                <a16:creationId xmlns:a16="http://schemas.microsoft.com/office/drawing/2014/main" id="{E4BD883F-5CF0-C7DE-EDCC-BB058323A8CC}"/>
              </a:ext>
            </a:extLst>
          </p:cNvPr>
          <p:cNvSpPr>
            <a:spLocks noGrp="1"/>
          </p:cNvSpPr>
          <p:nvPr>
            <p:ph type="sldNum" sz="quarter" idx="13"/>
          </p:nvPr>
        </p:nvSpPr>
        <p:spPr>
          <a:xfrm>
            <a:off x="16778004" y="8989651"/>
            <a:ext cx="493035" cy="265997"/>
          </a:xfrm>
          <a:prstGeom prst="rect">
            <a:avLst/>
          </a:prstGeom>
        </p:spPr>
        <p:txBody>
          <a:bodyPr anchor="ctr"/>
          <a:lstStyle>
            <a:lvl1pPr>
              <a:defRPr sz="1200"/>
            </a:lvl1pPr>
          </a:lstStyle>
          <a:p>
            <a:pPr algn="r"/>
            <a:fld id="{19BDA809-5331-1C46-836A-41C801806DA5}" type="slidenum">
              <a:rPr lang="en-US" smtClean="0"/>
              <a:pPr algn="r"/>
              <a:t>‹#›</a:t>
            </a:fld>
            <a:endParaRPr lang="en-US"/>
          </a:p>
        </p:txBody>
      </p:sp>
      <p:pic>
        <p:nvPicPr>
          <p:cNvPr id="8" name="Graphic 7">
            <a:extLst>
              <a:ext uri="{FF2B5EF4-FFF2-40B4-BE49-F238E27FC236}">
                <a16:creationId xmlns:a16="http://schemas.microsoft.com/office/drawing/2014/main" id="{ACB26FF5-772C-F7F5-BD7C-C8D3A6A55DA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255209" y="8984888"/>
            <a:ext cx="2522792" cy="276189"/>
          </a:xfrm>
          <a:prstGeom prst="rect">
            <a:avLst/>
          </a:prstGeom>
        </p:spPr>
      </p:pic>
    </p:spTree>
    <p:extLst>
      <p:ext uri="{BB962C8B-B14F-4D97-AF65-F5344CB8AC3E}">
        <p14:creationId xmlns:p14="http://schemas.microsoft.com/office/powerpoint/2010/main" val="2714316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 2 Image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2120" y="2854842"/>
            <a:ext cx="6558801" cy="4746108"/>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7647470" y="1722475"/>
            <a:ext cx="9497532" cy="511010"/>
          </a:xfrm>
          <a:prstGeom prst="rect">
            <a:avLst/>
          </a:prstGeom>
        </p:spPr>
        <p:txBody>
          <a:bodyPr anchor="ctr"/>
          <a:lstStyle>
            <a:lvl1pPr marL="0" indent="0" fontAlgn="ctr">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a:t>
            </a:r>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50388" y="1714501"/>
            <a:ext cx="4649088" cy="518984"/>
          </a:xfrm>
          <a:prstGeom prst="rect">
            <a:avLst/>
          </a:prstGeom>
        </p:spPr>
        <p:txBody>
          <a:bodyPr anchor="ctr"/>
          <a:lstStyle>
            <a:lvl1pPr marL="0" indent="0" fontAlgn="ctr">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a:t>
            </a:r>
          </a:p>
        </p:txBody>
      </p:sp>
      <p:sp>
        <p:nvSpPr>
          <p:cNvPr id="6" name="Picture Placeholder 3">
            <a:extLst>
              <a:ext uri="{FF2B5EF4-FFF2-40B4-BE49-F238E27FC236}">
                <a16:creationId xmlns:a16="http://schemas.microsoft.com/office/drawing/2014/main" id="{42F9B47A-22CF-5889-B5AA-F30CFD7F4379}"/>
              </a:ext>
            </a:extLst>
          </p:cNvPr>
          <p:cNvSpPr>
            <a:spLocks noGrp="1"/>
          </p:cNvSpPr>
          <p:nvPr>
            <p:ph type="pic" sz="quarter" idx="16"/>
          </p:nvPr>
        </p:nvSpPr>
        <p:spPr>
          <a:xfrm>
            <a:off x="11717082" y="2854842"/>
            <a:ext cx="6584208" cy="4746108"/>
          </a:xfrm>
          <a:prstGeom prst="rect">
            <a:avLst/>
          </a:prstGeom>
        </p:spPr>
        <p:txBody>
          <a:bodyPr/>
          <a:lstStyle/>
          <a:p>
            <a:endParaRPr lang="en-US"/>
          </a:p>
        </p:txBody>
      </p:sp>
      <p:sp>
        <p:nvSpPr>
          <p:cNvPr id="9" name="Rectangle 8">
            <a:extLst>
              <a:ext uri="{FF2B5EF4-FFF2-40B4-BE49-F238E27FC236}">
                <a16:creationId xmlns:a16="http://schemas.microsoft.com/office/drawing/2014/main" id="{DAF4B259-3C5D-EBEA-C7D1-C5EFA26DF4D3}"/>
              </a:ext>
            </a:extLst>
          </p:cNvPr>
          <p:cNvSpPr/>
          <p:nvPr userDrawn="1"/>
        </p:nvSpPr>
        <p:spPr>
          <a:xfrm>
            <a:off x="6570921" y="2854842"/>
            <a:ext cx="5146161" cy="4746108"/>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Text Placeholder 5">
            <a:extLst>
              <a:ext uri="{FF2B5EF4-FFF2-40B4-BE49-F238E27FC236}">
                <a16:creationId xmlns:a16="http://schemas.microsoft.com/office/drawing/2014/main" id="{DD8A3D4D-8C02-264A-7168-88D40D6FE19A}"/>
              </a:ext>
            </a:extLst>
          </p:cNvPr>
          <p:cNvSpPr>
            <a:spLocks noGrp="1"/>
          </p:cNvSpPr>
          <p:nvPr>
            <p:ph type="body" sz="quarter" idx="17" hasCustomPrompt="1"/>
          </p:nvPr>
        </p:nvSpPr>
        <p:spPr>
          <a:xfrm>
            <a:off x="6923791" y="4286243"/>
            <a:ext cx="4440422" cy="293858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1" name="Text Placeholder 5">
            <a:extLst>
              <a:ext uri="{FF2B5EF4-FFF2-40B4-BE49-F238E27FC236}">
                <a16:creationId xmlns:a16="http://schemas.microsoft.com/office/drawing/2014/main" id="{FB7C4D66-E40E-6EE2-BCBF-0C2CD2EAA033}"/>
              </a:ext>
            </a:extLst>
          </p:cNvPr>
          <p:cNvSpPr>
            <a:spLocks noGrp="1"/>
          </p:cNvSpPr>
          <p:nvPr>
            <p:ph type="body" sz="quarter" idx="18" hasCustomPrompt="1"/>
          </p:nvPr>
        </p:nvSpPr>
        <p:spPr>
          <a:xfrm>
            <a:off x="6923791" y="3331979"/>
            <a:ext cx="4440422"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8" name="Slide Number Placeholder 5">
            <a:extLst>
              <a:ext uri="{FF2B5EF4-FFF2-40B4-BE49-F238E27FC236}">
                <a16:creationId xmlns:a16="http://schemas.microsoft.com/office/drawing/2014/main" id="{EB0356B2-8951-BC0D-D963-DD873AC21969}"/>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12" name="Graphic 11">
            <a:extLst>
              <a:ext uri="{FF2B5EF4-FFF2-40B4-BE49-F238E27FC236}">
                <a16:creationId xmlns:a16="http://schemas.microsoft.com/office/drawing/2014/main" id="{A78BBB29-8C01-5D83-D488-E04DA03AFCB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1719478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rge Title with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784A23-AF0C-4303-A082-9C7B9F89525F}"/>
              </a:ext>
            </a:extLst>
          </p:cNvPr>
          <p:cNvSpPr>
            <a:spLocks noGrp="1" noRot="1" noMove="1" noResize="1" noEditPoints="1" noAdjustHandles="1" noChangeArrowheads="1" noChangeShapeType="1"/>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Picture Placeholder 3">
            <a:extLst>
              <a:ext uri="{FF2B5EF4-FFF2-40B4-BE49-F238E27FC236}">
                <a16:creationId xmlns:a16="http://schemas.microsoft.com/office/drawing/2014/main" id="{251A092E-CDE5-1BF6-E5A2-056400428A04}"/>
              </a:ext>
            </a:extLst>
          </p:cNvPr>
          <p:cNvSpPr>
            <a:spLocks noGrp="1"/>
          </p:cNvSpPr>
          <p:nvPr>
            <p:ph type="pic" sz="quarter" idx="10"/>
          </p:nvPr>
        </p:nvSpPr>
        <p:spPr>
          <a:xfrm>
            <a:off x="8433150" y="0"/>
            <a:ext cx="9854850"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1" y="1740938"/>
            <a:ext cx="12127910" cy="4798085"/>
          </a:xfrm>
          <a:prstGeom prst="rect">
            <a:avLst/>
          </a:prstGeom>
        </p:spPr>
        <p:txBody>
          <a:bodyPr/>
          <a:lstStyle>
            <a:lvl1pPr marL="0" indent="0" fontAlgn="t">
              <a:lnSpc>
                <a:spcPts val="18000"/>
              </a:lnSpc>
              <a:spcBef>
                <a:spcPts val="300"/>
              </a:spcBef>
              <a:buFont typeface="Arial" panose="020B0604020202020204" pitchFamily="34" charset="0"/>
              <a:buNone/>
              <a:defRPr sz="18000" b="1" i="0" cap="all" baseline="0">
                <a:solidFill>
                  <a:schemeClr val="bg1"/>
                </a:solidFill>
                <a:latin typeface="Arial" panose="020B0604020202020204" pitchFamily="34" charset="0"/>
                <a:cs typeface="Arial" panose="020B0604020202020204" pitchFamily="34" charset="0"/>
              </a:defRPr>
            </a:lvl1pPr>
          </a:lstStyle>
          <a:p>
            <a:pPr lvl="0"/>
            <a:r>
              <a:rPr lang="en-US"/>
              <a:t>LOREM</a:t>
            </a:r>
          </a:p>
          <a:p>
            <a:pPr lvl="0"/>
            <a:r>
              <a:rPr lang="en-US"/>
              <a:t>IPSUM</a:t>
            </a:r>
          </a:p>
        </p:txBody>
      </p:sp>
      <p:pic>
        <p:nvPicPr>
          <p:cNvPr id="3" name="Graphic 2">
            <a:extLst>
              <a:ext uri="{FF2B5EF4-FFF2-40B4-BE49-F238E27FC236}">
                <a16:creationId xmlns:a16="http://schemas.microsoft.com/office/drawing/2014/main" id="{665A14EA-9B8A-A965-6794-6A22C1C1744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4" name="Slide Number Placeholder 5">
            <a:extLst>
              <a:ext uri="{FF2B5EF4-FFF2-40B4-BE49-F238E27FC236}">
                <a16:creationId xmlns:a16="http://schemas.microsoft.com/office/drawing/2014/main" id="{FEAB9172-5D19-E515-435E-9727FF354F5C}"/>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spTree>
    <p:extLst>
      <p:ext uri="{BB962C8B-B14F-4D97-AF65-F5344CB8AC3E}">
        <p14:creationId xmlns:p14="http://schemas.microsoft.com/office/powerpoint/2010/main" val="129359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rge Title NO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784A23-AF0C-4303-A082-9C7B9F89525F}"/>
              </a:ext>
            </a:extLst>
          </p:cNvPr>
          <p:cNvSpPr>
            <a:spLocks noGrp="1" noRot="1" noMove="1" noResize="1" noEditPoints="1" noAdjustHandles="1" noChangeArrowheads="1" noChangeShapeType="1"/>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0" y="3011542"/>
            <a:ext cx="16002000" cy="2119526"/>
          </a:xfrm>
          <a:prstGeom prst="rect">
            <a:avLst/>
          </a:prstGeom>
        </p:spPr>
        <p:txBody>
          <a:bodyPr/>
          <a:lstStyle>
            <a:lvl1pPr marL="0" indent="0" fontAlgn="t">
              <a:lnSpc>
                <a:spcPts val="18000"/>
              </a:lnSpc>
              <a:spcBef>
                <a:spcPts val="300"/>
              </a:spcBef>
              <a:buFont typeface="Arial" panose="020B0604020202020204" pitchFamily="34" charset="0"/>
              <a:buNone/>
              <a:defRPr sz="14550" b="1" i="0" cap="all" baseline="0">
                <a:solidFill>
                  <a:schemeClr val="bg1"/>
                </a:solidFill>
                <a:latin typeface="Arial" panose="020B0604020202020204" pitchFamily="34" charset="0"/>
                <a:cs typeface="Arial" panose="020B0604020202020204" pitchFamily="34" charset="0"/>
              </a:defRPr>
            </a:lvl1pPr>
          </a:lstStyle>
          <a:p>
            <a:pPr lvl="0"/>
            <a:r>
              <a:rPr lang="en-US" err="1"/>
              <a:t>consectetuer</a:t>
            </a:r>
            <a:endParaRPr lang="en-US"/>
          </a:p>
        </p:txBody>
      </p:sp>
      <p:sp>
        <p:nvSpPr>
          <p:cNvPr id="3" name="Text Placeholder 5">
            <a:extLst>
              <a:ext uri="{FF2B5EF4-FFF2-40B4-BE49-F238E27FC236}">
                <a16:creationId xmlns:a16="http://schemas.microsoft.com/office/drawing/2014/main" id="{C6EB5CF1-0FD7-BC22-CA95-A61F653CC13F}"/>
              </a:ext>
            </a:extLst>
          </p:cNvPr>
          <p:cNvSpPr>
            <a:spLocks noGrp="1"/>
          </p:cNvSpPr>
          <p:nvPr>
            <p:ph type="body" sz="quarter" idx="16" hasCustomPrompt="1"/>
          </p:nvPr>
        </p:nvSpPr>
        <p:spPr>
          <a:xfrm>
            <a:off x="1143000" y="6557376"/>
            <a:ext cx="6650595" cy="1043574"/>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4" name="Text Placeholder 5">
            <a:extLst>
              <a:ext uri="{FF2B5EF4-FFF2-40B4-BE49-F238E27FC236}">
                <a16:creationId xmlns:a16="http://schemas.microsoft.com/office/drawing/2014/main" id="{5DC66FAF-25EE-765D-49E3-B74D56F15493}"/>
              </a:ext>
            </a:extLst>
          </p:cNvPr>
          <p:cNvSpPr>
            <a:spLocks noGrp="1"/>
          </p:cNvSpPr>
          <p:nvPr>
            <p:ph type="body" sz="quarter" idx="12" hasCustomPrompt="1"/>
          </p:nvPr>
        </p:nvSpPr>
        <p:spPr>
          <a:xfrm>
            <a:off x="1143002" y="5603113"/>
            <a:ext cx="5639843"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8" name="Text Placeholder 5">
            <a:extLst>
              <a:ext uri="{FF2B5EF4-FFF2-40B4-BE49-F238E27FC236}">
                <a16:creationId xmlns:a16="http://schemas.microsoft.com/office/drawing/2014/main" id="{81522D18-DC6C-EF62-4414-047B000E0DE3}"/>
              </a:ext>
            </a:extLst>
          </p:cNvPr>
          <p:cNvSpPr>
            <a:spLocks noGrp="1"/>
          </p:cNvSpPr>
          <p:nvPr>
            <p:ph type="body" sz="quarter" idx="17" hasCustomPrompt="1"/>
          </p:nvPr>
        </p:nvSpPr>
        <p:spPr>
          <a:xfrm>
            <a:off x="12689571" y="5611323"/>
            <a:ext cx="4469055" cy="1989626"/>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a:t>
            </a:r>
          </a:p>
        </p:txBody>
      </p:sp>
      <p:pic>
        <p:nvPicPr>
          <p:cNvPr id="6" name="Graphic 5">
            <a:extLst>
              <a:ext uri="{FF2B5EF4-FFF2-40B4-BE49-F238E27FC236}">
                <a16:creationId xmlns:a16="http://schemas.microsoft.com/office/drawing/2014/main" id="{6AFDE7EA-1431-4BF8-9E19-83D66D06269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7" name="Slide Number Placeholder 5">
            <a:extLst>
              <a:ext uri="{FF2B5EF4-FFF2-40B4-BE49-F238E27FC236}">
                <a16:creationId xmlns:a16="http://schemas.microsoft.com/office/drawing/2014/main" id="{B9F5E5B6-FA2E-CDE9-A7CB-21C602B3DB91}"/>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9" name="Graphic 8">
            <a:extLst>
              <a:ext uri="{FF2B5EF4-FFF2-40B4-BE49-F238E27FC236}">
                <a16:creationId xmlns:a16="http://schemas.microsoft.com/office/drawing/2014/main" id="{A2D33285-F1D3-81E5-F0C8-B84C5381D58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278897" y="8615420"/>
            <a:ext cx="5009103" cy="1673744"/>
          </a:xfrm>
          <a:prstGeom prst="rect">
            <a:avLst/>
          </a:prstGeom>
        </p:spPr>
      </p:pic>
    </p:spTree>
    <p:extLst>
      <p:ext uri="{BB962C8B-B14F-4D97-AF65-F5344CB8AC3E}">
        <p14:creationId xmlns:p14="http://schemas.microsoft.com/office/powerpoint/2010/main" val="12587166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op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C86116-ACCF-DCDB-BB90-49213AF5AA24}"/>
              </a:ext>
            </a:extLst>
          </p:cNvPr>
          <p:cNvSpPr>
            <a:spLocks noGrp="1" noRot="1" noMove="1" noResize="1" noEditPoints="1" noAdjustHandles="1" noChangeArrowheads="1" noChangeShapeType="1"/>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12" name="Graphic 11">
            <a:extLst>
              <a:ext uri="{FF2B5EF4-FFF2-40B4-BE49-F238E27FC236}">
                <a16:creationId xmlns:a16="http://schemas.microsoft.com/office/drawing/2014/main" id="{462FB788-86CE-0157-632D-DF1365929B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9828" y="613967"/>
            <a:ext cx="1186344" cy="7255428"/>
          </a:xfrm>
          <a:prstGeom prst="rect">
            <a:avLst/>
          </a:prstGeom>
        </p:spPr>
      </p:pic>
      <p:sp>
        <p:nvSpPr>
          <p:cNvPr id="8" name="Rectangle 7">
            <a:extLst>
              <a:ext uri="{FF2B5EF4-FFF2-40B4-BE49-F238E27FC236}">
                <a16:creationId xmlns:a16="http://schemas.microsoft.com/office/drawing/2014/main" id="{6E0DC3A3-215E-1BBE-7072-D165DF592365}"/>
              </a:ext>
            </a:extLst>
          </p:cNvPr>
          <p:cNvSpPr/>
          <p:nvPr userDrawn="1"/>
        </p:nvSpPr>
        <p:spPr>
          <a:xfrm>
            <a:off x="1143001" y="1714500"/>
            <a:ext cx="10774478" cy="5397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Text Placeholder 5">
            <a:extLst>
              <a:ext uri="{FF2B5EF4-FFF2-40B4-BE49-F238E27FC236}">
                <a16:creationId xmlns:a16="http://schemas.microsoft.com/office/drawing/2014/main" id="{96E1A12D-7FBE-0E0B-4D0A-65E5294BE065}"/>
              </a:ext>
            </a:extLst>
          </p:cNvPr>
          <p:cNvSpPr>
            <a:spLocks noGrp="1"/>
          </p:cNvSpPr>
          <p:nvPr>
            <p:ph type="body" sz="quarter" idx="11" hasCustomPrompt="1"/>
          </p:nvPr>
        </p:nvSpPr>
        <p:spPr>
          <a:xfrm>
            <a:off x="1824260" y="2433529"/>
            <a:ext cx="5639844" cy="941519"/>
          </a:xfrm>
          <a:prstGeom prst="rect">
            <a:avLst/>
          </a:prstGeom>
        </p:spPr>
        <p:txBody>
          <a:bodyPr anchor="ctr"/>
          <a:lstStyle>
            <a:lvl1pPr marL="0" indent="0" fontAlgn="ctr">
              <a:lnSpc>
                <a:spcPct val="100000"/>
              </a:lnSpc>
              <a:buNone/>
              <a:defRPr sz="6600" b="1" i="0" cap="all" baseline="0">
                <a:latin typeface="Arial" panose="020B0604020202020204" pitchFamily="34" charset="0"/>
                <a:cs typeface="Arial" panose="020B0604020202020204" pitchFamily="34" charset="0"/>
              </a:defRPr>
            </a:lvl1pPr>
          </a:lstStyle>
          <a:p>
            <a:pPr lvl="0"/>
            <a:r>
              <a:rPr lang="en-US"/>
              <a:t>01</a:t>
            </a:r>
          </a:p>
        </p:txBody>
      </p:sp>
      <p:sp>
        <p:nvSpPr>
          <p:cNvPr id="19" name="Picture Placeholder 18">
            <a:extLst>
              <a:ext uri="{FF2B5EF4-FFF2-40B4-BE49-F238E27FC236}">
                <a16:creationId xmlns:a16="http://schemas.microsoft.com/office/drawing/2014/main" id="{54AE9FE5-E215-C7A6-2F71-25B86C89E31E}"/>
              </a:ext>
            </a:extLst>
          </p:cNvPr>
          <p:cNvSpPr>
            <a:spLocks noGrp="1"/>
          </p:cNvSpPr>
          <p:nvPr>
            <p:ph type="pic" sz="quarter" idx="10"/>
          </p:nvPr>
        </p:nvSpPr>
        <p:spPr>
          <a:xfrm>
            <a:off x="8433150" y="0"/>
            <a:ext cx="9854850" cy="10287000"/>
          </a:xfrm>
          <a:custGeom>
            <a:avLst/>
            <a:gdLst>
              <a:gd name="connsiteX0" fmla="*/ 0 w 6569900"/>
              <a:gd name="connsiteY0" fmla="*/ 0 h 6858000"/>
              <a:gd name="connsiteX1" fmla="*/ 6569900 w 6569900"/>
              <a:gd name="connsiteY1" fmla="*/ 0 h 6858000"/>
              <a:gd name="connsiteX2" fmla="*/ 6569900 w 6569900"/>
              <a:gd name="connsiteY2" fmla="*/ 6858000 h 6858000"/>
              <a:gd name="connsiteX3" fmla="*/ 0 w 6569900"/>
              <a:gd name="connsiteY3" fmla="*/ 6858000 h 6858000"/>
              <a:gd name="connsiteX4" fmla="*/ 0 w 6569900"/>
              <a:gd name="connsiteY4" fmla="*/ 4741558 h 6858000"/>
              <a:gd name="connsiteX5" fmla="*/ 2322885 w 6569900"/>
              <a:gd name="connsiteY5" fmla="*/ 4741558 h 6858000"/>
              <a:gd name="connsiteX6" fmla="*/ 2322885 w 6569900"/>
              <a:gd name="connsiteY6" fmla="*/ 1143000 h 6858000"/>
              <a:gd name="connsiteX7" fmla="*/ 0 w 6569900"/>
              <a:gd name="connsiteY7" fmla="*/ 1143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9900" h="6858000">
                <a:moveTo>
                  <a:pt x="0" y="0"/>
                </a:moveTo>
                <a:lnTo>
                  <a:pt x="6569900" y="0"/>
                </a:lnTo>
                <a:lnTo>
                  <a:pt x="6569900" y="6858000"/>
                </a:lnTo>
                <a:lnTo>
                  <a:pt x="0" y="6858000"/>
                </a:lnTo>
                <a:lnTo>
                  <a:pt x="0" y="4741558"/>
                </a:lnTo>
                <a:lnTo>
                  <a:pt x="2322885" y="4741558"/>
                </a:lnTo>
                <a:lnTo>
                  <a:pt x="2322885" y="1143000"/>
                </a:lnTo>
                <a:lnTo>
                  <a:pt x="0" y="1143000"/>
                </a:lnTo>
                <a:close/>
              </a:path>
            </a:pathLst>
          </a:custGeom>
          <a:ln>
            <a:noFill/>
          </a:ln>
        </p:spPr>
        <p:txBody>
          <a:bodyPr wrap="square">
            <a:noAutofit/>
          </a:bodyPr>
          <a:lstStyle/>
          <a:p>
            <a:endParaRPr lang="en-US"/>
          </a:p>
        </p:txBody>
      </p:sp>
      <p:sp>
        <p:nvSpPr>
          <p:cNvPr id="3" name="Text Placeholder 5">
            <a:extLst>
              <a:ext uri="{FF2B5EF4-FFF2-40B4-BE49-F238E27FC236}">
                <a16:creationId xmlns:a16="http://schemas.microsoft.com/office/drawing/2014/main" id="{24855F87-3A4F-440A-CF44-55FA4865645E}"/>
              </a:ext>
            </a:extLst>
          </p:cNvPr>
          <p:cNvSpPr>
            <a:spLocks noGrp="1"/>
          </p:cNvSpPr>
          <p:nvPr>
            <p:ph type="body" sz="quarter" idx="15" hasCustomPrompt="1"/>
          </p:nvPr>
        </p:nvSpPr>
        <p:spPr>
          <a:xfrm>
            <a:off x="1824262" y="3966908"/>
            <a:ext cx="9393794" cy="148952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lob</a:t>
            </a:r>
          </a:p>
        </p:txBody>
      </p:sp>
      <p:pic>
        <p:nvPicPr>
          <p:cNvPr id="4" name="Graphic 3">
            <a:extLst>
              <a:ext uri="{FF2B5EF4-FFF2-40B4-BE49-F238E27FC236}">
                <a16:creationId xmlns:a16="http://schemas.microsoft.com/office/drawing/2014/main" id="{20828026-C530-E118-0562-376601072C8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532693" y="8978557"/>
            <a:ext cx="2523744" cy="276293"/>
          </a:xfrm>
          <a:prstGeom prst="rect">
            <a:avLst/>
          </a:prstGeom>
        </p:spPr>
      </p:pic>
      <p:sp>
        <p:nvSpPr>
          <p:cNvPr id="5" name="Slide Number Placeholder 5">
            <a:extLst>
              <a:ext uri="{FF2B5EF4-FFF2-40B4-BE49-F238E27FC236}">
                <a16:creationId xmlns:a16="http://schemas.microsoft.com/office/drawing/2014/main" id="{5C26E8AD-CC0B-8FB3-078D-6E0AA0702686}"/>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spTree>
    <p:extLst>
      <p:ext uri="{BB962C8B-B14F-4D97-AF65-F5344CB8AC3E}">
        <p14:creationId xmlns:p14="http://schemas.microsoft.com/office/powerpoint/2010/main" val="35051461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Image - White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327A11C-CDDA-8FF3-08B5-A976D1785B4C}"/>
              </a:ext>
            </a:extLst>
          </p:cNvPr>
          <p:cNvSpPr>
            <a:spLocks noGrp="1"/>
          </p:cNvSpPr>
          <p:nvPr>
            <p:ph type="pic" sz="quarter" idx="16"/>
          </p:nvPr>
        </p:nvSpPr>
        <p:spPr>
          <a:xfrm>
            <a:off x="0" y="0"/>
            <a:ext cx="18288000" cy="10287000"/>
          </a:xfrm>
          <a:custGeom>
            <a:avLst/>
            <a:gdLst>
              <a:gd name="connsiteX0" fmla="*/ 1021797 w 12192000"/>
              <a:gd name="connsiteY0" fmla="*/ 5989320 h 6858000"/>
              <a:gd name="connsiteX1" fmla="*/ 1021797 w 12192000"/>
              <a:gd name="connsiteY1" fmla="*/ 6170295 h 6858000"/>
              <a:gd name="connsiteX2" fmla="*/ 2703665 w 12192000"/>
              <a:gd name="connsiteY2" fmla="*/ 6170295 h 6858000"/>
              <a:gd name="connsiteX3" fmla="*/ 2703665 w 12192000"/>
              <a:gd name="connsiteY3" fmla="*/ 598932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21797" y="5989320"/>
                </a:moveTo>
                <a:lnTo>
                  <a:pt x="1021797" y="6170295"/>
                </a:lnTo>
                <a:lnTo>
                  <a:pt x="2703665" y="6170295"/>
                </a:lnTo>
                <a:lnTo>
                  <a:pt x="2703665" y="5989320"/>
                </a:lnTo>
                <a:close/>
                <a:moveTo>
                  <a:pt x="0" y="0"/>
                </a:moveTo>
                <a:lnTo>
                  <a:pt x="12192000" y="0"/>
                </a:lnTo>
                <a:lnTo>
                  <a:pt x="12192000" y="6858000"/>
                </a:lnTo>
                <a:lnTo>
                  <a:pt x="0" y="6858000"/>
                </a:lnTo>
                <a:close/>
              </a:path>
            </a:pathLst>
          </a:custGeom>
        </p:spPr>
        <p:txBody>
          <a:bodyPr wrap="square">
            <a:noAutofit/>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1" y="1740938"/>
            <a:ext cx="12127910" cy="3402563"/>
          </a:xfrm>
          <a:prstGeom prst="rect">
            <a:avLst/>
          </a:prstGeom>
        </p:spPr>
        <p:txBody>
          <a:bodyPr/>
          <a:lstStyle>
            <a:lvl1pPr marL="0" indent="0" fontAlgn="t">
              <a:lnSpc>
                <a:spcPct val="100000"/>
              </a:lnSpc>
              <a:spcBef>
                <a:spcPts val="300"/>
              </a:spcBef>
              <a:buFont typeface="Arial" panose="020B0604020202020204" pitchFamily="34" charset="0"/>
              <a:buNone/>
              <a:defRPr sz="9000" b="1" i="0" cap="all" baseline="0">
                <a:solidFill>
                  <a:schemeClr val="bg1"/>
                </a:solidFill>
                <a:latin typeface="Arial" panose="020B0604020202020204" pitchFamily="34" charset="0"/>
                <a:cs typeface="Arial" panose="020B0604020202020204" pitchFamily="34" charset="0"/>
              </a:defRPr>
            </a:lvl1pPr>
          </a:lstStyle>
          <a:p>
            <a:pPr lvl="0"/>
            <a:r>
              <a:rPr lang="en-US"/>
              <a:t>lorem ipsum </a:t>
            </a:r>
            <a:r>
              <a:rPr lang="en-US" err="1"/>
              <a:t>solor</a:t>
            </a:r>
            <a:r>
              <a:rPr lang="en-US"/>
              <a:t> sit</a:t>
            </a:r>
          </a:p>
        </p:txBody>
      </p:sp>
      <p:sp>
        <p:nvSpPr>
          <p:cNvPr id="3" name="Slide Number Placeholder 5">
            <a:extLst>
              <a:ext uri="{FF2B5EF4-FFF2-40B4-BE49-F238E27FC236}">
                <a16:creationId xmlns:a16="http://schemas.microsoft.com/office/drawing/2014/main" id="{E63AD181-9641-4395-E09D-646C8433B657}"/>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4" name="Graphic 3">
            <a:extLst>
              <a:ext uri="{FF2B5EF4-FFF2-40B4-BE49-F238E27FC236}">
                <a16:creationId xmlns:a16="http://schemas.microsoft.com/office/drawing/2014/main" id="{EA8171B9-FDBD-ED1C-AFC5-C42A871133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27616779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Image - Black Tex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1D2BE7-3FF7-2F03-2624-D2AB500C2F7A}"/>
              </a:ext>
            </a:extLst>
          </p:cNvPr>
          <p:cNvSpPr>
            <a:spLocks noGrp="1"/>
          </p:cNvSpPr>
          <p:nvPr>
            <p:ph type="pic" sz="quarter" idx="16"/>
          </p:nvPr>
        </p:nvSpPr>
        <p:spPr>
          <a:xfrm>
            <a:off x="0" y="0"/>
            <a:ext cx="18288000" cy="10287000"/>
          </a:xfrm>
          <a:custGeom>
            <a:avLst/>
            <a:gdLst>
              <a:gd name="connsiteX0" fmla="*/ 1021797 w 12192000"/>
              <a:gd name="connsiteY0" fmla="*/ 5989406 h 6858000"/>
              <a:gd name="connsiteX1" fmla="*/ 1021797 w 12192000"/>
              <a:gd name="connsiteY1" fmla="*/ 6172913 h 6858000"/>
              <a:gd name="connsiteX2" fmla="*/ 2704293 w 12192000"/>
              <a:gd name="connsiteY2" fmla="*/ 6172913 h 6858000"/>
              <a:gd name="connsiteX3" fmla="*/ 2704293 w 12192000"/>
              <a:gd name="connsiteY3" fmla="*/ 598940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21797" y="5989406"/>
                </a:moveTo>
                <a:lnTo>
                  <a:pt x="1021797" y="6172913"/>
                </a:lnTo>
                <a:lnTo>
                  <a:pt x="2704293" y="6172913"/>
                </a:lnTo>
                <a:lnTo>
                  <a:pt x="2704293" y="5989406"/>
                </a:lnTo>
                <a:close/>
                <a:moveTo>
                  <a:pt x="0" y="0"/>
                </a:moveTo>
                <a:lnTo>
                  <a:pt x="12192000" y="0"/>
                </a:lnTo>
                <a:lnTo>
                  <a:pt x="12192000" y="6858000"/>
                </a:lnTo>
                <a:lnTo>
                  <a:pt x="0" y="6858000"/>
                </a:lnTo>
                <a:close/>
              </a:path>
            </a:pathLst>
          </a:custGeom>
        </p:spPr>
        <p:txBody>
          <a:bodyPr wrap="square">
            <a:noAutofit/>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1" y="1740938"/>
            <a:ext cx="12127910" cy="3402563"/>
          </a:xfrm>
          <a:prstGeom prst="rect">
            <a:avLst/>
          </a:prstGeom>
        </p:spPr>
        <p:txBody>
          <a:bodyPr/>
          <a:lstStyle>
            <a:lvl1pPr marL="0" indent="0" fontAlgn="t">
              <a:lnSpc>
                <a:spcPct val="100000"/>
              </a:lnSpc>
              <a:spcBef>
                <a:spcPts val="300"/>
              </a:spcBef>
              <a:buFont typeface="Arial" panose="020B0604020202020204" pitchFamily="34" charset="0"/>
              <a:buNone/>
              <a:defRPr sz="9000" b="1" i="0" cap="all" baseline="0">
                <a:solidFill>
                  <a:schemeClr val="tx1"/>
                </a:solidFill>
                <a:latin typeface="Arial" panose="020B0604020202020204" pitchFamily="34" charset="0"/>
                <a:cs typeface="Arial" panose="020B0604020202020204" pitchFamily="34" charset="0"/>
              </a:defRPr>
            </a:lvl1pPr>
          </a:lstStyle>
          <a:p>
            <a:pPr lvl="0"/>
            <a:r>
              <a:rPr lang="en-US"/>
              <a:t>lorem ipsum </a:t>
            </a:r>
            <a:r>
              <a:rPr lang="en-US" err="1"/>
              <a:t>solor</a:t>
            </a:r>
            <a:r>
              <a:rPr lang="en-US"/>
              <a:t> sit</a:t>
            </a:r>
          </a:p>
        </p:txBody>
      </p:sp>
      <p:sp>
        <p:nvSpPr>
          <p:cNvPr id="8" name="Slide Number Placeholder 5">
            <a:extLst>
              <a:ext uri="{FF2B5EF4-FFF2-40B4-BE49-F238E27FC236}">
                <a16:creationId xmlns:a16="http://schemas.microsoft.com/office/drawing/2014/main" id="{35D50D64-8048-60ED-825E-063547DFFDAA}"/>
              </a:ext>
            </a:extLst>
          </p:cNvPr>
          <p:cNvSpPr>
            <a:spLocks noGrp="1"/>
          </p:cNvSpPr>
          <p:nvPr>
            <p:ph type="sldNum" sz="quarter" idx="14"/>
          </p:nvPr>
        </p:nvSpPr>
        <p:spPr>
          <a:xfrm>
            <a:off x="1039661" y="8974715"/>
            <a:ext cx="493035" cy="27515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17" name="Picture 16">
            <a:extLst>
              <a:ext uri="{FF2B5EF4-FFF2-40B4-BE49-F238E27FC236}">
                <a16:creationId xmlns:a16="http://schemas.microsoft.com/office/drawing/2014/main" id="{DCC3D396-F609-2B70-1CF4-A2F33A50AD6D}"/>
              </a:ext>
            </a:extLst>
          </p:cNvPr>
          <p:cNvPicPr>
            <a:picLocks noChangeAspect="1"/>
          </p:cNvPicPr>
          <p:nvPr userDrawn="1"/>
        </p:nvPicPr>
        <p:blipFill>
          <a:blip r:embed="rId2"/>
          <a:stretch>
            <a:fillRect/>
          </a:stretch>
        </p:blipFill>
        <p:spPr>
          <a:xfrm>
            <a:off x="1532696" y="8984110"/>
            <a:ext cx="2523744" cy="275261"/>
          </a:xfrm>
          <a:prstGeom prst="rect">
            <a:avLst/>
          </a:prstGeom>
        </p:spPr>
      </p:pic>
    </p:spTree>
    <p:extLst>
      <p:ext uri="{BB962C8B-B14F-4D97-AF65-F5344CB8AC3E}">
        <p14:creationId xmlns:p14="http://schemas.microsoft.com/office/powerpoint/2010/main" val="489138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Data Poi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F72EDD-59E1-4181-DCE5-84AF90BD0477}"/>
              </a:ext>
            </a:extLst>
          </p:cNvPr>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D9222A"/>
              </a:solidFill>
            </a:endParaRPr>
          </a:p>
        </p:txBody>
      </p:sp>
      <p:sp>
        <p:nvSpPr>
          <p:cNvPr id="5" name="Text Placeholder 5">
            <a:extLst>
              <a:ext uri="{FF2B5EF4-FFF2-40B4-BE49-F238E27FC236}">
                <a16:creationId xmlns:a16="http://schemas.microsoft.com/office/drawing/2014/main" id="{8E9D0B9B-1002-EDFF-A277-3A0B477AB91D}"/>
              </a:ext>
            </a:extLst>
          </p:cNvPr>
          <p:cNvSpPr>
            <a:spLocks noGrp="1"/>
          </p:cNvSpPr>
          <p:nvPr>
            <p:ph type="body" sz="quarter" idx="11" hasCustomPrompt="1"/>
          </p:nvPr>
        </p:nvSpPr>
        <p:spPr>
          <a:xfrm>
            <a:off x="2274570" y="2792500"/>
            <a:ext cx="3943350" cy="941519"/>
          </a:xfrm>
          <a:prstGeom prst="rect">
            <a:avLst/>
          </a:prstGeom>
        </p:spPr>
        <p:txBody>
          <a:bodyPr anchor="ctr"/>
          <a:lstStyle>
            <a:lvl1pPr marL="0" indent="0" fontAlgn="ctr">
              <a:lnSpc>
                <a:spcPct val="100000"/>
              </a:lnSpc>
              <a:buNone/>
              <a:defRPr sz="6600" b="1" i="0" cap="all" baseline="0">
                <a:solidFill>
                  <a:schemeClr val="bg1"/>
                </a:solidFill>
                <a:latin typeface="Arial" panose="020B0604020202020204" pitchFamily="34" charset="0"/>
                <a:cs typeface="Arial" panose="020B0604020202020204" pitchFamily="34" charset="0"/>
              </a:defRPr>
            </a:lvl1pPr>
          </a:lstStyle>
          <a:p>
            <a:pPr lvl="0"/>
            <a:r>
              <a:rPr lang="en-US"/>
              <a:t>01</a:t>
            </a:r>
          </a:p>
        </p:txBody>
      </p:sp>
      <p:sp>
        <p:nvSpPr>
          <p:cNvPr id="6" name="Text Placeholder 5">
            <a:extLst>
              <a:ext uri="{FF2B5EF4-FFF2-40B4-BE49-F238E27FC236}">
                <a16:creationId xmlns:a16="http://schemas.microsoft.com/office/drawing/2014/main" id="{73A3D41B-B688-8E89-E64D-8649114E4085}"/>
              </a:ext>
            </a:extLst>
          </p:cNvPr>
          <p:cNvSpPr>
            <a:spLocks noGrp="1"/>
          </p:cNvSpPr>
          <p:nvPr>
            <p:ph type="body" sz="quarter" idx="12" hasCustomPrompt="1"/>
          </p:nvPr>
        </p:nvSpPr>
        <p:spPr>
          <a:xfrm>
            <a:off x="2274572" y="3748294"/>
            <a:ext cx="3943349"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7" name="Text Placeholder 5">
            <a:extLst>
              <a:ext uri="{FF2B5EF4-FFF2-40B4-BE49-F238E27FC236}">
                <a16:creationId xmlns:a16="http://schemas.microsoft.com/office/drawing/2014/main" id="{8D56074F-6CCF-0E20-3B41-547A3ED21D57}"/>
              </a:ext>
            </a:extLst>
          </p:cNvPr>
          <p:cNvSpPr>
            <a:spLocks noGrp="1"/>
          </p:cNvSpPr>
          <p:nvPr>
            <p:ph type="body" sz="quarter" idx="15" hasCustomPrompt="1"/>
          </p:nvPr>
        </p:nvSpPr>
        <p:spPr>
          <a:xfrm>
            <a:off x="2274572" y="4532949"/>
            <a:ext cx="3943349" cy="306800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endParaRPr lang="en-US"/>
          </a:p>
        </p:txBody>
      </p:sp>
      <p:sp>
        <p:nvSpPr>
          <p:cNvPr id="8" name="Text Placeholder 5">
            <a:extLst>
              <a:ext uri="{FF2B5EF4-FFF2-40B4-BE49-F238E27FC236}">
                <a16:creationId xmlns:a16="http://schemas.microsoft.com/office/drawing/2014/main" id="{525BB30D-0FA5-5239-0586-BF00C9CA252A}"/>
              </a:ext>
            </a:extLst>
          </p:cNvPr>
          <p:cNvSpPr>
            <a:spLocks noGrp="1"/>
          </p:cNvSpPr>
          <p:nvPr>
            <p:ph type="body" sz="quarter" idx="16" hasCustomPrompt="1"/>
          </p:nvPr>
        </p:nvSpPr>
        <p:spPr>
          <a:xfrm>
            <a:off x="7160894" y="2792500"/>
            <a:ext cx="3943350" cy="941519"/>
          </a:xfrm>
          <a:prstGeom prst="rect">
            <a:avLst/>
          </a:prstGeom>
        </p:spPr>
        <p:txBody>
          <a:bodyPr anchor="ctr"/>
          <a:lstStyle>
            <a:lvl1pPr marL="0" indent="0" fontAlgn="ctr">
              <a:lnSpc>
                <a:spcPct val="100000"/>
              </a:lnSpc>
              <a:buNone/>
              <a:defRPr sz="6600" b="1" i="0" cap="all" baseline="0">
                <a:solidFill>
                  <a:schemeClr val="bg1"/>
                </a:solidFill>
                <a:latin typeface="Arial" panose="020B0604020202020204" pitchFamily="34" charset="0"/>
                <a:cs typeface="Arial" panose="020B0604020202020204" pitchFamily="34" charset="0"/>
              </a:defRPr>
            </a:lvl1pPr>
          </a:lstStyle>
          <a:p>
            <a:pPr lvl="0"/>
            <a:r>
              <a:rPr lang="en-US"/>
              <a:t>02</a:t>
            </a:r>
          </a:p>
        </p:txBody>
      </p:sp>
      <p:sp>
        <p:nvSpPr>
          <p:cNvPr id="9" name="Text Placeholder 5">
            <a:extLst>
              <a:ext uri="{FF2B5EF4-FFF2-40B4-BE49-F238E27FC236}">
                <a16:creationId xmlns:a16="http://schemas.microsoft.com/office/drawing/2014/main" id="{ECBCCC9D-1ACA-CF7F-B4D2-5D9D10364366}"/>
              </a:ext>
            </a:extLst>
          </p:cNvPr>
          <p:cNvSpPr>
            <a:spLocks noGrp="1"/>
          </p:cNvSpPr>
          <p:nvPr>
            <p:ph type="body" sz="quarter" idx="17" hasCustomPrompt="1"/>
          </p:nvPr>
        </p:nvSpPr>
        <p:spPr>
          <a:xfrm>
            <a:off x="7160896" y="3748294"/>
            <a:ext cx="3943349"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10" name="Text Placeholder 5">
            <a:extLst>
              <a:ext uri="{FF2B5EF4-FFF2-40B4-BE49-F238E27FC236}">
                <a16:creationId xmlns:a16="http://schemas.microsoft.com/office/drawing/2014/main" id="{DDB7153A-9301-89CB-25B6-F3F38A8009D2}"/>
              </a:ext>
            </a:extLst>
          </p:cNvPr>
          <p:cNvSpPr>
            <a:spLocks noGrp="1"/>
          </p:cNvSpPr>
          <p:nvPr>
            <p:ph type="body" sz="quarter" idx="18" hasCustomPrompt="1"/>
          </p:nvPr>
        </p:nvSpPr>
        <p:spPr>
          <a:xfrm>
            <a:off x="7160896" y="4532949"/>
            <a:ext cx="3943349" cy="306800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endParaRPr lang="en-US"/>
          </a:p>
        </p:txBody>
      </p:sp>
      <p:sp>
        <p:nvSpPr>
          <p:cNvPr id="11" name="Text Placeholder 5">
            <a:extLst>
              <a:ext uri="{FF2B5EF4-FFF2-40B4-BE49-F238E27FC236}">
                <a16:creationId xmlns:a16="http://schemas.microsoft.com/office/drawing/2014/main" id="{77B219D6-709E-DF9D-BCC2-0091EFECBD1B}"/>
              </a:ext>
            </a:extLst>
          </p:cNvPr>
          <p:cNvSpPr>
            <a:spLocks noGrp="1"/>
          </p:cNvSpPr>
          <p:nvPr>
            <p:ph type="body" sz="quarter" idx="19" hasCustomPrompt="1"/>
          </p:nvPr>
        </p:nvSpPr>
        <p:spPr>
          <a:xfrm>
            <a:off x="12047220" y="2792500"/>
            <a:ext cx="3943350" cy="941519"/>
          </a:xfrm>
          <a:prstGeom prst="rect">
            <a:avLst/>
          </a:prstGeom>
        </p:spPr>
        <p:txBody>
          <a:bodyPr anchor="ctr"/>
          <a:lstStyle>
            <a:lvl1pPr marL="0" indent="0" fontAlgn="ctr">
              <a:lnSpc>
                <a:spcPct val="100000"/>
              </a:lnSpc>
              <a:buNone/>
              <a:defRPr sz="6600" b="1" i="0" cap="all" baseline="0">
                <a:solidFill>
                  <a:schemeClr val="bg1"/>
                </a:solidFill>
                <a:latin typeface="Arial" panose="020B0604020202020204" pitchFamily="34" charset="0"/>
                <a:cs typeface="Arial" panose="020B0604020202020204" pitchFamily="34" charset="0"/>
              </a:defRPr>
            </a:lvl1pPr>
          </a:lstStyle>
          <a:p>
            <a:pPr lvl="0"/>
            <a:r>
              <a:rPr lang="en-US"/>
              <a:t>03</a:t>
            </a:r>
          </a:p>
        </p:txBody>
      </p:sp>
      <p:sp>
        <p:nvSpPr>
          <p:cNvPr id="12" name="Text Placeholder 5">
            <a:extLst>
              <a:ext uri="{FF2B5EF4-FFF2-40B4-BE49-F238E27FC236}">
                <a16:creationId xmlns:a16="http://schemas.microsoft.com/office/drawing/2014/main" id="{40A9D65B-1A48-3B73-7237-1E01D2D9A910}"/>
              </a:ext>
            </a:extLst>
          </p:cNvPr>
          <p:cNvSpPr>
            <a:spLocks noGrp="1"/>
          </p:cNvSpPr>
          <p:nvPr>
            <p:ph type="body" sz="quarter" idx="20" hasCustomPrompt="1"/>
          </p:nvPr>
        </p:nvSpPr>
        <p:spPr>
          <a:xfrm>
            <a:off x="12047222" y="3748294"/>
            <a:ext cx="3943349"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13" name="Text Placeholder 5">
            <a:extLst>
              <a:ext uri="{FF2B5EF4-FFF2-40B4-BE49-F238E27FC236}">
                <a16:creationId xmlns:a16="http://schemas.microsoft.com/office/drawing/2014/main" id="{BCDDDAFA-5D6B-785F-B8AC-F7DACC2118AE}"/>
              </a:ext>
            </a:extLst>
          </p:cNvPr>
          <p:cNvSpPr>
            <a:spLocks noGrp="1"/>
          </p:cNvSpPr>
          <p:nvPr>
            <p:ph type="body" sz="quarter" idx="21" hasCustomPrompt="1"/>
          </p:nvPr>
        </p:nvSpPr>
        <p:spPr>
          <a:xfrm>
            <a:off x="12047222" y="4532949"/>
            <a:ext cx="3943349" cy="306800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endParaRPr lang="en-US"/>
          </a:p>
        </p:txBody>
      </p:sp>
      <p:pic>
        <p:nvPicPr>
          <p:cNvPr id="2" name="Graphic 1">
            <a:extLst>
              <a:ext uri="{FF2B5EF4-FFF2-40B4-BE49-F238E27FC236}">
                <a16:creationId xmlns:a16="http://schemas.microsoft.com/office/drawing/2014/main" id="{CCF97232-19B6-8894-40D5-DA71F519797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3" name="Slide Number Placeholder 5">
            <a:extLst>
              <a:ext uri="{FF2B5EF4-FFF2-40B4-BE49-F238E27FC236}">
                <a16:creationId xmlns:a16="http://schemas.microsoft.com/office/drawing/2014/main" id="{58606ED4-36C0-3647-9F4D-6C2897AD1C3C}"/>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14" name="Graphic 13">
            <a:extLst>
              <a:ext uri="{FF2B5EF4-FFF2-40B4-BE49-F238E27FC236}">
                <a16:creationId xmlns:a16="http://schemas.microsoft.com/office/drawing/2014/main" id="{18F9357B-C31D-D9AE-06C8-D3E0F0B232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023231" y="2"/>
            <a:ext cx="8264768" cy="1732353"/>
          </a:xfrm>
          <a:prstGeom prst="rect">
            <a:avLst/>
          </a:prstGeom>
        </p:spPr>
      </p:pic>
    </p:spTree>
    <p:extLst>
      <p:ext uri="{BB962C8B-B14F-4D97-AF65-F5344CB8AC3E}">
        <p14:creationId xmlns:p14="http://schemas.microsoft.com/office/powerpoint/2010/main" val="2678564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Narrativ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0009758" y="0"/>
            <a:ext cx="8278242" cy="10287000"/>
          </a:xfrm>
          <a:prstGeom prst="rect">
            <a:avLst/>
          </a:prstGeom>
        </p:spPr>
        <p:txBody>
          <a:bodyPr/>
          <a:lstStyle/>
          <a:p>
            <a:endParaRPr lang="en-US"/>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43000" y="1714500"/>
            <a:ext cx="3177540" cy="3314700"/>
          </a:xfrm>
          <a:prstGeom prst="rect">
            <a:avLst/>
          </a:prstGeom>
        </p:spPr>
        <p:txBody>
          <a:bodyPr/>
          <a:lstStyle>
            <a:lvl1pPr marL="0" indent="0">
              <a:lnSpc>
                <a:spcPts val="12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a:t>
            </a:r>
          </a:p>
          <a:p>
            <a:pPr lvl="0"/>
            <a:r>
              <a:rPr lang="en-US"/>
              <a:t>dolor sit </a:t>
            </a:r>
            <a:r>
              <a:rPr lang="en-US" err="1"/>
              <a:t>amet</a:t>
            </a:r>
            <a:endParaRPr lang="en-US"/>
          </a:p>
          <a:p>
            <a:pPr lvl="0"/>
            <a:r>
              <a:rPr lang="en-US" err="1"/>
              <a:t>consectetuer</a:t>
            </a:r>
            <a:endParaRPr lang="en-US"/>
          </a:p>
          <a:p>
            <a:pPr lvl="0"/>
            <a:r>
              <a:rPr lang="en-US" err="1"/>
              <a:t>adipiscing</a:t>
            </a:r>
            <a:r>
              <a:rPr lang="en-US"/>
              <a:t> </a:t>
            </a:r>
            <a:r>
              <a:rPr lang="en-US" err="1"/>
              <a:t>elit</a:t>
            </a:r>
            <a:endParaRPr lang="en-US"/>
          </a:p>
        </p:txBody>
      </p:sp>
      <p:sp>
        <p:nvSpPr>
          <p:cNvPr id="3" name="Picture Placeholder 3">
            <a:extLst>
              <a:ext uri="{FF2B5EF4-FFF2-40B4-BE49-F238E27FC236}">
                <a16:creationId xmlns:a16="http://schemas.microsoft.com/office/drawing/2014/main" id="{DB8F79B5-24D3-0B20-AADA-54717016D687}"/>
              </a:ext>
            </a:extLst>
          </p:cNvPr>
          <p:cNvSpPr>
            <a:spLocks noGrp="1"/>
          </p:cNvSpPr>
          <p:nvPr>
            <p:ph type="pic" sz="quarter" idx="13"/>
          </p:nvPr>
        </p:nvSpPr>
        <p:spPr>
          <a:xfrm>
            <a:off x="5360670" y="0"/>
            <a:ext cx="4649088" cy="10287000"/>
          </a:xfrm>
          <a:prstGeom prst="rect">
            <a:avLst/>
          </a:prstGeom>
        </p:spPr>
        <p:txBody>
          <a:bodyPr/>
          <a:lstStyle/>
          <a:p>
            <a:endParaRPr lang="en-US"/>
          </a:p>
        </p:txBody>
      </p:sp>
      <p:sp>
        <p:nvSpPr>
          <p:cNvPr id="2" name="Slide Number Placeholder 5">
            <a:extLst>
              <a:ext uri="{FF2B5EF4-FFF2-40B4-BE49-F238E27FC236}">
                <a16:creationId xmlns:a16="http://schemas.microsoft.com/office/drawing/2014/main" id="{7B73304E-9269-DF65-FA39-241220E8D9F5}"/>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6" name="Graphic 5">
            <a:extLst>
              <a:ext uri="{FF2B5EF4-FFF2-40B4-BE49-F238E27FC236}">
                <a16:creationId xmlns:a16="http://schemas.microsoft.com/office/drawing/2014/main" id="{DD4007F8-C59F-23BE-D04B-F630A4E8CB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3773813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rge Text - Image Bottom">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386A6A8-5B50-7FEE-7AD2-1CF92C63A426}"/>
              </a:ext>
            </a:extLst>
          </p:cNvPr>
          <p:cNvSpPr>
            <a:spLocks noGrp="1"/>
          </p:cNvSpPr>
          <p:nvPr>
            <p:ph type="pic" sz="quarter" idx="10"/>
          </p:nvPr>
        </p:nvSpPr>
        <p:spPr>
          <a:xfrm>
            <a:off x="0" y="3537389"/>
            <a:ext cx="18288000" cy="6749613"/>
          </a:xfrm>
          <a:custGeom>
            <a:avLst/>
            <a:gdLst>
              <a:gd name="connsiteX0" fmla="*/ 1021797 w 12192000"/>
              <a:gd name="connsiteY0" fmla="*/ 3631147 h 4499742"/>
              <a:gd name="connsiteX1" fmla="*/ 1021797 w 12192000"/>
              <a:gd name="connsiteY1" fmla="*/ 3808323 h 4499742"/>
              <a:gd name="connsiteX2" fmla="*/ 2703665 w 12192000"/>
              <a:gd name="connsiteY2" fmla="*/ 3808323 h 4499742"/>
              <a:gd name="connsiteX3" fmla="*/ 2703665 w 12192000"/>
              <a:gd name="connsiteY3" fmla="*/ 3631147 h 4499742"/>
              <a:gd name="connsiteX4" fmla="*/ 0 w 12192000"/>
              <a:gd name="connsiteY4" fmla="*/ 0 h 4499742"/>
              <a:gd name="connsiteX5" fmla="*/ 12192000 w 12192000"/>
              <a:gd name="connsiteY5" fmla="*/ 0 h 4499742"/>
              <a:gd name="connsiteX6" fmla="*/ 12192000 w 12192000"/>
              <a:gd name="connsiteY6" fmla="*/ 4499742 h 4499742"/>
              <a:gd name="connsiteX7" fmla="*/ 0 w 12192000"/>
              <a:gd name="connsiteY7" fmla="*/ 4499742 h 449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499742">
                <a:moveTo>
                  <a:pt x="1021797" y="3631147"/>
                </a:moveTo>
                <a:lnTo>
                  <a:pt x="1021797" y="3808323"/>
                </a:lnTo>
                <a:lnTo>
                  <a:pt x="2703665" y="3808323"/>
                </a:lnTo>
                <a:lnTo>
                  <a:pt x="2703665" y="3631147"/>
                </a:lnTo>
                <a:close/>
                <a:moveTo>
                  <a:pt x="0" y="0"/>
                </a:moveTo>
                <a:lnTo>
                  <a:pt x="12192000" y="0"/>
                </a:lnTo>
                <a:lnTo>
                  <a:pt x="12192000" y="4499742"/>
                </a:lnTo>
                <a:lnTo>
                  <a:pt x="0" y="4499742"/>
                </a:lnTo>
                <a:close/>
              </a:path>
            </a:pathLst>
          </a:custGeom>
        </p:spPr>
        <p:txBody>
          <a:bodyPr wrap="square">
            <a:noAutofit/>
          </a:bodyPr>
          <a:lstStyle/>
          <a:p>
            <a:endParaRPr lang="en-US"/>
          </a:p>
        </p:txBody>
      </p:sp>
      <p:sp>
        <p:nvSpPr>
          <p:cNvPr id="3" name="Text Placeholder 5">
            <a:extLst>
              <a:ext uri="{FF2B5EF4-FFF2-40B4-BE49-F238E27FC236}">
                <a16:creationId xmlns:a16="http://schemas.microsoft.com/office/drawing/2014/main" id="{32E8AF91-4556-819C-CD8C-0FF3143F57CB}"/>
              </a:ext>
            </a:extLst>
          </p:cNvPr>
          <p:cNvSpPr>
            <a:spLocks noGrp="1"/>
          </p:cNvSpPr>
          <p:nvPr>
            <p:ph type="body" sz="quarter" idx="15" hasCustomPrompt="1"/>
          </p:nvPr>
        </p:nvSpPr>
        <p:spPr>
          <a:xfrm>
            <a:off x="1143000" y="1714501"/>
            <a:ext cx="12984480" cy="1410239"/>
          </a:xfrm>
          <a:prstGeom prst="rect">
            <a:avLst/>
          </a:prstGeom>
        </p:spPr>
        <p:txBody>
          <a:bodyPr/>
          <a:lstStyle>
            <a:lvl1pPr marL="0" indent="0" fontAlgn="t">
              <a:lnSpc>
                <a:spcPct val="100000"/>
              </a:lnSpc>
              <a:spcBef>
                <a:spcPts val="300"/>
              </a:spcBef>
              <a:buFont typeface="Arial" panose="020B0604020202020204" pitchFamily="34" charset="0"/>
              <a:buNone/>
              <a:defRPr sz="900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a:t>
            </a:r>
          </a:p>
        </p:txBody>
      </p:sp>
      <p:pic>
        <p:nvPicPr>
          <p:cNvPr id="5" name="Graphic 4">
            <a:extLst>
              <a:ext uri="{FF2B5EF4-FFF2-40B4-BE49-F238E27FC236}">
                <a16:creationId xmlns:a16="http://schemas.microsoft.com/office/drawing/2014/main" id="{4C935048-CDED-2619-CF87-ABF8330027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6" name="Slide Number Placeholder 5">
            <a:extLst>
              <a:ext uri="{FF2B5EF4-FFF2-40B4-BE49-F238E27FC236}">
                <a16:creationId xmlns:a16="http://schemas.microsoft.com/office/drawing/2014/main" id="{83833DC9-7CA4-DA2B-9003-767E91CAB5C4}"/>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11" name="Graphic 10">
            <a:extLst>
              <a:ext uri="{FF2B5EF4-FFF2-40B4-BE49-F238E27FC236}">
                <a16:creationId xmlns:a16="http://schemas.microsoft.com/office/drawing/2014/main" id="{52282B87-D1A6-9DEF-85E3-8BCFD99A503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7143937" y="0"/>
            <a:ext cx="1144062" cy="3537387"/>
          </a:xfrm>
          <a:prstGeom prst="rect">
            <a:avLst/>
          </a:prstGeom>
        </p:spPr>
      </p:pic>
    </p:spTree>
    <p:extLst>
      <p:ext uri="{BB962C8B-B14F-4D97-AF65-F5344CB8AC3E}">
        <p14:creationId xmlns:p14="http://schemas.microsoft.com/office/powerpoint/2010/main" val="39644998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85875" y="2995911"/>
            <a:ext cx="14573250" cy="2067222"/>
          </a:xfrm>
        </p:spPr>
        <p:txBody>
          <a:bodyPr/>
          <a:lstStyle/>
          <a:p>
            <a:r>
              <a:rPr lang="en-US"/>
              <a:t>Click to edit Master title style</a:t>
            </a:r>
          </a:p>
        </p:txBody>
      </p:sp>
      <p:sp>
        <p:nvSpPr>
          <p:cNvPr id="3" name="Subtitle 2"/>
          <p:cNvSpPr>
            <a:spLocks noGrp="1"/>
          </p:cNvSpPr>
          <p:nvPr>
            <p:ph type="subTitle" idx="1"/>
          </p:nvPr>
        </p:nvSpPr>
        <p:spPr>
          <a:xfrm>
            <a:off x="2571750" y="5464969"/>
            <a:ext cx="12001500" cy="2464595"/>
          </a:xfrm>
        </p:spPr>
        <p:txBody>
          <a:bodyPr/>
          <a:lstStyle>
            <a:lvl1pPr marL="0" indent="0" algn="ctr">
              <a:buNone/>
              <a:defRPr>
                <a:solidFill>
                  <a:schemeClr val="tx1">
                    <a:tint val="75000"/>
                  </a:schemeClr>
                </a:solidFill>
              </a:defRPr>
            </a:lvl1pPr>
            <a:lvl2pPr marL="642938" indent="0" algn="ctr">
              <a:buNone/>
              <a:defRPr>
                <a:solidFill>
                  <a:schemeClr val="tx1">
                    <a:tint val="75000"/>
                  </a:schemeClr>
                </a:solidFill>
              </a:defRPr>
            </a:lvl2pPr>
            <a:lvl3pPr marL="1285875" indent="0" algn="ctr">
              <a:buNone/>
              <a:defRPr>
                <a:solidFill>
                  <a:schemeClr val="tx1">
                    <a:tint val="75000"/>
                  </a:schemeClr>
                </a:solidFill>
              </a:defRPr>
            </a:lvl3pPr>
            <a:lvl4pPr marL="1928813" indent="0" algn="ctr">
              <a:buNone/>
              <a:defRPr>
                <a:solidFill>
                  <a:schemeClr val="tx1">
                    <a:tint val="75000"/>
                  </a:schemeClr>
                </a:solidFill>
              </a:defRPr>
            </a:lvl4pPr>
            <a:lvl5pPr marL="2571750" indent="0" algn="ctr">
              <a:buNone/>
              <a:defRPr>
                <a:solidFill>
                  <a:schemeClr val="tx1">
                    <a:tint val="75000"/>
                  </a:schemeClr>
                </a:solidFill>
              </a:defRPr>
            </a:lvl5pPr>
            <a:lvl6pPr marL="3214688" indent="0" algn="ctr">
              <a:buNone/>
              <a:defRPr>
                <a:solidFill>
                  <a:schemeClr val="tx1">
                    <a:tint val="75000"/>
                  </a:schemeClr>
                </a:solidFill>
              </a:defRPr>
            </a:lvl6pPr>
            <a:lvl7pPr marL="3857625" indent="0" algn="ctr">
              <a:buNone/>
              <a:defRPr>
                <a:solidFill>
                  <a:schemeClr val="tx1">
                    <a:tint val="75000"/>
                  </a:schemeClr>
                </a:solidFill>
              </a:defRPr>
            </a:lvl7pPr>
            <a:lvl8pPr marL="4500563" indent="0" algn="ctr">
              <a:buNone/>
              <a:defRPr>
                <a:solidFill>
                  <a:schemeClr val="tx1">
                    <a:tint val="75000"/>
                  </a:schemeClr>
                </a:solidFill>
              </a:defRPr>
            </a:lvl8pPr>
            <a:lvl9pPr marL="51435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896103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482204" indent="-482204">
              <a:buClr>
                <a:schemeClr val="accent1"/>
              </a:buClr>
              <a:buFont typeface="Wingdings" panose="05000000000000000000" pitchFamily="2" charset="2"/>
              <a:buChar char="§"/>
              <a:defRPr/>
            </a:lvl1pPr>
            <a:lvl2pPr marL="1044774" indent="-401837">
              <a:buClr>
                <a:schemeClr val="bg2"/>
              </a:buClr>
              <a:buFont typeface="Arial" panose="020B0604020202020204" pitchFamily="34" charset="0"/>
              <a:buChar char="•"/>
              <a:defRPr/>
            </a:lvl2pPr>
            <a:lvl3pPr>
              <a:buClr>
                <a:schemeClr val="accent1"/>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45845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54337" y="6197204"/>
            <a:ext cx="14573250" cy="1915418"/>
          </a:xfrm>
        </p:spPr>
        <p:txBody>
          <a:bodyPr anchor="t"/>
          <a:lstStyle>
            <a:lvl1pPr algn="l">
              <a:defRPr sz="5625" b="1" cap="all"/>
            </a:lvl1pPr>
          </a:lstStyle>
          <a:p>
            <a:r>
              <a:rPr lang="en-US"/>
              <a:t>Click to edit Master title style</a:t>
            </a:r>
          </a:p>
        </p:txBody>
      </p:sp>
      <p:sp>
        <p:nvSpPr>
          <p:cNvPr id="3" name="Text Placeholder 2"/>
          <p:cNvSpPr>
            <a:spLocks noGrp="1"/>
          </p:cNvSpPr>
          <p:nvPr>
            <p:ph type="body" idx="1"/>
          </p:nvPr>
        </p:nvSpPr>
        <p:spPr>
          <a:xfrm>
            <a:off x="1354337" y="4087567"/>
            <a:ext cx="14573250" cy="2109638"/>
          </a:xfrm>
        </p:spPr>
        <p:txBody>
          <a:bodyPr anchor="b"/>
          <a:lstStyle>
            <a:lvl1pPr marL="0" indent="0">
              <a:buNone/>
              <a:defRPr sz="2813">
                <a:solidFill>
                  <a:schemeClr val="tx1">
                    <a:tint val="75000"/>
                  </a:schemeClr>
                </a:solidFill>
              </a:defRPr>
            </a:lvl1pPr>
            <a:lvl2pPr marL="642938" indent="0">
              <a:buNone/>
              <a:defRPr sz="2532">
                <a:solidFill>
                  <a:schemeClr val="tx1">
                    <a:tint val="75000"/>
                  </a:schemeClr>
                </a:solidFill>
              </a:defRPr>
            </a:lvl2pPr>
            <a:lvl3pPr marL="1285875" indent="0">
              <a:buNone/>
              <a:defRPr sz="2250">
                <a:solidFill>
                  <a:schemeClr val="tx1">
                    <a:tint val="75000"/>
                  </a:schemeClr>
                </a:solidFill>
              </a:defRPr>
            </a:lvl3pPr>
            <a:lvl4pPr marL="1928813" indent="0">
              <a:buNone/>
              <a:defRPr sz="1970">
                <a:solidFill>
                  <a:schemeClr val="tx1">
                    <a:tint val="75000"/>
                  </a:schemeClr>
                </a:solidFill>
              </a:defRPr>
            </a:lvl4pPr>
            <a:lvl5pPr marL="2571750" indent="0">
              <a:buNone/>
              <a:defRPr sz="1970">
                <a:solidFill>
                  <a:schemeClr val="tx1">
                    <a:tint val="75000"/>
                  </a:schemeClr>
                </a:solidFill>
              </a:defRPr>
            </a:lvl5pPr>
            <a:lvl6pPr marL="3214688" indent="0">
              <a:buNone/>
              <a:defRPr sz="1970">
                <a:solidFill>
                  <a:schemeClr val="tx1">
                    <a:tint val="75000"/>
                  </a:schemeClr>
                </a:solidFill>
              </a:defRPr>
            </a:lvl6pPr>
            <a:lvl7pPr marL="3857625" indent="0">
              <a:buNone/>
              <a:defRPr sz="1970">
                <a:solidFill>
                  <a:schemeClr val="tx1">
                    <a:tint val="75000"/>
                  </a:schemeClr>
                </a:solidFill>
              </a:defRPr>
            </a:lvl7pPr>
            <a:lvl8pPr marL="4500563" indent="0">
              <a:buNone/>
              <a:defRPr sz="1970">
                <a:solidFill>
                  <a:schemeClr val="tx1">
                    <a:tint val="75000"/>
                  </a:schemeClr>
                </a:solidFill>
              </a:defRPr>
            </a:lvl8pPr>
            <a:lvl9pPr marL="5143500" indent="0">
              <a:buNone/>
              <a:defRPr sz="197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516907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2250282"/>
            <a:ext cx="7572375" cy="6364635"/>
          </a:xfrm>
        </p:spPr>
        <p:txBody>
          <a:bodyPr/>
          <a:lstStyle>
            <a:lvl1pPr>
              <a:defRPr sz="3938"/>
            </a:lvl1pPr>
            <a:lvl2pPr>
              <a:defRPr sz="3375"/>
            </a:lvl2pPr>
            <a:lvl3pPr>
              <a:defRPr sz="2813"/>
            </a:lvl3pPr>
            <a:lvl4pPr>
              <a:defRPr sz="2532"/>
            </a:lvl4pPr>
            <a:lvl5pPr>
              <a:defRPr sz="2532"/>
            </a:lvl5pPr>
            <a:lvl6pPr>
              <a:defRPr sz="2532"/>
            </a:lvl6pPr>
            <a:lvl7pPr>
              <a:defRPr sz="2532"/>
            </a:lvl7pPr>
            <a:lvl8pPr>
              <a:defRPr sz="2532"/>
            </a:lvl8pPr>
            <a:lvl9pPr>
              <a:defRPr sz="2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15375" y="2250282"/>
            <a:ext cx="7572375" cy="6364635"/>
          </a:xfrm>
        </p:spPr>
        <p:txBody>
          <a:bodyPr/>
          <a:lstStyle>
            <a:lvl1pPr>
              <a:defRPr sz="3938"/>
            </a:lvl1pPr>
            <a:lvl2pPr>
              <a:defRPr sz="3375"/>
            </a:lvl2pPr>
            <a:lvl3pPr>
              <a:defRPr sz="2813"/>
            </a:lvl3pPr>
            <a:lvl4pPr>
              <a:defRPr sz="2532"/>
            </a:lvl4pPr>
            <a:lvl5pPr>
              <a:defRPr sz="2532"/>
            </a:lvl5pPr>
            <a:lvl6pPr>
              <a:defRPr sz="2532"/>
            </a:lvl6pPr>
            <a:lvl7pPr>
              <a:defRPr sz="2532"/>
            </a:lvl7pPr>
            <a:lvl8pPr>
              <a:defRPr sz="2532"/>
            </a:lvl8pPr>
            <a:lvl9pPr>
              <a:defRPr sz="2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274183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57251" y="2158753"/>
            <a:ext cx="7575353" cy="899666"/>
          </a:xfrm>
        </p:spPr>
        <p:txBody>
          <a:bodyPr anchor="b"/>
          <a:lstStyle>
            <a:lvl1pPr marL="0" indent="0">
              <a:buNone/>
              <a:defRPr sz="3375" b="1"/>
            </a:lvl1pPr>
            <a:lvl2pPr marL="642938" indent="0">
              <a:buNone/>
              <a:defRPr sz="2813" b="1"/>
            </a:lvl2pPr>
            <a:lvl3pPr marL="1285875" indent="0">
              <a:buNone/>
              <a:defRPr sz="2532" b="1"/>
            </a:lvl3pPr>
            <a:lvl4pPr marL="1928813" indent="0">
              <a:buNone/>
              <a:defRPr sz="2250" b="1"/>
            </a:lvl4pPr>
            <a:lvl5pPr marL="2571750" indent="0">
              <a:buNone/>
              <a:defRPr sz="2250" b="1"/>
            </a:lvl5pPr>
            <a:lvl6pPr marL="3214688" indent="0">
              <a:buNone/>
              <a:defRPr sz="2250" b="1"/>
            </a:lvl6pPr>
            <a:lvl7pPr marL="3857625" indent="0">
              <a:buNone/>
              <a:defRPr sz="2250" b="1"/>
            </a:lvl7pPr>
            <a:lvl8pPr marL="4500563" indent="0">
              <a:buNone/>
              <a:defRPr sz="2250" b="1"/>
            </a:lvl8pPr>
            <a:lvl9pPr marL="5143500" indent="0">
              <a:buNone/>
              <a:defRPr sz="2250" b="1"/>
            </a:lvl9pPr>
          </a:lstStyle>
          <a:p>
            <a:pPr lvl="0"/>
            <a:r>
              <a:rPr lang="en-US"/>
              <a:t>Click to edit Master text styles</a:t>
            </a:r>
          </a:p>
        </p:txBody>
      </p:sp>
      <p:sp>
        <p:nvSpPr>
          <p:cNvPr id="4" name="Content Placeholder 3"/>
          <p:cNvSpPr>
            <a:spLocks noGrp="1"/>
          </p:cNvSpPr>
          <p:nvPr>
            <p:ph sz="half" idx="2"/>
          </p:nvPr>
        </p:nvSpPr>
        <p:spPr>
          <a:xfrm>
            <a:off x="857251" y="3058418"/>
            <a:ext cx="7575353" cy="5556500"/>
          </a:xfrm>
        </p:spPr>
        <p:txBody>
          <a:bodyPr/>
          <a:lstStyle>
            <a:lvl1pPr>
              <a:defRPr sz="3375"/>
            </a:lvl1pPr>
            <a:lvl2pPr>
              <a:defRPr sz="2813"/>
            </a:lvl2pPr>
            <a:lvl3pPr>
              <a:defRPr sz="2532"/>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09424" y="2158753"/>
            <a:ext cx="7578329" cy="899666"/>
          </a:xfrm>
        </p:spPr>
        <p:txBody>
          <a:bodyPr anchor="b"/>
          <a:lstStyle>
            <a:lvl1pPr marL="0" indent="0">
              <a:buNone/>
              <a:defRPr sz="3375" b="1"/>
            </a:lvl1pPr>
            <a:lvl2pPr marL="642938" indent="0">
              <a:buNone/>
              <a:defRPr sz="2813" b="1"/>
            </a:lvl2pPr>
            <a:lvl3pPr marL="1285875" indent="0">
              <a:buNone/>
              <a:defRPr sz="2532" b="1"/>
            </a:lvl3pPr>
            <a:lvl4pPr marL="1928813" indent="0">
              <a:buNone/>
              <a:defRPr sz="2250" b="1"/>
            </a:lvl4pPr>
            <a:lvl5pPr marL="2571750" indent="0">
              <a:buNone/>
              <a:defRPr sz="2250" b="1"/>
            </a:lvl5pPr>
            <a:lvl6pPr marL="3214688" indent="0">
              <a:buNone/>
              <a:defRPr sz="2250" b="1"/>
            </a:lvl6pPr>
            <a:lvl7pPr marL="3857625" indent="0">
              <a:buNone/>
              <a:defRPr sz="2250" b="1"/>
            </a:lvl7pPr>
            <a:lvl8pPr marL="4500563" indent="0">
              <a:buNone/>
              <a:defRPr sz="2250" b="1"/>
            </a:lvl8pPr>
            <a:lvl9pPr marL="5143500" indent="0">
              <a:buNone/>
              <a:defRPr sz="2250" b="1"/>
            </a:lvl9pPr>
          </a:lstStyle>
          <a:p>
            <a:pPr lvl="0"/>
            <a:r>
              <a:rPr lang="en-US"/>
              <a:t>Click to edit Master text styles</a:t>
            </a:r>
          </a:p>
        </p:txBody>
      </p:sp>
      <p:sp>
        <p:nvSpPr>
          <p:cNvPr id="6" name="Content Placeholder 5"/>
          <p:cNvSpPr>
            <a:spLocks noGrp="1"/>
          </p:cNvSpPr>
          <p:nvPr>
            <p:ph sz="quarter" idx="4"/>
          </p:nvPr>
        </p:nvSpPr>
        <p:spPr>
          <a:xfrm>
            <a:off x="8709424" y="3058418"/>
            <a:ext cx="7578329" cy="5556500"/>
          </a:xfrm>
        </p:spPr>
        <p:txBody>
          <a:bodyPr/>
          <a:lstStyle>
            <a:lvl1pPr>
              <a:defRPr sz="3375"/>
            </a:lvl1pPr>
            <a:lvl2pPr>
              <a:defRPr sz="2813"/>
            </a:lvl2pPr>
            <a:lvl3pPr>
              <a:defRPr sz="2532"/>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690745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571103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431018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2" y="383976"/>
            <a:ext cx="5640587" cy="1634133"/>
          </a:xfrm>
        </p:spPr>
        <p:txBody>
          <a:bodyPr anchor="b"/>
          <a:lstStyle>
            <a:lvl1pPr algn="l">
              <a:defRPr sz="2813" b="1"/>
            </a:lvl1pPr>
          </a:lstStyle>
          <a:p>
            <a:r>
              <a:rPr lang="en-US"/>
              <a:t>Click to edit Master title style</a:t>
            </a:r>
          </a:p>
        </p:txBody>
      </p:sp>
      <p:sp>
        <p:nvSpPr>
          <p:cNvPr id="3" name="Content Placeholder 2"/>
          <p:cNvSpPr>
            <a:spLocks noGrp="1"/>
          </p:cNvSpPr>
          <p:nvPr>
            <p:ph idx="1"/>
          </p:nvPr>
        </p:nvSpPr>
        <p:spPr>
          <a:xfrm>
            <a:off x="6703218" y="383978"/>
            <a:ext cx="9584532" cy="8230940"/>
          </a:xfrm>
        </p:spPr>
        <p:txBody>
          <a:bodyPr/>
          <a:lstStyle>
            <a:lvl1pPr>
              <a:defRPr sz="4500"/>
            </a:lvl1pPr>
            <a:lvl2pPr>
              <a:defRPr sz="3938"/>
            </a:lvl2pPr>
            <a:lvl3pPr>
              <a:defRPr sz="3375"/>
            </a:lvl3pPr>
            <a:lvl4pPr>
              <a:defRPr sz="2813"/>
            </a:lvl4pPr>
            <a:lvl5pPr>
              <a:defRPr sz="2813"/>
            </a:lvl5pPr>
            <a:lvl6pPr>
              <a:defRPr sz="2813"/>
            </a:lvl6pPr>
            <a:lvl7pPr>
              <a:defRPr sz="2813"/>
            </a:lvl7pPr>
            <a:lvl8pPr>
              <a:defRPr sz="2813"/>
            </a:lvl8pPr>
            <a:lvl9pPr>
              <a:defRPr sz="28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57252" y="2018109"/>
            <a:ext cx="5640587" cy="6596808"/>
          </a:xfrm>
        </p:spPr>
        <p:txBody>
          <a:bodyPr/>
          <a:lstStyle>
            <a:lvl1pPr marL="0" indent="0">
              <a:buNone/>
              <a:defRPr sz="1970"/>
            </a:lvl1pPr>
            <a:lvl2pPr marL="642938" indent="0">
              <a:buNone/>
              <a:defRPr sz="1688"/>
            </a:lvl2pPr>
            <a:lvl3pPr marL="1285875" indent="0">
              <a:buNone/>
              <a:defRPr sz="1407"/>
            </a:lvl3pPr>
            <a:lvl4pPr marL="1928813" indent="0">
              <a:buNone/>
              <a:defRPr sz="1266"/>
            </a:lvl4pPr>
            <a:lvl5pPr marL="2571750" indent="0">
              <a:buNone/>
              <a:defRPr sz="1266"/>
            </a:lvl5pPr>
            <a:lvl6pPr marL="3214688" indent="0">
              <a:buNone/>
              <a:defRPr sz="1266"/>
            </a:lvl6pPr>
            <a:lvl7pPr marL="3857625" indent="0">
              <a:buNone/>
              <a:defRPr sz="1266"/>
            </a:lvl7pPr>
            <a:lvl8pPr marL="4500563" indent="0">
              <a:buNone/>
              <a:defRPr sz="1266"/>
            </a:lvl8pPr>
            <a:lvl9pPr marL="5143500" indent="0">
              <a:buNone/>
              <a:defRPr sz="1266"/>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48070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60540" y="6750844"/>
            <a:ext cx="10287000" cy="796976"/>
          </a:xfrm>
        </p:spPr>
        <p:txBody>
          <a:bodyPr anchor="b"/>
          <a:lstStyle>
            <a:lvl1pPr algn="l">
              <a:defRPr sz="2813" b="1"/>
            </a:lvl1pPr>
          </a:lstStyle>
          <a:p>
            <a:r>
              <a:rPr lang="en-US"/>
              <a:t>Click to edit Master title style</a:t>
            </a:r>
          </a:p>
        </p:txBody>
      </p:sp>
      <p:sp>
        <p:nvSpPr>
          <p:cNvPr id="3" name="Picture Placeholder 2"/>
          <p:cNvSpPr>
            <a:spLocks noGrp="1"/>
          </p:cNvSpPr>
          <p:nvPr>
            <p:ph type="pic" idx="1"/>
          </p:nvPr>
        </p:nvSpPr>
        <p:spPr>
          <a:xfrm>
            <a:off x="3360540" y="861716"/>
            <a:ext cx="10287000" cy="5786438"/>
          </a:xfrm>
        </p:spPr>
        <p:txBody>
          <a:bodyPr/>
          <a:lstStyle>
            <a:lvl1pPr marL="0" indent="0">
              <a:buNone/>
              <a:defRPr sz="4500"/>
            </a:lvl1pPr>
            <a:lvl2pPr marL="642938" indent="0">
              <a:buNone/>
              <a:defRPr sz="3938"/>
            </a:lvl2pPr>
            <a:lvl3pPr marL="1285875" indent="0">
              <a:buNone/>
              <a:defRPr sz="3375"/>
            </a:lvl3pPr>
            <a:lvl4pPr marL="1928813" indent="0">
              <a:buNone/>
              <a:defRPr sz="2813"/>
            </a:lvl4pPr>
            <a:lvl5pPr marL="2571750" indent="0">
              <a:buNone/>
              <a:defRPr sz="2813"/>
            </a:lvl5pPr>
            <a:lvl6pPr marL="3214688" indent="0">
              <a:buNone/>
              <a:defRPr sz="2813"/>
            </a:lvl6pPr>
            <a:lvl7pPr marL="3857625" indent="0">
              <a:buNone/>
              <a:defRPr sz="2813"/>
            </a:lvl7pPr>
            <a:lvl8pPr marL="4500563" indent="0">
              <a:buNone/>
              <a:defRPr sz="2813"/>
            </a:lvl8pPr>
            <a:lvl9pPr marL="5143500" indent="0">
              <a:buNone/>
              <a:defRPr sz="2813"/>
            </a:lvl9pPr>
          </a:lstStyle>
          <a:p>
            <a:r>
              <a:rPr lang="en-US"/>
              <a:t>Click icon to add picture</a:t>
            </a:r>
          </a:p>
        </p:txBody>
      </p:sp>
      <p:sp>
        <p:nvSpPr>
          <p:cNvPr id="4" name="Text Placeholder 3"/>
          <p:cNvSpPr>
            <a:spLocks noGrp="1"/>
          </p:cNvSpPr>
          <p:nvPr>
            <p:ph type="body" sz="half" idx="2"/>
          </p:nvPr>
        </p:nvSpPr>
        <p:spPr>
          <a:xfrm>
            <a:off x="3360540" y="7547819"/>
            <a:ext cx="10287000" cy="1131837"/>
          </a:xfrm>
        </p:spPr>
        <p:txBody>
          <a:bodyPr/>
          <a:lstStyle>
            <a:lvl1pPr marL="0" indent="0">
              <a:buNone/>
              <a:defRPr sz="1970"/>
            </a:lvl1pPr>
            <a:lvl2pPr marL="642938" indent="0">
              <a:buNone/>
              <a:defRPr sz="1688"/>
            </a:lvl2pPr>
            <a:lvl3pPr marL="1285875" indent="0">
              <a:buNone/>
              <a:defRPr sz="1407"/>
            </a:lvl3pPr>
            <a:lvl4pPr marL="1928813" indent="0">
              <a:buNone/>
              <a:defRPr sz="1266"/>
            </a:lvl4pPr>
            <a:lvl5pPr marL="2571750" indent="0">
              <a:buNone/>
              <a:defRPr sz="1266"/>
            </a:lvl5pPr>
            <a:lvl6pPr marL="3214688" indent="0">
              <a:buNone/>
              <a:defRPr sz="1266"/>
            </a:lvl6pPr>
            <a:lvl7pPr marL="3857625" indent="0">
              <a:buNone/>
              <a:defRPr sz="1266"/>
            </a:lvl7pPr>
            <a:lvl8pPr marL="4500563" indent="0">
              <a:buNone/>
              <a:defRPr sz="1266"/>
            </a:lvl8pPr>
            <a:lvl9pPr marL="5143500" indent="0">
              <a:buNone/>
              <a:defRPr sz="1266"/>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576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456879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30125" y="386210"/>
            <a:ext cx="3857625" cy="8228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7250" y="386210"/>
            <a:ext cx="11287125" cy="8228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045781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223963" y="3351395"/>
            <a:ext cx="5286962" cy="5636822"/>
          </a:xfrm>
          <a:prstGeom prst="rect">
            <a:avLst/>
          </a:prstGeom>
        </p:spPr>
        <p:txBody>
          <a:bodyPr/>
          <a:lstStyle/>
          <a:p>
            <a:endParaRPr lang="en-US"/>
          </a:p>
        </p:txBody>
      </p:sp>
    </p:spTree>
    <p:extLst>
      <p:ext uri="{BB962C8B-B14F-4D97-AF65-F5344CB8AC3E}">
        <p14:creationId xmlns:p14="http://schemas.microsoft.com/office/powerpoint/2010/main" val="9263508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85875" y="2995911"/>
            <a:ext cx="14573250" cy="2067222"/>
          </a:xfrm>
        </p:spPr>
        <p:txBody>
          <a:bodyPr/>
          <a:lstStyle/>
          <a:p>
            <a:r>
              <a:rPr lang="en-US"/>
              <a:t>Click to edit Master title style</a:t>
            </a:r>
          </a:p>
        </p:txBody>
      </p:sp>
      <p:sp>
        <p:nvSpPr>
          <p:cNvPr id="3" name="Subtitle 2"/>
          <p:cNvSpPr>
            <a:spLocks noGrp="1"/>
          </p:cNvSpPr>
          <p:nvPr>
            <p:ph type="subTitle" idx="1"/>
          </p:nvPr>
        </p:nvSpPr>
        <p:spPr>
          <a:xfrm>
            <a:off x="2571750" y="5464969"/>
            <a:ext cx="12001500" cy="2464595"/>
          </a:xfrm>
        </p:spPr>
        <p:txBody>
          <a:bodyPr/>
          <a:lstStyle>
            <a:lvl1pPr marL="0" indent="0" algn="ctr">
              <a:buNone/>
              <a:defRPr>
                <a:solidFill>
                  <a:schemeClr val="tx1">
                    <a:tint val="75000"/>
                  </a:schemeClr>
                </a:solidFill>
              </a:defRPr>
            </a:lvl1pPr>
            <a:lvl2pPr marL="642938" indent="0" algn="ctr">
              <a:buNone/>
              <a:defRPr>
                <a:solidFill>
                  <a:schemeClr val="tx1">
                    <a:tint val="75000"/>
                  </a:schemeClr>
                </a:solidFill>
              </a:defRPr>
            </a:lvl2pPr>
            <a:lvl3pPr marL="1285875" indent="0" algn="ctr">
              <a:buNone/>
              <a:defRPr>
                <a:solidFill>
                  <a:schemeClr val="tx1">
                    <a:tint val="75000"/>
                  </a:schemeClr>
                </a:solidFill>
              </a:defRPr>
            </a:lvl3pPr>
            <a:lvl4pPr marL="1928813" indent="0" algn="ctr">
              <a:buNone/>
              <a:defRPr>
                <a:solidFill>
                  <a:schemeClr val="tx1">
                    <a:tint val="75000"/>
                  </a:schemeClr>
                </a:solidFill>
              </a:defRPr>
            </a:lvl4pPr>
            <a:lvl5pPr marL="2571750" indent="0" algn="ctr">
              <a:buNone/>
              <a:defRPr>
                <a:solidFill>
                  <a:schemeClr val="tx1">
                    <a:tint val="75000"/>
                  </a:schemeClr>
                </a:solidFill>
              </a:defRPr>
            </a:lvl5pPr>
            <a:lvl6pPr marL="3214688" indent="0" algn="ctr">
              <a:buNone/>
              <a:defRPr>
                <a:solidFill>
                  <a:schemeClr val="tx1">
                    <a:tint val="75000"/>
                  </a:schemeClr>
                </a:solidFill>
              </a:defRPr>
            </a:lvl6pPr>
            <a:lvl7pPr marL="3857625" indent="0" algn="ctr">
              <a:buNone/>
              <a:defRPr>
                <a:solidFill>
                  <a:schemeClr val="tx1">
                    <a:tint val="75000"/>
                  </a:schemeClr>
                </a:solidFill>
              </a:defRPr>
            </a:lvl7pPr>
            <a:lvl8pPr marL="4500563" indent="0" algn="ctr">
              <a:buNone/>
              <a:defRPr>
                <a:solidFill>
                  <a:schemeClr val="tx1">
                    <a:tint val="75000"/>
                  </a:schemeClr>
                </a:solidFill>
              </a:defRPr>
            </a:lvl8pPr>
            <a:lvl9pPr marL="51435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045158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482204" indent="-482204">
              <a:buClr>
                <a:schemeClr val="accent1"/>
              </a:buClr>
              <a:buFont typeface="Wingdings" panose="05000000000000000000" pitchFamily="2" charset="2"/>
              <a:buChar char="§"/>
              <a:defRPr/>
            </a:lvl1pPr>
            <a:lvl2pPr marL="1044774" indent="-401837">
              <a:buClr>
                <a:schemeClr val="bg2"/>
              </a:buClr>
              <a:buFont typeface="Arial" panose="020B0604020202020204" pitchFamily="34" charset="0"/>
              <a:buChar char="•"/>
              <a:defRPr/>
            </a:lvl2pPr>
            <a:lvl3pPr>
              <a:buClr>
                <a:schemeClr val="accent1"/>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84687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54337" y="6197204"/>
            <a:ext cx="14573250" cy="1915418"/>
          </a:xfrm>
        </p:spPr>
        <p:txBody>
          <a:bodyPr anchor="t"/>
          <a:lstStyle>
            <a:lvl1pPr algn="l">
              <a:defRPr sz="5625" b="1" cap="all"/>
            </a:lvl1pPr>
          </a:lstStyle>
          <a:p>
            <a:r>
              <a:rPr lang="en-US"/>
              <a:t>Click to edit Master title style</a:t>
            </a:r>
          </a:p>
        </p:txBody>
      </p:sp>
      <p:sp>
        <p:nvSpPr>
          <p:cNvPr id="3" name="Text Placeholder 2"/>
          <p:cNvSpPr>
            <a:spLocks noGrp="1"/>
          </p:cNvSpPr>
          <p:nvPr>
            <p:ph type="body" idx="1"/>
          </p:nvPr>
        </p:nvSpPr>
        <p:spPr>
          <a:xfrm>
            <a:off x="1354337" y="4087567"/>
            <a:ext cx="14573250" cy="2109638"/>
          </a:xfrm>
        </p:spPr>
        <p:txBody>
          <a:bodyPr anchor="b"/>
          <a:lstStyle>
            <a:lvl1pPr marL="0" indent="0">
              <a:buNone/>
              <a:defRPr sz="2813">
                <a:solidFill>
                  <a:schemeClr val="tx1">
                    <a:tint val="75000"/>
                  </a:schemeClr>
                </a:solidFill>
              </a:defRPr>
            </a:lvl1pPr>
            <a:lvl2pPr marL="642938" indent="0">
              <a:buNone/>
              <a:defRPr sz="2532">
                <a:solidFill>
                  <a:schemeClr val="tx1">
                    <a:tint val="75000"/>
                  </a:schemeClr>
                </a:solidFill>
              </a:defRPr>
            </a:lvl2pPr>
            <a:lvl3pPr marL="1285875" indent="0">
              <a:buNone/>
              <a:defRPr sz="2250">
                <a:solidFill>
                  <a:schemeClr val="tx1">
                    <a:tint val="75000"/>
                  </a:schemeClr>
                </a:solidFill>
              </a:defRPr>
            </a:lvl3pPr>
            <a:lvl4pPr marL="1928813" indent="0">
              <a:buNone/>
              <a:defRPr sz="1970">
                <a:solidFill>
                  <a:schemeClr val="tx1">
                    <a:tint val="75000"/>
                  </a:schemeClr>
                </a:solidFill>
              </a:defRPr>
            </a:lvl4pPr>
            <a:lvl5pPr marL="2571750" indent="0">
              <a:buNone/>
              <a:defRPr sz="1970">
                <a:solidFill>
                  <a:schemeClr val="tx1">
                    <a:tint val="75000"/>
                  </a:schemeClr>
                </a:solidFill>
              </a:defRPr>
            </a:lvl5pPr>
            <a:lvl6pPr marL="3214688" indent="0">
              <a:buNone/>
              <a:defRPr sz="1970">
                <a:solidFill>
                  <a:schemeClr val="tx1">
                    <a:tint val="75000"/>
                  </a:schemeClr>
                </a:solidFill>
              </a:defRPr>
            </a:lvl6pPr>
            <a:lvl7pPr marL="3857625" indent="0">
              <a:buNone/>
              <a:defRPr sz="1970">
                <a:solidFill>
                  <a:schemeClr val="tx1">
                    <a:tint val="75000"/>
                  </a:schemeClr>
                </a:solidFill>
              </a:defRPr>
            </a:lvl7pPr>
            <a:lvl8pPr marL="4500563" indent="0">
              <a:buNone/>
              <a:defRPr sz="1970">
                <a:solidFill>
                  <a:schemeClr val="tx1">
                    <a:tint val="75000"/>
                  </a:schemeClr>
                </a:solidFill>
              </a:defRPr>
            </a:lvl8pPr>
            <a:lvl9pPr marL="5143500" indent="0">
              <a:buNone/>
              <a:defRPr sz="197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849827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2250282"/>
            <a:ext cx="7572375" cy="6364635"/>
          </a:xfrm>
        </p:spPr>
        <p:txBody>
          <a:bodyPr/>
          <a:lstStyle>
            <a:lvl1pPr>
              <a:defRPr sz="3938"/>
            </a:lvl1pPr>
            <a:lvl2pPr>
              <a:defRPr sz="3375"/>
            </a:lvl2pPr>
            <a:lvl3pPr>
              <a:defRPr sz="2813"/>
            </a:lvl3pPr>
            <a:lvl4pPr>
              <a:defRPr sz="2532"/>
            </a:lvl4pPr>
            <a:lvl5pPr>
              <a:defRPr sz="2532"/>
            </a:lvl5pPr>
            <a:lvl6pPr>
              <a:defRPr sz="2532"/>
            </a:lvl6pPr>
            <a:lvl7pPr>
              <a:defRPr sz="2532"/>
            </a:lvl7pPr>
            <a:lvl8pPr>
              <a:defRPr sz="2532"/>
            </a:lvl8pPr>
            <a:lvl9pPr>
              <a:defRPr sz="2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15375" y="2250282"/>
            <a:ext cx="7572375" cy="6364635"/>
          </a:xfrm>
        </p:spPr>
        <p:txBody>
          <a:bodyPr/>
          <a:lstStyle>
            <a:lvl1pPr>
              <a:defRPr sz="3938"/>
            </a:lvl1pPr>
            <a:lvl2pPr>
              <a:defRPr sz="3375"/>
            </a:lvl2pPr>
            <a:lvl3pPr>
              <a:defRPr sz="2813"/>
            </a:lvl3pPr>
            <a:lvl4pPr>
              <a:defRPr sz="2532"/>
            </a:lvl4pPr>
            <a:lvl5pPr>
              <a:defRPr sz="2532"/>
            </a:lvl5pPr>
            <a:lvl6pPr>
              <a:defRPr sz="2532"/>
            </a:lvl6pPr>
            <a:lvl7pPr>
              <a:defRPr sz="2532"/>
            </a:lvl7pPr>
            <a:lvl8pPr>
              <a:defRPr sz="2532"/>
            </a:lvl8pPr>
            <a:lvl9pPr>
              <a:defRPr sz="2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456006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57251" y="2158753"/>
            <a:ext cx="7575353" cy="899666"/>
          </a:xfrm>
        </p:spPr>
        <p:txBody>
          <a:bodyPr anchor="b"/>
          <a:lstStyle>
            <a:lvl1pPr marL="0" indent="0">
              <a:buNone/>
              <a:defRPr sz="3375" b="1"/>
            </a:lvl1pPr>
            <a:lvl2pPr marL="642938" indent="0">
              <a:buNone/>
              <a:defRPr sz="2813" b="1"/>
            </a:lvl2pPr>
            <a:lvl3pPr marL="1285875" indent="0">
              <a:buNone/>
              <a:defRPr sz="2532" b="1"/>
            </a:lvl3pPr>
            <a:lvl4pPr marL="1928813" indent="0">
              <a:buNone/>
              <a:defRPr sz="2250" b="1"/>
            </a:lvl4pPr>
            <a:lvl5pPr marL="2571750" indent="0">
              <a:buNone/>
              <a:defRPr sz="2250" b="1"/>
            </a:lvl5pPr>
            <a:lvl6pPr marL="3214688" indent="0">
              <a:buNone/>
              <a:defRPr sz="2250" b="1"/>
            </a:lvl6pPr>
            <a:lvl7pPr marL="3857625" indent="0">
              <a:buNone/>
              <a:defRPr sz="2250" b="1"/>
            </a:lvl7pPr>
            <a:lvl8pPr marL="4500563" indent="0">
              <a:buNone/>
              <a:defRPr sz="2250" b="1"/>
            </a:lvl8pPr>
            <a:lvl9pPr marL="5143500" indent="0">
              <a:buNone/>
              <a:defRPr sz="2250" b="1"/>
            </a:lvl9pPr>
          </a:lstStyle>
          <a:p>
            <a:pPr lvl="0"/>
            <a:r>
              <a:rPr lang="en-US"/>
              <a:t>Click to edit Master text styles</a:t>
            </a:r>
          </a:p>
        </p:txBody>
      </p:sp>
      <p:sp>
        <p:nvSpPr>
          <p:cNvPr id="4" name="Content Placeholder 3"/>
          <p:cNvSpPr>
            <a:spLocks noGrp="1"/>
          </p:cNvSpPr>
          <p:nvPr>
            <p:ph sz="half" idx="2"/>
          </p:nvPr>
        </p:nvSpPr>
        <p:spPr>
          <a:xfrm>
            <a:off x="857251" y="3058418"/>
            <a:ext cx="7575353" cy="5556500"/>
          </a:xfrm>
        </p:spPr>
        <p:txBody>
          <a:bodyPr/>
          <a:lstStyle>
            <a:lvl1pPr>
              <a:defRPr sz="3375"/>
            </a:lvl1pPr>
            <a:lvl2pPr>
              <a:defRPr sz="2813"/>
            </a:lvl2pPr>
            <a:lvl3pPr>
              <a:defRPr sz="2532"/>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09424" y="2158753"/>
            <a:ext cx="7578329" cy="899666"/>
          </a:xfrm>
        </p:spPr>
        <p:txBody>
          <a:bodyPr anchor="b"/>
          <a:lstStyle>
            <a:lvl1pPr marL="0" indent="0">
              <a:buNone/>
              <a:defRPr sz="3375" b="1"/>
            </a:lvl1pPr>
            <a:lvl2pPr marL="642938" indent="0">
              <a:buNone/>
              <a:defRPr sz="2813" b="1"/>
            </a:lvl2pPr>
            <a:lvl3pPr marL="1285875" indent="0">
              <a:buNone/>
              <a:defRPr sz="2532" b="1"/>
            </a:lvl3pPr>
            <a:lvl4pPr marL="1928813" indent="0">
              <a:buNone/>
              <a:defRPr sz="2250" b="1"/>
            </a:lvl4pPr>
            <a:lvl5pPr marL="2571750" indent="0">
              <a:buNone/>
              <a:defRPr sz="2250" b="1"/>
            </a:lvl5pPr>
            <a:lvl6pPr marL="3214688" indent="0">
              <a:buNone/>
              <a:defRPr sz="2250" b="1"/>
            </a:lvl6pPr>
            <a:lvl7pPr marL="3857625" indent="0">
              <a:buNone/>
              <a:defRPr sz="2250" b="1"/>
            </a:lvl7pPr>
            <a:lvl8pPr marL="4500563" indent="0">
              <a:buNone/>
              <a:defRPr sz="2250" b="1"/>
            </a:lvl8pPr>
            <a:lvl9pPr marL="5143500" indent="0">
              <a:buNone/>
              <a:defRPr sz="2250" b="1"/>
            </a:lvl9pPr>
          </a:lstStyle>
          <a:p>
            <a:pPr lvl="0"/>
            <a:r>
              <a:rPr lang="en-US"/>
              <a:t>Click to edit Master text styles</a:t>
            </a:r>
          </a:p>
        </p:txBody>
      </p:sp>
      <p:sp>
        <p:nvSpPr>
          <p:cNvPr id="6" name="Content Placeholder 5"/>
          <p:cNvSpPr>
            <a:spLocks noGrp="1"/>
          </p:cNvSpPr>
          <p:nvPr>
            <p:ph sz="quarter" idx="4"/>
          </p:nvPr>
        </p:nvSpPr>
        <p:spPr>
          <a:xfrm>
            <a:off x="8709424" y="3058418"/>
            <a:ext cx="7578329" cy="5556500"/>
          </a:xfrm>
        </p:spPr>
        <p:txBody>
          <a:bodyPr/>
          <a:lstStyle>
            <a:lvl1pPr>
              <a:defRPr sz="3375"/>
            </a:lvl1pPr>
            <a:lvl2pPr>
              <a:defRPr sz="2813"/>
            </a:lvl2pPr>
            <a:lvl3pPr>
              <a:defRPr sz="2532"/>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72086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30338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4398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2" y="383976"/>
            <a:ext cx="5640587" cy="1634133"/>
          </a:xfrm>
        </p:spPr>
        <p:txBody>
          <a:bodyPr anchor="b"/>
          <a:lstStyle>
            <a:lvl1pPr algn="l">
              <a:defRPr sz="2813" b="1"/>
            </a:lvl1pPr>
          </a:lstStyle>
          <a:p>
            <a:r>
              <a:rPr lang="en-US"/>
              <a:t>Click to edit Master title style</a:t>
            </a:r>
          </a:p>
        </p:txBody>
      </p:sp>
      <p:sp>
        <p:nvSpPr>
          <p:cNvPr id="3" name="Content Placeholder 2"/>
          <p:cNvSpPr>
            <a:spLocks noGrp="1"/>
          </p:cNvSpPr>
          <p:nvPr>
            <p:ph idx="1"/>
          </p:nvPr>
        </p:nvSpPr>
        <p:spPr>
          <a:xfrm>
            <a:off x="6703218" y="383978"/>
            <a:ext cx="9584532" cy="8230940"/>
          </a:xfrm>
        </p:spPr>
        <p:txBody>
          <a:bodyPr/>
          <a:lstStyle>
            <a:lvl1pPr>
              <a:defRPr sz="4500"/>
            </a:lvl1pPr>
            <a:lvl2pPr>
              <a:defRPr sz="3938"/>
            </a:lvl2pPr>
            <a:lvl3pPr>
              <a:defRPr sz="3375"/>
            </a:lvl3pPr>
            <a:lvl4pPr>
              <a:defRPr sz="2813"/>
            </a:lvl4pPr>
            <a:lvl5pPr>
              <a:defRPr sz="2813"/>
            </a:lvl5pPr>
            <a:lvl6pPr>
              <a:defRPr sz="2813"/>
            </a:lvl6pPr>
            <a:lvl7pPr>
              <a:defRPr sz="2813"/>
            </a:lvl7pPr>
            <a:lvl8pPr>
              <a:defRPr sz="2813"/>
            </a:lvl8pPr>
            <a:lvl9pPr>
              <a:defRPr sz="28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57252" y="2018109"/>
            <a:ext cx="5640587" cy="6596808"/>
          </a:xfrm>
        </p:spPr>
        <p:txBody>
          <a:bodyPr/>
          <a:lstStyle>
            <a:lvl1pPr marL="0" indent="0">
              <a:buNone/>
              <a:defRPr sz="1970"/>
            </a:lvl1pPr>
            <a:lvl2pPr marL="642938" indent="0">
              <a:buNone/>
              <a:defRPr sz="1688"/>
            </a:lvl2pPr>
            <a:lvl3pPr marL="1285875" indent="0">
              <a:buNone/>
              <a:defRPr sz="1407"/>
            </a:lvl3pPr>
            <a:lvl4pPr marL="1928813" indent="0">
              <a:buNone/>
              <a:defRPr sz="1266"/>
            </a:lvl4pPr>
            <a:lvl5pPr marL="2571750" indent="0">
              <a:buNone/>
              <a:defRPr sz="1266"/>
            </a:lvl5pPr>
            <a:lvl6pPr marL="3214688" indent="0">
              <a:buNone/>
              <a:defRPr sz="1266"/>
            </a:lvl6pPr>
            <a:lvl7pPr marL="3857625" indent="0">
              <a:buNone/>
              <a:defRPr sz="1266"/>
            </a:lvl7pPr>
            <a:lvl8pPr marL="4500563" indent="0">
              <a:buNone/>
              <a:defRPr sz="1266"/>
            </a:lvl8pPr>
            <a:lvl9pPr marL="5143500" indent="0">
              <a:buNone/>
              <a:defRPr sz="1266"/>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688653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60540" y="6750844"/>
            <a:ext cx="10287000" cy="796976"/>
          </a:xfrm>
        </p:spPr>
        <p:txBody>
          <a:bodyPr anchor="b"/>
          <a:lstStyle>
            <a:lvl1pPr algn="l">
              <a:defRPr sz="2813" b="1"/>
            </a:lvl1pPr>
          </a:lstStyle>
          <a:p>
            <a:r>
              <a:rPr lang="en-US"/>
              <a:t>Click to edit Master title style</a:t>
            </a:r>
          </a:p>
        </p:txBody>
      </p:sp>
      <p:sp>
        <p:nvSpPr>
          <p:cNvPr id="3" name="Picture Placeholder 2"/>
          <p:cNvSpPr>
            <a:spLocks noGrp="1"/>
          </p:cNvSpPr>
          <p:nvPr>
            <p:ph type="pic" idx="1"/>
          </p:nvPr>
        </p:nvSpPr>
        <p:spPr>
          <a:xfrm>
            <a:off x="3360540" y="861716"/>
            <a:ext cx="10287000" cy="5786438"/>
          </a:xfrm>
        </p:spPr>
        <p:txBody>
          <a:bodyPr/>
          <a:lstStyle>
            <a:lvl1pPr marL="0" indent="0">
              <a:buNone/>
              <a:defRPr sz="4500"/>
            </a:lvl1pPr>
            <a:lvl2pPr marL="642938" indent="0">
              <a:buNone/>
              <a:defRPr sz="3938"/>
            </a:lvl2pPr>
            <a:lvl3pPr marL="1285875" indent="0">
              <a:buNone/>
              <a:defRPr sz="3375"/>
            </a:lvl3pPr>
            <a:lvl4pPr marL="1928813" indent="0">
              <a:buNone/>
              <a:defRPr sz="2813"/>
            </a:lvl4pPr>
            <a:lvl5pPr marL="2571750" indent="0">
              <a:buNone/>
              <a:defRPr sz="2813"/>
            </a:lvl5pPr>
            <a:lvl6pPr marL="3214688" indent="0">
              <a:buNone/>
              <a:defRPr sz="2813"/>
            </a:lvl6pPr>
            <a:lvl7pPr marL="3857625" indent="0">
              <a:buNone/>
              <a:defRPr sz="2813"/>
            </a:lvl7pPr>
            <a:lvl8pPr marL="4500563" indent="0">
              <a:buNone/>
              <a:defRPr sz="2813"/>
            </a:lvl8pPr>
            <a:lvl9pPr marL="5143500" indent="0">
              <a:buNone/>
              <a:defRPr sz="2813"/>
            </a:lvl9pPr>
          </a:lstStyle>
          <a:p>
            <a:r>
              <a:rPr lang="en-US"/>
              <a:t>Click icon to add picture</a:t>
            </a:r>
          </a:p>
        </p:txBody>
      </p:sp>
      <p:sp>
        <p:nvSpPr>
          <p:cNvPr id="4" name="Text Placeholder 3"/>
          <p:cNvSpPr>
            <a:spLocks noGrp="1"/>
          </p:cNvSpPr>
          <p:nvPr>
            <p:ph type="body" sz="half" idx="2"/>
          </p:nvPr>
        </p:nvSpPr>
        <p:spPr>
          <a:xfrm>
            <a:off x="3360540" y="7547819"/>
            <a:ext cx="10287000" cy="1131837"/>
          </a:xfrm>
        </p:spPr>
        <p:txBody>
          <a:bodyPr/>
          <a:lstStyle>
            <a:lvl1pPr marL="0" indent="0">
              <a:buNone/>
              <a:defRPr sz="1970"/>
            </a:lvl1pPr>
            <a:lvl2pPr marL="642938" indent="0">
              <a:buNone/>
              <a:defRPr sz="1688"/>
            </a:lvl2pPr>
            <a:lvl3pPr marL="1285875" indent="0">
              <a:buNone/>
              <a:defRPr sz="1407"/>
            </a:lvl3pPr>
            <a:lvl4pPr marL="1928813" indent="0">
              <a:buNone/>
              <a:defRPr sz="1266"/>
            </a:lvl4pPr>
            <a:lvl5pPr marL="2571750" indent="0">
              <a:buNone/>
              <a:defRPr sz="1266"/>
            </a:lvl5pPr>
            <a:lvl6pPr marL="3214688" indent="0">
              <a:buNone/>
              <a:defRPr sz="1266"/>
            </a:lvl6pPr>
            <a:lvl7pPr marL="3857625" indent="0">
              <a:buNone/>
              <a:defRPr sz="1266"/>
            </a:lvl7pPr>
            <a:lvl8pPr marL="4500563" indent="0">
              <a:buNone/>
              <a:defRPr sz="1266"/>
            </a:lvl8pPr>
            <a:lvl9pPr marL="5143500" indent="0">
              <a:buNone/>
              <a:defRPr sz="1266"/>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863952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126919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30125" y="386210"/>
            <a:ext cx="3857625" cy="8228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7250" y="386210"/>
            <a:ext cx="11287125" cy="8228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83327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223963" y="3351395"/>
            <a:ext cx="5286962" cy="5636822"/>
          </a:xfrm>
          <a:prstGeom prst="rect">
            <a:avLst/>
          </a:prstGeom>
        </p:spPr>
        <p:txBody>
          <a:bodyPr/>
          <a:lstStyle/>
          <a:p>
            <a:endParaRPr lang="en-US"/>
          </a:p>
        </p:txBody>
      </p:sp>
    </p:spTree>
    <p:extLst>
      <p:ext uri="{BB962C8B-B14F-4D97-AF65-F5344CB8AC3E}">
        <p14:creationId xmlns:p14="http://schemas.microsoft.com/office/powerpoint/2010/main" val="17236776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85875" y="2995911"/>
            <a:ext cx="14573250" cy="2067222"/>
          </a:xfrm>
        </p:spPr>
        <p:txBody>
          <a:bodyPr/>
          <a:lstStyle/>
          <a:p>
            <a:r>
              <a:rPr lang="en-US"/>
              <a:t>Click to edit Master title style</a:t>
            </a:r>
          </a:p>
        </p:txBody>
      </p:sp>
      <p:sp>
        <p:nvSpPr>
          <p:cNvPr id="3" name="Subtitle 2"/>
          <p:cNvSpPr>
            <a:spLocks noGrp="1"/>
          </p:cNvSpPr>
          <p:nvPr>
            <p:ph type="subTitle" idx="1"/>
          </p:nvPr>
        </p:nvSpPr>
        <p:spPr>
          <a:xfrm>
            <a:off x="2571750" y="5464969"/>
            <a:ext cx="12001500" cy="2464595"/>
          </a:xfrm>
        </p:spPr>
        <p:txBody>
          <a:bodyPr/>
          <a:lstStyle>
            <a:lvl1pPr marL="0" indent="0" algn="ctr">
              <a:buNone/>
              <a:defRPr>
                <a:solidFill>
                  <a:schemeClr val="tx1">
                    <a:tint val="75000"/>
                  </a:schemeClr>
                </a:solidFill>
              </a:defRPr>
            </a:lvl1pPr>
            <a:lvl2pPr marL="642938" indent="0" algn="ctr">
              <a:buNone/>
              <a:defRPr>
                <a:solidFill>
                  <a:schemeClr val="tx1">
                    <a:tint val="75000"/>
                  </a:schemeClr>
                </a:solidFill>
              </a:defRPr>
            </a:lvl2pPr>
            <a:lvl3pPr marL="1285875" indent="0" algn="ctr">
              <a:buNone/>
              <a:defRPr>
                <a:solidFill>
                  <a:schemeClr val="tx1">
                    <a:tint val="75000"/>
                  </a:schemeClr>
                </a:solidFill>
              </a:defRPr>
            </a:lvl3pPr>
            <a:lvl4pPr marL="1928813" indent="0" algn="ctr">
              <a:buNone/>
              <a:defRPr>
                <a:solidFill>
                  <a:schemeClr val="tx1">
                    <a:tint val="75000"/>
                  </a:schemeClr>
                </a:solidFill>
              </a:defRPr>
            </a:lvl4pPr>
            <a:lvl5pPr marL="2571750" indent="0" algn="ctr">
              <a:buNone/>
              <a:defRPr>
                <a:solidFill>
                  <a:schemeClr val="tx1">
                    <a:tint val="75000"/>
                  </a:schemeClr>
                </a:solidFill>
              </a:defRPr>
            </a:lvl5pPr>
            <a:lvl6pPr marL="3214688" indent="0" algn="ctr">
              <a:buNone/>
              <a:defRPr>
                <a:solidFill>
                  <a:schemeClr val="tx1">
                    <a:tint val="75000"/>
                  </a:schemeClr>
                </a:solidFill>
              </a:defRPr>
            </a:lvl6pPr>
            <a:lvl7pPr marL="3857625" indent="0" algn="ctr">
              <a:buNone/>
              <a:defRPr>
                <a:solidFill>
                  <a:schemeClr val="tx1">
                    <a:tint val="75000"/>
                  </a:schemeClr>
                </a:solidFill>
              </a:defRPr>
            </a:lvl7pPr>
            <a:lvl8pPr marL="4500563" indent="0" algn="ctr">
              <a:buNone/>
              <a:defRPr>
                <a:solidFill>
                  <a:schemeClr val="tx1">
                    <a:tint val="75000"/>
                  </a:schemeClr>
                </a:solidFill>
              </a:defRPr>
            </a:lvl8pPr>
            <a:lvl9pPr marL="51435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255148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482204" indent="-482204">
              <a:buClr>
                <a:schemeClr val="accent1"/>
              </a:buClr>
              <a:buFont typeface="Wingdings" panose="05000000000000000000" pitchFamily="2" charset="2"/>
              <a:buChar char="§"/>
              <a:defRPr/>
            </a:lvl1pPr>
            <a:lvl2pPr marL="1044774" indent="-401837">
              <a:buClr>
                <a:schemeClr val="bg2"/>
              </a:buClr>
              <a:buFont typeface="Arial" panose="020B0604020202020204" pitchFamily="34" charset="0"/>
              <a:buChar char="•"/>
              <a:defRPr/>
            </a:lvl2pPr>
            <a:lvl3pPr>
              <a:buClr>
                <a:schemeClr val="accent1"/>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227958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54337" y="6197204"/>
            <a:ext cx="14573250" cy="1915418"/>
          </a:xfrm>
        </p:spPr>
        <p:txBody>
          <a:bodyPr anchor="t"/>
          <a:lstStyle>
            <a:lvl1pPr algn="l">
              <a:defRPr sz="5625" b="1" cap="all"/>
            </a:lvl1pPr>
          </a:lstStyle>
          <a:p>
            <a:r>
              <a:rPr lang="en-US"/>
              <a:t>Click to edit Master title style</a:t>
            </a:r>
          </a:p>
        </p:txBody>
      </p:sp>
      <p:sp>
        <p:nvSpPr>
          <p:cNvPr id="3" name="Text Placeholder 2"/>
          <p:cNvSpPr>
            <a:spLocks noGrp="1"/>
          </p:cNvSpPr>
          <p:nvPr>
            <p:ph type="body" idx="1"/>
          </p:nvPr>
        </p:nvSpPr>
        <p:spPr>
          <a:xfrm>
            <a:off x="1354337" y="4087567"/>
            <a:ext cx="14573250" cy="2109638"/>
          </a:xfrm>
        </p:spPr>
        <p:txBody>
          <a:bodyPr anchor="b"/>
          <a:lstStyle>
            <a:lvl1pPr marL="0" indent="0">
              <a:buNone/>
              <a:defRPr sz="2813">
                <a:solidFill>
                  <a:schemeClr val="tx1">
                    <a:tint val="75000"/>
                  </a:schemeClr>
                </a:solidFill>
              </a:defRPr>
            </a:lvl1pPr>
            <a:lvl2pPr marL="642938" indent="0">
              <a:buNone/>
              <a:defRPr sz="2532">
                <a:solidFill>
                  <a:schemeClr val="tx1">
                    <a:tint val="75000"/>
                  </a:schemeClr>
                </a:solidFill>
              </a:defRPr>
            </a:lvl2pPr>
            <a:lvl3pPr marL="1285875" indent="0">
              <a:buNone/>
              <a:defRPr sz="2250">
                <a:solidFill>
                  <a:schemeClr val="tx1">
                    <a:tint val="75000"/>
                  </a:schemeClr>
                </a:solidFill>
              </a:defRPr>
            </a:lvl3pPr>
            <a:lvl4pPr marL="1928813" indent="0">
              <a:buNone/>
              <a:defRPr sz="1970">
                <a:solidFill>
                  <a:schemeClr val="tx1">
                    <a:tint val="75000"/>
                  </a:schemeClr>
                </a:solidFill>
              </a:defRPr>
            </a:lvl4pPr>
            <a:lvl5pPr marL="2571750" indent="0">
              <a:buNone/>
              <a:defRPr sz="1970">
                <a:solidFill>
                  <a:schemeClr val="tx1">
                    <a:tint val="75000"/>
                  </a:schemeClr>
                </a:solidFill>
              </a:defRPr>
            </a:lvl5pPr>
            <a:lvl6pPr marL="3214688" indent="0">
              <a:buNone/>
              <a:defRPr sz="1970">
                <a:solidFill>
                  <a:schemeClr val="tx1">
                    <a:tint val="75000"/>
                  </a:schemeClr>
                </a:solidFill>
              </a:defRPr>
            </a:lvl6pPr>
            <a:lvl7pPr marL="3857625" indent="0">
              <a:buNone/>
              <a:defRPr sz="1970">
                <a:solidFill>
                  <a:schemeClr val="tx1">
                    <a:tint val="75000"/>
                  </a:schemeClr>
                </a:solidFill>
              </a:defRPr>
            </a:lvl7pPr>
            <a:lvl8pPr marL="4500563" indent="0">
              <a:buNone/>
              <a:defRPr sz="1970">
                <a:solidFill>
                  <a:schemeClr val="tx1">
                    <a:tint val="75000"/>
                  </a:schemeClr>
                </a:solidFill>
              </a:defRPr>
            </a:lvl8pPr>
            <a:lvl9pPr marL="5143500" indent="0">
              <a:buNone/>
              <a:defRPr sz="197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945003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2250282"/>
            <a:ext cx="7572375" cy="6364635"/>
          </a:xfrm>
        </p:spPr>
        <p:txBody>
          <a:bodyPr/>
          <a:lstStyle>
            <a:lvl1pPr>
              <a:defRPr sz="3938"/>
            </a:lvl1pPr>
            <a:lvl2pPr>
              <a:defRPr sz="3375"/>
            </a:lvl2pPr>
            <a:lvl3pPr>
              <a:defRPr sz="2813"/>
            </a:lvl3pPr>
            <a:lvl4pPr>
              <a:defRPr sz="2532"/>
            </a:lvl4pPr>
            <a:lvl5pPr>
              <a:defRPr sz="2532"/>
            </a:lvl5pPr>
            <a:lvl6pPr>
              <a:defRPr sz="2532"/>
            </a:lvl6pPr>
            <a:lvl7pPr>
              <a:defRPr sz="2532"/>
            </a:lvl7pPr>
            <a:lvl8pPr>
              <a:defRPr sz="2532"/>
            </a:lvl8pPr>
            <a:lvl9pPr>
              <a:defRPr sz="2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15375" y="2250282"/>
            <a:ext cx="7572375" cy="6364635"/>
          </a:xfrm>
        </p:spPr>
        <p:txBody>
          <a:bodyPr/>
          <a:lstStyle>
            <a:lvl1pPr>
              <a:defRPr sz="3938"/>
            </a:lvl1pPr>
            <a:lvl2pPr>
              <a:defRPr sz="3375"/>
            </a:lvl2pPr>
            <a:lvl3pPr>
              <a:defRPr sz="2813"/>
            </a:lvl3pPr>
            <a:lvl4pPr>
              <a:defRPr sz="2532"/>
            </a:lvl4pPr>
            <a:lvl5pPr>
              <a:defRPr sz="2532"/>
            </a:lvl5pPr>
            <a:lvl6pPr>
              <a:defRPr sz="2532"/>
            </a:lvl6pPr>
            <a:lvl7pPr>
              <a:defRPr sz="2532"/>
            </a:lvl7pPr>
            <a:lvl8pPr>
              <a:defRPr sz="2532"/>
            </a:lvl8pPr>
            <a:lvl9pPr>
              <a:defRPr sz="2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578912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57251" y="2158753"/>
            <a:ext cx="7575353" cy="899666"/>
          </a:xfrm>
        </p:spPr>
        <p:txBody>
          <a:bodyPr anchor="b"/>
          <a:lstStyle>
            <a:lvl1pPr marL="0" indent="0">
              <a:buNone/>
              <a:defRPr sz="3375" b="1"/>
            </a:lvl1pPr>
            <a:lvl2pPr marL="642938" indent="0">
              <a:buNone/>
              <a:defRPr sz="2813" b="1"/>
            </a:lvl2pPr>
            <a:lvl3pPr marL="1285875" indent="0">
              <a:buNone/>
              <a:defRPr sz="2532" b="1"/>
            </a:lvl3pPr>
            <a:lvl4pPr marL="1928813" indent="0">
              <a:buNone/>
              <a:defRPr sz="2250" b="1"/>
            </a:lvl4pPr>
            <a:lvl5pPr marL="2571750" indent="0">
              <a:buNone/>
              <a:defRPr sz="2250" b="1"/>
            </a:lvl5pPr>
            <a:lvl6pPr marL="3214688" indent="0">
              <a:buNone/>
              <a:defRPr sz="2250" b="1"/>
            </a:lvl6pPr>
            <a:lvl7pPr marL="3857625" indent="0">
              <a:buNone/>
              <a:defRPr sz="2250" b="1"/>
            </a:lvl7pPr>
            <a:lvl8pPr marL="4500563" indent="0">
              <a:buNone/>
              <a:defRPr sz="2250" b="1"/>
            </a:lvl8pPr>
            <a:lvl9pPr marL="5143500" indent="0">
              <a:buNone/>
              <a:defRPr sz="2250" b="1"/>
            </a:lvl9pPr>
          </a:lstStyle>
          <a:p>
            <a:pPr lvl="0"/>
            <a:r>
              <a:rPr lang="en-US"/>
              <a:t>Click to edit Master text styles</a:t>
            </a:r>
          </a:p>
        </p:txBody>
      </p:sp>
      <p:sp>
        <p:nvSpPr>
          <p:cNvPr id="4" name="Content Placeholder 3"/>
          <p:cNvSpPr>
            <a:spLocks noGrp="1"/>
          </p:cNvSpPr>
          <p:nvPr>
            <p:ph sz="half" idx="2"/>
          </p:nvPr>
        </p:nvSpPr>
        <p:spPr>
          <a:xfrm>
            <a:off x="857251" y="3058418"/>
            <a:ext cx="7575353" cy="5556500"/>
          </a:xfrm>
        </p:spPr>
        <p:txBody>
          <a:bodyPr/>
          <a:lstStyle>
            <a:lvl1pPr>
              <a:defRPr sz="3375"/>
            </a:lvl1pPr>
            <a:lvl2pPr>
              <a:defRPr sz="2813"/>
            </a:lvl2pPr>
            <a:lvl3pPr>
              <a:defRPr sz="2532"/>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09424" y="2158753"/>
            <a:ext cx="7578329" cy="899666"/>
          </a:xfrm>
        </p:spPr>
        <p:txBody>
          <a:bodyPr anchor="b"/>
          <a:lstStyle>
            <a:lvl1pPr marL="0" indent="0">
              <a:buNone/>
              <a:defRPr sz="3375" b="1"/>
            </a:lvl1pPr>
            <a:lvl2pPr marL="642938" indent="0">
              <a:buNone/>
              <a:defRPr sz="2813" b="1"/>
            </a:lvl2pPr>
            <a:lvl3pPr marL="1285875" indent="0">
              <a:buNone/>
              <a:defRPr sz="2532" b="1"/>
            </a:lvl3pPr>
            <a:lvl4pPr marL="1928813" indent="0">
              <a:buNone/>
              <a:defRPr sz="2250" b="1"/>
            </a:lvl4pPr>
            <a:lvl5pPr marL="2571750" indent="0">
              <a:buNone/>
              <a:defRPr sz="2250" b="1"/>
            </a:lvl5pPr>
            <a:lvl6pPr marL="3214688" indent="0">
              <a:buNone/>
              <a:defRPr sz="2250" b="1"/>
            </a:lvl6pPr>
            <a:lvl7pPr marL="3857625" indent="0">
              <a:buNone/>
              <a:defRPr sz="2250" b="1"/>
            </a:lvl7pPr>
            <a:lvl8pPr marL="4500563" indent="0">
              <a:buNone/>
              <a:defRPr sz="2250" b="1"/>
            </a:lvl8pPr>
            <a:lvl9pPr marL="5143500" indent="0">
              <a:buNone/>
              <a:defRPr sz="2250" b="1"/>
            </a:lvl9pPr>
          </a:lstStyle>
          <a:p>
            <a:pPr lvl="0"/>
            <a:r>
              <a:rPr lang="en-US"/>
              <a:t>Click to edit Master text styles</a:t>
            </a:r>
          </a:p>
        </p:txBody>
      </p:sp>
      <p:sp>
        <p:nvSpPr>
          <p:cNvPr id="6" name="Content Placeholder 5"/>
          <p:cNvSpPr>
            <a:spLocks noGrp="1"/>
          </p:cNvSpPr>
          <p:nvPr>
            <p:ph sz="quarter" idx="4"/>
          </p:nvPr>
        </p:nvSpPr>
        <p:spPr>
          <a:xfrm>
            <a:off x="8709424" y="3058418"/>
            <a:ext cx="7578329" cy="5556500"/>
          </a:xfrm>
        </p:spPr>
        <p:txBody>
          <a:bodyPr/>
          <a:lstStyle>
            <a:lvl1pPr>
              <a:defRPr sz="3375"/>
            </a:lvl1pPr>
            <a:lvl2pPr>
              <a:defRPr sz="2813"/>
            </a:lvl2pPr>
            <a:lvl3pPr>
              <a:defRPr sz="2532"/>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2574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157413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05554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2" y="383976"/>
            <a:ext cx="5640587" cy="1634133"/>
          </a:xfrm>
        </p:spPr>
        <p:txBody>
          <a:bodyPr anchor="b"/>
          <a:lstStyle>
            <a:lvl1pPr algn="l">
              <a:defRPr sz="2813" b="1"/>
            </a:lvl1pPr>
          </a:lstStyle>
          <a:p>
            <a:r>
              <a:rPr lang="en-US"/>
              <a:t>Click to edit Master title style</a:t>
            </a:r>
          </a:p>
        </p:txBody>
      </p:sp>
      <p:sp>
        <p:nvSpPr>
          <p:cNvPr id="3" name="Content Placeholder 2"/>
          <p:cNvSpPr>
            <a:spLocks noGrp="1"/>
          </p:cNvSpPr>
          <p:nvPr>
            <p:ph idx="1"/>
          </p:nvPr>
        </p:nvSpPr>
        <p:spPr>
          <a:xfrm>
            <a:off x="6703218" y="383978"/>
            <a:ext cx="9584532" cy="8230940"/>
          </a:xfrm>
        </p:spPr>
        <p:txBody>
          <a:bodyPr/>
          <a:lstStyle>
            <a:lvl1pPr>
              <a:defRPr sz="4500"/>
            </a:lvl1pPr>
            <a:lvl2pPr>
              <a:defRPr sz="3938"/>
            </a:lvl2pPr>
            <a:lvl3pPr>
              <a:defRPr sz="3375"/>
            </a:lvl3pPr>
            <a:lvl4pPr>
              <a:defRPr sz="2813"/>
            </a:lvl4pPr>
            <a:lvl5pPr>
              <a:defRPr sz="2813"/>
            </a:lvl5pPr>
            <a:lvl6pPr>
              <a:defRPr sz="2813"/>
            </a:lvl6pPr>
            <a:lvl7pPr>
              <a:defRPr sz="2813"/>
            </a:lvl7pPr>
            <a:lvl8pPr>
              <a:defRPr sz="2813"/>
            </a:lvl8pPr>
            <a:lvl9pPr>
              <a:defRPr sz="28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57252" y="2018109"/>
            <a:ext cx="5640587" cy="6596808"/>
          </a:xfrm>
        </p:spPr>
        <p:txBody>
          <a:bodyPr/>
          <a:lstStyle>
            <a:lvl1pPr marL="0" indent="0">
              <a:buNone/>
              <a:defRPr sz="1970"/>
            </a:lvl1pPr>
            <a:lvl2pPr marL="642938" indent="0">
              <a:buNone/>
              <a:defRPr sz="1688"/>
            </a:lvl2pPr>
            <a:lvl3pPr marL="1285875" indent="0">
              <a:buNone/>
              <a:defRPr sz="1407"/>
            </a:lvl3pPr>
            <a:lvl4pPr marL="1928813" indent="0">
              <a:buNone/>
              <a:defRPr sz="1266"/>
            </a:lvl4pPr>
            <a:lvl5pPr marL="2571750" indent="0">
              <a:buNone/>
              <a:defRPr sz="1266"/>
            </a:lvl5pPr>
            <a:lvl6pPr marL="3214688" indent="0">
              <a:buNone/>
              <a:defRPr sz="1266"/>
            </a:lvl6pPr>
            <a:lvl7pPr marL="3857625" indent="0">
              <a:buNone/>
              <a:defRPr sz="1266"/>
            </a:lvl7pPr>
            <a:lvl8pPr marL="4500563" indent="0">
              <a:buNone/>
              <a:defRPr sz="1266"/>
            </a:lvl8pPr>
            <a:lvl9pPr marL="5143500" indent="0">
              <a:buNone/>
              <a:defRPr sz="1266"/>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250169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60540" y="6750844"/>
            <a:ext cx="10287000" cy="796976"/>
          </a:xfrm>
        </p:spPr>
        <p:txBody>
          <a:bodyPr anchor="b"/>
          <a:lstStyle>
            <a:lvl1pPr algn="l">
              <a:defRPr sz="2813" b="1"/>
            </a:lvl1pPr>
          </a:lstStyle>
          <a:p>
            <a:r>
              <a:rPr lang="en-US"/>
              <a:t>Click to edit Master title style</a:t>
            </a:r>
          </a:p>
        </p:txBody>
      </p:sp>
      <p:sp>
        <p:nvSpPr>
          <p:cNvPr id="3" name="Picture Placeholder 2"/>
          <p:cNvSpPr>
            <a:spLocks noGrp="1"/>
          </p:cNvSpPr>
          <p:nvPr>
            <p:ph type="pic" idx="1"/>
          </p:nvPr>
        </p:nvSpPr>
        <p:spPr>
          <a:xfrm>
            <a:off x="3360540" y="861716"/>
            <a:ext cx="10287000" cy="5786438"/>
          </a:xfrm>
        </p:spPr>
        <p:txBody>
          <a:bodyPr/>
          <a:lstStyle>
            <a:lvl1pPr marL="0" indent="0">
              <a:buNone/>
              <a:defRPr sz="4500"/>
            </a:lvl1pPr>
            <a:lvl2pPr marL="642938" indent="0">
              <a:buNone/>
              <a:defRPr sz="3938"/>
            </a:lvl2pPr>
            <a:lvl3pPr marL="1285875" indent="0">
              <a:buNone/>
              <a:defRPr sz="3375"/>
            </a:lvl3pPr>
            <a:lvl4pPr marL="1928813" indent="0">
              <a:buNone/>
              <a:defRPr sz="2813"/>
            </a:lvl4pPr>
            <a:lvl5pPr marL="2571750" indent="0">
              <a:buNone/>
              <a:defRPr sz="2813"/>
            </a:lvl5pPr>
            <a:lvl6pPr marL="3214688" indent="0">
              <a:buNone/>
              <a:defRPr sz="2813"/>
            </a:lvl6pPr>
            <a:lvl7pPr marL="3857625" indent="0">
              <a:buNone/>
              <a:defRPr sz="2813"/>
            </a:lvl7pPr>
            <a:lvl8pPr marL="4500563" indent="0">
              <a:buNone/>
              <a:defRPr sz="2813"/>
            </a:lvl8pPr>
            <a:lvl9pPr marL="5143500" indent="0">
              <a:buNone/>
              <a:defRPr sz="2813"/>
            </a:lvl9pPr>
          </a:lstStyle>
          <a:p>
            <a:r>
              <a:rPr lang="en-US"/>
              <a:t>Click icon to add picture</a:t>
            </a:r>
          </a:p>
        </p:txBody>
      </p:sp>
      <p:sp>
        <p:nvSpPr>
          <p:cNvPr id="4" name="Text Placeholder 3"/>
          <p:cNvSpPr>
            <a:spLocks noGrp="1"/>
          </p:cNvSpPr>
          <p:nvPr>
            <p:ph type="body" sz="half" idx="2"/>
          </p:nvPr>
        </p:nvSpPr>
        <p:spPr>
          <a:xfrm>
            <a:off x="3360540" y="7547819"/>
            <a:ext cx="10287000" cy="1131837"/>
          </a:xfrm>
        </p:spPr>
        <p:txBody>
          <a:bodyPr/>
          <a:lstStyle>
            <a:lvl1pPr marL="0" indent="0">
              <a:buNone/>
              <a:defRPr sz="1970"/>
            </a:lvl1pPr>
            <a:lvl2pPr marL="642938" indent="0">
              <a:buNone/>
              <a:defRPr sz="1688"/>
            </a:lvl2pPr>
            <a:lvl3pPr marL="1285875" indent="0">
              <a:buNone/>
              <a:defRPr sz="1407"/>
            </a:lvl3pPr>
            <a:lvl4pPr marL="1928813" indent="0">
              <a:buNone/>
              <a:defRPr sz="1266"/>
            </a:lvl4pPr>
            <a:lvl5pPr marL="2571750" indent="0">
              <a:buNone/>
              <a:defRPr sz="1266"/>
            </a:lvl5pPr>
            <a:lvl6pPr marL="3214688" indent="0">
              <a:buNone/>
              <a:defRPr sz="1266"/>
            </a:lvl6pPr>
            <a:lvl7pPr marL="3857625" indent="0">
              <a:buNone/>
              <a:defRPr sz="1266"/>
            </a:lvl7pPr>
            <a:lvl8pPr marL="4500563" indent="0">
              <a:buNone/>
              <a:defRPr sz="1266"/>
            </a:lvl8pPr>
            <a:lvl9pPr marL="5143500" indent="0">
              <a:buNone/>
              <a:defRPr sz="1266"/>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748443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2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85050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30125" y="386210"/>
            <a:ext cx="3857625" cy="8228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7250" y="386210"/>
            <a:ext cx="11287125" cy="8228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630769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223963" y="3351395"/>
            <a:ext cx="5286962" cy="5636822"/>
          </a:xfrm>
          <a:prstGeom prst="rect">
            <a:avLst/>
          </a:prstGeom>
        </p:spPr>
        <p:txBody>
          <a:bodyPr/>
          <a:lstStyle/>
          <a:p>
            <a:endParaRPr lang="en-US"/>
          </a:p>
        </p:txBody>
      </p:sp>
    </p:spTree>
    <p:extLst>
      <p:ext uri="{BB962C8B-B14F-4D97-AF65-F5344CB8AC3E}">
        <p14:creationId xmlns:p14="http://schemas.microsoft.com/office/powerpoint/2010/main" val="305821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theme" Target="../theme/theme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slideLayout" Target="../slideLayouts/slideLayout76.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 Id="rId8" Type="http://schemas.openxmlformats.org/officeDocument/2006/relationships/slideLayout" Target="../slideLayouts/slideLayout48.xml"/><Relationship Id="rId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6B2A66-E18A-4DDB-B749-45DB793382B6}"/>
              </a:ext>
            </a:extLst>
          </p:cNvPr>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ED65D6-D840-4878-A9ED-E518E8E230B0}"/>
              </a:ext>
            </a:extLst>
          </p:cNvPr>
          <p:cNvSpPr>
            <a:spLocks noGrp="1"/>
          </p:cNvSpPr>
          <p:nvPr>
            <p:ph type="body" idx="1"/>
          </p:nvPr>
        </p:nvSpPr>
        <p:spPr>
          <a:xfrm>
            <a:off x="1257300" y="2738439"/>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5D7DB0-4BB3-4B9D-BF19-EED879C40160}"/>
              </a:ext>
            </a:extLst>
          </p:cNvPr>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25404F2-BE9A-4460-8815-8F645183555F}" type="datetimeFigureOut">
              <a:rPr lang="en-US" smtClean="0"/>
              <a:pPr/>
              <a:t>8/5/2026</a:t>
            </a:fld>
            <a:endParaRPr lang="en-US"/>
          </a:p>
        </p:txBody>
      </p:sp>
      <p:sp>
        <p:nvSpPr>
          <p:cNvPr id="5" name="Footer Placeholder 4">
            <a:extLst>
              <a:ext uri="{FF2B5EF4-FFF2-40B4-BE49-F238E27FC236}">
                <a16:creationId xmlns:a16="http://schemas.microsoft.com/office/drawing/2014/main" id="{807352F2-FD07-4E99-A210-F158106089A4}"/>
              </a:ext>
            </a:extLst>
          </p:cNvPr>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55CD09-E2A2-4ED7-A1CB-A9FDE5D437A6}"/>
              </a:ext>
            </a:extLst>
          </p:cNvPr>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524477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1371669" rtl="0" eaLnBrk="1" latinLnBrk="0" hangingPunct="1">
        <a:lnSpc>
          <a:spcPct val="90000"/>
        </a:lnSpc>
        <a:spcBef>
          <a:spcPct val="0"/>
        </a:spcBef>
        <a:buNone/>
        <a:defRPr sz="6600" b="0" i="0" u="none" kern="1200">
          <a:solidFill>
            <a:schemeClr val="tx1"/>
          </a:solidFill>
          <a:latin typeface="+mj-lt"/>
          <a:ea typeface="+mj-ea"/>
          <a:cs typeface="+mj-cs"/>
        </a:defRPr>
      </a:lvl1pPr>
    </p:titleStyle>
    <p:body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b="0" i="0" u="none"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81220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12">
          <p15:clr>
            <a:srgbClr val="F26B43"/>
          </p15:clr>
        </p15:guide>
        <p15:guide id="2" pos="480">
          <p15:clr>
            <a:srgbClr val="F26B43"/>
          </p15:clr>
        </p15:guide>
        <p15:guide id="3" pos="7200">
          <p15:clr>
            <a:srgbClr val="F26B43"/>
          </p15:clr>
        </p15:guide>
        <p15:guide id="4" orient="horz" pos="3888">
          <p15:clr>
            <a:srgbClr val="F26B43"/>
          </p15:clr>
        </p15:guide>
        <p15:guide id="6" orient="horz" pos="3192">
          <p15:clr>
            <a:srgbClr val="F26B43"/>
          </p15:clr>
        </p15:guide>
        <p15:guide id="7" orient="horz" pos="7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386210"/>
            <a:ext cx="15430500" cy="1607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57250" y="2250282"/>
            <a:ext cx="15430500" cy="63646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7250" y="8938618"/>
            <a:ext cx="4000500" cy="513458"/>
          </a:xfrm>
          <a:prstGeom prst="rect">
            <a:avLst/>
          </a:prstGeom>
        </p:spPr>
        <p:txBody>
          <a:bodyPr vert="horz" lIns="91440" tIns="45720" rIns="91440" bIns="45720" rtlCol="0" anchor="ctr"/>
          <a:lstStyle>
            <a:lvl1pPr algn="l">
              <a:defRPr sz="1688">
                <a:solidFill>
                  <a:schemeClr val="tx1">
                    <a:tint val="75000"/>
                  </a:schemeClr>
                </a:solidFill>
              </a:defRPr>
            </a:lvl1pPr>
          </a:lstStyle>
          <a:p>
            <a:fld id="{5BCAD085-E8A6-8845-BD4E-CB4CCA059FC4}" type="datetimeFigureOut">
              <a:rPr lang="en-US" smtClean="0"/>
              <a:t>8/5/2026</a:t>
            </a:fld>
            <a:endParaRPr lang="en-US"/>
          </a:p>
        </p:txBody>
      </p:sp>
      <p:sp>
        <p:nvSpPr>
          <p:cNvPr id="5" name="Footer Placeholder 4"/>
          <p:cNvSpPr>
            <a:spLocks noGrp="1"/>
          </p:cNvSpPr>
          <p:nvPr>
            <p:ph type="ftr" sz="quarter" idx="3"/>
          </p:nvPr>
        </p:nvSpPr>
        <p:spPr>
          <a:xfrm>
            <a:off x="5857875" y="8938618"/>
            <a:ext cx="5429250" cy="513458"/>
          </a:xfrm>
          <a:prstGeom prst="rect">
            <a:avLst/>
          </a:prstGeom>
        </p:spPr>
        <p:txBody>
          <a:bodyPr vert="horz" lIns="91440" tIns="45720" rIns="91440" bIns="45720" rtlCol="0" anchor="ctr"/>
          <a:lstStyle>
            <a:lvl1pPr algn="ctr">
              <a:defRPr sz="16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287250" y="8938618"/>
            <a:ext cx="4000500" cy="513458"/>
          </a:xfrm>
          <a:prstGeom prst="rect">
            <a:avLst/>
          </a:prstGeom>
        </p:spPr>
        <p:txBody>
          <a:bodyPr vert="horz" lIns="91440" tIns="45720" rIns="91440" bIns="45720" rtlCol="0" anchor="ctr"/>
          <a:lstStyle>
            <a:lvl1pPr algn="r">
              <a:defRPr sz="1688">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62180859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 id="2147483766" r:id="rId30"/>
    <p:sldLayoutId id="2147483767" r:id="rId31"/>
    <p:sldLayoutId id="2147483768" r:id="rId32"/>
    <p:sldLayoutId id="2147483769" r:id="rId33"/>
    <p:sldLayoutId id="2147483770" r:id="rId34"/>
    <p:sldLayoutId id="2147483771" r:id="rId35"/>
    <p:sldLayoutId id="2147483772" r:id="rId36"/>
  </p:sldLayoutIdLst>
  <p:txStyles>
    <p:titleStyle>
      <a:lvl1pPr algn="ctr" defTabSz="1285875" rtl="0" eaLnBrk="1" latinLnBrk="0" hangingPunct="1">
        <a:spcBef>
          <a:spcPct val="0"/>
        </a:spcBef>
        <a:buNone/>
        <a:defRPr sz="6188" kern="1200">
          <a:solidFill>
            <a:schemeClr val="tx1"/>
          </a:solidFill>
          <a:latin typeface="+mj-lt"/>
          <a:ea typeface="+mj-ea"/>
          <a:cs typeface="+mj-cs"/>
        </a:defRPr>
      </a:lvl1pPr>
    </p:titleStyle>
    <p:bodyStyle>
      <a:lvl1pPr marL="482204" indent="-482204" algn="l" defTabSz="1285875" rtl="0" eaLnBrk="1" latinLnBrk="0" hangingPunct="1">
        <a:spcBef>
          <a:spcPct val="20000"/>
        </a:spcBef>
        <a:buClr>
          <a:schemeClr val="accent1"/>
        </a:buClr>
        <a:buFont typeface="Wingdings" panose="05000000000000000000" pitchFamily="2" charset="2"/>
        <a:buChar char="§"/>
        <a:defRPr sz="4500" kern="1200">
          <a:solidFill>
            <a:schemeClr val="tx1"/>
          </a:solidFill>
          <a:latin typeface="+mn-lt"/>
          <a:ea typeface="+mn-ea"/>
          <a:cs typeface="+mn-cs"/>
        </a:defRPr>
      </a:lvl1pPr>
      <a:lvl2pPr marL="1044774" indent="-401837" algn="l" defTabSz="1285875" rtl="0" eaLnBrk="1" latinLnBrk="0" hangingPunct="1">
        <a:spcBef>
          <a:spcPct val="20000"/>
        </a:spcBef>
        <a:buClr>
          <a:schemeClr val="bg2"/>
        </a:buClr>
        <a:buFont typeface="Arial" panose="020B0604020202020204" pitchFamily="34" charset="0"/>
        <a:buChar char="•"/>
        <a:defRPr sz="3938" kern="1200">
          <a:solidFill>
            <a:schemeClr val="tx1"/>
          </a:solidFill>
          <a:latin typeface="+mn-lt"/>
          <a:ea typeface="+mn-ea"/>
          <a:cs typeface="+mn-cs"/>
        </a:defRPr>
      </a:lvl2pPr>
      <a:lvl3pPr marL="1607345" indent="-321470" algn="l" defTabSz="1285875" rtl="0" eaLnBrk="1" latinLnBrk="0" hangingPunct="1">
        <a:spcBef>
          <a:spcPct val="20000"/>
        </a:spcBef>
        <a:buClr>
          <a:schemeClr val="accent1"/>
        </a:buClr>
        <a:buFont typeface="Arial" pitchFamily="34" charset="0"/>
        <a:buChar char="•"/>
        <a:defRPr sz="3375" kern="1200">
          <a:solidFill>
            <a:schemeClr val="tx1"/>
          </a:solidFill>
          <a:latin typeface="+mn-lt"/>
          <a:ea typeface="+mn-ea"/>
          <a:cs typeface="+mn-cs"/>
        </a:defRPr>
      </a:lvl3pPr>
      <a:lvl4pPr marL="2250282" indent="-321470" algn="l" defTabSz="1285875" rtl="0" eaLnBrk="1" latinLnBrk="0" hangingPunct="1">
        <a:spcBef>
          <a:spcPct val="20000"/>
        </a:spcBef>
        <a:buFont typeface="Arial" pitchFamily="34" charset="0"/>
        <a:buChar char="–"/>
        <a:defRPr sz="2813" kern="1200">
          <a:solidFill>
            <a:schemeClr val="tx1"/>
          </a:solidFill>
          <a:latin typeface="+mn-lt"/>
          <a:ea typeface="+mn-ea"/>
          <a:cs typeface="+mn-cs"/>
        </a:defRPr>
      </a:lvl4pPr>
      <a:lvl5pPr marL="2893220" indent="-321470" algn="l" defTabSz="1285875" rtl="0" eaLnBrk="1" latinLnBrk="0" hangingPunct="1">
        <a:spcBef>
          <a:spcPct val="20000"/>
        </a:spcBef>
        <a:buFont typeface="Arial" pitchFamily="34" charset="0"/>
        <a:buChar char="»"/>
        <a:defRPr sz="2813" kern="1200">
          <a:solidFill>
            <a:schemeClr val="tx1"/>
          </a:solidFill>
          <a:latin typeface="+mn-lt"/>
          <a:ea typeface="+mn-ea"/>
          <a:cs typeface="+mn-cs"/>
        </a:defRPr>
      </a:lvl5pPr>
      <a:lvl6pPr marL="3536157" indent="-321470" algn="l" defTabSz="1285875" rtl="0" eaLnBrk="1" latinLnBrk="0" hangingPunct="1">
        <a:spcBef>
          <a:spcPct val="20000"/>
        </a:spcBef>
        <a:buFont typeface="Arial" pitchFamily="34" charset="0"/>
        <a:buChar char="•"/>
        <a:defRPr sz="2813" kern="1200">
          <a:solidFill>
            <a:schemeClr val="tx1"/>
          </a:solidFill>
          <a:latin typeface="+mn-lt"/>
          <a:ea typeface="+mn-ea"/>
          <a:cs typeface="+mn-cs"/>
        </a:defRPr>
      </a:lvl6pPr>
      <a:lvl7pPr marL="4179095" indent="-321470" algn="l" defTabSz="1285875" rtl="0" eaLnBrk="1" latinLnBrk="0" hangingPunct="1">
        <a:spcBef>
          <a:spcPct val="20000"/>
        </a:spcBef>
        <a:buFont typeface="Arial" pitchFamily="34" charset="0"/>
        <a:buChar char="•"/>
        <a:defRPr sz="2813" kern="1200">
          <a:solidFill>
            <a:schemeClr val="tx1"/>
          </a:solidFill>
          <a:latin typeface="+mn-lt"/>
          <a:ea typeface="+mn-ea"/>
          <a:cs typeface="+mn-cs"/>
        </a:defRPr>
      </a:lvl7pPr>
      <a:lvl8pPr marL="4822032" indent="-321470" algn="l" defTabSz="1285875" rtl="0" eaLnBrk="1" latinLnBrk="0" hangingPunct="1">
        <a:spcBef>
          <a:spcPct val="20000"/>
        </a:spcBef>
        <a:buFont typeface="Arial" pitchFamily="34" charset="0"/>
        <a:buChar char="•"/>
        <a:defRPr sz="2813" kern="1200">
          <a:solidFill>
            <a:schemeClr val="tx1"/>
          </a:solidFill>
          <a:latin typeface="+mn-lt"/>
          <a:ea typeface="+mn-ea"/>
          <a:cs typeface="+mn-cs"/>
        </a:defRPr>
      </a:lvl8pPr>
      <a:lvl9pPr marL="5464970" indent="-321470" algn="l" defTabSz="1285875" rtl="0" eaLnBrk="1" latinLnBrk="0" hangingPunct="1">
        <a:spcBef>
          <a:spcPct val="20000"/>
        </a:spcBef>
        <a:buFont typeface="Arial" pitchFamily="34" charset="0"/>
        <a:buChar char="•"/>
        <a:defRPr sz="2813" kern="1200">
          <a:solidFill>
            <a:schemeClr val="tx1"/>
          </a:solidFill>
          <a:latin typeface="+mn-lt"/>
          <a:ea typeface="+mn-ea"/>
          <a:cs typeface="+mn-cs"/>
        </a:defRPr>
      </a:lvl9pPr>
    </p:bodyStyle>
    <p:otherStyle>
      <a:defPPr>
        <a:defRPr lang="en-US"/>
      </a:defPPr>
      <a:lvl1pPr marL="0" algn="l" defTabSz="1285875" rtl="0" eaLnBrk="1" latinLnBrk="0" hangingPunct="1">
        <a:defRPr sz="2532" kern="1200">
          <a:solidFill>
            <a:schemeClr val="tx1"/>
          </a:solidFill>
          <a:latin typeface="+mn-lt"/>
          <a:ea typeface="+mn-ea"/>
          <a:cs typeface="+mn-cs"/>
        </a:defRPr>
      </a:lvl1pPr>
      <a:lvl2pPr marL="642938" algn="l" defTabSz="1285875" rtl="0" eaLnBrk="1" latinLnBrk="0" hangingPunct="1">
        <a:defRPr sz="2532" kern="1200">
          <a:solidFill>
            <a:schemeClr val="tx1"/>
          </a:solidFill>
          <a:latin typeface="+mn-lt"/>
          <a:ea typeface="+mn-ea"/>
          <a:cs typeface="+mn-cs"/>
        </a:defRPr>
      </a:lvl2pPr>
      <a:lvl3pPr marL="1285875" algn="l" defTabSz="1285875" rtl="0" eaLnBrk="1" latinLnBrk="0" hangingPunct="1">
        <a:defRPr sz="2532" kern="1200">
          <a:solidFill>
            <a:schemeClr val="tx1"/>
          </a:solidFill>
          <a:latin typeface="+mn-lt"/>
          <a:ea typeface="+mn-ea"/>
          <a:cs typeface="+mn-cs"/>
        </a:defRPr>
      </a:lvl3pPr>
      <a:lvl4pPr marL="1928813" algn="l" defTabSz="1285875" rtl="0" eaLnBrk="1" latinLnBrk="0" hangingPunct="1">
        <a:defRPr sz="2532" kern="1200">
          <a:solidFill>
            <a:schemeClr val="tx1"/>
          </a:solidFill>
          <a:latin typeface="+mn-lt"/>
          <a:ea typeface="+mn-ea"/>
          <a:cs typeface="+mn-cs"/>
        </a:defRPr>
      </a:lvl4pPr>
      <a:lvl5pPr marL="2571750" algn="l" defTabSz="1285875" rtl="0" eaLnBrk="1" latinLnBrk="0" hangingPunct="1">
        <a:defRPr sz="2532" kern="1200">
          <a:solidFill>
            <a:schemeClr val="tx1"/>
          </a:solidFill>
          <a:latin typeface="+mn-lt"/>
          <a:ea typeface="+mn-ea"/>
          <a:cs typeface="+mn-cs"/>
        </a:defRPr>
      </a:lvl5pPr>
      <a:lvl6pPr marL="3214688" algn="l" defTabSz="1285875" rtl="0" eaLnBrk="1" latinLnBrk="0" hangingPunct="1">
        <a:defRPr sz="2532" kern="1200">
          <a:solidFill>
            <a:schemeClr val="tx1"/>
          </a:solidFill>
          <a:latin typeface="+mn-lt"/>
          <a:ea typeface="+mn-ea"/>
          <a:cs typeface="+mn-cs"/>
        </a:defRPr>
      </a:lvl6pPr>
      <a:lvl7pPr marL="3857625" algn="l" defTabSz="1285875" rtl="0" eaLnBrk="1" latinLnBrk="0" hangingPunct="1">
        <a:defRPr sz="2532" kern="1200">
          <a:solidFill>
            <a:schemeClr val="tx1"/>
          </a:solidFill>
          <a:latin typeface="+mn-lt"/>
          <a:ea typeface="+mn-ea"/>
          <a:cs typeface="+mn-cs"/>
        </a:defRPr>
      </a:lvl7pPr>
      <a:lvl8pPr marL="4500563" algn="l" defTabSz="1285875" rtl="0" eaLnBrk="1" latinLnBrk="0" hangingPunct="1">
        <a:defRPr sz="2532" kern="1200">
          <a:solidFill>
            <a:schemeClr val="tx1"/>
          </a:solidFill>
          <a:latin typeface="+mn-lt"/>
          <a:ea typeface="+mn-ea"/>
          <a:cs typeface="+mn-cs"/>
        </a:defRPr>
      </a:lvl8pPr>
      <a:lvl9pPr marL="5143500" algn="l" defTabSz="1285875" rtl="0" eaLnBrk="1" latinLnBrk="0" hangingPunct="1">
        <a:defRPr sz="25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depts.ttu.edu/sds" TargetMode="External"/><Relationship Id="rId13" Type="http://schemas.openxmlformats.org/officeDocument/2006/relationships/image" Target="../media/image12.png"/><Relationship Id="rId3" Type="http://schemas.openxmlformats.org/officeDocument/2006/relationships/image" Target="../media/image25.png"/><Relationship Id="rId7" Type="http://schemas.openxmlformats.org/officeDocument/2006/relationships/hyperlink" Target="https://www.depts.ttu.edu/provost/uwc/undergraduate/" TargetMode="External"/><Relationship Id="rId12"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hyperlink" Target="http://www.depts.ttu.edu/soar/lc" TargetMode="External"/><Relationship Id="rId11" Type="http://schemas.openxmlformats.org/officeDocument/2006/relationships/image" Target="../media/image10.png"/><Relationship Id="rId5" Type="http://schemas.openxmlformats.org/officeDocument/2006/relationships/image" Target="../media/image27.png"/><Relationship Id="rId10"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hyperlink" Target="http://www.depts.ttu.edu/ucsa/UC.php"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depts.ttu.edu/housing/techin-techout.php" TargetMode="External"/><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7.xml"/><Relationship Id="rId6" Type="http://schemas.openxmlformats.org/officeDocument/2006/relationships/image" Target="../media/image9.png"/><Relationship Id="rId5" Type="http://schemas.openxmlformats.org/officeDocument/2006/relationships/image" Target="../media/image29.png"/><Relationship Id="rId4" Type="http://schemas.openxmlformats.org/officeDocument/2006/relationships/hyperlink" Target="http://www.housing.ttu.edu/" TargetMode="External"/><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www.housing.ttu.edu/" TargetMode="External"/><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7.xml"/><Relationship Id="rId6" Type="http://schemas.openxmlformats.org/officeDocument/2006/relationships/image" Target="../media/image9.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4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4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4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jp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hyperlink" Target="http://www.financialaid.ttu.edu/" TargetMode="External"/><Relationship Id="rId3" Type="http://schemas.openxmlformats.org/officeDocument/2006/relationships/hyperlink" Target="mailto:finaidadvisor@ttu.edu" TargetMode="External"/><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7.xml"/><Relationship Id="rId6" Type="http://schemas.openxmlformats.org/officeDocument/2006/relationships/image" Target="../media/image12.png"/><Relationship Id="rId11" Type="http://schemas.openxmlformats.org/officeDocument/2006/relationships/hyperlink" Target="mailto:finaidadvisor@ttu.edu" TargetMode="External"/><Relationship Id="rId5" Type="http://schemas.openxmlformats.org/officeDocument/2006/relationships/image" Target="../media/image11.png"/><Relationship Id="rId10" Type="http://schemas.openxmlformats.org/officeDocument/2006/relationships/hyperlink" Target="http://www.sbs.ttu.edu/" TargetMode="External"/><Relationship Id="rId4" Type="http://schemas.openxmlformats.org/officeDocument/2006/relationships/image" Target="../media/image10.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www.hospitality.ttu.edu/" TargetMode="External"/><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7.xml"/><Relationship Id="rId6" Type="http://schemas.openxmlformats.org/officeDocument/2006/relationships/image" Target="../media/image9.png"/><Relationship Id="rId5" Type="http://schemas.openxmlformats.org/officeDocument/2006/relationships/image" Target="../media/image19.jpg"/><Relationship Id="rId4" Type="http://schemas.openxmlformats.org/officeDocument/2006/relationships/image" Target="../media/image18.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pn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4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hyperlink" Target="http://www.depts.ttu.edu/studentengagement/raiderwelcom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depts.ttu.edu/sls/" TargetMode="External"/><Relationship Id="rId3" Type="http://schemas.openxmlformats.org/officeDocument/2006/relationships/image" Target="../media/image9.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hyperlink" Target="http://www.depts.ttu.edu/studenthealth" TargetMode="External"/><Relationship Id="rId7" Type="http://schemas.openxmlformats.org/officeDocument/2006/relationships/image" Target="../media/image23.png"/><Relationship Id="rId12"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ttu.edu/techthrive/" TargetMode="External"/><Relationship Id="rId11" Type="http://schemas.openxmlformats.org/officeDocument/2006/relationships/image" Target="../media/image11.png"/><Relationship Id="rId5" Type="http://schemas.openxmlformats.org/officeDocument/2006/relationships/hyperlink" Target="http://www.rise.ttu.edu/" TargetMode="External"/><Relationship Id="rId10" Type="http://schemas.openxmlformats.org/officeDocument/2006/relationships/image" Target="../media/image10.png"/><Relationship Id="rId4" Type="http://schemas.openxmlformats.org/officeDocument/2006/relationships/hyperlink" Target="https://www.depts.ttu.edu/scc/" TargetMode="Externa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ey and red background with white text&#10;&#10;AI-generated content may be incorrect.">
            <a:extLst>
              <a:ext uri="{FF2B5EF4-FFF2-40B4-BE49-F238E27FC236}">
                <a16:creationId xmlns:a16="http://schemas.microsoft.com/office/drawing/2014/main" id="{E9955E84-8997-B8BF-4D60-1755BA30F47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441026A0-F144-A90F-9A29-857B7CF1D94D}"/>
              </a:ext>
            </a:extLst>
          </p:cNvPr>
          <p:cNvSpPr>
            <a:spLocks noGrp="1"/>
          </p:cNvSpPr>
          <p:nvPr>
            <p:ph type="ctrTitle"/>
          </p:nvPr>
        </p:nvSpPr>
        <p:spPr>
          <a:xfrm>
            <a:off x="2533650" y="4740275"/>
            <a:ext cx="13220700" cy="1470025"/>
          </a:xfrm>
        </p:spPr>
        <p:txBody>
          <a:bodyPr>
            <a:noAutofit/>
          </a:bodyPr>
          <a:lstStyle/>
          <a:p>
            <a:r>
              <a:rPr lang="en-US" sz="7200" b="1" cap="small"/>
              <a:t>Finishing Touches</a:t>
            </a:r>
            <a:endParaRPr lang="en-US" sz="7200" b="1" cap="small">
              <a:effectLst/>
            </a:endParaRPr>
          </a:p>
        </p:txBody>
      </p:sp>
      <p:sp>
        <p:nvSpPr>
          <p:cNvPr id="3" name="Subtitle 2">
            <a:extLst>
              <a:ext uri="{FF2B5EF4-FFF2-40B4-BE49-F238E27FC236}">
                <a16:creationId xmlns:a16="http://schemas.microsoft.com/office/drawing/2014/main" id="{54BE7871-3A2F-50F8-1B73-108DC4633CB3}"/>
              </a:ext>
            </a:extLst>
          </p:cNvPr>
          <p:cNvSpPr>
            <a:spLocks noGrp="1"/>
          </p:cNvSpPr>
          <p:nvPr>
            <p:ph type="subTitle" idx="1"/>
          </p:nvPr>
        </p:nvSpPr>
        <p:spPr>
          <a:xfrm>
            <a:off x="3695700" y="7429500"/>
            <a:ext cx="10896600" cy="2324100"/>
          </a:xfrm>
        </p:spPr>
        <p:txBody>
          <a:bodyPr>
            <a:normAutofit/>
          </a:bodyPr>
          <a:lstStyle/>
          <a:p>
            <a:r>
              <a:rPr lang="en-US" sz="4800" b="1">
                <a:solidFill>
                  <a:schemeClr val="bg1">
                    <a:lumMod val="95000"/>
                  </a:schemeClr>
                </a:solidFill>
              </a:rPr>
              <a:t>Christine Self, Connie Watson, and Morgan Chavez-Brannon</a:t>
            </a:r>
          </a:p>
          <a:p>
            <a:r>
              <a:rPr lang="en-US" sz="4000">
                <a:solidFill>
                  <a:schemeClr val="bg1">
                    <a:lumMod val="95000"/>
                  </a:schemeClr>
                </a:solidFill>
              </a:rPr>
              <a:t>Parent &amp; Family Relations</a:t>
            </a:r>
          </a:p>
        </p:txBody>
      </p:sp>
    </p:spTree>
    <p:extLst>
      <p:ext uri="{BB962C8B-B14F-4D97-AF65-F5344CB8AC3E}">
        <p14:creationId xmlns:p14="http://schemas.microsoft.com/office/powerpoint/2010/main" val="3457473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1166729" y="916251"/>
            <a:ext cx="6857618" cy="6019800"/>
          </a:xfrm>
          <a:prstGeom prst="rect">
            <a:avLst/>
          </a:prstGeom>
        </p:spPr>
      </p:pic>
      <p:sp>
        <p:nvSpPr>
          <p:cNvPr id="3" name="object 3"/>
          <p:cNvSpPr/>
          <p:nvPr/>
        </p:nvSpPr>
        <p:spPr>
          <a:xfrm>
            <a:off x="543696" y="7410743"/>
            <a:ext cx="11734800" cy="2618740"/>
          </a:xfrm>
          <a:custGeom>
            <a:avLst/>
            <a:gdLst/>
            <a:ahLst/>
            <a:cxnLst/>
            <a:rect l="l" t="t" r="r" b="b"/>
            <a:pathLst>
              <a:path w="11734800" h="2618740">
                <a:moveTo>
                  <a:pt x="11734800" y="0"/>
                </a:moveTo>
                <a:lnTo>
                  <a:pt x="0" y="0"/>
                </a:lnTo>
                <a:lnTo>
                  <a:pt x="0" y="2618346"/>
                </a:lnTo>
                <a:lnTo>
                  <a:pt x="11734800" y="2618346"/>
                </a:lnTo>
                <a:lnTo>
                  <a:pt x="11734800" y="0"/>
                </a:lnTo>
                <a:close/>
              </a:path>
            </a:pathLst>
          </a:custGeom>
          <a:solidFill>
            <a:srgbClr val="D9D9D9"/>
          </a:solidFill>
        </p:spPr>
        <p:txBody>
          <a:bodyPr wrap="square" lIns="0" tIns="0" rIns="0" bIns="0" rtlCol="0"/>
          <a:lstStyle/>
          <a:p>
            <a:endParaRPr/>
          </a:p>
        </p:txBody>
      </p:sp>
      <p:grpSp>
        <p:nvGrpSpPr>
          <p:cNvPr id="4" name="object 4"/>
          <p:cNvGrpSpPr/>
          <p:nvPr/>
        </p:nvGrpSpPr>
        <p:grpSpPr>
          <a:xfrm>
            <a:off x="12661392" y="6164580"/>
            <a:ext cx="5363210" cy="3740150"/>
            <a:chOff x="12661392" y="6164580"/>
            <a:chExt cx="5363210" cy="3740150"/>
          </a:xfrm>
        </p:grpSpPr>
        <p:pic>
          <p:nvPicPr>
            <p:cNvPr id="5" name="object 5"/>
            <p:cNvPicPr/>
            <p:nvPr/>
          </p:nvPicPr>
          <p:blipFill>
            <a:blip r:embed="rId4" cstate="print"/>
            <a:stretch>
              <a:fillRect/>
            </a:stretch>
          </p:blipFill>
          <p:spPr>
            <a:xfrm>
              <a:off x="12661392" y="6164580"/>
              <a:ext cx="5362955" cy="3739895"/>
            </a:xfrm>
            <a:prstGeom prst="rect">
              <a:avLst/>
            </a:prstGeom>
          </p:spPr>
        </p:pic>
        <p:pic>
          <p:nvPicPr>
            <p:cNvPr id="6" name="object 6"/>
            <p:cNvPicPr/>
            <p:nvPr/>
          </p:nvPicPr>
          <p:blipFill>
            <a:blip r:embed="rId5" cstate="print"/>
            <a:stretch>
              <a:fillRect/>
            </a:stretch>
          </p:blipFill>
          <p:spPr>
            <a:xfrm>
              <a:off x="12725400" y="6229731"/>
              <a:ext cx="5181206" cy="3555871"/>
            </a:xfrm>
            <a:prstGeom prst="rect">
              <a:avLst/>
            </a:prstGeom>
          </p:spPr>
        </p:pic>
        <p:sp>
          <p:nvSpPr>
            <p:cNvPr id="7" name="object 7"/>
            <p:cNvSpPr/>
            <p:nvPr/>
          </p:nvSpPr>
          <p:spPr>
            <a:xfrm>
              <a:off x="12706350" y="6210680"/>
              <a:ext cx="5219700" cy="3594100"/>
            </a:xfrm>
            <a:custGeom>
              <a:avLst/>
              <a:gdLst/>
              <a:ahLst/>
              <a:cxnLst/>
              <a:rect l="l" t="t" r="r" b="b"/>
              <a:pathLst>
                <a:path w="5219700" h="3594100">
                  <a:moveTo>
                    <a:pt x="0" y="0"/>
                  </a:moveTo>
                  <a:lnTo>
                    <a:pt x="5219319" y="0"/>
                  </a:lnTo>
                  <a:lnTo>
                    <a:pt x="5219319" y="3593973"/>
                  </a:lnTo>
                  <a:lnTo>
                    <a:pt x="0" y="3593973"/>
                  </a:lnTo>
                  <a:lnTo>
                    <a:pt x="0" y="0"/>
                  </a:lnTo>
                  <a:close/>
                </a:path>
              </a:pathLst>
            </a:custGeom>
            <a:ln w="38100">
              <a:solidFill>
                <a:srgbClr val="000000"/>
              </a:solidFill>
            </a:ln>
          </p:spPr>
          <p:txBody>
            <a:bodyPr wrap="square" lIns="0" tIns="0" rIns="0" bIns="0" rtlCol="0"/>
            <a:lstStyle/>
            <a:p>
              <a:endParaRPr/>
            </a:p>
          </p:txBody>
        </p:sp>
      </p:grpSp>
      <p:sp>
        <p:nvSpPr>
          <p:cNvPr id="9" name="object 9"/>
          <p:cNvSpPr txBox="1"/>
          <p:nvPr/>
        </p:nvSpPr>
        <p:spPr>
          <a:xfrm>
            <a:off x="672285" y="3226093"/>
            <a:ext cx="11677015" cy="6460743"/>
          </a:xfrm>
          <a:prstGeom prst="rect">
            <a:avLst/>
          </a:prstGeom>
        </p:spPr>
        <p:txBody>
          <a:bodyPr vert="horz" wrap="square" lIns="0" tIns="12700" rIns="0" bIns="0" rtlCol="0">
            <a:spAutoFit/>
          </a:bodyPr>
          <a:lstStyle/>
          <a:p>
            <a:pPr marL="695325" marR="2508250" indent="-457200">
              <a:lnSpc>
                <a:spcPct val="100000"/>
              </a:lnSpc>
              <a:spcBef>
                <a:spcPts val="100"/>
              </a:spcBef>
              <a:buFont typeface="Arial"/>
              <a:buChar char="•"/>
              <a:tabLst>
                <a:tab pos="695325" algn="l"/>
              </a:tabLst>
            </a:pPr>
            <a:r>
              <a:rPr sz="3000" spc="130">
                <a:cs typeface="Calibri"/>
              </a:rPr>
              <a:t>Review</a:t>
            </a:r>
            <a:r>
              <a:rPr sz="3000" spc="75">
                <a:cs typeface="Calibri"/>
              </a:rPr>
              <a:t> </a:t>
            </a:r>
            <a:r>
              <a:rPr sz="3000" spc="215">
                <a:cs typeface="Calibri"/>
              </a:rPr>
              <a:t>and</a:t>
            </a:r>
            <a:r>
              <a:rPr sz="3000" spc="80">
                <a:cs typeface="Calibri"/>
              </a:rPr>
              <a:t> </a:t>
            </a:r>
            <a:r>
              <a:rPr sz="3000" spc="155">
                <a:cs typeface="Calibri"/>
              </a:rPr>
              <a:t>know</a:t>
            </a:r>
            <a:r>
              <a:rPr sz="3000" spc="90">
                <a:cs typeface="Calibri"/>
              </a:rPr>
              <a:t> </a:t>
            </a:r>
            <a:r>
              <a:rPr sz="3000" spc="85">
                <a:cs typeface="Calibri"/>
              </a:rPr>
              <a:t>their</a:t>
            </a:r>
            <a:r>
              <a:rPr sz="3000" spc="70">
                <a:cs typeface="Calibri"/>
              </a:rPr>
              <a:t> </a:t>
            </a:r>
            <a:r>
              <a:rPr sz="3000" spc="165">
                <a:cs typeface="Calibri"/>
              </a:rPr>
              <a:t>course</a:t>
            </a:r>
            <a:r>
              <a:rPr sz="3000" spc="85">
                <a:cs typeface="Calibri"/>
              </a:rPr>
              <a:t> </a:t>
            </a:r>
            <a:r>
              <a:rPr sz="3000" spc="125">
                <a:cs typeface="Calibri"/>
              </a:rPr>
              <a:t>syllabi</a:t>
            </a:r>
            <a:r>
              <a:rPr sz="3000" spc="85">
                <a:cs typeface="Calibri"/>
              </a:rPr>
              <a:t> </a:t>
            </a:r>
            <a:r>
              <a:rPr sz="3000">
                <a:cs typeface="Calibri"/>
              </a:rPr>
              <a:t>-</a:t>
            </a:r>
            <a:r>
              <a:rPr sz="3000" spc="95">
                <a:cs typeface="Calibri"/>
              </a:rPr>
              <a:t> </a:t>
            </a:r>
            <a:r>
              <a:rPr sz="3000" spc="155">
                <a:cs typeface="Calibri"/>
              </a:rPr>
              <a:t>deadlines, assignments,</a:t>
            </a:r>
            <a:r>
              <a:rPr sz="3000" spc="-20">
                <a:cs typeface="Calibri"/>
              </a:rPr>
              <a:t> </a:t>
            </a:r>
            <a:r>
              <a:rPr sz="3000" spc="185">
                <a:cs typeface="Calibri"/>
              </a:rPr>
              <a:t>exam</a:t>
            </a:r>
            <a:r>
              <a:rPr sz="3000" spc="65">
                <a:cs typeface="Calibri"/>
              </a:rPr>
              <a:t> </a:t>
            </a:r>
            <a:r>
              <a:rPr sz="3000" spc="215">
                <a:cs typeface="Calibri"/>
              </a:rPr>
              <a:t>and</a:t>
            </a:r>
            <a:r>
              <a:rPr sz="3000" spc="70">
                <a:cs typeface="Calibri"/>
              </a:rPr>
              <a:t> </a:t>
            </a:r>
            <a:r>
              <a:rPr sz="3000" spc="90">
                <a:cs typeface="Calibri"/>
              </a:rPr>
              <a:t>finals</a:t>
            </a:r>
            <a:r>
              <a:rPr sz="3000" spc="65">
                <a:cs typeface="Calibri"/>
              </a:rPr>
              <a:t> </a:t>
            </a:r>
            <a:r>
              <a:rPr sz="3000" spc="100">
                <a:cs typeface="Calibri"/>
              </a:rPr>
              <a:t>information</a:t>
            </a:r>
            <a:r>
              <a:rPr lang="en-US" sz="3000" spc="100">
                <a:cs typeface="Calibri"/>
              </a:rPr>
              <a:t> are found here!</a:t>
            </a:r>
            <a:endParaRPr sz="3000">
              <a:cs typeface="Calibri"/>
            </a:endParaRPr>
          </a:p>
          <a:p>
            <a:pPr marL="695325" marR="615315" indent="-457200">
              <a:lnSpc>
                <a:spcPct val="100000"/>
              </a:lnSpc>
              <a:spcBef>
                <a:spcPts val="204"/>
              </a:spcBef>
              <a:buFont typeface="Arial"/>
              <a:buChar char="•"/>
              <a:tabLst>
                <a:tab pos="695325" algn="l"/>
              </a:tabLst>
            </a:pPr>
            <a:r>
              <a:rPr sz="3000" spc="200">
                <a:cs typeface="Calibri"/>
              </a:rPr>
              <a:t>Using</a:t>
            </a:r>
            <a:r>
              <a:rPr sz="3000" spc="95">
                <a:cs typeface="Calibri"/>
              </a:rPr>
              <a:t> </a:t>
            </a:r>
            <a:r>
              <a:rPr sz="3000" spc="155">
                <a:cs typeface="Calibri"/>
              </a:rPr>
              <a:t>a</a:t>
            </a:r>
            <a:r>
              <a:rPr sz="3000" spc="75">
                <a:cs typeface="Calibri"/>
              </a:rPr>
              <a:t> </a:t>
            </a:r>
            <a:r>
              <a:rPr sz="3000" spc="150">
                <a:cs typeface="Calibri"/>
              </a:rPr>
              <a:t>planner/phone/calendar</a:t>
            </a:r>
            <a:r>
              <a:rPr sz="3000" spc="45">
                <a:cs typeface="Calibri"/>
              </a:rPr>
              <a:t> </a:t>
            </a:r>
            <a:r>
              <a:rPr sz="3000" spc="85">
                <a:cs typeface="Calibri"/>
              </a:rPr>
              <a:t>to</a:t>
            </a:r>
            <a:r>
              <a:rPr sz="3000" spc="105">
                <a:cs typeface="Calibri"/>
              </a:rPr>
              <a:t> </a:t>
            </a:r>
            <a:r>
              <a:rPr sz="3000" spc="215">
                <a:cs typeface="Calibri"/>
              </a:rPr>
              <a:t>keep</a:t>
            </a:r>
            <a:r>
              <a:rPr sz="3000" spc="75">
                <a:cs typeface="Calibri"/>
              </a:rPr>
              <a:t> </a:t>
            </a:r>
            <a:r>
              <a:rPr sz="3000" spc="229">
                <a:cs typeface="Calibri"/>
              </a:rPr>
              <a:t>up</a:t>
            </a:r>
            <a:r>
              <a:rPr sz="3000" spc="75">
                <a:cs typeface="Calibri"/>
              </a:rPr>
              <a:t> </a:t>
            </a:r>
            <a:r>
              <a:rPr sz="3000" spc="60">
                <a:cs typeface="Calibri"/>
              </a:rPr>
              <a:t>with</a:t>
            </a:r>
            <a:r>
              <a:rPr sz="3000" spc="85">
                <a:cs typeface="Calibri"/>
              </a:rPr>
              <a:t> </a:t>
            </a:r>
            <a:r>
              <a:rPr sz="3000" spc="225">
                <a:cs typeface="Calibri"/>
              </a:rPr>
              <a:t>due</a:t>
            </a:r>
            <a:r>
              <a:rPr sz="3000" spc="85">
                <a:cs typeface="Calibri"/>
              </a:rPr>
              <a:t> </a:t>
            </a:r>
            <a:r>
              <a:rPr sz="3000" spc="120">
                <a:cs typeface="Calibri"/>
              </a:rPr>
              <a:t>dates, </a:t>
            </a:r>
            <a:r>
              <a:rPr sz="3000" spc="150">
                <a:cs typeface="Calibri"/>
              </a:rPr>
              <a:t>exams,</a:t>
            </a:r>
            <a:r>
              <a:rPr sz="3000" spc="-25">
                <a:cs typeface="Calibri"/>
              </a:rPr>
              <a:t> </a:t>
            </a:r>
            <a:r>
              <a:rPr sz="3000" spc="80">
                <a:cs typeface="Calibri"/>
              </a:rPr>
              <a:t>etc.</a:t>
            </a:r>
            <a:endParaRPr sz="3000">
              <a:cs typeface="Calibri"/>
            </a:endParaRPr>
          </a:p>
          <a:p>
            <a:pPr marL="695325" indent="-457200">
              <a:lnSpc>
                <a:spcPct val="100000"/>
              </a:lnSpc>
              <a:spcBef>
                <a:spcPts val="204"/>
              </a:spcBef>
              <a:buFont typeface="Arial"/>
              <a:buChar char="•"/>
              <a:tabLst>
                <a:tab pos="695325" algn="l"/>
              </a:tabLst>
            </a:pPr>
            <a:r>
              <a:rPr lang="en-US" sz="3000" spc="190">
                <a:cs typeface="Calibri"/>
              </a:rPr>
              <a:t>S</a:t>
            </a:r>
            <a:r>
              <a:rPr sz="3000" spc="145">
                <a:cs typeface="Calibri"/>
              </a:rPr>
              <a:t>taying</a:t>
            </a:r>
            <a:r>
              <a:rPr sz="3000" spc="80">
                <a:cs typeface="Calibri"/>
              </a:rPr>
              <a:t> </a:t>
            </a:r>
            <a:r>
              <a:rPr sz="3000" spc="285">
                <a:cs typeface="Calibri"/>
              </a:rPr>
              <a:t>engaged</a:t>
            </a:r>
            <a:r>
              <a:rPr sz="3000" spc="75">
                <a:cs typeface="Calibri"/>
              </a:rPr>
              <a:t> </a:t>
            </a:r>
            <a:r>
              <a:rPr sz="3000" spc="65">
                <a:cs typeface="Calibri"/>
              </a:rPr>
              <a:t>with </a:t>
            </a:r>
            <a:r>
              <a:rPr sz="3000" spc="145">
                <a:cs typeface="Calibri"/>
              </a:rPr>
              <a:t>online</a:t>
            </a:r>
            <a:r>
              <a:rPr sz="3000" spc="65">
                <a:cs typeface="Calibri"/>
              </a:rPr>
              <a:t> </a:t>
            </a:r>
            <a:r>
              <a:rPr sz="3000" spc="150">
                <a:cs typeface="Calibri"/>
              </a:rPr>
              <a:t>courses</a:t>
            </a:r>
            <a:endParaRPr sz="3000">
              <a:cs typeface="Calibri"/>
            </a:endParaRPr>
          </a:p>
          <a:p>
            <a:pPr marL="695325" indent="-457200">
              <a:lnSpc>
                <a:spcPct val="100000"/>
              </a:lnSpc>
              <a:spcBef>
                <a:spcPts val="190"/>
              </a:spcBef>
              <a:buFont typeface="Arial"/>
              <a:buChar char="•"/>
              <a:tabLst>
                <a:tab pos="695325" algn="l"/>
              </a:tabLst>
            </a:pPr>
            <a:r>
              <a:rPr sz="3000" spc="125">
                <a:cs typeface="Calibri"/>
              </a:rPr>
              <a:t>Utiliz</a:t>
            </a:r>
            <a:r>
              <a:rPr lang="en-US" sz="3000" spc="125">
                <a:cs typeface="Calibri"/>
              </a:rPr>
              <a:t>e</a:t>
            </a:r>
            <a:r>
              <a:rPr sz="3000" spc="65">
                <a:cs typeface="Calibri"/>
              </a:rPr>
              <a:t> </a:t>
            </a:r>
            <a:r>
              <a:rPr sz="3000" spc="120">
                <a:cs typeface="Calibri"/>
              </a:rPr>
              <a:t>your</a:t>
            </a:r>
            <a:r>
              <a:rPr sz="3000" spc="80">
                <a:cs typeface="Calibri"/>
              </a:rPr>
              <a:t> </a:t>
            </a:r>
            <a:r>
              <a:rPr sz="3000" spc="145">
                <a:cs typeface="Calibri"/>
              </a:rPr>
              <a:t>Student</a:t>
            </a:r>
            <a:r>
              <a:rPr sz="3000" spc="75">
                <a:cs typeface="Calibri"/>
              </a:rPr>
              <a:t> </a:t>
            </a:r>
            <a:r>
              <a:rPr sz="3000" spc="200">
                <a:cs typeface="Calibri"/>
              </a:rPr>
              <a:t>Success</a:t>
            </a:r>
            <a:r>
              <a:rPr sz="3000" spc="80">
                <a:cs typeface="Calibri"/>
              </a:rPr>
              <a:t> </a:t>
            </a:r>
            <a:r>
              <a:rPr sz="3000" spc="150">
                <a:cs typeface="Calibri"/>
              </a:rPr>
              <a:t>Specialist</a:t>
            </a:r>
            <a:r>
              <a:rPr sz="3000" spc="50">
                <a:cs typeface="Calibri"/>
              </a:rPr>
              <a:t> </a:t>
            </a:r>
            <a:r>
              <a:rPr sz="3000" spc="215">
                <a:cs typeface="Calibri"/>
              </a:rPr>
              <a:t>and</a:t>
            </a:r>
            <a:r>
              <a:rPr sz="3000" spc="25">
                <a:cs typeface="Calibri"/>
              </a:rPr>
              <a:t> </a:t>
            </a:r>
            <a:r>
              <a:rPr sz="3000" spc="165">
                <a:cs typeface="Calibri"/>
              </a:rPr>
              <a:t>Advisors</a:t>
            </a:r>
            <a:endParaRPr sz="3000">
              <a:cs typeface="Calibri"/>
            </a:endParaRPr>
          </a:p>
          <a:p>
            <a:pPr>
              <a:lnSpc>
                <a:spcPct val="100000"/>
              </a:lnSpc>
            </a:pPr>
            <a:endParaRPr lang="en-US" sz="2400" b="1" spc="195">
              <a:latin typeface="Calibri"/>
              <a:cs typeface="Calibri"/>
            </a:endParaRPr>
          </a:p>
          <a:p>
            <a:pPr>
              <a:lnSpc>
                <a:spcPct val="100000"/>
              </a:lnSpc>
            </a:pPr>
            <a:endParaRPr lang="en-US" sz="2400" b="1" spc="195">
              <a:latin typeface="Calibri"/>
              <a:cs typeface="Calibri"/>
            </a:endParaRPr>
          </a:p>
          <a:p>
            <a:pPr>
              <a:lnSpc>
                <a:spcPct val="100000"/>
              </a:lnSpc>
            </a:pPr>
            <a:br>
              <a:rPr lang="en-US" sz="2400" b="1" spc="195">
                <a:latin typeface="Calibri"/>
                <a:cs typeface="Calibri"/>
              </a:rPr>
            </a:br>
            <a:r>
              <a:rPr sz="2200" b="1" spc="195">
                <a:cs typeface="Calibri"/>
              </a:rPr>
              <a:t>ACADEMIC</a:t>
            </a:r>
            <a:r>
              <a:rPr sz="2200" b="1" spc="-70">
                <a:cs typeface="Calibri"/>
              </a:rPr>
              <a:t> </a:t>
            </a:r>
            <a:r>
              <a:rPr sz="2200" b="1" spc="215">
                <a:cs typeface="Calibri"/>
              </a:rPr>
              <a:t>SUCCESS</a:t>
            </a:r>
            <a:r>
              <a:rPr sz="2200" b="1" spc="-80">
                <a:cs typeface="Calibri"/>
              </a:rPr>
              <a:t> </a:t>
            </a:r>
            <a:r>
              <a:rPr sz="2200" b="1" spc="254">
                <a:cs typeface="Calibri"/>
              </a:rPr>
              <a:t>RESOURCES</a:t>
            </a:r>
            <a:endParaRPr sz="2200">
              <a:cs typeface="Calibri"/>
            </a:endParaRPr>
          </a:p>
          <a:p>
            <a:pPr>
              <a:lnSpc>
                <a:spcPct val="100000"/>
              </a:lnSpc>
              <a:spcBef>
                <a:spcPts val="45"/>
              </a:spcBef>
            </a:pPr>
            <a:endParaRPr sz="2200">
              <a:cs typeface="Calibri"/>
            </a:endParaRPr>
          </a:p>
          <a:p>
            <a:pPr marL="513080" indent="-513080">
              <a:lnSpc>
                <a:spcPct val="100000"/>
              </a:lnSpc>
              <a:buChar char="•"/>
              <a:tabLst>
                <a:tab pos="513080" algn="l"/>
              </a:tabLst>
            </a:pPr>
            <a:r>
              <a:rPr sz="2200" spc="145">
                <a:cs typeface="Calibri"/>
              </a:rPr>
              <a:t>The</a:t>
            </a:r>
            <a:r>
              <a:rPr sz="2200" spc="20">
                <a:cs typeface="Calibri"/>
              </a:rPr>
              <a:t> </a:t>
            </a:r>
            <a:r>
              <a:rPr sz="2200" spc="140">
                <a:cs typeface="Calibri"/>
              </a:rPr>
              <a:t>Learning</a:t>
            </a:r>
            <a:r>
              <a:rPr sz="2200" spc="40">
                <a:cs typeface="Calibri"/>
              </a:rPr>
              <a:t> </a:t>
            </a:r>
            <a:r>
              <a:rPr sz="2200" spc="135">
                <a:cs typeface="Calibri"/>
              </a:rPr>
              <a:t>Center</a:t>
            </a:r>
            <a:r>
              <a:rPr sz="2200" spc="60">
                <a:cs typeface="Calibri"/>
              </a:rPr>
              <a:t> </a:t>
            </a:r>
            <a:r>
              <a:rPr sz="2200">
                <a:cs typeface="Calibri"/>
              </a:rPr>
              <a:t>-</a:t>
            </a:r>
            <a:r>
              <a:rPr sz="2200" spc="35">
                <a:cs typeface="Calibri"/>
              </a:rPr>
              <a:t> </a:t>
            </a:r>
            <a:r>
              <a:rPr lang="en-US" sz="2200" u="sng" spc="55">
                <a:solidFill>
                  <a:srgbClr val="636363"/>
                </a:solidFill>
                <a:uFill>
                  <a:solidFill>
                    <a:srgbClr val="BB8A00"/>
                  </a:solidFill>
                </a:uFill>
                <a:cs typeface="Calibri"/>
                <a:hlinkClick r:id="rId6"/>
              </a:rPr>
              <a:t>www.depts.ttu.edu/soar/lc</a:t>
            </a:r>
            <a:endParaRPr sz="2200">
              <a:cs typeface="Calibri"/>
            </a:endParaRPr>
          </a:p>
          <a:p>
            <a:pPr marL="513080" indent="-513080">
              <a:lnSpc>
                <a:spcPct val="100000"/>
              </a:lnSpc>
              <a:buChar char="•"/>
              <a:tabLst>
                <a:tab pos="513080" algn="l"/>
              </a:tabLst>
            </a:pPr>
            <a:r>
              <a:rPr sz="2200" spc="135">
                <a:cs typeface="Calibri"/>
              </a:rPr>
              <a:t>Undergraduate</a:t>
            </a:r>
            <a:r>
              <a:rPr sz="2200">
                <a:cs typeface="Calibri"/>
              </a:rPr>
              <a:t> </a:t>
            </a:r>
            <a:r>
              <a:rPr sz="2200" spc="95">
                <a:cs typeface="Calibri"/>
              </a:rPr>
              <a:t>Writing</a:t>
            </a:r>
            <a:r>
              <a:rPr sz="2200" spc="55">
                <a:cs typeface="Calibri"/>
              </a:rPr>
              <a:t> </a:t>
            </a:r>
            <a:r>
              <a:rPr sz="2200" spc="135">
                <a:cs typeface="Calibri"/>
              </a:rPr>
              <a:t>Center</a:t>
            </a:r>
            <a:r>
              <a:rPr sz="2200" spc="45">
                <a:cs typeface="Calibri"/>
              </a:rPr>
              <a:t> </a:t>
            </a:r>
            <a:r>
              <a:rPr sz="2200">
                <a:cs typeface="Calibri"/>
              </a:rPr>
              <a:t>-</a:t>
            </a:r>
            <a:r>
              <a:rPr sz="2200" spc="20">
                <a:cs typeface="Calibri"/>
              </a:rPr>
              <a:t> </a:t>
            </a:r>
            <a:r>
              <a:rPr sz="2200" u="sng" spc="70">
                <a:solidFill>
                  <a:srgbClr val="636363"/>
                </a:solidFill>
                <a:uFill>
                  <a:solidFill>
                    <a:srgbClr val="BB8A00"/>
                  </a:solidFill>
                </a:uFill>
                <a:cs typeface="Calibri"/>
                <a:hlinkClick r:id="rId7"/>
              </a:rPr>
              <a:t>www.depts.ttu.edu/provost/uwc/undergraduate/</a:t>
            </a:r>
            <a:endParaRPr sz="2200">
              <a:cs typeface="Calibri"/>
            </a:endParaRPr>
          </a:p>
          <a:p>
            <a:pPr marL="513080" indent="-513080">
              <a:lnSpc>
                <a:spcPct val="100000"/>
              </a:lnSpc>
              <a:buChar char="•"/>
              <a:tabLst>
                <a:tab pos="513080" algn="l"/>
              </a:tabLst>
            </a:pPr>
            <a:r>
              <a:rPr sz="2200" spc="114">
                <a:cs typeface="Calibri"/>
              </a:rPr>
              <a:t>Student</a:t>
            </a:r>
            <a:r>
              <a:rPr sz="2200" spc="30">
                <a:cs typeface="Calibri"/>
              </a:rPr>
              <a:t> </a:t>
            </a:r>
            <a:r>
              <a:rPr sz="2200" spc="105">
                <a:cs typeface="Calibri"/>
              </a:rPr>
              <a:t>Disability</a:t>
            </a:r>
            <a:r>
              <a:rPr sz="2200" spc="55">
                <a:cs typeface="Calibri"/>
              </a:rPr>
              <a:t> </a:t>
            </a:r>
            <a:r>
              <a:rPr sz="2200" spc="125">
                <a:cs typeface="Calibri"/>
              </a:rPr>
              <a:t>Services</a:t>
            </a:r>
            <a:r>
              <a:rPr sz="2200" spc="50">
                <a:cs typeface="Calibri"/>
              </a:rPr>
              <a:t> </a:t>
            </a:r>
            <a:r>
              <a:rPr sz="2200">
                <a:cs typeface="Calibri"/>
              </a:rPr>
              <a:t>-</a:t>
            </a:r>
            <a:r>
              <a:rPr sz="2200" spc="20">
                <a:cs typeface="Calibri"/>
              </a:rPr>
              <a:t> </a:t>
            </a:r>
            <a:r>
              <a:rPr sz="2200" u="sng" spc="65">
                <a:solidFill>
                  <a:srgbClr val="636363"/>
                </a:solidFill>
                <a:uFill>
                  <a:solidFill>
                    <a:srgbClr val="BB8A00"/>
                  </a:solidFill>
                </a:uFill>
                <a:cs typeface="Calibri"/>
                <a:hlinkClick r:id="rId8"/>
              </a:rPr>
              <a:t>www.depts.ttu.edu/sds</a:t>
            </a:r>
            <a:endParaRPr sz="2200">
              <a:cs typeface="Calibri"/>
            </a:endParaRPr>
          </a:p>
          <a:p>
            <a:pPr marL="513080" indent="-513080">
              <a:lnSpc>
                <a:spcPct val="100000"/>
              </a:lnSpc>
              <a:buChar char="•"/>
              <a:tabLst>
                <a:tab pos="513080" algn="l"/>
              </a:tabLst>
            </a:pPr>
            <a:r>
              <a:rPr sz="2200" spc="75">
                <a:cs typeface="Calibri"/>
              </a:rPr>
              <a:t>University</a:t>
            </a:r>
            <a:r>
              <a:rPr sz="2200" spc="95">
                <a:cs typeface="Calibri"/>
              </a:rPr>
              <a:t> </a:t>
            </a:r>
            <a:r>
              <a:rPr sz="2200" spc="200">
                <a:cs typeface="Calibri"/>
              </a:rPr>
              <a:t>Coaching</a:t>
            </a:r>
            <a:r>
              <a:rPr sz="2200" spc="75">
                <a:cs typeface="Calibri"/>
              </a:rPr>
              <a:t> </a:t>
            </a:r>
            <a:r>
              <a:rPr sz="2200">
                <a:cs typeface="Calibri"/>
              </a:rPr>
              <a:t>-</a:t>
            </a:r>
            <a:r>
              <a:rPr sz="2200" spc="70">
                <a:cs typeface="Calibri"/>
              </a:rPr>
              <a:t> </a:t>
            </a:r>
            <a:r>
              <a:rPr sz="2200" spc="85">
                <a:cs typeface="Calibri"/>
              </a:rPr>
              <a:t>https</a:t>
            </a:r>
            <a:r>
              <a:rPr sz="2200" spc="85">
                <a:cs typeface="Calibri"/>
                <a:hlinkClick r:id="rId9"/>
              </a:rPr>
              <a:t>://www.depts.ttu.edu/ucsa/UC.php</a:t>
            </a:r>
            <a:endParaRPr sz="2200">
              <a:cs typeface="Calibri"/>
            </a:endParaRPr>
          </a:p>
        </p:txBody>
      </p:sp>
      <p:sp>
        <p:nvSpPr>
          <p:cNvPr id="10" name="object 10"/>
          <p:cNvSpPr txBox="1">
            <a:spLocks noGrp="1"/>
          </p:cNvSpPr>
          <p:nvPr>
            <p:ph type="title"/>
          </p:nvPr>
        </p:nvSpPr>
        <p:spPr>
          <a:xfrm>
            <a:off x="672285" y="2244967"/>
            <a:ext cx="6244590" cy="482600"/>
          </a:xfrm>
          <a:prstGeom prst="rect">
            <a:avLst/>
          </a:prstGeom>
        </p:spPr>
        <p:txBody>
          <a:bodyPr vert="horz" wrap="square" lIns="0" tIns="12700" rIns="0" bIns="0" rtlCol="0">
            <a:spAutoFit/>
          </a:bodyPr>
          <a:lstStyle/>
          <a:p>
            <a:pPr marL="12700">
              <a:lnSpc>
                <a:spcPct val="100000"/>
              </a:lnSpc>
              <a:spcBef>
                <a:spcPts val="100"/>
              </a:spcBef>
            </a:pPr>
            <a:r>
              <a:rPr lang="en-US" sz="3000" spc="315">
                <a:solidFill>
                  <a:srgbClr val="000000"/>
                </a:solidFill>
              </a:rPr>
              <a:t>NAVIGATING ACADEMICS</a:t>
            </a:r>
            <a:endParaRPr sz="3000"/>
          </a:p>
        </p:txBody>
      </p:sp>
      <p:grpSp>
        <p:nvGrpSpPr>
          <p:cNvPr id="21" name="Group 20">
            <a:extLst>
              <a:ext uri="{FF2B5EF4-FFF2-40B4-BE49-F238E27FC236}">
                <a16:creationId xmlns:a16="http://schemas.microsoft.com/office/drawing/2014/main" id="{5A443B9D-9644-E0D9-E671-0C09507577EC}"/>
              </a:ext>
            </a:extLst>
          </p:cNvPr>
          <p:cNvGrpSpPr/>
          <p:nvPr/>
        </p:nvGrpSpPr>
        <p:grpSpPr>
          <a:xfrm>
            <a:off x="0" y="-48467"/>
            <a:ext cx="18287999" cy="1912331"/>
            <a:chOff x="0" y="-48467"/>
            <a:chExt cx="18287999" cy="1912331"/>
          </a:xfrm>
        </p:grpSpPr>
        <p:pic>
          <p:nvPicPr>
            <p:cNvPr id="22" name="Picture 21" descr="A black background with white dots&#10;&#10;Description automatically generated">
              <a:extLst>
                <a:ext uri="{FF2B5EF4-FFF2-40B4-BE49-F238E27FC236}">
                  <a16:creationId xmlns:a16="http://schemas.microsoft.com/office/drawing/2014/main" id="{907A2C3A-33FF-325A-8E92-B670D2C6C45F}"/>
                </a:ext>
              </a:extLst>
            </p:cNvPr>
            <p:cNvPicPr/>
            <p:nvPr/>
          </p:nvPicPr>
          <p:blipFill rotWithShape="1">
            <a:blip r:embed="rId10">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3" name="Group 22">
              <a:extLst>
                <a:ext uri="{FF2B5EF4-FFF2-40B4-BE49-F238E27FC236}">
                  <a16:creationId xmlns:a16="http://schemas.microsoft.com/office/drawing/2014/main" id="{FBDF1EFE-E095-8C0B-DFD4-FD6735BA0858}"/>
                </a:ext>
              </a:extLst>
            </p:cNvPr>
            <p:cNvGrpSpPr/>
            <p:nvPr/>
          </p:nvGrpSpPr>
          <p:grpSpPr>
            <a:xfrm>
              <a:off x="6596611" y="217188"/>
              <a:ext cx="5094776" cy="1381020"/>
              <a:chOff x="5067300" y="6097489"/>
              <a:chExt cx="2057400" cy="557691"/>
            </a:xfrm>
          </p:grpSpPr>
          <p:grpSp>
            <p:nvGrpSpPr>
              <p:cNvPr id="24" name="Group 19">
                <a:extLst>
                  <a:ext uri="{FF2B5EF4-FFF2-40B4-BE49-F238E27FC236}">
                    <a16:creationId xmlns:a16="http://schemas.microsoft.com/office/drawing/2014/main" id="{A6F39093-C3B8-5EE3-EF3A-9A1FB6C9AE6C}"/>
                  </a:ext>
                </a:extLst>
              </p:cNvPr>
              <p:cNvGrpSpPr/>
              <p:nvPr/>
            </p:nvGrpSpPr>
            <p:grpSpPr>
              <a:xfrm>
                <a:off x="5067300" y="6279315"/>
                <a:ext cx="2057400" cy="194039"/>
                <a:chOff x="0" y="0"/>
                <a:chExt cx="812800" cy="76657"/>
              </a:xfrm>
            </p:grpSpPr>
            <p:sp>
              <p:nvSpPr>
                <p:cNvPr id="29" name="Freeform 20">
                  <a:extLst>
                    <a:ext uri="{FF2B5EF4-FFF2-40B4-BE49-F238E27FC236}">
                      <a16:creationId xmlns:a16="http://schemas.microsoft.com/office/drawing/2014/main" id="{A10015BE-8A3B-D5EE-4B80-5136671584B0}"/>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30" name="TextBox 21">
                  <a:extLst>
                    <a:ext uri="{FF2B5EF4-FFF2-40B4-BE49-F238E27FC236}">
                      <a16:creationId xmlns:a16="http://schemas.microsoft.com/office/drawing/2014/main" id="{5E974879-12D4-7B32-0F0F-09A2CE616338}"/>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5" name="Group 22">
                <a:extLst>
                  <a:ext uri="{FF2B5EF4-FFF2-40B4-BE49-F238E27FC236}">
                    <a16:creationId xmlns:a16="http://schemas.microsoft.com/office/drawing/2014/main" id="{8BAAED2C-E182-76F7-FBB4-CC87D5B06BCF}"/>
                  </a:ext>
                </a:extLst>
              </p:cNvPr>
              <p:cNvGrpSpPr/>
              <p:nvPr/>
            </p:nvGrpSpPr>
            <p:grpSpPr>
              <a:xfrm>
                <a:off x="5259763" y="6097489"/>
                <a:ext cx="1672475" cy="557691"/>
                <a:chOff x="0" y="0"/>
                <a:chExt cx="3344950" cy="1115382"/>
              </a:xfrm>
            </p:grpSpPr>
            <p:sp>
              <p:nvSpPr>
                <p:cNvPr id="26" name="Freeform 23">
                  <a:extLst>
                    <a:ext uri="{FF2B5EF4-FFF2-40B4-BE49-F238E27FC236}">
                      <a16:creationId xmlns:a16="http://schemas.microsoft.com/office/drawing/2014/main" id="{6D297142-DBA3-70C6-4F98-EBB6625E7C96}"/>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11"/>
                  <a:stretch>
                    <a:fillRect/>
                  </a:stretch>
                </a:blipFill>
              </p:spPr>
              <p:txBody>
                <a:bodyPr/>
                <a:lstStyle/>
                <a:p>
                  <a:pPr defTabSz="1371600"/>
                  <a:endParaRPr lang="en-US">
                    <a:solidFill>
                      <a:srgbClr val="000000"/>
                    </a:solidFill>
                    <a:latin typeface="Arial"/>
                  </a:endParaRPr>
                </a:p>
              </p:txBody>
            </p:sp>
            <p:sp>
              <p:nvSpPr>
                <p:cNvPr id="27" name="Freeform 24">
                  <a:extLst>
                    <a:ext uri="{FF2B5EF4-FFF2-40B4-BE49-F238E27FC236}">
                      <a16:creationId xmlns:a16="http://schemas.microsoft.com/office/drawing/2014/main" id="{93FE063A-C388-475D-DD9D-AA8F773747F0}"/>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12"/>
                  <a:stretch>
                    <a:fillRect/>
                  </a:stretch>
                </a:blipFill>
              </p:spPr>
              <p:txBody>
                <a:bodyPr/>
                <a:lstStyle/>
                <a:p>
                  <a:pPr defTabSz="1371600"/>
                  <a:endParaRPr lang="en-US">
                    <a:solidFill>
                      <a:srgbClr val="000000"/>
                    </a:solidFill>
                    <a:latin typeface="Arial"/>
                  </a:endParaRPr>
                </a:p>
              </p:txBody>
            </p:sp>
            <p:sp>
              <p:nvSpPr>
                <p:cNvPr id="28" name="Freeform 25">
                  <a:extLst>
                    <a:ext uri="{FF2B5EF4-FFF2-40B4-BE49-F238E27FC236}">
                      <a16:creationId xmlns:a16="http://schemas.microsoft.com/office/drawing/2014/main" id="{27859B97-6844-2783-DD7D-8966CD9702FC}"/>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13"/>
                  <a:stretch>
                    <a:fillRect/>
                  </a:stretch>
                </a:blipFill>
              </p:spPr>
              <p:txBody>
                <a:bodyPr/>
                <a:lstStyle/>
                <a:p>
                  <a:pPr defTabSz="1371600"/>
                  <a:endParaRPr lang="en-US">
                    <a:solidFill>
                      <a:srgbClr val="000000"/>
                    </a:solidFill>
                    <a:latin typeface="Arial"/>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95F17-2514-6D5B-D3AA-82099D93B014}"/>
            </a:ext>
          </a:extLst>
        </p:cNvPr>
        <p:cNvGrpSpPr/>
        <p:nvPr/>
      </p:nvGrpSpPr>
      <p:grpSpPr>
        <a:xfrm>
          <a:off x="0" y="0"/>
          <a:ext cx="0" cy="0"/>
          <a:chOff x="0" y="0"/>
          <a:chExt cx="0" cy="0"/>
        </a:xfrm>
      </p:grpSpPr>
      <p:sp>
        <p:nvSpPr>
          <p:cNvPr id="9" name="object 9">
            <a:extLst>
              <a:ext uri="{FF2B5EF4-FFF2-40B4-BE49-F238E27FC236}">
                <a16:creationId xmlns:a16="http://schemas.microsoft.com/office/drawing/2014/main" id="{58AF2931-E916-9745-02F0-0BE5876C5B49}"/>
              </a:ext>
            </a:extLst>
          </p:cNvPr>
          <p:cNvSpPr txBox="1"/>
          <p:nvPr/>
        </p:nvSpPr>
        <p:spPr>
          <a:xfrm>
            <a:off x="672285" y="3226093"/>
            <a:ext cx="9445886" cy="6576159"/>
          </a:xfrm>
          <a:prstGeom prst="rect">
            <a:avLst/>
          </a:prstGeom>
        </p:spPr>
        <p:txBody>
          <a:bodyPr vert="horz" wrap="square" lIns="0" tIns="12700" rIns="0" bIns="0" rtlCol="0">
            <a:spAutoFit/>
          </a:bodyPr>
          <a:lstStyle/>
          <a:p>
            <a:pPr marL="695325" marR="2508250" indent="-457200">
              <a:lnSpc>
                <a:spcPct val="100000"/>
              </a:lnSpc>
              <a:spcBef>
                <a:spcPts val="100"/>
              </a:spcBef>
              <a:buFont typeface="Arial"/>
              <a:buChar char="•"/>
              <a:tabLst>
                <a:tab pos="695325" algn="l"/>
              </a:tabLst>
            </a:pPr>
            <a:r>
              <a:rPr lang="en-US" sz="3000" spc="130">
                <a:cs typeface="Calibri"/>
              </a:rPr>
              <a:t>Encourage your student to walk their schedule once they move in</a:t>
            </a:r>
          </a:p>
          <a:p>
            <a:pPr marL="695325" marR="2508250" indent="-457200">
              <a:lnSpc>
                <a:spcPct val="100000"/>
              </a:lnSpc>
              <a:spcBef>
                <a:spcPts val="100"/>
              </a:spcBef>
              <a:buFont typeface="Arial"/>
              <a:buChar char="•"/>
              <a:tabLst>
                <a:tab pos="695325" algn="l"/>
              </a:tabLst>
            </a:pPr>
            <a:r>
              <a:rPr lang="en-US" sz="3000" spc="130">
                <a:cs typeface="Calibri"/>
              </a:rPr>
              <a:t>This will help them know how long it’ll take to get between their residence hall or parking lot to class and how to find classrooms, etc.</a:t>
            </a:r>
          </a:p>
          <a:p>
            <a:pPr marL="695325" marR="2508250" indent="-457200">
              <a:lnSpc>
                <a:spcPct val="100000"/>
              </a:lnSpc>
              <a:spcBef>
                <a:spcPts val="100"/>
              </a:spcBef>
              <a:buFont typeface="Arial"/>
              <a:buChar char="•"/>
              <a:tabLst>
                <a:tab pos="695325" algn="l"/>
              </a:tabLst>
            </a:pPr>
            <a:r>
              <a:rPr lang="en-US" sz="3000" spc="130">
                <a:cs typeface="Calibri"/>
              </a:rPr>
              <a:t>The “Navigating Raiderland” event on the first two days of classes can help!</a:t>
            </a:r>
          </a:p>
          <a:p>
            <a:pPr marL="695325" marR="2508250" indent="-457200">
              <a:lnSpc>
                <a:spcPct val="100000"/>
              </a:lnSpc>
              <a:spcBef>
                <a:spcPts val="100"/>
              </a:spcBef>
              <a:buFont typeface="Arial"/>
              <a:buChar char="•"/>
              <a:tabLst>
                <a:tab pos="695325" algn="l"/>
              </a:tabLst>
            </a:pPr>
            <a:endParaRPr sz="3000">
              <a:cs typeface="Calibri"/>
            </a:endParaRPr>
          </a:p>
          <a:p>
            <a:pPr>
              <a:lnSpc>
                <a:spcPct val="100000"/>
              </a:lnSpc>
            </a:pPr>
            <a:endParaRPr lang="en-US" sz="2400" b="1" spc="195">
              <a:latin typeface="Calibri"/>
              <a:cs typeface="Calibri"/>
            </a:endParaRPr>
          </a:p>
          <a:p>
            <a:pPr>
              <a:lnSpc>
                <a:spcPct val="100000"/>
              </a:lnSpc>
            </a:pPr>
            <a:endParaRPr lang="en-US" sz="2400" b="1" spc="195">
              <a:latin typeface="Calibri"/>
              <a:cs typeface="Calibri"/>
            </a:endParaRPr>
          </a:p>
          <a:p>
            <a:pPr>
              <a:lnSpc>
                <a:spcPct val="100000"/>
              </a:lnSpc>
            </a:pPr>
            <a:br>
              <a:rPr lang="en-US" sz="2400" b="1" spc="195">
                <a:latin typeface="Calibri"/>
                <a:cs typeface="Calibri"/>
              </a:rPr>
            </a:br>
            <a:endParaRPr sz="2200">
              <a:cs typeface="Calibri"/>
            </a:endParaRPr>
          </a:p>
        </p:txBody>
      </p:sp>
      <p:sp>
        <p:nvSpPr>
          <p:cNvPr id="10" name="object 10">
            <a:extLst>
              <a:ext uri="{FF2B5EF4-FFF2-40B4-BE49-F238E27FC236}">
                <a16:creationId xmlns:a16="http://schemas.microsoft.com/office/drawing/2014/main" id="{BFD1719E-0F75-6A2C-BF78-E409959709F7}"/>
              </a:ext>
            </a:extLst>
          </p:cNvPr>
          <p:cNvSpPr txBox="1">
            <a:spLocks noGrp="1"/>
          </p:cNvSpPr>
          <p:nvPr>
            <p:ph type="title"/>
          </p:nvPr>
        </p:nvSpPr>
        <p:spPr>
          <a:xfrm>
            <a:off x="672285" y="2244967"/>
            <a:ext cx="6244590" cy="482600"/>
          </a:xfrm>
          <a:prstGeom prst="rect">
            <a:avLst/>
          </a:prstGeom>
        </p:spPr>
        <p:txBody>
          <a:bodyPr vert="horz" wrap="square" lIns="0" tIns="12700" rIns="0" bIns="0" rtlCol="0">
            <a:spAutoFit/>
          </a:bodyPr>
          <a:lstStyle/>
          <a:p>
            <a:pPr marL="12700">
              <a:lnSpc>
                <a:spcPct val="100000"/>
              </a:lnSpc>
              <a:spcBef>
                <a:spcPts val="100"/>
              </a:spcBef>
            </a:pPr>
            <a:r>
              <a:rPr lang="en-US" sz="3000" spc="315">
                <a:solidFill>
                  <a:srgbClr val="000000"/>
                </a:solidFill>
              </a:rPr>
              <a:t>NAVIGATING ACADEMICS</a:t>
            </a:r>
            <a:endParaRPr sz="3000"/>
          </a:p>
        </p:txBody>
      </p:sp>
      <p:grpSp>
        <p:nvGrpSpPr>
          <p:cNvPr id="21" name="Group 20">
            <a:extLst>
              <a:ext uri="{FF2B5EF4-FFF2-40B4-BE49-F238E27FC236}">
                <a16:creationId xmlns:a16="http://schemas.microsoft.com/office/drawing/2014/main" id="{E50D66C7-8C15-1A65-0CC1-A00FBE42FE17}"/>
              </a:ext>
            </a:extLst>
          </p:cNvPr>
          <p:cNvGrpSpPr/>
          <p:nvPr/>
        </p:nvGrpSpPr>
        <p:grpSpPr>
          <a:xfrm>
            <a:off x="0" y="-48467"/>
            <a:ext cx="18287999" cy="1912331"/>
            <a:chOff x="0" y="-48467"/>
            <a:chExt cx="18287999" cy="1912331"/>
          </a:xfrm>
        </p:grpSpPr>
        <p:pic>
          <p:nvPicPr>
            <p:cNvPr id="22" name="Picture 21" descr="A black background with white dots&#10;&#10;Description automatically generated">
              <a:extLst>
                <a:ext uri="{FF2B5EF4-FFF2-40B4-BE49-F238E27FC236}">
                  <a16:creationId xmlns:a16="http://schemas.microsoft.com/office/drawing/2014/main" id="{F9697C13-73B6-97A7-9679-DD4A5986B01B}"/>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3" name="Group 22">
              <a:extLst>
                <a:ext uri="{FF2B5EF4-FFF2-40B4-BE49-F238E27FC236}">
                  <a16:creationId xmlns:a16="http://schemas.microsoft.com/office/drawing/2014/main" id="{739D2BEA-3868-56BF-E83F-C468F870D92E}"/>
                </a:ext>
              </a:extLst>
            </p:cNvPr>
            <p:cNvGrpSpPr/>
            <p:nvPr/>
          </p:nvGrpSpPr>
          <p:grpSpPr>
            <a:xfrm>
              <a:off x="6596611" y="217188"/>
              <a:ext cx="5094776" cy="1381020"/>
              <a:chOff x="5067300" y="6097489"/>
              <a:chExt cx="2057400" cy="557691"/>
            </a:xfrm>
          </p:grpSpPr>
          <p:grpSp>
            <p:nvGrpSpPr>
              <p:cNvPr id="24" name="Group 19">
                <a:extLst>
                  <a:ext uri="{FF2B5EF4-FFF2-40B4-BE49-F238E27FC236}">
                    <a16:creationId xmlns:a16="http://schemas.microsoft.com/office/drawing/2014/main" id="{8DAB8B33-EB6E-9443-2E0C-7DAEE199D5C2}"/>
                  </a:ext>
                </a:extLst>
              </p:cNvPr>
              <p:cNvGrpSpPr/>
              <p:nvPr/>
            </p:nvGrpSpPr>
            <p:grpSpPr>
              <a:xfrm>
                <a:off x="5067300" y="6279315"/>
                <a:ext cx="2057400" cy="194039"/>
                <a:chOff x="0" y="0"/>
                <a:chExt cx="812800" cy="76657"/>
              </a:xfrm>
            </p:grpSpPr>
            <p:sp>
              <p:nvSpPr>
                <p:cNvPr id="29" name="Freeform 20">
                  <a:extLst>
                    <a:ext uri="{FF2B5EF4-FFF2-40B4-BE49-F238E27FC236}">
                      <a16:creationId xmlns:a16="http://schemas.microsoft.com/office/drawing/2014/main" id="{DA35F58B-A1B9-B6B4-F7F1-2D0F22AC39D8}"/>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30" name="TextBox 21">
                  <a:extLst>
                    <a:ext uri="{FF2B5EF4-FFF2-40B4-BE49-F238E27FC236}">
                      <a16:creationId xmlns:a16="http://schemas.microsoft.com/office/drawing/2014/main" id="{4774AAAE-60C5-4150-820F-1C395D73E3C2}"/>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5" name="Group 22">
                <a:extLst>
                  <a:ext uri="{FF2B5EF4-FFF2-40B4-BE49-F238E27FC236}">
                    <a16:creationId xmlns:a16="http://schemas.microsoft.com/office/drawing/2014/main" id="{571BC416-E3C9-C286-384E-B774A06F218A}"/>
                  </a:ext>
                </a:extLst>
              </p:cNvPr>
              <p:cNvGrpSpPr/>
              <p:nvPr/>
            </p:nvGrpSpPr>
            <p:grpSpPr>
              <a:xfrm>
                <a:off x="5259763" y="6097489"/>
                <a:ext cx="1672475" cy="557691"/>
                <a:chOff x="0" y="0"/>
                <a:chExt cx="3344950" cy="1115382"/>
              </a:xfrm>
            </p:grpSpPr>
            <p:sp>
              <p:nvSpPr>
                <p:cNvPr id="26" name="Freeform 23">
                  <a:extLst>
                    <a:ext uri="{FF2B5EF4-FFF2-40B4-BE49-F238E27FC236}">
                      <a16:creationId xmlns:a16="http://schemas.microsoft.com/office/drawing/2014/main" id="{B6DF259D-8177-B3F6-A136-42D389BBFA93}"/>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27" name="Freeform 24">
                  <a:extLst>
                    <a:ext uri="{FF2B5EF4-FFF2-40B4-BE49-F238E27FC236}">
                      <a16:creationId xmlns:a16="http://schemas.microsoft.com/office/drawing/2014/main" id="{0EBAF008-1ACF-2FD2-5A5D-F1567011A0FA}"/>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28" name="Freeform 25">
                  <a:extLst>
                    <a:ext uri="{FF2B5EF4-FFF2-40B4-BE49-F238E27FC236}">
                      <a16:creationId xmlns:a16="http://schemas.microsoft.com/office/drawing/2014/main" id="{15613584-2E2B-68A3-176E-22CC3E9290EF}"/>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pic>
        <p:nvPicPr>
          <p:cNvPr id="11" name="Picture 10">
            <a:extLst>
              <a:ext uri="{FF2B5EF4-FFF2-40B4-BE49-F238E27FC236}">
                <a16:creationId xmlns:a16="http://schemas.microsoft.com/office/drawing/2014/main" id="{C45C948A-8467-5034-7974-77358619EE83}"/>
              </a:ext>
            </a:extLst>
          </p:cNvPr>
          <p:cNvPicPr>
            <a:picLocks noChangeAspect="1"/>
          </p:cNvPicPr>
          <p:nvPr/>
        </p:nvPicPr>
        <p:blipFill>
          <a:blip r:embed="rId7"/>
          <a:stretch>
            <a:fillRect/>
          </a:stretch>
        </p:blipFill>
        <p:spPr>
          <a:xfrm>
            <a:off x="10118171" y="2285999"/>
            <a:ext cx="7594570" cy="3797285"/>
          </a:xfrm>
          <a:prstGeom prst="rect">
            <a:avLst/>
          </a:prstGeom>
        </p:spPr>
      </p:pic>
      <p:sp>
        <p:nvSpPr>
          <p:cNvPr id="13" name="TextBox 12">
            <a:extLst>
              <a:ext uri="{FF2B5EF4-FFF2-40B4-BE49-F238E27FC236}">
                <a16:creationId xmlns:a16="http://schemas.microsoft.com/office/drawing/2014/main" id="{00A2A5AD-CBB9-13CF-2D41-001A36A1E9CE}"/>
              </a:ext>
            </a:extLst>
          </p:cNvPr>
          <p:cNvSpPr txBox="1"/>
          <p:nvPr/>
        </p:nvSpPr>
        <p:spPr>
          <a:xfrm>
            <a:off x="10118171" y="6345716"/>
            <a:ext cx="7594570" cy="3724096"/>
          </a:xfrm>
          <a:prstGeom prst="rect">
            <a:avLst/>
          </a:prstGeom>
          <a:noFill/>
        </p:spPr>
        <p:txBody>
          <a:bodyPr wrap="square">
            <a:spAutoFit/>
          </a:bodyPr>
          <a:lstStyle/>
          <a:p>
            <a:pPr marL="0" marR="0" indent="0" algn="l">
              <a:spcAft>
                <a:spcPts val="750"/>
              </a:spcAft>
              <a:buNone/>
            </a:pPr>
            <a:r>
              <a:rPr lang="en-US" sz="2400" b="0" i="0">
                <a:solidFill>
                  <a:srgbClr val="262626"/>
                </a:solidFill>
                <a:effectLst/>
                <a:latin typeface="Open Sans" panose="020B0606030504020204" pitchFamily="34" charset="0"/>
              </a:rPr>
              <a:t>Start your student’s semester on the right foot. Encourage them to participate in Navigating Raiderland, an opportunity for your student to build meaningful connections with students and staff, discover campus resources, while learning to navigate campus.</a:t>
            </a:r>
          </a:p>
          <a:p>
            <a:pPr marL="342900" lvl="0" indent="-342900" algn="l">
              <a:spcAft>
                <a:spcPts val="750"/>
              </a:spcAft>
              <a:buFont typeface="Arial" panose="020B0604020202020204" pitchFamily="34" charset="0"/>
              <a:buChar char="•"/>
            </a:pPr>
            <a:r>
              <a:rPr lang="en-US" sz="2400" b="0" i="0">
                <a:solidFill>
                  <a:srgbClr val="262626"/>
                </a:solidFill>
                <a:effectLst/>
                <a:latin typeface="Open Sans" panose="020B0606030504020204" pitchFamily="34" charset="0"/>
              </a:rPr>
              <a:t>Who: All students</a:t>
            </a:r>
          </a:p>
          <a:p>
            <a:pPr marL="342900" lvl="0" indent="-342900" algn="l">
              <a:spcAft>
                <a:spcPts val="750"/>
              </a:spcAft>
              <a:buFont typeface="Arial" panose="020B0604020202020204" pitchFamily="34" charset="0"/>
              <a:buChar char="•"/>
            </a:pPr>
            <a:r>
              <a:rPr lang="en-US" sz="2400" b="0" i="0">
                <a:solidFill>
                  <a:srgbClr val="262626"/>
                </a:solidFill>
                <a:effectLst/>
                <a:latin typeface="Open Sans" panose="020B0606030504020204" pitchFamily="34" charset="0"/>
              </a:rPr>
              <a:t>When: August 24 and 25 | 8:00am–3:00pm</a:t>
            </a:r>
          </a:p>
          <a:p>
            <a:pPr marL="342900" lvl="0" indent="-342900" algn="l">
              <a:spcAft>
                <a:spcPts val="750"/>
              </a:spcAft>
              <a:buFont typeface="Arial" panose="020B0604020202020204" pitchFamily="34" charset="0"/>
              <a:buChar char="•"/>
            </a:pPr>
            <a:r>
              <a:rPr lang="en-US" sz="2400" b="0" i="0">
                <a:solidFill>
                  <a:srgbClr val="262626"/>
                </a:solidFill>
                <a:effectLst/>
                <a:latin typeface="Open Sans" panose="020B0606030504020204" pitchFamily="34" charset="0"/>
              </a:rPr>
              <a:t>Where: Multiple locations on campus</a:t>
            </a:r>
          </a:p>
        </p:txBody>
      </p:sp>
    </p:spTree>
    <p:extLst>
      <p:ext uri="{BB962C8B-B14F-4D97-AF65-F5344CB8AC3E}">
        <p14:creationId xmlns:p14="http://schemas.microsoft.com/office/powerpoint/2010/main" val="2531202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3299" y="2418639"/>
            <a:ext cx="12779279" cy="7711726"/>
          </a:xfrm>
          <a:prstGeom prst="rect">
            <a:avLst/>
          </a:prstGeom>
        </p:spPr>
        <p:txBody>
          <a:bodyPr vert="horz" wrap="square" lIns="0" tIns="12065" rIns="0" bIns="0" rtlCol="0">
            <a:spAutoFit/>
          </a:bodyPr>
          <a:lstStyle/>
          <a:p>
            <a:pPr marL="13970">
              <a:lnSpc>
                <a:spcPct val="100000"/>
              </a:lnSpc>
              <a:spcBef>
                <a:spcPts val="95"/>
              </a:spcBef>
            </a:pPr>
            <a:r>
              <a:rPr lang="en-US" sz="2600" b="1" spc="275">
                <a:cs typeface="Calibri"/>
              </a:rPr>
              <a:t>MOVE-IN AND HOUSING REMINDERS</a:t>
            </a:r>
            <a:endParaRPr sz="2600">
              <a:cs typeface="Calibri"/>
            </a:endParaRPr>
          </a:p>
          <a:p>
            <a:pPr>
              <a:lnSpc>
                <a:spcPct val="100000"/>
              </a:lnSpc>
              <a:spcBef>
                <a:spcPts val="50"/>
              </a:spcBef>
            </a:pPr>
            <a:endParaRPr sz="2600">
              <a:cs typeface="Calibri"/>
            </a:endParaRPr>
          </a:p>
          <a:p>
            <a:pPr marL="527050" marR="5080" indent="-514984">
              <a:lnSpc>
                <a:spcPct val="100000"/>
              </a:lnSpc>
              <a:buChar char="•"/>
              <a:tabLst>
                <a:tab pos="527050" algn="l"/>
              </a:tabLst>
            </a:pPr>
            <a:r>
              <a:rPr lang="en-US" sz="2600" spc="185">
                <a:cs typeface="Calibri"/>
              </a:rPr>
              <a:t>For last minute move-in information review the “What to Bring” and “What Not to Bring” lists on the Tech-In page: </a:t>
            </a:r>
            <a:r>
              <a:rPr lang="en-US" sz="2600" spc="185">
                <a:cs typeface="Calibri"/>
                <a:hlinkClick r:id="rId3"/>
              </a:rPr>
              <a:t>https://www.depts.ttu.edu/housing/techin-techout.php</a:t>
            </a:r>
            <a:r>
              <a:rPr lang="en-US" sz="2600" spc="185">
                <a:cs typeface="Calibri"/>
              </a:rPr>
              <a:t> </a:t>
            </a:r>
            <a:endParaRPr sz="2600">
              <a:cs typeface="Calibri"/>
            </a:endParaRPr>
          </a:p>
          <a:p>
            <a:pPr>
              <a:lnSpc>
                <a:spcPct val="100000"/>
              </a:lnSpc>
              <a:spcBef>
                <a:spcPts val="50"/>
              </a:spcBef>
              <a:buFont typeface="Calibri"/>
              <a:buChar char="•"/>
            </a:pPr>
            <a:endParaRPr sz="2600">
              <a:cs typeface="Calibri"/>
            </a:endParaRPr>
          </a:p>
          <a:p>
            <a:pPr marL="527050" marR="1887220" indent="-514984">
              <a:lnSpc>
                <a:spcPct val="100000"/>
              </a:lnSpc>
              <a:buChar char="•"/>
              <a:tabLst>
                <a:tab pos="527050" algn="l"/>
              </a:tabLst>
            </a:pPr>
            <a:r>
              <a:rPr lang="en-US" sz="2600" spc="125">
                <a:cs typeface="Calibri"/>
              </a:rPr>
              <a:t>For on-campus students: </a:t>
            </a:r>
            <a:r>
              <a:rPr sz="2600" spc="125" err="1">
                <a:cs typeface="Calibri"/>
              </a:rPr>
              <a:t>FixIT</a:t>
            </a:r>
            <a:r>
              <a:rPr sz="2600" spc="-80">
                <a:cs typeface="Calibri"/>
              </a:rPr>
              <a:t> </a:t>
            </a:r>
            <a:r>
              <a:rPr sz="2600" spc="125">
                <a:cs typeface="Calibri"/>
              </a:rPr>
              <a:t>request</a:t>
            </a:r>
            <a:r>
              <a:rPr sz="2600" spc="30">
                <a:cs typeface="Calibri"/>
              </a:rPr>
              <a:t> </a:t>
            </a:r>
            <a:r>
              <a:rPr sz="2600" spc="105">
                <a:cs typeface="Calibri"/>
              </a:rPr>
              <a:t>form</a:t>
            </a:r>
            <a:r>
              <a:rPr sz="2600" spc="35">
                <a:cs typeface="Calibri"/>
              </a:rPr>
              <a:t> </a:t>
            </a:r>
            <a:r>
              <a:rPr sz="2600" spc="150">
                <a:cs typeface="Calibri"/>
              </a:rPr>
              <a:t>located</a:t>
            </a:r>
            <a:r>
              <a:rPr sz="2600" spc="35">
                <a:cs typeface="Calibri"/>
              </a:rPr>
              <a:t> </a:t>
            </a:r>
            <a:r>
              <a:rPr sz="2600" spc="180">
                <a:cs typeface="Calibri"/>
              </a:rPr>
              <a:t>on</a:t>
            </a:r>
            <a:r>
              <a:rPr sz="2600" spc="60">
                <a:cs typeface="Calibri"/>
              </a:rPr>
              <a:t> </a:t>
            </a:r>
            <a:r>
              <a:rPr sz="2600" spc="100">
                <a:cs typeface="Calibri"/>
              </a:rPr>
              <a:t>the</a:t>
            </a:r>
            <a:r>
              <a:rPr sz="2600" spc="70">
                <a:cs typeface="Calibri"/>
              </a:rPr>
              <a:t> </a:t>
            </a:r>
            <a:r>
              <a:rPr sz="2600" spc="175">
                <a:cs typeface="Calibri"/>
              </a:rPr>
              <a:t>housing</a:t>
            </a:r>
            <a:r>
              <a:rPr sz="2600" spc="65">
                <a:cs typeface="Calibri"/>
              </a:rPr>
              <a:t> </a:t>
            </a:r>
            <a:r>
              <a:rPr sz="2600" spc="235">
                <a:cs typeface="Calibri"/>
              </a:rPr>
              <a:t>webpage</a:t>
            </a:r>
            <a:r>
              <a:rPr sz="2600" spc="95">
                <a:cs typeface="Calibri"/>
              </a:rPr>
              <a:t> </a:t>
            </a:r>
            <a:r>
              <a:rPr sz="2600" spc="-345">
                <a:cs typeface="Calibri"/>
              </a:rPr>
              <a:t>– </a:t>
            </a:r>
            <a:r>
              <a:rPr sz="2600" spc="270">
                <a:cs typeface="Calibri"/>
              </a:rPr>
              <a:t>Go</a:t>
            </a:r>
            <a:r>
              <a:rPr sz="2600" spc="25">
                <a:cs typeface="Calibri"/>
              </a:rPr>
              <a:t> </a:t>
            </a:r>
            <a:r>
              <a:rPr sz="2600" spc="20">
                <a:cs typeface="Calibri"/>
              </a:rPr>
              <a:t>to</a:t>
            </a:r>
            <a:r>
              <a:rPr sz="2600" spc="15">
                <a:cs typeface="Calibri"/>
              </a:rPr>
              <a:t> </a:t>
            </a:r>
            <a:r>
              <a:rPr sz="2600" u="sng" spc="20">
                <a:solidFill>
                  <a:srgbClr val="636363"/>
                </a:solidFill>
                <a:uFill>
                  <a:solidFill>
                    <a:srgbClr val="636363"/>
                  </a:solidFill>
                </a:uFill>
                <a:cs typeface="Calibri"/>
                <a:hlinkClick r:id="rId4"/>
              </a:rPr>
              <a:t>www.housing.ttu.edu</a:t>
            </a:r>
            <a:r>
              <a:rPr sz="2600" u="none" spc="-5">
                <a:solidFill>
                  <a:srgbClr val="636363"/>
                </a:solidFill>
                <a:cs typeface="Calibri"/>
              </a:rPr>
              <a:t> </a:t>
            </a:r>
            <a:r>
              <a:rPr sz="2600" u="none" spc="140">
                <a:cs typeface="Calibri"/>
              </a:rPr>
              <a:t>and</a:t>
            </a:r>
            <a:r>
              <a:rPr sz="2600" u="none" spc="50">
                <a:cs typeface="Calibri"/>
              </a:rPr>
              <a:t> </a:t>
            </a:r>
            <a:r>
              <a:rPr sz="2600" u="none" spc="70">
                <a:cs typeface="Calibri"/>
              </a:rPr>
              <a:t>click</a:t>
            </a:r>
            <a:r>
              <a:rPr sz="2600" u="none">
                <a:cs typeface="Calibri"/>
              </a:rPr>
              <a:t> </a:t>
            </a:r>
            <a:r>
              <a:rPr sz="2600" u="none" spc="20">
                <a:cs typeface="Calibri"/>
              </a:rPr>
              <a:t>“Current</a:t>
            </a:r>
            <a:r>
              <a:rPr sz="2600" u="none" spc="30">
                <a:cs typeface="Calibri"/>
              </a:rPr>
              <a:t> </a:t>
            </a:r>
            <a:r>
              <a:rPr sz="2600" u="none" spc="-10">
                <a:cs typeface="Calibri"/>
              </a:rPr>
              <a:t>Residents” </a:t>
            </a:r>
            <a:r>
              <a:rPr sz="2600" u="none" spc="140">
                <a:cs typeface="Calibri"/>
              </a:rPr>
              <a:t>and</a:t>
            </a:r>
            <a:r>
              <a:rPr sz="2600" u="none" spc="-55">
                <a:cs typeface="Calibri"/>
              </a:rPr>
              <a:t> </a:t>
            </a:r>
            <a:r>
              <a:rPr sz="2600" u="none" spc="50">
                <a:cs typeface="Calibri"/>
              </a:rPr>
              <a:t>then</a:t>
            </a:r>
            <a:r>
              <a:rPr sz="2600" u="none" spc="-75">
                <a:cs typeface="Calibri"/>
              </a:rPr>
              <a:t> </a:t>
            </a:r>
            <a:r>
              <a:rPr sz="2600" u="none" spc="-10">
                <a:cs typeface="Calibri"/>
              </a:rPr>
              <a:t>“Fixit</a:t>
            </a:r>
            <a:r>
              <a:rPr sz="2600" u="none" spc="-85">
                <a:cs typeface="Calibri"/>
              </a:rPr>
              <a:t> </a:t>
            </a:r>
            <a:r>
              <a:rPr sz="2600" u="none" spc="55">
                <a:cs typeface="Calibri"/>
              </a:rPr>
              <a:t>Maintenance</a:t>
            </a:r>
            <a:r>
              <a:rPr sz="2600" u="none" spc="-40">
                <a:cs typeface="Calibri"/>
              </a:rPr>
              <a:t> </a:t>
            </a:r>
            <a:r>
              <a:rPr sz="2600" u="none" spc="45">
                <a:cs typeface="Calibri"/>
              </a:rPr>
              <a:t>Request”</a:t>
            </a:r>
            <a:endParaRPr lang="en-US" sz="2600" u="none" spc="45">
              <a:cs typeface="Calibri"/>
            </a:endParaRPr>
          </a:p>
          <a:p>
            <a:pPr marL="527050" marR="1887220" indent="-514984">
              <a:lnSpc>
                <a:spcPct val="100000"/>
              </a:lnSpc>
              <a:buChar char="•"/>
              <a:tabLst>
                <a:tab pos="527050" algn="l"/>
              </a:tabLst>
            </a:pPr>
            <a:endParaRPr lang="en-US" sz="2600" spc="45">
              <a:cs typeface="Calibri"/>
            </a:endParaRPr>
          </a:p>
          <a:p>
            <a:pPr marL="527050" marR="1887220" indent="-514984">
              <a:lnSpc>
                <a:spcPct val="100000"/>
              </a:lnSpc>
              <a:buChar char="•"/>
              <a:tabLst>
                <a:tab pos="527050" algn="l"/>
              </a:tabLst>
            </a:pPr>
            <a:r>
              <a:rPr lang="en-US" sz="2600" spc="45">
                <a:cs typeface="Calibri"/>
              </a:rPr>
              <a:t>Students living off campus should work with their apartment complexes when repair needs arise</a:t>
            </a:r>
            <a:endParaRPr sz="2600">
              <a:cs typeface="Calibri"/>
            </a:endParaRPr>
          </a:p>
          <a:p>
            <a:pPr marL="527685" marR="184150" indent="-515620">
              <a:lnSpc>
                <a:spcPct val="100000"/>
              </a:lnSpc>
              <a:spcBef>
                <a:spcPts val="3360"/>
              </a:spcBef>
              <a:buChar char="•"/>
              <a:tabLst>
                <a:tab pos="527685" algn="l"/>
              </a:tabLst>
            </a:pPr>
            <a:r>
              <a:rPr lang="en-US" sz="2600" spc="165">
                <a:cs typeface="Calibri"/>
              </a:rPr>
              <a:t>On-Campus: </a:t>
            </a:r>
            <a:r>
              <a:rPr sz="2600" spc="165">
                <a:cs typeface="Calibri"/>
              </a:rPr>
              <a:t>Use</a:t>
            </a:r>
            <a:r>
              <a:rPr sz="2600" spc="530">
                <a:cs typeface="Calibri"/>
              </a:rPr>
              <a:t> </a:t>
            </a:r>
            <a:r>
              <a:rPr sz="2600" spc="100">
                <a:cs typeface="Calibri"/>
              </a:rPr>
              <a:t>the</a:t>
            </a:r>
            <a:r>
              <a:rPr sz="2600" spc="545">
                <a:cs typeface="Calibri"/>
              </a:rPr>
              <a:t> </a:t>
            </a:r>
            <a:r>
              <a:rPr sz="2600" spc="125">
                <a:cs typeface="Calibri"/>
              </a:rPr>
              <a:t>Mailing</a:t>
            </a:r>
            <a:r>
              <a:rPr sz="2600" spc="530">
                <a:cs typeface="Calibri"/>
              </a:rPr>
              <a:t> </a:t>
            </a:r>
            <a:r>
              <a:rPr sz="2600" spc="195">
                <a:cs typeface="Calibri"/>
              </a:rPr>
              <a:t>Address</a:t>
            </a:r>
            <a:r>
              <a:rPr sz="2600" spc="540">
                <a:cs typeface="Calibri"/>
              </a:rPr>
              <a:t> </a:t>
            </a:r>
            <a:r>
              <a:rPr sz="2600" spc="135">
                <a:cs typeface="Calibri"/>
              </a:rPr>
              <a:t>Generator</a:t>
            </a:r>
            <a:r>
              <a:rPr sz="2600" spc="535">
                <a:cs typeface="Calibri"/>
              </a:rPr>
              <a:t> </a:t>
            </a:r>
            <a:r>
              <a:rPr sz="2600" spc="80">
                <a:cs typeface="Calibri"/>
              </a:rPr>
              <a:t>to</a:t>
            </a:r>
            <a:r>
              <a:rPr sz="2600" spc="535">
                <a:cs typeface="Calibri"/>
              </a:rPr>
              <a:t> </a:t>
            </a:r>
            <a:r>
              <a:rPr sz="2600" spc="195">
                <a:cs typeface="Calibri"/>
              </a:rPr>
              <a:t>send</a:t>
            </a:r>
            <a:r>
              <a:rPr sz="2600" spc="540">
                <a:cs typeface="Calibri"/>
              </a:rPr>
              <a:t> </a:t>
            </a:r>
            <a:r>
              <a:rPr sz="2600" spc="114">
                <a:cs typeface="Calibri"/>
              </a:rPr>
              <a:t>your</a:t>
            </a:r>
            <a:r>
              <a:rPr sz="2600" spc="540">
                <a:cs typeface="Calibri"/>
              </a:rPr>
              <a:t> </a:t>
            </a:r>
            <a:r>
              <a:rPr sz="2600" spc="114">
                <a:cs typeface="Calibri"/>
              </a:rPr>
              <a:t>student</a:t>
            </a:r>
            <a:r>
              <a:rPr sz="2600" spc="535">
                <a:cs typeface="Calibri"/>
              </a:rPr>
              <a:t> </a:t>
            </a:r>
            <a:r>
              <a:rPr sz="2600" spc="80">
                <a:cs typeface="Calibri"/>
              </a:rPr>
              <a:t>mail </a:t>
            </a:r>
            <a:r>
              <a:rPr sz="2600" spc="190">
                <a:cs typeface="Calibri"/>
              </a:rPr>
              <a:t>and</a:t>
            </a:r>
            <a:r>
              <a:rPr sz="2600" spc="695">
                <a:cs typeface="Calibri"/>
              </a:rPr>
              <a:t> </a:t>
            </a:r>
            <a:r>
              <a:rPr sz="2600" spc="190">
                <a:cs typeface="Calibri"/>
              </a:rPr>
              <a:t>packages!</a:t>
            </a:r>
            <a:r>
              <a:rPr sz="2600" spc="35">
                <a:cs typeface="Calibri"/>
              </a:rPr>
              <a:t>  </a:t>
            </a:r>
            <a:r>
              <a:rPr sz="2600" spc="325">
                <a:cs typeface="Calibri"/>
              </a:rPr>
              <a:t>Go</a:t>
            </a:r>
            <a:r>
              <a:rPr sz="2600" spc="80">
                <a:cs typeface="Calibri"/>
              </a:rPr>
              <a:t>to</a:t>
            </a:r>
            <a:r>
              <a:rPr sz="2600" spc="35">
                <a:cs typeface="Calibri"/>
              </a:rPr>
              <a:t> </a:t>
            </a:r>
            <a:r>
              <a:rPr sz="2600" u="sng" spc="95">
                <a:solidFill>
                  <a:srgbClr val="636363"/>
                </a:solidFill>
                <a:uFill>
                  <a:solidFill>
                    <a:srgbClr val="BB8A00"/>
                  </a:solidFill>
                </a:uFill>
                <a:cs typeface="Calibri"/>
                <a:hlinkClick r:id="rId4"/>
              </a:rPr>
              <a:t>www.housing.ttu.edu</a:t>
            </a:r>
            <a:r>
              <a:rPr sz="2600" u="none" spc="35">
                <a:solidFill>
                  <a:srgbClr val="636363"/>
                </a:solidFill>
                <a:cs typeface="Calibri"/>
              </a:rPr>
              <a:t> </a:t>
            </a:r>
            <a:r>
              <a:rPr sz="2600" u="none" spc="190">
                <a:cs typeface="Calibri"/>
              </a:rPr>
              <a:t>and</a:t>
            </a:r>
            <a:r>
              <a:rPr sz="2600" u="none" spc="30">
                <a:cs typeface="Calibri"/>
              </a:rPr>
              <a:t> </a:t>
            </a:r>
            <a:r>
              <a:rPr sz="2600" u="none" spc="135">
                <a:cs typeface="Calibri"/>
              </a:rPr>
              <a:t>click</a:t>
            </a:r>
            <a:r>
              <a:rPr sz="2600" u="none" spc="30">
                <a:cs typeface="Calibri"/>
              </a:rPr>
              <a:t> </a:t>
            </a:r>
            <a:r>
              <a:rPr sz="2600" u="none" spc="85">
                <a:cs typeface="Calibri"/>
              </a:rPr>
              <a:t>“Current </a:t>
            </a:r>
            <a:r>
              <a:rPr sz="2600" u="none" spc="110">
                <a:cs typeface="Calibri"/>
              </a:rPr>
              <a:t>Residents”</a:t>
            </a:r>
            <a:r>
              <a:rPr sz="2600" u="none" spc="25">
                <a:cs typeface="Calibri"/>
              </a:rPr>
              <a:t> </a:t>
            </a:r>
            <a:r>
              <a:rPr sz="2600" u="none" spc="190">
                <a:cs typeface="Calibri"/>
              </a:rPr>
              <a:t>and</a:t>
            </a:r>
            <a:r>
              <a:rPr sz="2600" u="none" spc="60">
                <a:cs typeface="Calibri"/>
              </a:rPr>
              <a:t> </a:t>
            </a:r>
            <a:r>
              <a:rPr sz="2600" u="none" spc="110">
                <a:cs typeface="Calibri"/>
              </a:rPr>
              <a:t>then</a:t>
            </a:r>
            <a:r>
              <a:rPr sz="2600" u="none" spc="35">
                <a:cs typeface="Calibri"/>
              </a:rPr>
              <a:t> </a:t>
            </a:r>
            <a:r>
              <a:rPr sz="2600" u="none" spc="80">
                <a:cs typeface="Calibri"/>
              </a:rPr>
              <a:t>“Hall</a:t>
            </a:r>
            <a:r>
              <a:rPr sz="2600" u="none" spc="-155">
                <a:cs typeface="Calibri"/>
              </a:rPr>
              <a:t> </a:t>
            </a:r>
            <a:r>
              <a:rPr sz="2600" u="none" spc="180">
                <a:cs typeface="Calibri"/>
              </a:rPr>
              <a:t>Addresses</a:t>
            </a:r>
            <a:r>
              <a:rPr sz="2600" u="none" spc="20">
                <a:cs typeface="Calibri"/>
              </a:rPr>
              <a:t> </a:t>
            </a:r>
            <a:r>
              <a:rPr sz="2600" u="none" spc="190">
                <a:cs typeface="Calibri"/>
              </a:rPr>
              <a:t>and</a:t>
            </a:r>
            <a:r>
              <a:rPr sz="2600" u="none" spc="75">
                <a:cs typeface="Calibri"/>
              </a:rPr>
              <a:t> </a:t>
            </a:r>
            <a:r>
              <a:rPr sz="2600" u="none" spc="130">
                <a:cs typeface="Calibri"/>
              </a:rPr>
              <a:t>Mailing</a:t>
            </a:r>
            <a:r>
              <a:rPr sz="2600" u="none" spc="100">
                <a:cs typeface="Calibri"/>
              </a:rPr>
              <a:t> </a:t>
            </a:r>
            <a:r>
              <a:rPr sz="2600" u="none" spc="55">
                <a:cs typeface="Calibri"/>
              </a:rPr>
              <a:t>Information”</a:t>
            </a:r>
            <a:endParaRPr lang="en-US" sz="2600" u="none" spc="55">
              <a:cs typeface="Calibri"/>
            </a:endParaRPr>
          </a:p>
          <a:p>
            <a:pPr marL="527685" marR="184150" indent="-515620">
              <a:lnSpc>
                <a:spcPct val="100000"/>
              </a:lnSpc>
              <a:spcBef>
                <a:spcPts val="3360"/>
              </a:spcBef>
              <a:buChar char="•"/>
              <a:tabLst>
                <a:tab pos="527685" algn="l"/>
              </a:tabLst>
            </a:pPr>
            <a:r>
              <a:rPr lang="en-US" sz="2600" spc="55">
                <a:cs typeface="Calibri"/>
              </a:rPr>
              <a:t>Off-Campus: Be sure to get your student’s mailing address, including apartment number, to mail packages and letters</a:t>
            </a:r>
            <a:endParaRPr sz="2600">
              <a:cs typeface="Calibri"/>
            </a:endParaRPr>
          </a:p>
        </p:txBody>
      </p:sp>
      <p:pic>
        <p:nvPicPr>
          <p:cNvPr id="4" name="object 4"/>
          <p:cNvPicPr/>
          <p:nvPr/>
        </p:nvPicPr>
        <p:blipFill>
          <a:blip r:embed="rId5" cstate="print"/>
          <a:stretch>
            <a:fillRect/>
          </a:stretch>
        </p:blipFill>
        <p:spPr>
          <a:xfrm>
            <a:off x="13676376" y="5256276"/>
            <a:ext cx="4466843" cy="4206239"/>
          </a:xfrm>
          <a:prstGeom prst="rect">
            <a:avLst/>
          </a:prstGeom>
        </p:spPr>
      </p:pic>
      <p:grpSp>
        <p:nvGrpSpPr>
          <p:cNvPr id="19" name="Group 18">
            <a:extLst>
              <a:ext uri="{FF2B5EF4-FFF2-40B4-BE49-F238E27FC236}">
                <a16:creationId xmlns:a16="http://schemas.microsoft.com/office/drawing/2014/main" id="{B796BF45-9C5C-7FB2-6E0D-7029DA2E34A0}"/>
              </a:ext>
            </a:extLst>
          </p:cNvPr>
          <p:cNvGrpSpPr/>
          <p:nvPr/>
        </p:nvGrpSpPr>
        <p:grpSpPr>
          <a:xfrm>
            <a:off x="0" y="-48467"/>
            <a:ext cx="18287999" cy="1912331"/>
            <a:chOff x="0" y="-48467"/>
            <a:chExt cx="18287999" cy="1912331"/>
          </a:xfrm>
        </p:grpSpPr>
        <p:pic>
          <p:nvPicPr>
            <p:cNvPr id="20" name="Picture 19" descr="A black background with white dots&#10;&#10;Description automatically generated">
              <a:extLst>
                <a:ext uri="{FF2B5EF4-FFF2-40B4-BE49-F238E27FC236}">
                  <a16:creationId xmlns:a16="http://schemas.microsoft.com/office/drawing/2014/main" id="{3E8BCF2B-741A-9E50-F4FE-0C648A58761F}"/>
                </a:ext>
              </a:extLst>
            </p:cNvPr>
            <p:cNvPicPr/>
            <p:nvPr/>
          </p:nvPicPr>
          <p:blipFill rotWithShape="1">
            <a:blip r:embed="rId6">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1" name="Group 20">
              <a:extLst>
                <a:ext uri="{FF2B5EF4-FFF2-40B4-BE49-F238E27FC236}">
                  <a16:creationId xmlns:a16="http://schemas.microsoft.com/office/drawing/2014/main" id="{B9BF4627-0F47-5A07-A525-573B00B0A85F}"/>
                </a:ext>
              </a:extLst>
            </p:cNvPr>
            <p:cNvGrpSpPr/>
            <p:nvPr/>
          </p:nvGrpSpPr>
          <p:grpSpPr>
            <a:xfrm>
              <a:off x="6596611" y="217188"/>
              <a:ext cx="5094776" cy="1381020"/>
              <a:chOff x="5067300" y="6097489"/>
              <a:chExt cx="2057400" cy="557691"/>
            </a:xfrm>
          </p:grpSpPr>
          <p:grpSp>
            <p:nvGrpSpPr>
              <p:cNvPr id="22" name="Group 19">
                <a:extLst>
                  <a:ext uri="{FF2B5EF4-FFF2-40B4-BE49-F238E27FC236}">
                    <a16:creationId xmlns:a16="http://schemas.microsoft.com/office/drawing/2014/main" id="{FDEF0188-3AE4-3824-E874-785C02AEAE6F}"/>
                  </a:ext>
                </a:extLst>
              </p:cNvPr>
              <p:cNvGrpSpPr/>
              <p:nvPr/>
            </p:nvGrpSpPr>
            <p:grpSpPr>
              <a:xfrm>
                <a:off x="5067300" y="6279315"/>
                <a:ext cx="2057400" cy="194039"/>
                <a:chOff x="0" y="0"/>
                <a:chExt cx="812800" cy="76657"/>
              </a:xfrm>
            </p:grpSpPr>
            <p:sp>
              <p:nvSpPr>
                <p:cNvPr id="27" name="Freeform 20">
                  <a:extLst>
                    <a:ext uri="{FF2B5EF4-FFF2-40B4-BE49-F238E27FC236}">
                      <a16:creationId xmlns:a16="http://schemas.microsoft.com/office/drawing/2014/main" id="{67511C62-7975-FC25-A7ED-B04859A896C4}"/>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8" name="TextBox 21">
                  <a:extLst>
                    <a:ext uri="{FF2B5EF4-FFF2-40B4-BE49-F238E27FC236}">
                      <a16:creationId xmlns:a16="http://schemas.microsoft.com/office/drawing/2014/main" id="{DAF21236-B902-E2E8-064E-D2C213FBC2AE}"/>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3" name="Group 22">
                <a:extLst>
                  <a:ext uri="{FF2B5EF4-FFF2-40B4-BE49-F238E27FC236}">
                    <a16:creationId xmlns:a16="http://schemas.microsoft.com/office/drawing/2014/main" id="{3536295D-29D1-216F-7C5C-029C6963EADE}"/>
                  </a:ext>
                </a:extLst>
              </p:cNvPr>
              <p:cNvGrpSpPr/>
              <p:nvPr/>
            </p:nvGrpSpPr>
            <p:grpSpPr>
              <a:xfrm>
                <a:off x="5259763" y="6097489"/>
                <a:ext cx="1672475" cy="557691"/>
                <a:chOff x="0" y="0"/>
                <a:chExt cx="3344950" cy="1115382"/>
              </a:xfrm>
            </p:grpSpPr>
            <p:sp>
              <p:nvSpPr>
                <p:cNvPr id="24" name="Freeform 23">
                  <a:extLst>
                    <a:ext uri="{FF2B5EF4-FFF2-40B4-BE49-F238E27FC236}">
                      <a16:creationId xmlns:a16="http://schemas.microsoft.com/office/drawing/2014/main" id="{4619AC78-F769-0C9B-DFAB-AB5E25A4D368}"/>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7"/>
                  <a:stretch>
                    <a:fillRect/>
                  </a:stretch>
                </a:blipFill>
              </p:spPr>
              <p:txBody>
                <a:bodyPr/>
                <a:lstStyle/>
                <a:p>
                  <a:pPr defTabSz="1371600"/>
                  <a:endParaRPr lang="en-US">
                    <a:solidFill>
                      <a:srgbClr val="000000"/>
                    </a:solidFill>
                    <a:latin typeface="Arial"/>
                  </a:endParaRPr>
                </a:p>
              </p:txBody>
            </p:sp>
            <p:sp>
              <p:nvSpPr>
                <p:cNvPr id="25" name="Freeform 24">
                  <a:extLst>
                    <a:ext uri="{FF2B5EF4-FFF2-40B4-BE49-F238E27FC236}">
                      <a16:creationId xmlns:a16="http://schemas.microsoft.com/office/drawing/2014/main" id="{B936D618-0CFE-F966-C2BB-BA2BD06F3003}"/>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8"/>
                  <a:stretch>
                    <a:fillRect/>
                  </a:stretch>
                </a:blipFill>
              </p:spPr>
              <p:txBody>
                <a:bodyPr/>
                <a:lstStyle/>
                <a:p>
                  <a:pPr defTabSz="1371600"/>
                  <a:endParaRPr lang="en-US">
                    <a:solidFill>
                      <a:srgbClr val="000000"/>
                    </a:solidFill>
                    <a:latin typeface="Arial"/>
                  </a:endParaRPr>
                </a:p>
              </p:txBody>
            </p:sp>
            <p:sp>
              <p:nvSpPr>
                <p:cNvPr id="26" name="Freeform 25">
                  <a:extLst>
                    <a:ext uri="{FF2B5EF4-FFF2-40B4-BE49-F238E27FC236}">
                      <a16:creationId xmlns:a16="http://schemas.microsoft.com/office/drawing/2014/main" id="{9628FC05-6979-8D7A-10DA-1D5F3627519D}"/>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9"/>
                  <a:stretch>
                    <a:fillRect/>
                  </a:stretch>
                </a:blipFill>
              </p:spPr>
              <p:txBody>
                <a:bodyPr/>
                <a:lstStyle/>
                <a:p>
                  <a:pPr defTabSz="1371600"/>
                  <a:endParaRPr lang="en-US">
                    <a:solidFill>
                      <a:srgbClr val="000000"/>
                    </a:solidFill>
                    <a:latin typeface="Arial"/>
                  </a:endParaRPr>
                </a:p>
              </p:txBody>
            </p:sp>
          </p:gr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2A0AD-648F-8987-3752-DCC7FCDE750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2746A1-8EA5-0896-D2E9-E47A2B84A24B}"/>
              </a:ext>
            </a:extLst>
          </p:cNvPr>
          <p:cNvSpPr txBox="1"/>
          <p:nvPr/>
        </p:nvSpPr>
        <p:spPr>
          <a:xfrm>
            <a:off x="347814" y="2147776"/>
            <a:ext cx="14105481" cy="2048638"/>
          </a:xfrm>
          <a:prstGeom prst="rect">
            <a:avLst/>
          </a:prstGeom>
        </p:spPr>
        <p:txBody>
          <a:bodyPr vert="horz" wrap="square" lIns="0" tIns="12065" rIns="0" bIns="0" rtlCol="0">
            <a:spAutoFit/>
          </a:bodyPr>
          <a:lstStyle/>
          <a:p>
            <a:pPr marL="13970">
              <a:lnSpc>
                <a:spcPct val="100000"/>
              </a:lnSpc>
              <a:spcBef>
                <a:spcPts val="95"/>
              </a:spcBef>
            </a:pPr>
            <a:r>
              <a:rPr lang="en-US" sz="2600" b="1" spc="275">
                <a:cs typeface="Calibri"/>
              </a:rPr>
              <a:t>MAILING PACKAGES TO YOUR STUDENT</a:t>
            </a:r>
            <a:endParaRPr sz="2600">
              <a:cs typeface="Calibri"/>
            </a:endParaRPr>
          </a:p>
          <a:p>
            <a:pPr marL="984885" marR="184150" lvl="1" indent="-515620" algn="just">
              <a:spcBef>
                <a:spcPts val="3360"/>
              </a:spcBef>
              <a:buChar char="•"/>
              <a:tabLst>
                <a:tab pos="527685" algn="l"/>
              </a:tabLst>
            </a:pPr>
            <a:r>
              <a:rPr sz="2600" spc="165">
                <a:cs typeface="Calibri"/>
              </a:rPr>
              <a:t>Use</a:t>
            </a:r>
            <a:r>
              <a:rPr sz="2600" spc="530">
                <a:cs typeface="Calibri"/>
              </a:rPr>
              <a:t> </a:t>
            </a:r>
            <a:r>
              <a:rPr sz="2600" spc="100">
                <a:cs typeface="Calibri"/>
              </a:rPr>
              <a:t>the</a:t>
            </a:r>
            <a:r>
              <a:rPr sz="2600" spc="545">
                <a:cs typeface="Calibri"/>
              </a:rPr>
              <a:t> </a:t>
            </a:r>
            <a:r>
              <a:rPr sz="2600" spc="125">
                <a:cs typeface="Calibri"/>
              </a:rPr>
              <a:t>Mailing</a:t>
            </a:r>
            <a:r>
              <a:rPr sz="2600" spc="530">
                <a:cs typeface="Calibri"/>
              </a:rPr>
              <a:t> </a:t>
            </a:r>
            <a:r>
              <a:rPr sz="2600" spc="195">
                <a:cs typeface="Calibri"/>
              </a:rPr>
              <a:t>Address</a:t>
            </a:r>
            <a:r>
              <a:rPr sz="2600" spc="540">
                <a:cs typeface="Calibri"/>
              </a:rPr>
              <a:t> </a:t>
            </a:r>
            <a:r>
              <a:rPr sz="2600" spc="135">
                <a:cs typeface="Calibri"/>
              </a:rPr>
              <a:t>Generator</a:t>
            </a:r>
            <a:r>
              <a:rPr sz="2600" spc="535">
                <a:cs typeface="Calibri"/>
              </a:rPr>
              <a:t> </a:t>
            </a:r>
            <a:r>
              <a:rPr sz="2600" spc="80">
                <a:cs typeface="Calibri"/>
              </a:rPr>
              <a:t>to</a:t>
            </a:r>
            <a:r>
              <a:rPr sz="2600" spc="535">
                <a:cs typeface="Calibri"/>
              </a:rPr>
              <a:t> </a:t>
            </a:r>
            <a:r>
              <a:rPr sz="2600" spc="195">
                <a:cs typeface="Calibri"/>
              </a:rPr>
              <a:t>send</a:t>
            </a:r>
            <a:r>
              <a:rPr sz="2600" spc="540">
                <a:cs typeface="Calibri"/>
              </a:rPr>
              <a:t> </a:t>
            </a:r>
            <a:r>
              <a:rPr sz="2600" spc="114">
                <a:cs typeface="Calibri"/>
              </a:rPr>
              <a:t>your</a:t>
            </a:r>
            <a:r>
              <a:rPr sz="2600" spc="540">
                <a:cs typeface="Calibri"/>
              </a:rPr>
              <a:t> </a:t>
            </a:r>
            <a:r>
              <a:rPr sz="2600" spc="114">
                <a:cs typeface="Calibri"/>
              </a:rPr>
              <a:t>student</a:t>
            </a:r>
            <a:r>
              <a:rPr sz="2600" spc="535">
                <a:cs typeface="Calibri"/>
              </a:rPr>
              <a:t> </a:t>
            </a:r>
            <a:r>
              <a:rPr sz="2600" spc="80">
                <a:cs typeface="Calibri"/>
              </a:rPr>
              <a:t>mail </a:t>
            </a:r>
            <a:r>
              <a:rPr sz="2600" spc="190">
                <a:cs typeface="Calibri"/>
              </a:rPr>
              <a:t>and</a:t>
            </a:r>
            <a:r>
              <a:rPr sz="2600" spc="695">
                <a:cs typeface="Calibri"/>
              </a:rPr>
              <a:t> </a:t>
            </a:r>
            <a:r>
              <a:rPr sz="2600" spc="190">
                <a:cs typeface="Calibri"/>
              </a:rPr>
              <a:t>packages!</a:t>
            </a:r>
            <a:r>
              <a:rPr sz="2600" spc="35">
                <a:cs typeface="Calibri"/>
              </a:rPr>
              <a:t>  </a:t>
            </a:r>
            <a:r>
              <a:rPr sz="2600" spc="325">
                <a:cs typeface="Calibri"/>
              </a:rPr>
              <a:t>Go</a:t>
            </a:r>
            <a:r>
              <a:rPr sz="2600" spc="30">
                <a:cs typeface="Calibri"/>
              </a:rPr>
              <a:t>  </a:t>
            </a:r>
            <a:r>
              <a:rPr sz="2600" spc="80">
                <a:cs typeface="Calibri"/>
              </a:rPr>
              <a:t>to</a:t>
            </a:r>
            <a:r>
              <a:rPr sz="2600" spc="35">
                <a:cs typeface="Calibri"/>
              </a:rPr>
              <a:t>  </a:t>
            </a:r>
            <a:r>
              <a:rPr sz="2600" u="sng" spc="95">
                <a:solidFill>
                  <a:srgbClr val="636363"/>
                </a:solidFill>
                <a:uFill>
                  <a:solidFill>
                    <a:srgbClr val="BB8A00"/>
                  </a:solidFill>
                </a:uFill>
                <a:cs typeface="Calibri"/>
                <a:hlinkClick r:id="rId3"/>
              </a:rPr>
              <a:t>www.housing.ttu.edu</a:t>
            </a:r>
            <a:r>
              <a:rPr sz="2600" u="none" spc="35">
                <a:solidFill>
                  <a:srgbClr val="636363"/>
                </a:solidFill>
                <a:cs typeface="Calibri"/>
              </a:rPr>
              <a:t>  </a:t>
            </a:r>
            <a:r>
              <a:rPr sz="2600" u="none" spc="190">
                <a:cs typeface="Calibri"/>
              </a:rPr>
              <a:t>and</a:t>
            </a:r>
            <a:r>
              <a:rPr sz="2600" u="none" spc="30">
                <a:cs typeface="Calibri"/>
              </a:rPr>
              <a:t>  </a:t>
            </a:r>
            <a:r>
              <a:rPr sz="2600" u="none" spc="135">
                <a:cs typeface="Calibri"/>
              </a:rPr>
              <a:t>click</a:t>
            </a:r>
            <a:r>
              <a:rPr sz="2600" u="none" spc="30">
                <a:cs typeface="Calibri"/>
              </a:rPr>
              <a:t>  </a:t>
            </a:r>
            <a:r>
              <a:rPr sz="2600" u="none" spc="85">
                <a:cs typeface="Calibri"/>
              </a:rPr>
              <a:t>“Current </a:t>
            </a:r>
            <a:r>
              <a:rPr sz="2600" u="none" spc="110">
                <a:cs typeface="Calibri"/>
              </a:rPr>
              <a:t>Residents”</a:t>
            </a:r>
            <a:r>
              <a:rPr sz="2600" u="none" spc="25">
                <a:cs typeface="Calibri"/>
              </a:rPr>
              <a:t> </a:t>
            </a:r>
            <a:r>
              <a:rPr sz="2600" u="none" spc="190">
                <a:cs typeface="Calibri"/>
              </a:rPr>
              <a:t>and</a:t>
            </a:r>
            <a:r>
              <a:rPr sz="2600" u="none" spc="60">
                <a:cs typeface="Calibri"/>
              </a:rPr>
              <a:t> </a:t>
            </a:r>
            <a:r>
              <a:rPr sz="2600" u="none" spc="110">
                <a:cs typeface="Calibri"/>
              </a:rPr>
              <a:t>then</a:t>
            </a:r>
            <a:r>
              <a:rPr sz="2600" u="none" spc="35">
                <a:cs typeface="Calibri"/>
              </a:rPr>
              <a:t> </a:t>
            </a:r>
            <a:r>
              <a:rPr sz="2600" u="none" spc="80">
                <a:cs typeface="Calibri"/>
              </a:rPr>
              <a:t>“Hall</a:t>
            </a:r>
            <a:r>
              <a:rPr sz="2600" u="none" spc="-155">
                <a:cs typeface="Calibri"/>
              </a:rPr>
              <a:t> </a:t>
            </a:r>
            <a:r>
              <a:rPr sz="2600" u="none" spc="180">
                <a:cs typeface="Calibri"/>
              </a:rPr>
              <a:t>Addresses</a:t>
            </a:r>
            <a:r>
              <a:rPr sz="2600" u="none" spc="20">
                <a:cs typeface="Calibri"/>
              </a:rPr>
              <a:t> </a:t>
            </a:r>
            <a:r>
              <a:rPr sz="2600" u="none" spc="190">
                <a:cs typeface="Calibri"/>
              </a:rPr>
              <a:t>and</a:t>
            </a:r>
            <a:r>
              <a:rPr sz="2600" u="none" spc="75">
                <a:cs typeface="Calibri"/>
              </a:rPr>
              <a:t> </a:t>
            </a:r>
            <a:r>
              <a:rPr sz="2600" u="none" spc="130">
                <a:cs typeface="Calibri"/>
              </a:rPr>
              <a:t>Mailing</a:t>
            </a:r>
            <a:r>
              <a:rPr sz="2600" u="none" spc="100">
                <a:cs typeface="Calibri"/>
              </a:rPr>
              <a:t> </a:t>
            </a:r>
            <a:r>
              <a:rPr sz="2600" u="none" spc="55">
                <a:cs typeface="Calibri"/>
              </a:rPr>
              <a:t>Information”</a:t>
            </a:r>
            <a:r>
              <a:rPr lang="en-US" sz="2600" u="none" spc="55">
                <a:cs typeface="Calibri"/>
              </a:rPr>
              <a:t> under “My Housing”</a:t>
            </a:r>
            <a:endParaRPr sz="2600">
              <a:cs typeface="Calibri"/>
            </a:endParaRPr>
          </a:p>
        </p:txBody>
      </p:sp>
      <p:pic>
        <p:nvPicPr>
          <p:cNvPr id="19" name="Picture 18">
            <a:extLst>
              <a:ext uri="{FF2B5EF4-FFF2-40B4-BE49-F238E27FC236}">
                <a16:creationId xmlns:a16="http://schemas.microsoft.com/office/drawing/2014/main" id="{47BBADF8-D079-9694-2805-51DE7896F89D}"/>
              </a:ext>
            </a:extLst>
          </p:cNvPr>
          <p:cNvPicPr>
            <a:picLocks noChangeAspect="1"/>
          </p:cNvPicPr>
          <p:nvPr/>
        </p:nvPicPr>
        <p:blipFill>
          <a:blip r:embed="rId4"/>
          <a:stretch>
            <a:fillRect/>
          </a:stretch>
        </p:blipFill>
        <p:spPr>
          <a:xfrm>
            <a:off x="488763" y="5295900"/>
            <a:ext cx="3219615" cy="2762392"/>
          </a:xfrm>
          <a:prstGeom prst="rect">
            <a:avLst/>
          </a:prstGeom>
        </p:spPr>
      </p:pic>
      <p:sp>
        <p:nvSpPr>
          <p:cNvPr id="20" name="Oval 19">
            <a:extLst>
              <a:ext uri="{FF2B5EF4-FFF2-40B4-BE49-F238E27FC236}">
                <a16:creationId xmlns:a16="http://schemas.microsoft.com/office/drawing/2014/main" id="{E02979A4-76E4-B1DC-113C-0825EC23B80F}"/>
              </a:ext>
            </a:extLst>
          </p:cNvPr>
          <p:cNvSpPr/>
          <p:nvPr/>
        </p:nvSpPr>
        <p:spPr>
          <a:xfrm>
            <a:off x="762000" y="6797040"/>
            <a:ext cx="1814242" cy="748352"/>
          </a:xfrm>
          <a:prstGeom prst="ellipse">
            <a:avLst/>
          </a:prstGeom>
          <a:noFill/>
          <a:ln w="349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8B5F0F08-DCFC-395F-6CDD-2B8DF6237915}"/>
              </a:ext>
            </a:extLst>
          </p:cNvPr>
          <p:cNvPicPr>
            <a:picLocks noChangeAspect="1"/>
          </p:cNvPicPr>
          <p:nvPr/>
        </p:nvPicPr>
        <p:blipFill>
          <a:blip r:embed="rId5"/>
          <a:stretch>
            <a:fillRect/>
          </a:stretch>
        </p:blipFill>
        <p:spPr>
          <a:xfrm>
            <a:off x="9372600" y="4283218"/>
            <a:ext cx="8717280" cy="5689721"/>
          </a:xfrm>
          <a:prstGeom prst="rect">
            <a:avLst/>
          </a:prstGeom>
        </p:spPr>
      </p:pic>
      <p:cxnSp>
        <p:nvCxnSpPr>
          <p:cNvPr id="24" name="Connector: Elbow 23">
            <a:extLst>
              <a:ext uri="{FF2B5EF4-FFF2-40B4-BE49-F238E27FC236}">
                <a16:creationId xmlns:a16="http://schemas.microsoft.com/office/drawing/2014/main" id="{87EBCA92-6EB5-43F7-17F4-04F1E270A014}"/>
              </a:ext>
            </a:extLst>
          </p:cNvPr>
          <p:cNvCxnSpPr>
            <a:cxnSpLocks/>
          </p:cNvCxnSpPr>
          <p:nvPr/>
        </p:nvCxnSpPr>
        <p:spPr>
          <a:xfrm>
            <a:off x="4307829" y="5618925"/>
            <a:ext cx="5506731" cy="2168715"/>
          </a:xfrm>
          <a:prstGeom prst="bentConnector3">
            <a:avLst/>
          </a:prstGeom>
          <a:ln w="66675">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D1C21509-4446-047C-E076-021C641E3D6C}"/>
              </a:ext>
            </a:extLst>
          </p:cNvPr>
          <p:cNvGrpSpPr/>
          <p:nvPr/>
        </p:nvGrpSpPr>
        <p:grpSpPr>
          <a:xfrm>
            <a:off x="0" y="-48467"/>
            <a:ext cx="18287999" cy="1912331"/>
            <a:chOff x="0" y="-48467"/>
            <a:chExt cx="18287999" cy="1912331"/>
          </a:xfrm>
        </p:grpSpPr>
        <p:pic>
          <p:nvPicPr>
            <p:cNvPr id="27" name="Picture 26" descr="A black background with white dots&#10;&#10;Description automatically generated">
              <a:extLst>
                <a:ext uri="{FF2B5EF4-FFF2-40B4-BE49-F238E27FC236}">
                  <a16:creationId xmlns:a16="http://schemas.microsoft.com/office/drawing/2014/main" id="{75D01BDB-6946-7B57-F14B-B5ACDAA1CA33}"/>
                </a:ext>
              </a:extLst>
            </p:cNvPr>
            <p:cNvPicPr/>
            <p:nvPr/>
          </p:nvPicPr>
          <p:blipFill rotWithShape="1">
            <a:blip r:embed="rId6">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8" name="Group 27">
              <a:extLst>
                <a:ext uri="{FF2B5EF4-FFF2-40B4-BE49-F238E27FC236}">
                  <a16:creationId xmlns:a16="http://schemas.microsoft.com/office/drawing/2014/main" id="{A343AA25-8C22-ECC3-3C1F-13246A06C767}"/>
                </a:ext>
              </a:extLst>
            </p:cNvPr>
            <p:cNvGrpSpPr/>
            <p:nvPr/>
          </p:nvGrpSpPr>
          <p:grpSpPr>
            <a:xfrm>
              <a:off x="6596611" y="217188"/>
              <a:ext cx="5094776" cy="1381020"/>
              <a:chOff x="5067300" y="6097489"/>
              <a:chExt cx="2057400" cy="557691"/>
            </a:xfrm>
          </p:grpSpPr>
          <p:grpSp>
            <p:nvGrpSpPr>
              <p:cNvPr id="29" name="Group 19">
                <a:extLst>
                  <a:ext uri="{FF2B5EF4-FFF2-40B4-BE49-F238E27FC236}">
                    <a16:creationId xmlns:a16="http://schemas.microsoft.com/office/drawing/2014/main" id="{2D75170D-F840-B7B0-1E7F-0185439D0161}"/>
                  </a:ext>
                </a:extLst>
              </p:cNvPr>
              <p:cNvGrpSpPr/>
              <p:nvPr/>
            </p:nvGrpSpPr>
            <p:grpSpPr>
              <a:xfrm>
                <a:off x="5067300" y="6279315"/>
                <a:ext cx="2057400" cy="194039"/>
                <a:chOff x="0" y="0"/>
                <a:chExt cx="812800" cy="76657"/>
              </a:xfrm>
            </p:grpSpPr>
            <p:sp>
              <p:nvSpPr>
                <p:cNvPr id="34" name="Freeform 20">
                  <a:extLst>
                    <a:ext uri="{FF2B5EF4-FFF2-40B4-BE49-F238E27FC236}">
                      <a16:creationId xmlns:a16="http://schemas.microsoft.com/office/drawing/2014/main" id="{8E35020E-093F-B396-D6D0-F7807B257E67}"/>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35" name="TextBox 21">
                  <a:extLst>
                    <a:ext uri="{FF2B5EF4-FFF2-40B4-BE49-F238E27FC236}">
                      <a16:creationId xmlns:a16="http://schemas.microsoft.com/office/drawing/2014/main" id="{39391CC2-070F-9934-F95E-3CFF83A41172}"/>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30" name="Group 22">
                <a:extLst>
                  <a:ext uri="{FF2B5EF4-FFF2-40B4-BE49-F238E27FC236}">
                    <a16:creationId xmlns:a16="http://schemas.microsoft.com/office/drawing/2014/main" id="{FF670BC9-C88D-3026-0679-0A25CF6A3343}"/>
                  </a:ext>
                </a:extLst>
              </p:cNvPr>
              <p:cNvGrpSpPr/>
              <p:nvPr/>
            </p:nvGrpSpPr>
            <p:grpSpPr>
              <a:xfrm>
                <a:off x="5259763" y="6097489"/>
                <a:ext cx="1672475" cy="557691"/>
                <a:chOff x="0" y="0"/>
                <a:chExt cx="3344950" cy="1115382"/>
              </a:xfrm>
            </p:grpSpPr>
            <p:sp>
              <p:nvSpPr>
                <p:cNvPr id="31" name="Freeform 23">
                  <a:extLst>
                    <a:ext uri="{FF2B5EF4-FFF2-40B4-BE49-F238E27FC236}">
                      <a16:creationId xmlns:a16="http://schemas.microsoft.com/office/drawing/2014/main" id="{2DDAE67F-4D44-533D-5B99-759906AF9A7B}"/>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7"/>
                  <a:stretch>
                    <a:fillRect/>
                  </a:stretch>
                </a:blipFill>
              </p:spPr>
              <p:txBody>
                <a:bodyPr/>
                <a:lstStyle/>
                <a:p>
                  <a:pPr defTabSz="1371600"/>
                  <a:endParaRPr lang="en-US">
                    <a:solidFill>
                      <a:srgbClr val="000000"/>
                    </a:solidFill>
                    <a:latin typeface="Arial"/>
                  </a:endParaRPr>
                </a:p>
              </p:txBody>
            </p:sp>
            <p:sp>
              <p:nvSpPr>
                <p:cNvPr id="32" name="Freeform 24">
                  <a:extLst>
                    <a:ext uri="{FF2B5EF4-FFF2-40B4-BE49-F238E27FC236}">
                      <a16:creationId xmlns:a16="http://schemas.microsoft.com/office/drawing/2014/main" id="{65D6586A-CD22-1F22-B986-43532A016C92}"/>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8"/>
                  <a:stretch>
                    <a:fillRect/>
                  </a:stretch>
                </a:blipFill>
              </p:spPr>
              <p:txBody>
                <a:bodyPr/>
                <a:lstStyle/>
                <a:p>
                  <a:pPr defTabSz="1371600"/>
                  <a:endParaRPr lang="en-US">
                    <a:solidFill>
                      <a:srgbClr val="000000"/>
                    </a:solidFill>
                    <a:latin typeface="Arial"/>
                  </a:endParaRPr>
                </a:p>
              </p:txBody>
            </p:sp>
            <p:sp>
              <p:nvSpPr>
                <p:cNvPr id="33" name="Freeform 25">
                  <a:extLst>
                    <a:ext uri="{FF2B5EF4-FFF2-40B4-BE49-F238E27FC236}">
                      <a16:creationId xmlns:a16="http://schemas.microsoft.com/office/drawing/2014/main" id="{8D8FA450-BC09-D19F-F009-3C167CDC29C6}"/>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9"/>
                  <a:stretch>
                    <a:fillRect/>
                  </a:stretch>
                </a:blipFill>
              </p:spPr>
              <p:txBody>
                <a:bodyPr/>
                <a:lstStyle/>
                <a:p>
                  <a:pPr defTabSz="1371600"/>
                  <a:endParaRPr lang="en-US">
                    <a:solidFill>
                      <a:srgbClr val="000000"/>
                    </a:solidFill>
                    <a:latin typeface="Arial"/>
                  </a:endParaRPr>
                </a:p>
              </p:txBody>
            </p:sp>
          </p:grpSp>
        </p:grpSp>
      </p:grpSp>
    </p:spTree>
    <p:extLst>
      <p:ext uri="{BB962C8B-B14F-4D97-AF65-F5344CB8AC3E}">
        <p14:creationId xmlns:p14="http://schemas.microsoft.com/office/powerpoint/2010/main" val="1448924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7CF0B-2A45-7242-048B-3183C815DD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F5151D5-4C87-3C03-F878-48B95EB05207}"/>
              </a:ext>
            </a:extLst>
          </p:cNvPr>
          <p:cNvSpPr txBox="1"/>
          <p:nvPr/>
        </p:nvSpPr>
        <p:spPr>
          <a:xfrm>
            <a:off x="523373" y="2265012"/>
            <a:ext cx="14107027" cy="1054135"/>
          </a:xfrm>
          <a:prstGeom prst="rect">
            <a:avLst/>
          </a:prstGeom>
        </p:spPr>
        <p:txBody>
          <a:bodyPr vert="horz" wrap="square" lIns="0" tIns="12700" rIns="0" bIns="0" rtlCol="0">
            <a:spAutoFit/>
          </a:bodyPr>
          <a:lstStyle/>
          <a:p>
            <a:pPr marL="38100">
              <a:lnSpc>
                <a:spcPct val="100000"/>
              </a:lnSpc>
              <a:spcBef>
                <a:spcPts val="100"/>
              </a:spcBef>
            </a:pPr>
            <a:r>
              <a:rPr lang="en-US" sz="2800" b="1" spc="229">
                <a:cs typeface="Calibri"/>
              </a:rPr>
              <a:t>ONESTOP</a:t>
            </a:r>
            <a:endParaRPr sz="2800">
              <a:cs typeface="Calibri"/>
            </a:endParaRPr>
          </a:p>
          <a:p>
            <a:pPr>
              <a:lnSpc>
                <a:spcPct val="100000"/>
              </a:lnSpc>
              <a:spcBef>
                <a:spcPts val="1375"/>
              </a:spcBef>
            </a:pPr>
            <a:endParaRPr sz="2800" b="1">
              <a:cs typeface="Calibri"/>
            </a:endParaRPr>
          </a:p>
        </p:txBody>
      </p:sp>
      <p:grpSp>
        <p:nvGrpSpPr>
          <p:cNvPr id="5" name="Group 4">
            <a:extLst>
              <a:ext uri="{FF2B5EF4-FFF2-40B4-BE49-F238E27FC236}">
                <a16:creationId xmlns:a16="http://schemas.microsoft.com/office/drawing/2014/main" id="{E190B0EB-E7CB-D012-6375-1DF8AE2A74B8}"/>
              </a:ext>
            </a:extLst>
          </p:cNvPr>
          <p:cNvGrpSpPr/>
          <p:nvPr/>
        </p:nvGrpSpPr>
        <p:grpSpPr>
          <a:xfrm>
            <a:off x="0" y="-48467"/>
            <a:ext cx="18287999" cy="1912331"/>
            <a:chOff x="0" y="-48467"/>
            <a:chExt cx="18287999" cy="1912331"/>
          </a:xfrm>
        </p:grpSpPr>
        <p:pic>
          <p:nvPicPr>
            <p:cNvPr id="6" name="Picture 5" descr="A black background with white dots&#10;&#10;Description automatically generated">
              <a:extLst>
                <a:ext uri="{FF2B5EF4-FFF2-40B4-BE49-F238E27FC236}">
                  <a16:creationId xmlns:a16="http://schemas.microsoft.com/office/drawing/2014/main" id="{310D5593-3C4A-EF02-D8E5-A3AA0BCDF5CE}"/>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7" name="Group 6">
              <a:extLst>
                <a:ext uri="{FF2B5EF4-FFF2-40B4-BE49-F238E27FC236}">
                  <a16:creationId xmlns:a16="http://schemas.microsoft.com/office/drawing/2014/main" id="{0CB82EAA-42DA-32F7-BD91-44A7EF673CCC}"/>
                </a:ext>
              </a:extLst>
            </p:cNvPr>
            <p:cNvGrpSpPr/>
            <p:nvPr/>
          </p:nvGrpSpPr>
          <p:grpSpPr>
            <a:xfrm>
              <a:off x="6596611" y="217188"/>
              <a:ext cx="5094776" cy="1381020"/>
              <a:chOff x="5067300" y="6097489"/>
              <a:chExt cx="2057400" cy="557691"/>
            </a:xfrm>
          </p:grpSpPr>
          <p:grpSp>
            <p:nvGrpSpPr>
              <p:cNvPr id="8" name="Group 19">
                <a:extLst>
                  <a:ext uri="{FF2B5EF4-FFF2-40B4-BE49-F238E27FC236}">
                    <a16:creationId xmlns:a16="http://schemas.microsoft.com/office/drawing/2014/main" id="{8461BD28-8387-4060-3C88-CCDEEDCB1057}"/>
                  </a:ext>
                </a:extLst>
              </p:cNvPr>
              <p:cNvGrpSpPr/>
              <p:nvPr/>
            </p:nvGrpSpPr>
            <p:grpSpPr>
              <a:xfrm>
                <a:off x="5067300" y="6279315"/>
                <a:ext cx="2057400" cy="194039"/>
                <a:chOff x="0" y="0"/>
                <a:chExt cx="812800" cy="76657"/>
              </a:xfrm>
            </p:grpSpPr>
            <p:sp>
              <p:nvSpPr>
                <p:cNvPr id="13" name="Freeform 20">
                  <a:extLst>
                    <a:ext uri="{FF2B5EF4-FFF2-40B4-BE49-F238E27FC236}">
                      <a16:creationId xmlns:a16="http://schemas.microsoft.com/office/drawing/2014/main" id="{98F20EA9-4276-0EC1-6AB9-03B36BF5D698}"/>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14" name="TextBox 21">
                  <a:extLst>
                    <a:ext uri="{FF2B5EF4-FFF2-40B4-BE49-F238E27FC236}">
                      <a16:creationId xmlns:a16="http://schemas.microsoft.com/office/drawing/2014/main" id="{0F4BF58B-A466-1354-D613-FB4C68CED2EE}"/>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9" name="Group 22">
                <a:extLst>
                  <a:ext uri="{FF2B5EF4-FFF2-40B4-BE49-F238E27FC236}">
                    <a16:creationId xmlns:a16="http://schemas.microsoft.com/office/drawing/2014/main" id="{4FABE107-B28B-58B6-DAB3-C83202FD27CD}"/>
                  </a:ext>
                </a:extLst>
              </p:cNvPr>
              <p:cNvGrpSpPr/>
              <p:nvPr/>
            </p:nvGrpSpPr>
            <p:grpSpPr>
              <a:xfrm>
                <a:off x="5259763" y="6097489"/>
                <a:ext cx="1672475" cy="557691"/>
                <a:chOff x="0" y="0"/>
                <a:chExt cx="3344950" cy="1115382"/>
              </a:xfrm>
            </p:grpSpPr>
            <p:sp>
              <p:nvSpPr>
                <p:cNvPr id="10" name="Freeform 23">
                  <a:extLst>
                    <a:ext uri="{FF2B5EF4-FFF2-40B4-BE49-F238E27FC236}">
                      <a16:creationId xmlns:a16="http://schemas.microsoft.com/office/drawing/2014/main" id="{27742621-5C56-2961-4D83-01C6340AC490}"/>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11" name="Freeform 24">
                  <a:extLst>
                    <a:ext uri="{FF2B5EF4-FFF2-40B4-BE49-F238E27FC236}">
                      <a16:creationId xmlns:a16="http://schemas.microsoft.com/office/drawing/2014/main" id="{CB6B3D73-F7E5-1C8F-676D-5F660C261ED9}"/>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12" name="Freeform 25">
                  <a:extLst>
                    <a:ext uri="{FF2B5EF4-FFF2-40B4-BE49-F238E27FC236}">
                      <a16:creationId xmlns:a16="http://schemas.microsoft.com/office/drawing/2014/main" id="{27915C98-6E75-9B5A-15B2-0247DB233EDF}"/>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pic>
        <p:nvPicPr>
          <p:cNvPr id="4" name="Picture 3">
            <a:extLst>
              <a:ext uri="{FF2B5EF4-FFF2-40B4-BE49-F238E27FC236}">
                <a16:creationId xmlns:a16="http://schemas.microsoft.com/office/drawing/2014/main" id="{5C0BC3B0-723B-97C3-3B92-C030F06D40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14790" y="2102683"/>
            <a:ext cx="5212983" cy="7994508"/>
          </a:xfrm>
          <a:prstGeom prst="rect">
            <a:avLst/>
          </a:prstGeom>
        </p:spPr>
      </p:pic>
      <p:sp>
        <p:nvSpPr>
          <p:cNvPr id="15" name="object 2">
            <a:extLst>
              <a:ext uri="{FF2B5EF4-FFF2-40B4-BE49-F238E27FC236}">
                <a16:creationId xmlns:a16="http://schemas.microsoft.com/office/drawing/2014/main" id="{946231C8-2A32-3829-5E2D-AECA63A423B9}"/>
              </a:ext>
            </a:extLst>
          </p:cNvPr>
          <p:cNvSpPr txBox="1"/>
          <p:nvPr/>
        </p:nvSpPr>
        <p:spPr>
          <a:xfrm>
            <a:off x="523373" y="3202990"/>
            <a:ext cx="9739980" cy="6619761"/>
          </a:xfrm>
          <a:prstGeom prst="rect">
            <a:avLst/>
          </a:prstGeom>
        </p:spPr>
        <p:txBody>
          <a:bodyPr vert="horz" wrap="square" lIns="0" tIns="12700" rIns="0" bIns="0" rtlCol="0">
            <a:spAutoFit/>
          </a:bodyPr>
          <a:lstStyle/>
          <a:p>
            <a:pPr marL="457200" indent="-457200">
              <a:lnSpc>
                <a:spcPct val="100000"/>
              </a:lnSpc>
              <a:spcBef>
                <a:spcPts val="1375"/>
              </a:spcBef>
              <a:buFont typeface="Arial" panose="020B0604020202020204" pitchFamily="34" charset="0"/>
              <a:buChar char="•"/>
            </a:pPr>
            <a:r>
              <a:rPr lang="en-US" sz="2800">
                <a:cs typeface="Calibri"/>
              </a:rPr>
              <a:t>Visit the </a:t>
            </a:r>
            <a:r>
              <a:rPr lang="en-US" sz="2800" err="1">
                <a:cs typeface="Calibri"/>
              </a:rPr>
              <a:t>OneStop</a:t>
            </a:r>
            <a:r>
              <a:rPr lang="en-US" sz="2800">
                <a:cs typeface="Calibri"/>
              </a:rPr>
              <a:t> at the Student Union Building while you’re here during move-in to get any last-minute questions answered.</a:t>
            </a:r>
          </a:p>
          <a:p>
            <a:pPr marL="457200" indent="-457200">
              <a:lnSpc>
                <a:spcPct val="100000"/>
              </a:lnSpc>
              <a:spcBef>
                <a:spcPts val="1375"/>
              </a:spcBef>
              <a:buFont typeface="Arial" panose="020B0604020202020204" pitchFamily="34" charset="0"/>
              <a:buChar char="•"/>
            </a:pPr>
            <a:r>
              <a:rPr lang="en-US" sz="2800">
                <a:cs typeface="Calibri"/>
              </a:rPr>
              <a:t>Departments you can speak with:</a:t>
            </a:r>
          </a:p>
          <a:p>
            <a:pPr marL="914400" lvl="1" indent="-457200">
              <a:spcBef>
                <a:spcPts val="1375"/>
              </a:spcBef>
              <a:buFont typeface="Arial" panose="020B0604020202020204" pitchFamily="34" charset="0"/>
              <a:buChar char="•"/>
            </a:pPr>
            <a:r>
              <a:rPr lang="en-US" sz="2800">
                <a:cs typeface="Calibri"/>
              </a:rPr>
              <a:t>Student Business Services</a:t>
            </a:r>
          </a:p>
          <a:p>
            <a:pPr marL="914400" lvl="1" indent="-457200">
              <a:spcBef>
                <a:spcPts val="1375"/>
              </a:spcBef>
              <a:buFont typeface="Arial" panose="020B0604020202020204" pitchFamily="34" charset="0"/>
              <a:buChar char="•"/>
            </a:pPr>
            <a:r>
              <a:rPr lang="en-US" sz="2800">
                <a:cs typeface="Calibri"/>
              </a:rPr>
              <a:t>Student Financial Aid &amp; Scholarships</a:t>
            </a:r>
          </a:p>
          <a:p>
            <a:pPr marL="914400" lvl="1" indent="-457200">
              <a:spcBef>
                <a:spcPts val="1375"/>
              </a:spcBef>
              <a:buFont typeface="Arial" panose="020B0604020202020204" pitchFamily="34" charset="0"/>
              <a:buChar char="•"/>
            </a:pPr>
            <a:r>
              <a:rPr lang="en-US" sz="2800">
                <a:cs typeface="Calibri"/>
              </a:rPr>
              <a:t>Transportation &amp; Parking*</a:t>
            </a:r>
          </a:p>
          <a:p>
            <a:pPr marL="914400" lvl="1" indent="-457200">
              <a:spcBef>
                <a:spcPts val="1375"/>
              </a:spcBef>
              <a:buFont typeface="Arial" panose="020B0604020202020204" pitchFamily="34" charset="0"/>
              <a:buChar char="•"/>
            </a:pPr>
            <a:r>
              <a:rPr lang="en-US" sz="2800">
                <a:cs typeface="Calibri"/>
              </a:rPr>
              <a:t>Student ID Office*</a:t>
            </a:r>
          </a:p>
          <a:p>
            <a:pPr marL="457200" indent="-457200">
              <a:spcBef>
                <a:spcPts val="1375"/>
              </a:spcBef>
              <a:buFont typeface="Arial" panose="020B0604020202020204" pitchFamily="34" charset="0"/>
              <a:buChar char="•"/>
            </a:pPr>
            <a:r>
              <a:rPr lang="en-US" sz="2800">
                <a:cs typeface="Calibri"/>
              </a:rPr>
              <a:t>Hours vary, depending on the day of your visit</a:t>
            </a:r>
          </a:p>
          <a:p>
            <a:pPr marL="457200" indent="-457200">
              <a:spcBef>
                <a:spcPts val="1375"/>
              </a:spcBef>
              <a:buFont typeface="Arial" panose="020B0604020202020204" pitchFamily="34" charset="0"/>
              <a:buChar char="•"/>
            </a:pPr>
            <a:endParaRPr lang="en-US" sz="2800">
              <a:cs typeface="Calibri"/>
            </a:endParaRPr>
          </a:p>
          <a:p>
            <a:pPr>
              <a:spcBef>
                <a:spcPts val="1375"/>
              </a:spcBef>
            </a:pPr>
            <a:r>
              <a:rPr lang="en-US" sz="2800" i="1">
                <a:cs typeface="Calibri"/>
              </a:rPr>
              <a:t>*As staffing allows – their offices are in the Student Union Building</a:t>
            </a:r>
          </a:p>
        </p:txBody>
      </p:sp>
    </p:spTree>
    <p:extLst>
      <p:ext uri="{BB962C8B-B14F-4D97-AF65-F5344CB8AC3E}">
        <p14:creationId xmlns:p14="http://schemas.microsoft.com/office/powerpoint/2010/main" val="453164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BD65D4-6AF4-D6FA-757B-ADF08A553EA7}"/>
              </a:ext>
            </a:extLst>
          </p:cNvPr>
          <p:cNvSpPr txBox="1"/>
          <p:nvPr/>
        </p:nvSpPr>
        <p:spPr>
          <a:xfrm rot="5400000">
            <a:off x="14142504" y="2975654"/>
            <a:ext cx="4881042" cy="2017796"/>
          </a:xfrm>
          <a:prstGeom prst="rect">
            <a:avLst/>
          </a:prstGeom>
          <a:noFill/>
        </p:spPr>
        <p:txBody>
          <a:bodyPr wrap="square" rtlCol="0">
            <a:spAutoFit/>
          </a:bodyPr>
          <a:lstStyle/>
          <a:p>
            <a:pPr defTabSz="1371600">
              <a:lnSpc>
                <a:spcPts val="5000"/>
              </a:lnSpc>
              <a:spcBef>
                <a:spcPct val="0"/>
              </a:spcBef>
            </a:pPr>
            <a:r>
              <a:rPr lang="en-US" sz="4800" cap="all">
                <a:solidFill>
                  <a:srgbClr val="FFFFFF"/>
                </a:solidFill>
                <a:latin typeface="Arial Black"/>
              </a:rPr>
              <a:t>Refuel &amp; Refresh Events</a:t>
            </a:r>
          </a:p>
        </p:txBody>
      </p:sp>
      <p:grpSp>
        <p:nvGrpSpPr>
          <p:cNvPr id="21" name="Group 20">
            <a:extLst>
              <a:ext uri="{FF2B5EF4-FFF2-40B4-BE49-F238E27FC236}">
                <a16:creationId xmlns:a16="http://schemas.microsoft.com/office/drawing/2014/main" id="{8103A39A-2F29-EAAB-66F0-236198373282}"/>
              </a:ext>
            </a:extLst>
          </p:cNvPr>
          <p:cNvGrpSpPr/>
          <p:nvPr/>
        </p:nvGrpSpPr>
        <p:grpSpPr>
          <a:xfrm>
            <a:off x="0" y="-48467"/>
            <a:ext cx="18287999" cy="1912331"/>
            <a:chOff x="0" y="-48467"/>
            <a:chExt cx="18287999" cy="1912331"/>
          </a:xfrm>
        </p:grpSpPr>
        <p:pic>
          <p:nvPicPr>
            <p:cNvPr id="12" name="Picture 11" descr="A black background with white dots&#10;&#10;Description automatically generated">
              <a:extLst>
                <a:ext uri="{FF2B5EF4-FFF2-40B4-BE49-F238E27FC236}">
                  <a16:creationId xmlns:a16="http://schemas.microsoft.com/office/drawing/2014/main" id="{615DB050-5734-1DAF-3C57-ECCDF51B1103}"/>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13" name="Group 12">
              <a:extLst>
                <a:ext uri="{FF2B5EF4-FFF2-40B4-BE49-F238E27FC236}">
                  <a16:creationId xmlns:a16="http://schemas.microsoft.com/office/drawing/2014/main" id="{9D7A018F-1632-7089-09EA-35EF4B805F9C}"/>
                </a:ext>
              </a:extLst>
            </p:cNvPr>
            <p:cNvGrpSpPr/>
            <p:nvPr/>
          </p:nvGrpSpPr>
          <p:grpSpPr>
            <a:xfrm>
              <a:off x="6596611" y="217177"/>
              <a:ext cx="5094776" cy="1381019"/>
              <a:chOff x="5067300" y="6097489"/>
              <a:chExt cx="2057400" cy="557691"/>
            </a:xfrm>
          </p:grpSpPr>
          <p:grpSp>
            <p:nvGrpSpPr>
              <p:cNvPr id="14" name="Group 19">
                <a:extLst>
                  <a:ext uri="{FF2B5EF4-FFF2-40B4-BE49-F238E27FC236}">
                    <a16:creationId xmlns:a16="http://schemas.microsoft.com/office/drawing/2014/main" id="{14E17114-D3BC-BCF8-CAE7-DD658B585309}"/>
                  </a:ext>
                </a:extLst>
              </p:cNvPr>
              <p:cNvGrpSpPr/>
              <p:nvPr/>
            </p:nvGrpSpPr>
            <p:grpSpPr>
              <a:xfrm>
                <a:off x="5067300" y="6182874"/>
                <a:ext cx="2057400" cy="290480"/>
                <a:chOff x="0" y="-38100"/>
                <a:chExt cx="812800" cy="114757"/>
              </a:xfrm>
            </p:grpSpPr>
            <p:sp>
              <p:nvSpPr>
                <p:cNvPr id="19" name="Freeform 20">
                  <a:extLst>
                    <a:ext uri="{FF2B5EF4-FFF2-40B4-BE49-F238E27FC236}">
                      <a16:creationId xmlns:a16="http://schemas.microsoft.com/office/drawing/2014/main" id="{FEE3C71B-9717-2A7D-55FA-91265EFE5D6F}"/>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0" name="TextBox 21">
                  <a:extLst>
                    <a:ext uri="{FF2B5EF4-FFF2-40B4-BE49-F238E27FC236}">
                      <a16:creationId xmlns:a16="http://schemas.microsoft.com/office/drawing/2014/main" id="{5C4B5210-31BA-89BE-161D-8CD43FAC4DF5}"/>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15" name="Group 14">
                <a:extLst>
                  <a:ext uri="{FF2B5EF4-FFF2-40B4-BE49-F238E27FC236}">
                    <a16:creationId xmlns:a16="http://schemas.microsoft.com/office/drawing/2014/main" id="{3D67E47C-61D3-ACDF-3AB0-68A9BE18B790}"/>
                  </a:ext>
                </a:extLst>
              </p:cNvPr>
              <p:cNvGrpSpPr/>
              <p:nvPr/>
            </p:nvGrpSpPr>
            <p:grpSpPr>
              <a:xfrm>
                <a:off x="5259763" y="6097489"/>
                <a:ext cx="1672475" cy="557691"/>
                <a:chOff x="0" y="0"/>
                <a:chExt cx="3344950" cy="1115382"/>
              </a:xfrm>
            </p:grpSpPr>
            <p:sp>
              <p:nvSpPr>
                <p:cNvPr id="16" name="Freeform 23">
                  <a:extLst>
                    <a:ext uri="{FF2B5EF4-FFF2-40B4-BE49-F238E27FC236}">
                      <a16:creationId xmlns:a16="http://schemas.microsoft.com/office/drawing/2014/main" id="{7C641820-C951-3911-886F-CF10B733FF42}"/>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17" name="Freeform 24">
                  <a:extLst>
                    <a:ext uri="{FF2B5EF4-FFF2-40B4-BE49-F238E27FC236}">
                      <a16:creationId xmlns:a16="http://schemas.microsoft.com/office/drawing/2014/main" id="{8B9DFE27-D6E8-20BF-B049-D2E63DEE1FDC}"/>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18" name="Freeform 25">
                  <a:extLst>
                    <a:ext uri="{FF2B5EF4-FFF2-40B4-BE49-F238E27FC236}">
                      <a16:creationId xmlns:a16="http://schemas.microsoft.com/office/drawing/2014/main" id="{8EB286E0-A9F9-8285-68AB-74C4BF7A8B36}"/>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sp>
        <p:nvSpPr>
          <p:cNvPr id="4" name="TextBox 3">
            <a:extLst>
              <a:ext uri="{FF2B5EF4-FFF2-40B4-BE49-F238E27FC236}">
                <a16:creationId xmlns:a16="http://schemas.microsoft.com/office/drawing/2014/main" id="{29A65507-C3B6-3CFD-EE0F-FD75AE76DAFA}"/>
              </a:ext>
            </a:extLst>
          </p:cNvPr>
          <p:cNvSpPr txBox="1"/>
          <p:nvPr/>
        </p:nvSpPr>
        <p:spPr>
          <a:xfrm>
            <a:off x="696077" y="2672025"/>
            <a:ext cx="9799909" cy="61863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effectLst/>
                <a:uLnTx/>
                <a:uFillTx/>
                <a:latin typeface="Aptos ExtraBold" panose="020B0004020202020204" pitchFamily="34" charset="0"/>
                <a:ea typeface="+mn-ea"/>
                <a:cs typeface="+mn-cs"/>
              </a:rPr>
              <a:t>Stop by and join Parent &amp; Family Relations for our move-in event: Refuel &amp; Refresh!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effectLst/>
              <a:uLnTx/>
              <a:uFillTx/>
              <a:latin typeface="Aptos ExtraBold" panose="020B0004020202020204" pitchFamily="34" charset="0"/>
              <a:ea typeface="+mn-ea"/>
              <a:cs typeface="+mn-cs"/>
            </a:endParaRPr>
          </a:p>
          <a:p>
            <a:pPr marL="685800" marR="0" lvl="0" indent="-685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Aptos ExtraBold" panose="020B0004020202020204" pitchFamily="34" charset="0"/>
                <a:ea typeface="+mn-ea"/>
                <a:cs typeface="+mn-cs"/>
              </a:rPr>
              <a:t>August 21 and 22</a:t>
            </a:r>
          </a:p>
          <a:p>
            <a:pPr marL="685800" marR="0" lvl="0" indent="-685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Aptos ExtraBold" panose="020B0004020202020204" pitchFamily="34" charset="0"/>
                <a:ea typeface="+mn-ea"/>
                <a:cs typeface="+mn-cs"/>
              </a:rPr>
              <a:t>International Cultural Center (free parking)</a:t>
            </a:r>
          </a:p>
          <a:p>
            <a:pPr marL="685800" marR="0" lvl="0" indent="-685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Aptos ExtraBold" panose="020B0004020202020204" pitchFamily="34" charset="0"/>
                <a:ea typeface="+mn-ea"/>
                <a:cs typeface="+mn-cs"/>
              </a:rPr>
              <a:t>11:00 am – 2:00 pm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effectLst/>
              <a:uLnTx/>
              <a:uFillTx/>
              <a:latin typeface="Aptos ExtraBold"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effectLst/>
                <a:uLnTx/>
                <a:uFillTx/>
                <a:latin typeface="Aptos ExtraBold" panose="020B0004020202020204" pitchFamily="34" charset="0"/>
                <a:ea typeface="+mn-ea"/>
                <a:cs typeface="+mn-cs"/>
              </a:rPr>
              <a:t>Can wait to see you!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effectLst/>
              <a:uLnTx/>
              <a:uFillTx/>
              <a:latin typeface="Aptos ExtraBold"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effectLst/>
                <a:uLnTx/>
                <a:uFillTx/>
                <a:latin typeface="Aptos ExtraBold" panose="020B0004020202020204" pitchFamily="34" charset="0"/>
                <a:ea typeface="+mn-ea"/>
                <a:cs typeface="+mn-cs"/>
              </a:rPr>
              <a:t>Register on the Red Raider Family Network</a:t>
            </a:r>
          </a:p>
        </p:txBody>
      </p:sp>
      <p:pic>
        <p:nvPicPr>
          <p:cNvPr id="6" name="Picture 5" descr="A flyer with retro design elements inviting people to attend Refuel &amp; Refresh.">
            <a:extLst>
              <a:ext uri="{FF2B5EF4-FFF2-40B4-BE49-F238E27FC236}">
                <a16:creationId xmlns:a16="http://schemas.microsoft.com/office/drawing/2014/main" id="{29B450BB-3B7C-6DF7-589F-1161E1DC74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15245" y="2129509"/>
            <a:ext cx="6158810" cy="7698513"/>
          </a:xfrm>
          <a:prstGeom prst="rect">
            <a:avLst/>
          </a:prstGeom>
        </p:spPr>
      </p:pic>
    </p:spTree>
    <p:extLst>
      <p:ext uri="{BB962C8B-B14F-4D97-AF65-F5344CB8AC3E}">
        <p14:creationId xmlns:p14="http://schemas.microsoft.com/office/powerpoint/2010/main" val="1434996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3373" y="2265012"/>
            <a:ext cx="14107027" cy="5793894"/>
          </a:xfrm>
          <a:prstGeom prst="rect">
            <a:avLst/>
          </a:prstGeom>
        </p:spPr>
        <p:txBody>
          <a:bodyPr vert="horz" wrap="square" lIns="0" tIns="12700" rIns="0" bIns="0" rtlCol="0">
            <a:spAutoFit/>
          </a:bodyPr>
          <a:lstStyle/>
          <a:p>
            <a:pPr marL="38100">
              <a:lnSpc>
                <a:spcPct val="100000"/>
              </a:lnSpc>
              <a:spcBef>
                <a:spcPts val="100"/>
              </a:spcBef>
            </a:pPr>
            <a:r>
              <a:rPr sz="2800" b="1" spc="229">
                <a:cs typeface="Calibri"/>
              </a:rPr>
              <a:t>FAMILY</a:t>
            </a:r>
            <a:r>
              <a:rPr sz="2800" b="1" spc="-20">
                <a:cs typeface="Calibri"/>
              </a:rPr>
              <a:t> </a:t>
            </a:r>
            <a:r>
              <a:rPr sz="2800" b="1" spc="380">
                <a:cs typeface="Calibri"/>
              </a:rPr>
              <a:t>WEEKEND</a:t>
            </a:r>
            <a:r>
              <a:rPr sz="2800" b="1" spc="55">
                <a:cs typeface="Calibri"/>
              </a:rPr>
              <a:t> </a:t>
            </a:r>
            <a:r>
              <a:rPr sz="2800" b="1" spc="395">
                <a:cs typeface="Calibri"/>
              </a:rPr>
              <a:t>AND</a:t>
            </a:r>
            <a:r>
              <a:rPr sz="2800" b="1" spc="90">
                <a:cs typeface="Calibri"/>
              </a:rPr>
              <a:t> </a:t>
            </a:r>
            <a:r>
              <a:rPr sz="2800" b="1" spc="229">
                <a:cs typeface="Calibri"/>
              </a:rPr>
              <a:t>FAMILY</a:t>
            </a:r>
            <a:r>
              <a:rPr sz="2800" b="1" spc="15">
                <a:cs typeface="Calibri"/>
              </a:rPr>
              <a:t> </a:t>
            </a:r>
            <a:r>
              <a:rPr sz="2800" b="1" spc="305">
                <a:cs typeface="Calibri"/>
              </a:rPr>
              <a:t>DAYS</a:t>
            </a:r>
            <a:endParaRPr sz="2800">
              <a:cs typeface="Calibri"/>
            </a:endParaRPr>
          </a:p>
          <a:p>
            <a:pPr>
              <a:lnSpc>
                <a:spcPct val="100000"/>
              </a:lnSpc>
              <a:spcBef>
                <a:spcPts val="1375"/>
              </a:spcBef>
            </a:pPr>
            <a:endParaRPr sz="2800" b="1">
              <a:cs typeface="Calibri"/>
            </a:endParaRPr>
          </a:p>
          <a:p>
            <a:pPr marL="553085" marR="30480" indent="-515620">
              <a:lnSpc>
                <a:spcPct val="100000"/>
              </a:lnSpc>
              <a:buClr>
                <a:srgbClr val="B50B00"/>
              </a:buClr>
              <a:buFont typeface="Arial"/>
              <a:buChar char="•"/>
              <a:tabLst>
                <a:tab pos="553085" algn="l"/>
                <a:tab pos="11553190" algn="l"/>
              </a:tabLst>
            </a:pPr>
            <a:r>
              <a:rPr sz="2800" b="1" spc="130">
                <a:cs typeface="Calibri"/>
              </a:rPr>
              <a:t>Family</a:t>
            </a:r>
            <a:r>
              <a:rPr sz="2800" b="1" spc="20">
                <a:cs typeface="Calibri"/>
              </a:rPr>
              <a:t> </a:t>
            </a:r>
            <a:r>
              <a:rPr sz="2800" b="1" spc="190">
                <a:cs typeface="Calibri"/>
              </a:rPr>
              <a:t>Weekend</a:t>
            </a:r>
            <a:r>
              <a:rPr sz="2800" b="1" spc="75">
                <a:cs typeface="Calibri"/>
              </a:rPr>
              <a:t> </a:t>
            </a:r>
            <a:r>
              <a:rPr sz="2800">
                <a:cs typeface="Calibri"/>
              </a:rPr>
              <a:t>at</a:t>
            </a:r>
            <a:r>
              <a:rPr sz="2800" spc="10">
                <a:cs typeface="Calibri"/>
              </a:rPr>
              <a:t> </a:t>
            </a:r>
            <a:r>
              <a:rPr sz="2800" spc="120">
                <a:cs typeface="Calibri"/>
              </a:rPr>
              <a:t>Texas</a:t>
            </a:r>
            <a:r>
              <a:rPr sz="2800" spc="5">
                <a:cs typeface="Calibri"/>
              </a:rPr>
              <a:t> </a:t>
            </a:r>
            <a:r>
              <a:rPr sz="2800" spc="135">
                <a:cs typeface="Calibri"/>
              </a:rPr>
              <a:t>Tech</a:t>
            </a:r>
            <a:r>
              <a:rPr sz="2800" spc="105">
                <a:cs typeface="Calibri"/>
              </a:rPr>
              <a:t> </a:t>
            </a:r>
            <a:r>
              <a:rPr sz="2800" spc="160">
                <a:cs typeface="Calibri"/>
              </a:rPr>
              <a:t>has</a:t>
            </a:r>
            <a:r>
              <a:rPr sz="2800" spc="85">
                <a:cs typeface="Calibri"/>
              </a:rPr>
              <a:t> </a:t>
            </a:r>
            <a:r>
              <a:rPr sz="2800" spc="225">
                <a:cs typeface="Calibri"/>
              </a:rPr>
              <a:t>been</a:t>
            </a:r>
            <a:r>
              <a:rPr sz="2800" spc="80">
                <a:cs typeface="Calibri"/>
              </a:rPr>
              <a:t> </a:t>
            </a:r>
            <a:r>
              <a:rPr sz="2800" spc="155">
                <a:cs typeface="Calibri"/>
              </a:rPr>
              <a:t>a</a:t>
            </a:r>
            <a:r>
              <a:rPr sz="2800" spc="95">
                <a:cs typeface="Calibri"/>
              </a:rPr>
              <a:t> tradition</a:t>
            </a:r>
            <a:r>
              <a:rPr sz="2800" spc="70">
                <a:cs typeface="Calibri"/>
              </a:rPr>
              <a:t> </a:t>
            </a:r>
            <a:r>
              <a:rPr sz="2800" spc="160">
                <a:cs typeface="Calibri"/>
              </a:rPr>
              <a:t>since</a:t>
            </a:r>
            <a:r>
              <a:rPr sz="2800" spc="85">
                <a:cs typeface="Calibri"/>
              </a:rPr>
              <a:t> </a:t>
            </a:r>
            <a:r>
              <a:rPr sz="2800" spc="150">
                <a:cs typeface="Calibri"/>
              </a:rPr>
              <a:t>1936.</a:t>
            </a:r>
            <a:r>
              <a:rPr sz="2800">
                <a:cs typeface="Calibri"/>
              </a:rPr>
              <a:t>	</a:t>
            </a:r>
            <a:r>
              <a:rPr sz="2800" spc="130">
                <a:cs typeface="Calibri"/>
              </a:rPr>
              <a:t>Family</a:t>
            </a:r>
            <a:r>
              <a:rPr sz="2800" spc="20">
                <a:cs typeface="Calibri"/>
              </a:rPr>
              <a:t> </a:t>
            </a:r>
            <a:r>
              <a:rPr sz="2800" spc="180">
                <a:cs typeface="Calibri"/>
              </a:rPr>
              <a:t>Weekend </a:t>
            </a:r>
            <a:r>
              <a:rPr sz="2800" spc="204">
                <a:cs typeface="Calibri"/>
              </a:rPr>
              <a:t>202</a:t>
            </a:r>
            <a:r>
              <a:rPr lang="en-US" sz="2800" spc="204">
                <a:cs typeface="Calibri"/>
              </a:rPr>
              <a:t>6</a:t>
            </a:r>
            <a:r>
              <a:rPr sz="2800" spc="75">
                <a:cs typeface="Calibri"/>
              </a:rPr>
              <a:t> </a:t>
            </a:r>
            <a:r>
              <a:rPr sz="2800" spc="70">
                <a:cs typeface="Calibri"/>
              </a:rPr>
              <a:t>will</a:t>
            </a:r>
            <a:r>
              <a:rPr sz="2800" spc="50">
                <a:cs typeface="Calibri"/>
              </a:rPr>
              <a:t> </a:t>
            </a:r>
            <a:r>
              <a:rPr sz="2800" spc="270">
                <a:cs typeface="Calibri"/>
              </a:rPr>
              <a:t>b</a:t>
            </a:r>
            <a:r>
              <a:rPr lang="en-US" sz="2800" spc="270">
                <a:cs typeface="Calibri"/>
              </a:rPr>
              <a:t>e </a:t>
            </a:r>
            <a:r>
              <a:rPr lang="en-US" sz="2800" b="1" spc="270">
                <a:cs typeface="Calibri"/>
              </a:rPr>
              <a:t>September 25-27, 2026 </a:t>
            </a:r>
            <a:r>
              <a:rPr sz="2800" spc="95">
                <a:cs typeface="Calibri"/>
              </a:rPr>
              <a:t>(Texas</a:t>
            </a:r>
            <a:r>
              <a:rPr sz="2800">
                <a:cs typeface="Calibri"/>
              </a:rPr>
              <a:t> </a:t>
            </a:r>
            <a:r>
              <a:rPr sz="2800" spc="135">
                <a:cs typeface="Calibri"/>
              </a:rPr>
              <a:t>Tech</a:t>
            </a:r>
            <a:r>
              <a:rPr sz="2800" spc="95">
                <a:cs typeface="Calibri"/>
              </a:rPr>
              <a:t> </a:t>
            </a:r>
            <a:r>
              <a:rPr sz="2800" spc="85">
                <a:cs typeface="Calibri"/>
              </a:rPr>
              <a:t>vs.</a:t>
            </a:r>
            <a:r>
              <a:rPr sz="2800" spc="-10">
                <a:cs typeface="Calibri"/>
              </a:rPr>
              <a:t> </a:t>
            </a:r>
            <a:r>
              <a:rPr lang="en-US" sz="2800" spc="145">
                <a:cs typeface="Calibri"/>
              </a:rPr>
              <a:t>Sam Houston State</a:t>
            </a:r>
            <a:r>
              <a:rPr sz="2800" spc="145">
                <a:cs typeface="Calibri"/>
              </a:rPr>
              <a:t>;</a:t>
            </a:r>
            <a:r>
              <a:rPr sz="2800" spc="55">
                <a:cs typeface="Calibri"/>
              </a:rPr>
              <a:t> </a:t>
            </a:r>
            <a:r>
              <a:rPr sz="2800" spc="95">
                <a:cs typeface="Calibri"/>
              </a:rPr>
              <a:t>kickoff</a:t>
            </a:r>
            <a:r>
              <a:rPr sz="2800" spc="65">
                <a:cs typeface="Calibri"/>
              </a:rPr>
              <a:t> </a:t>
            </a:r>
            <a:r>
              <a:rPr sz="2800" spc="195">
                <a:cs typeface="Calibri"/>
              </a:rPr>
              <a:t>TBD</a:t>
            </a:r>
            <a:endParaRPr lang="en-US" sz="2800" spc="195">
              <a:cs typeface="Calibri"/>
            </a:endParaRPr>
          </a:p>
          <a:p>
            <a:pPr marL="37465" marR="30480">
              <a:lnSpc>
                <a:spcPct val="100000"/>
              </a:lnSpc>
              <a:buClr>
                <a:srgbClr val="B50B00"/>
              </a:buClr>
              <a:tabLst>
                <a:tab pos="553085" algn="l"/>
                <a:tab pos="11553190" algn="l"/>
              </a:tabLst>
            </a:pPr>
            <a:endParaRPr lang="en-US" sz="2800" spc="195">
              <a:cs typeface="Calibri"/>
            </a:endParaRPr>
          </a:p>
          <a:p>
            <a:pPr marL="553085" marR="30480" indent="-515620">
              <a:lnSpc>
                <a:spcPct val="100000"/>
              </a:lnSpc>
              <a:buClr>
                <a:srgbClr val="B50B00"/>
              </a:buClr>
              <a:buFont typeface="Arial"/>
              <a:buChar char="•"/>
              <a:tabLst>
                <a:tab pos="553085" algn="l"/>
                <a:tab pos="11553190" algn="l"/>
              </a:tabLst>
            </a:pPr>
            <a:r>
              <a:rPr lang="en-US" sz="2800" b="1" i="1" spc="195">
                <a:cs typeface="Calibri"/>
              </a:rPr>
              <a:t>Football tickets are sold out! </a:t>
            </a:r>
          </a:p>
          <a:p>
            <a:pPr marL="37465" marR="30480">
              <a:lnSpc>
                <a:spcPct val="100000"/>
              </a:lnSpc>
              <a:buClr>
                <a:srgbClr val="B50B00"/>
              </a:buClr>
              <a:tabLst>
                <a:tab pos="553085" algn="l"/>
                <a:tab pos="11553190" algn="l"/>
              </a:tabLst>
            </a:pPr>
            <a:endParaRPr lang="en-US" sz="2800" b="1" i="1" spc="195">
              <a:cs typeface="Calibri"/>
            </a:endParaRPr>
          </a:p>
          <a:p>
            <a:pPr marL="1010285" marR="30480" lvl="1" indent="-515620">
              <a:buClr>
                <a:srgbClr val="B50B00"/>
              </a:buClr>
              <a:buFont typeface="Arial"/>
              <a:buChar char="•"/>
              <a:tabLst>
                <a:tab pos="553085" algn="l"/>
                <a:tab pos="11553190" algn="l"/>
              </a:tabLst>
            </a:pPr>
            <a:r>
              <a:rPr lang="en-US" sz="2800" spc="195">
                <a:cs typeface="Calibri"/>
              </a:rPr>
              <a:t>Options:</a:t>
            </a:r>
          </a:p>
          <a:p>
            <a:pPr marL="1467485" marR="30480" lvl="2" indent="-515620">
              <a:buClr>
                <a:srgbClr val="B50B00"/>
              </a:buClr>
              <a:buFont typeface="Arial"/>
              <a:buChar char="•"/>
              <a:tabLst>
                <a:tab pos="553085" algn="l"/>
                <a:tab pos="11553190" algn="l"/>
              </a:tabLst>
            </a:pPr>
            <a:r>
              <a:rPr lang="en-US" sz="2800" spc="195">
                <a:cs typeface="Calibri"/>
              </a:rPr>
              <a:t>Get tickets on </a:t>
            </a:r>
            <a:r>
              <a:rPr lang="en-US" sz="2800" spc="195" err="1">
                <a:cs typeface="Calibri"/>
              </a:rPr>
              <a:t>SeatGeek</a:t>
            </a:r>
            <a:endParaRPr lang="en-US" sz="2800" spc="195">
              <a:cs typeface="Calibri"/>
            </a:endParaRPr>
          </a:p>
          <a:p>
            <a:pPr marL="1467485" marR="30480" lvl="2" indent="-515620">
              <a:buClr>
                <a:srgbClr val="B50B00"/>
              </a:buClr>
              <a:buFont typeface="Arial"/>
              <a:buChar char="•"/>
              <a:tabLst>
                <a:tab pos="553085" algn="l"/>
                <a:tab pos="11553190" algn="l"/>
              </a:tabLst>
            </a:pPr>
            <a:r>
              <a:rPr lang="en-US" sz="2800" spc="114">
                <a:cs typeface="Calibri"/>
              </a:rPr>
              <a:t>Attend another football weekend! </a:t>
            </a:r>
            <a:endParaRPr lang="en-US" sz="2800" spc="195">
              <a:cs typeface="Calibri"/>
            </a:endParaRPr>
          </a:p>
          <a:p>
            <a:pPr marL="1467485" marR="30480" lvl="2" indent="-515620">
              <a:buClr>
                <a:srgbClr val="B50B00"/>
              </a:buClr>
              <a:buFont typeface="Arial"/>
              <a:buChar char="•"/>
              <a:tabLst>
                <a:tab pos="553085" algn="l"/>
                <a:tab pos="11553190" algn="l"/>
              </a:tabLst>
            </a:pPr>
            <a:r>
              <a:rPr lang="en-US" sz="2800" spc="195">
                <a:cs typeface="Calibri"/>
              </a:rPr>
              <a:t>There’s lots to do besides the game. See the full schedule on our website. </a:t>
            </a:r>
            <a:r>
              <a:rPr sz="2800" spc="65">
                <a:cs typeface="Calibri"/>
              </a:rPr>
              <a:t>Visit</a:t>
            </a:r>
            <a:r>
              <a:rPr sz="2800" spc="70">
                <a:cs typeface="Calibri"/>
              </a:rPr>
              <a:t> </a:t>
            </a:r>
            <a:r>
              <a:rPr lang="en-US" sz="2800" b="1" spc="114">
                <a:cs typeface="Calibri"/>
              </a:rPr>
              <a:t>go.ttu.edu/</a:t>
            </a:r>
            <a:r>
              <a:rPr lang="en-US" sz="2800" b="1" spc="114" err="1">
                <a:cs typeface="Calibri"/>
              </a:rPr>
              <a:t>familyweekend</a:t>
            </a:r>
            <a:endParaRPr lang="en-US" sz="2800" b="1" spc="114">
              <a:cs typeface="Calibri"/>
            </a:endParaRPr>
          </a:p>
        </p:txBody>
      </p:sp>
      <p:grpSp>
        <p:nvGrpSpPr>
          <p:cNvPr id="5" name="Group 4">
            <a:extLst>
              <a:ext uri="{FF2B5EF4-FFF2-40B4-BE49-F238E27FC236}">
                <a16:creationId xmlns:a16="http://schemas.microsoft.com/office/drawing/2014/main" id="{D475C724-3D37-FFE1-648E-72EA52319182}"/>
              </a:ext>
            </a:extLst>
          </p:cNvPr>
          <p:cNvGrpSpPr/>
          <p:nvPr/>
        </p:nvGrpSpPr>
        <p:grpSpPr>
          <a:xfrm>
            <a:off x="0" y="-48467"/>
            <a:ext cx="18287999" cy="1912331"/>
            <a:chOff x="0" y="-48467"/>
            <a:chExt cx="18287999" cy="1912331"/>
          </a:xfrm>
        </p:grpSpPr>
        <p:pic>
          <p:nvPicPr>
            <p:cNvPr id="6" name="Picture 5" descr="A black background with white dots&#10;&#10;Description automatically generated">
              <a:extLst>
                <a:ext uri="{FF2B5EF4-FFF2-40B4-BE49-F238E27FC236}">
                  <a16:creationId xmlns:a16="http://schemas.microsoft.com/office/drawing/2014/main" id="{0F83D257-9EE8-2437-2CFC-68897B148FF9}"/>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7" name="Group 6">
              <a:extLst>
                <a:ext uri="{FF2B5EF4-FFF2-40B4-BE49-F238E27FC236}">
                  <a16:creationId xmlns:a16="http://schemas.microsoft.com/office/drawing/2014/main" id="{FE9EB50E-A9A4-6DBD-C488-4F25909B3DCA}"/>
                </a:ext>
              </a:extLst>
            </p:cNvPr>
            <p:cNvGrpSpPr/>
            <p:nvPr/>
          </p:nvGrpSpPr>
          <p:grpSpPr>
            <a:xfrm>
              <a:off x="6596611" y="217188"/>
              <a:ext cx="5094776" cy="1381020"/>
              <a:chOff x="5067300" y="6097489"/>
              <a:chExt cx="2057400" cy="557691"/>
            </a:xfrm>
          </p:grpSpPr>
          <p:grpSp>
            <p:nvGrpSpPr>
              <p:cNvPr id="8" name="Group 19">
                <a:extLst>
                  <a:ext uri="{FF2B5EF4-FFF2-40B4-BE49-F238E27FC236}">
                    <a16:creationId xmlns:a16="http://schemas.microsoft.com/office/drawing/2014/main" id="{C203F279-5244-F9C9-7BEC-8C90AC0FE74A}"/>
                  </a:ext>
                </a:extLst>
              </p:cNvPr>
              <p:cNvGrpSpPr/>
              <p:nvPr/>
            </p:nvGrpSpPr>
            <p:grpSpPr>
              <a:xfrm>
                <a:off x="5067300" y="6279315"/>
                <a:ext cx="2057400" cy="194039"/>
                <a:chOff x="0" y="0"/>
                <a:chExt cx="812800" cy="76657"/>
              </a:xfrm>
            </p:grpSpPr>
            <p:sp>
              <p:nvSpPr>
                <p:cNvPr id="13" name="Freeform 20">
                  <a:extLst>
                    <a:ext uri="{FF2B5EF4-FFF2-40B4-BE49-F238E27FC236}">
                      <a16:creationId xmlns:a16="http://schemas.microsoft.com/office/drawing/2014/main" id="{5A6290C0-3E25-8321-77BA-150E712DC511}"/>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14" name="TextBox 21">
                  <a:extLst>
                    <a:ext uri="{FF2B5EF4-FFF2-40B4-BE49-F238E27FC236}">
                      <a16:creationId xmlns:a16="http://schemas.microsoft.com/office/drawing/2014/main" id="{06901099-CB97-4C29-6C9F-667CAA3B2C91}"/>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9" name="Group 22">
                <a:extLst>
                  <a:ext uri="{FF2B5EF4-FFF2-40B4-BE49-F238E27FC236}">
                    <a16:creationId xmlns:a16="http://schemas.microsoft.com/office/drawing/2014/main" id="{5C7DDC3B-2EC5-AD1D-F977-441AB53AE369}"/>
                  </a:ext>
                </a:extLst>
              </p:cNvPr>
              <p:cNvGrpSpPr/>
              <p:nvPr/>
            </p:nvGrpSpPr>
            <p:grpSpPr>
              <a:xfrm>
                <a:off x="5259763" y="6097489"/>
                <a:ext cx="1672475" cy="557691"/>
                <a:chOff x="0" y="0"/>
                <a:chExt cx="3344950" cy="1115382"/>
              </a:xfrm>
            </p:grpSpPr>
            <p:sp>
              <p:nvSpPr>
                <p:cNvPr id="10" name="Freeform 23">
                  <a:extLst>
                    <a:ext uri="{FF2B5EF4-FFF2-40B4-BE49-F238E27FC236}">
                      <a16:creationId xmlns:a16="http://schemas.microsoft.com/office/drawing/2014/main" id="{3F069946-616A-63FA-2975-CFC1C7CFF664}"/>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11" name="Freeform 24">
                  <a:extLst>
                    <a:ext uri="{FF2B5EF4-FFF2-40B4-BE49-F238E27FC236}">
                      <a16:creationId xmlns:a16="http://schemas.microsoft.com/office/drawing/2014/main" id="{CF60065F-F356-B6E2-8635-D35052DE96BB}"/>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12" name="Freeform 25">
                  <a:extLst>
                    <a:ext uri="{FF2B5EF4-FFF2-40B4-BE49-F238E27FC236}">
                      <a16:creationId xmlns:a16="http://schemas.microsoft.com/office/drawing/2014/main" id="{7CCF552A-FB22-C6B3-14D4-68A62D796325}"/>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pic>
        <p:nvPicPr>
          <p:cNvPr id="4" name="Picture 3" descr="A qr code on a white background&#10;&#10;AI-generated content may be incorrect.">
            <a:extLst>
              <a:ext uri="{FF2B5EF4-FFF2-40B4-BE49-F238E27FC236}">
                <a16:creationId xmlns:a16="http://schemas.microsoft.com/office/drawing/2014/main" id="{06D28AF6-9BD8-D2FA-06C6-90C92AF4C3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61431" y="3979489"/>
            <a:ext cx="3657600" cy="3657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tx1">
                <a:lumMod val="65000"/>
                <a:lumOff val="35000"/>
              </a:schemeClr>
            </a:gs>
            <a:gs pos="83000">
              <a:schemeClr val="tx1">
                <a:lumMod val="65000"/>
                <a:lumOff val="35000"/>
              </a:schemeClr>
            </a:gs>
            <a:gs pos="100000">
              <a:schemeClr val="tx1">
                <a:lumMod val="50000"/>
                <a:lumOff val="50000"/>
              </a:schemeClr>
            </a:gs>
          </a:gsLst>
          <a:lin ang="540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1638" y="0"/>
            <a:ext cx="14944725" cy="10287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defRPr/>
            </a:pPr>
            <a:endParaRPr lang="en-US" sz="2700">
              <a:solidFill>
                <a:prstClr val="white"/>
              </a:solidFill>
              <a:latin typeface="Calibri" panose="020F0502020204030204"/>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2496" y="0"/>
            <a:ext cx="14923008" cy="10287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1D856E00-5C4B-B390-6E49-72A0FB61D023}"/>
              </a:ext>
            </a:extLst>
          </p:cNvPr>
          <p:cNvSpPr>
            <a:spLocks noGrp="1"/>
          </p:cNvSpPr>
          <p:nvPr>
            <p:ph type="title"/>
          </p:nvPr>
        </p:nvSpPr>
        <p:spPr>
          <a:xfrm>
            <a:off x="2324970" y="2298036"/>
            <a:ext cx="13716000" cy="4146042"/>
          </a:xfrm>
        </p:spPr>
        <p:txBody>
          <a:bodyPr vert="horz" lIns="137160" tIns="68580" rIns="137160" bIns="68580" rtlCol="0" anchor="ctr">
            <a:normAutofit/>
          </a:bodyPr>
          <a:lstStyle/>
          <a:p>
            <a:pPr algn="ctr" defTabSz="1371600"/>
            <a:r>
              <a:rPr lang="en-US" sz="10800" b="1">
                <a:latin typeface="Avenir Next LT Pro" panose="020B0504020202020204" pitchFamily="34" charset="0"/>
              </a:rPr>
              <a:t>Questions?</a:t>
            </a:r>
          </a:p>
        </p:txBody>
      </p:sp>
      <p:sp>
        <p:nvSpPr>
          <p:cNvPr id="3" name="Content Placeholder 2">
            <a:extLst>
              <a:ext uri="{FF2B5EF4-FFF2-40B4-BE49-F238E27FC236}">
                <a16:creationId xmlns:a16="http://schemas.microsoft.com/office/drawing/2014/main" id="{0BE54747-7FE9-6E1E-D1C9-E617E58AFC75}"/>
              </a:ext>
            </a:extLst>
          </p:cNvPr>
          <p:cNvSpPr>
            <a:spLocks noGrp="1"/>
          </p:cNvSpPr>
          <p:nvPr>
            <p:ph idx="1"/>
          </p:nvPr>
        </p:nvSpPr>
        <p:spPr>
          <a:xfrm>
            <a:off x="2937378" y="5895976"/>
            <a:ext cx="12387264" cy="947738"/>
          </a:xfrm>
        </p:spPr>
        <p:txBody>
          <a:bodyPr vert="horz" lIns="137160" tIns="68580" rIns="137160" bIns="68580" rtlCol="0" anchor="ctr">
            <a:normAutofit/>
          </a:bodyPr>
          <a:lstStyle/>
          <a:p>
            <a:pPr marL="0" indent="0" algn="ctr" defTabSz="1371600">
              <a:buNone/>
            </a:pPr>
            <a:r>
              <a:rPr lang="en-US" b="1" kern="1200">
                <a:solidFill>
                  <a:schemeClr val="tx1"/>
                </a:solidFill>
                <a:latin typeface="Avenir Next LT Pro" panose="020B0504020202020204" pitchFamily="34" charset="0"/>
              </a:rPr>
              <a:t>Use the Zoom Q&amp;A feature</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77840" y="8287179"/>
            <a:ext cx="7132320" cy="411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Tree>
    <p:extLst>
      <p:ext uri="{BB962C8B-B14F-4D97-AF65-F5344CB8AC3E}">
        <p14:creationId xmlns:p14="http://schemas.microsoft.com/office/powerpoint/2010/main" val="265643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y and red background with white text&#10;&#10;AI-generated content may be incorrect.">
            <a:extLst>
              <a:ext uri="{FF2B5EF4-FFF2-40B4-BE49-F238E27FC236}">
                <a16:creationId xmlns:a16="http://schemas.microsoft.com/office/drawing/2014/main" id="{F18D3A5C-5956-E736-6C12-B633B30973F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itle 3">
            <a:extLst>
              <a:ext uri="{FF2B5EF4-FFF2-40B4-BE49-F238E27FC236}">
                <a16:creationId xmlns:a16="http://schemas.microsoft.com/office/drawing/2014/main" id="{F4FE9AC3-ABC7-0146-727B-A40C67F13BE8}"/>
              </a:ext>
            </a:extLst>
          </p:cNvPr>
          <p:cNvSpPr>
            <a:spLocks noGrp="1"/>
          </p:cNvSpPr>
          <p:nvPr>
            <p:ph type="ctrTitle"/>
          </p:nvPr>
        </p:nvSpPr>
        <p:spPr>
          <a:xfrm>
            <a:off x="2628900" y="4610100"/>
            <a:ext cx="6629400" cy="2438400"/>
          </a:xfrm>
        </p:spPr>
        <p:txBody>
          <a:bodyPr>
            <a:normAutofit/>
          </a:bodyPr>
          <a:lstStyle/>
          <a:p>
            <a:r>
              <a:rPr lang="en-US" sz="4800" b="1"/>
              <a:t>How did we do?</a:t>
            </a:r>
            <a:br>
              <a:rPr lang="en-US" sz="4800" b="1"/>
            </a:br>
            <a:r>
              <a:rPr lang="en-US" sz="4800" b="1"/>
              <a:t>Take our quick survey!</a:t>
            </a:r>
          </a:p>
        </p:txBody>
      </p:sp>
      <p:sp>
        <p:nvSpPr>
          <p:cNvPr id="5" name="Subtitle 4">
            <a:extLst>
              <a:ext uri="{FF2B5EF4-FFF2-40B4-BE49-F238E27FC236}">
                <a16:creationId xmlns:a16="http://schemas.microsoft.com/office/drawing/2014/main" id="{F7E328BA-4DD1-8CBE-0EDA-7F12BFE1A929}"/>
              </a:ext>
            </a:extLst>
          </p:cNvPr>
          <p:cNvSpPr>
            <a:spLocks noGrp="1"/>
          </p:cNvSpPr>
          <p:nvPr>
            <p:ph type="subTitle" idx="1"/>
          </p:nvPr>
        </p:nvSpPr>
        <p:spPr>
          <a:xfrm>
            <a:off x="2743200" y="7300789"/>
            <a:ext cx="6400800" cy="1752600"/>
          </a:xfrm>
        </p:spPr>
        <p:txBody>
          <a:bodyPr>
            <a:normAutofit/>
          </a:bodyPr>
          <a:lstStyle/>
          <a:p>
            <a:r>
              <a:rPr lang="en-US" sz="3600" b="1">
                <a:solidFill>
                  <a:schemeClr val="bg1">
                    <a:lumMod val="95000"/>
                  </a:schemeClr>
                </a:solidFill>
              </a:rPr>
              <a:t>Parent &amp; Family Relations</a:t>
            </a:r>
          </a:p>
          <a:p>
            <a:r>
              <a:rPr lang="en-US" sz="3600" b="1">
                <a:solidFill>
                  <a:schemeClr val="bg1">
                    <a:lumMod val="95000"/>
                  </a:schemeClr>
                </a:solidFill>
              </a:rPr>
              <a:t>parent@ttu.edu</a:t>
            </a:r>
          </a:p>
        </p:txBody>
      </p:sp>
      <p:pic>
        <p:nvPicPr>
          <p:cNvPr id="11" name="Picture 10" descr="A black arrow and text&#10;&#10;AI-generated content may be incorrect.">
            <a:extLst>
              <a:ext uri="{FF2B5EF4-FFF2-40B4-BE49-F238E27FC236}">
                <a16:creationId xmlns:a16="http://schemas.microsoft.com/office/drawing/2014/main" id="{3E91C016-D615-0C0A-2DD6-DADCB8223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3270" y="5664958"/>
            <a:ext cx="1766609" cy="1774175"/>
          </a:xfrm>
          <a:prstGeom prst="rect">
            <a:avLst/>
          </a:prstGeom>
        </p:spPr>
      </p:pic>
      <p:pic>
        <p:nvPicPr>
          <p:cNvPr id="6" name="Picture 5">
            <a:extLst>
              <a:ext uri="{FF2B5EF4-FFF2-40B4-BE49-F238E27FC236}">
                <a16:creationId xmlns:a16="http://schemas.microsoft.com/office/drawing/2014/main" id="{8DE2164D-8AE1-769D-0191-FB0D4EBE4C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10084" y="4036522"/>
            <a:ext cx="2657254" cy="2657254"/>
          </a:xfrm>
          <a:prstGeom prst="rect">
            <a:avLst/>
          </a:prstGeom>
        </p:spPr>
      </p:pic>
    </p:spTree>
    <p:extLst>
      <p:ext uri="{BB962C8B-B14F-4D97-AF65-F5344CB8AC3E}">
        <p14:creationId xmlns:p14="http://schemas.microsoft.com/office/powerpoint/2010/main" val="1597703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background with white dots&#10;&#10;Description automatically generated">
            <a:extLst>
              <a:ext uri="{FF2B5EF4-FFF2-40B4-BE49-F238E27FC236}">
                <a16:creationId xmlns:a16="http://schemas.microsoft.com/office/drawing/2014/main" id="{33E4D382-C63A-06B5-B212-6CF6EB0B578D}"/>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5" y="186838"/>
            <a:ext cx="1912331" cy="18287999"/>
          </a:xfrm>
          <a:prstGeom prst="rect">
            <a:avLst/>
          </a:prstGeom>
        </p:spPr>
      </p:pic>
      <p:sp>
        <p:nvSpPr>
          <p:cNvPr id="2" name="Title 1"/>
          <p:cNvSpPr>
            <a:spLocks noGrp="1"/>
          </p:cNvSpPr>
          <p:nvPr>
            <p:ph type="title"/>
          </p:nvPr>
        </p:nvSpPr>
        <p:spPr>
          <a:xfrm>
            <a:off x="1428750" y="508634"/>
            <a:ext cx="15430500" cy="1607345"/>
          </a:xfrm>
        </p:spPr>
        <p:txBody>
          <a:bodyPr>
            <a:normAutofit/>
          </a:bodyPr>
          <a:lstStyle/>
          <a:p>
            <a:r>
              <a:rPr lang="en-US" sz="4800" b="1" cap="all"/>
              <a:t>In today’s webinar</a:t>
            </a:r>
            <a:endParaRPr sz="4800" b="1" cap="all"/>
          </a:p>
        </p:txBody>
      </p:sp>
      <p:sp>
        <p:nvSpPr>
          <p:cNvPr id="3" name="Content Placeholder 2"/>
          <p:cNvSpPr>
            <a:spLocks noGrp="1"/>
          </p:cNvSpPr>
          <p:nvPr>
            <p:ph idx="1"/>
          </p:nvPr>
        </p:nvSpPr>
        <p:spPr>
          <a:xfrm>
            <a:off x="861191" y="2937718"/>
            <a:ext cx="8077857" cy="4411564"/>
          </a:xfrm>
        </p:spPr>
        <p:txBody>
          <a:bodyPr>
            <a:normAutofit lnSpcReduction="10000"/>
          </a:bodyPr>
          <a:lstStyle/>
          <a:p>
            <a:pPr marL="527685" indent="-514984">
              <a:lnSpc>
                <a:spcPct val="100000"/>
              </a:lnSpc>
              <a:buClr>
                <a:srgbClr val="B50B00"/>
              </a:buClr>
              <a:buFont typeface="Arial"/>
              <a:buChar char="•"/>
              <a:tabLst>
                <a:tab pos="527685" algn="l"/>
              </a:tabLst>
            </a:pPr>
            <a:r>
              <a:rPr lang="en-US" sz="3200" spc="250">
                <a:cs typeface="Calibri"/>
              </a:rPr>
              <a:t>Staying</a:t>
            </a:r>
            <a:r>
              <a:rPr lang="en-US" sz="3200" spc="95">
                <a:cs typeface="Calibri"/>
              </a:rPr>
              <a:t> </a:t>
            </a:r>
            <a:r>
              <a:rPr lang="en-US" sz="3200" spc="250">
                <a:cs typeface="Calibri"/>
              </a:rPr>
              <a:t>Connected</a:t>
            </a:r>
            <a:endParaRPr lang="en-US" sz="3200">
              <a:cs typeface="Calibri"/>
            </a:endParaRPr>
          </a:p>
          <a:p>
            <a:pPr marL="527685" indent="-514984">
              <a:lnSpc>
                <a:spcPct val="100000"/>
              </a:lnSpc>
              <a:spcBef>
                <a:spcPts val="720"/>
              </a:spcBef>
              <a:buClr>
                <a:srgbClr val="B50B00"/>
              </a:buClr>
              <a:buFont typeface="Arial"/>
              <a:buChar char="•"/>
              <a:tabLst>
                <a:tab pos="527685" algn="l"/>
              </a:tabLst>
            </a:pPr>
            <a:r>
              <a:rPr lang="en-US" sz="3200" spc="190">
                <a:cs typeface="Calibri"/>
              </a:rPr>
              <a:t>Housing Reminders</a:t>
            </a:r>
          </a:p>
          <a:p>
            <a:pPr marL="527685" indent="-514984">
              <a:lnSpc>
                <a:spcPct val="100000"/>
              </a:lnSpc>
              <a:spcBef>
                <a:spcPts val="720"/>
              </a:spcBef>
              <a:buClr>
                <a:srgbClr val="B50B00"/>
              </a:buClr>
              <a:buFont typeface="Arial"/>
              <a:buChar char="•"/>
              <a:tabLst>
                <a:tab pos="527685" algn="l"/>
              </a:tabLst>
            </a:pPr>
            <a:r>
              <a:rPr lang="en-US" sz="3200" spc="190">
                <a:cs typeface="Calibri"/>
              </a:rPr>
              <a:t>Financial Aid and Tuition Payment Reminders</a:t>
            </a:r>
          </a:p>
          <a:p>
            <a:pPr marL="527685" indent="-514984">
              <a:lnSpc>
                <a:spcPct val="100000"/>
              </a:lnSpc>
              <a:spcBef>
                <a:spcPts val="720"/>
              </a:spcBef>
              <a:buClr>
                <a:srgbClr val="B50B00"/>
              </a:buClr>
              <a:buFont typeface="Arial"/>
              <a:buChar char="•"/>
              <a:tabLst>
                <a:tab pos="527685" algn="l"/>
              </a:tabLst>
            </a:pPr>
            <a:r>
              <a:rPr lang="en-US" sz="3200" spc="190">
                <a:cs typeface="Calibri"/>
              </a:rPr>
              <a:t>Meal Plan Reminders</a:t>
            </a:r>
            <a:endParaRPr lang="en-US" sz="3200" spc="229">
              <a:cs typeface="Calibri"/>
            </a:endParaRPr>
          </a:p>
          <a:p>
            <a:pPr marL="527685" indent="-514984">
              <a:lnSpc>
                <a:spcPct val="100000"/>
              </a:lnSpc>
              <a:spcBef>
                <a:spcPts val="720"/>
              </a:spcBef>
              <a:buClr>
                <a:srgbClr val="B50B00"/>
              </a:buClr>
              <a:buFont typeface="Arial"/>
              <a:buChar char="•"/>
              <a:tabLst>
                <a:tab pos="527685" algn="l"/>
              </a:tabLst>
            </a:pPr>
            <a:r>
              <a:rPr lang="en-US" sz="3200" spc="229">
                <a:cs typeface="Calibri"/>
              </a:rPr>
              <a:t>Raider Welcome</a:t>
            </a:r>
          </a:p>
          <a:p>
            <a:pPr marL="527685" indent="-514984">
              <a:lnSpc>
                <a:spcPct val="100000"/>
              </a:lnSpc>
              <a:spcBef>
                <a:spcPts val="720"/>
              </a:spcBef>
              <a:buClr>
                <a:srgbClr val="B50B00"/>
              </a:buClr>
              <a:buFont typeface="Arial"/>
              <a:buChar char="•"/>
              <a:tabLst>
                <a:tab pos="527685" algn="l"/>
              </a:tabLst>
            </a:pPr>
            <a:r>
              <a:rPr lang="en-US" sz="3200" spc="229">
                <a:cs typeface="Calibri"/>
              </a:rPr>
              <a:t>Power of Attorney (POA) Workshops</a:t>
            </a:r>
            <a:endParaRPr lang="en-US" sz="3200">
              <a:cs typeface="Calibri"/>
            </a:endParaRPr>
          </a:p>
          <a:p>
            <a:pPr marL="12701" indent="0">
              <a:lnSpc>
                <a:spcPct val="100000"/>
              </a:lnSpc>
              <a:spcBef>
                <a:spcPts val="720"/>
              </a:spcBef>
              <a:buClr>
                <a:srgbClr val="B50B00"/>
              </a:buClr>
              <a:buNone/>
              <a:tabLst>
                <a:tab pos="527685" algn="l"/>
              </a:tabLst>
            </a:pPr>
            <a:endParaRPr lang="en-US" sz="4000">
              <a:cs typeface="Calibri"/>
            </a:endParaRPr>
          </a:p>
        </p:txBody>
      </p:sp>
      <p:grpSp>
        <p:nvGrpSpPr>
          <p:cNvPr id="13" name="Group 12">
            <a:extLst>
              <a:ext uri="{FF2B5EF4-FFF2-40B4-BE49-F238E27FC236}">
                <a16:creationId xmlns:a16="http://schemas.microsoft.com/office/drawing/2014/main" id="{C475EBF0-4B9B-152C-1E9C-EC87B0A31AF8}"/>
              </a:ext>
            </a:extLst>
          </p:cNvPr>
          <p:cNvGrpSpPr>
            <a:grpSpLocks noGrp="1" noUngrp="1" noRot="1" noChangeAspect="1" noMove="1" noResize="1"/>
          </p:cNvGrpSpPr>
          <p:nvPr/>
        </p:nvGrpSpPr>
        <p:grpSpPr>
          <a:xfrm>
            <a:off x="6596611" y="8640327"/>
            <a:ext cx="5094776" cy="1381020"/>
            <a:chOff x="5067300" y="6097489"/>
            <a:chExt cx="2057400" cy="557691"/>
          </a:xfrm>
        </p:grpSpPr>
        <p:grpSp>
          <p:nvGrpSpPr>
            <p:cNvPr id="14" name="Group 19">
              <a:extLst>
                <a:ext uri="{FF2B5EF4-FFF2-40B4-BE49-F238E27FC236}">
                  <a16:creationId xmlns:a16="http://schemas.microsoft.com/office/drawing/2014/main" id="{3CA1586E-1227-F35C-E6AA-AB42415A61D6}"/>
                </a:ext>
              </a:extLst>
            </p:cNvPr>
            <p:cNvGrpSpPr>
              <a:grpSpLocks noGrp="1" noUngrp="1" noRot="1" noMove="1" noResize="1"/>
            </p:cNvGrpSpPr>
            <p:nvPr/>
          </p:nvGrpSpPr>
          <p:grpSpPr>
            <a:xfrm>
              <a:off x="5067300" y="6279315"/>
              <a:ext cx="2057400" cy="194039"/>
              <a:chOff x="0" y="0"/>
              <a:chExt cx="812800" cy="76657"/>
            </a:xfrm>
          </p:grpSpPr>
          <p:sp>
            <p:nvSpPr>
              <p:cNvPr id="19" name="Freeform 20">
                <a:extLst>
                  <a:ext uri="{FF2B5EF4-FFF2-40B4-BE49-F238E27FC236}">
                    <a16:creationId xmlns:a16="http://schemas.microsoft.com/office/drawing/2014/main" id="{C22CD648-CF73-0415-5DB9-85EF0D58F173}"/>
                  </a:ext>
                </a:extLst>
              </p:cNvPr>
              <p:cNvSpPr>
                <a:spLocks noGrp="1" noRot="1" noMove="1" noResize="1" noEditPoints="1" noAdjustHandles="1" noChangeArrowheads="1" noChangeShapeType="1"/>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0" name="TextBox 21">
                <a:extLst>
                  <a:ext uri="{FF2B5EF4-FFF2-40B4-BE49-F238E27FC236}">
                    <a16:creationId xmlns:a16="http://schemas.microsoft.com/office/drawing/2014/main" id="{B9E3D33B-CA2E-7945-F681-551D23A80FB0}"/>
                  </a:ext>
                </a:extLst>
              </p:cNvPr>
              <p:cNvSpPr txBox="1">
                <a:spLocks noGrp="1" noRot="1" noMove="1" noResize="1" noEditPoints="1" noAdjustHandles="1" noChangeArrowheads="1" noChangeShapeType="1"/>
              </p:cNvSpPr>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15" name="Group 22">
              <a:extLst>
                <a:ext uri="{FF2B5EF4-FFF2-40B4-BE49-F238E27FC236}">
                  <a16:creationId xmlns:a16="http://schemas.microsoft.com/office/drawing/2014/main" id="{BBE9A2D7-2FC5-461E-5F64-DE5F889FD110}"/>
                </a:ext>
              </a:extLst>
            </p:cNvPr>
            <p:cNvGrpSpPr>
              <a:grpSpLocks noGrp="1" noUngrp="1" noRot="1" noMove="1" noResize="1"/>
            </p:cNvGrpSpPr>
            <p:nvPr/>
          </p:nvGrpSpPr>
          <p:grpSpPr>
            <a:xfrm>
              <a:off x="5259763" y="6097489"/>
              <a:ext cx="1672475" cy="557691"/>
              <a:chOff x="0" y="0"/>
              <a:chExt cx="3344950" cy="1115382"/>
            </a:xfrm>
          </p:grpSpPr>
          <p:sp>
            <p:nvSpPr>
              <p:cNvPr id="16" name="Freeform 23">
                <a:extLst>
                  <a:ext uri="{FF2B5EF4-FFF2-40B4-BE49-F238E27FC236}">
                    <a16:creationId xmlns:a16="http://schemas.microsoft.com/office/drawing/2014/main" id="{F883CDDA-C664-A5DD-7762-2498277A586B}"/>
                  </a:ext>
                </a:extLst>
              </p:cNvPr>
              <p:cNvSpPr>
                <a:spLocks noGrp="1" noRot="1" noMove="1" noResize="1" noEditPoints="1" noAdjustHandles="1" noChangeArrowheads="1" noChangeShapeType="1"/>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17" name="Freeform 24">
                <a:extLst>
                  <a:ext uri="{FF2B5EF4-FFF2-40B4-BE49-F238E27FC236}">
                    <a16:creationId xmlns:a16="http://schemas.microsoft.com/office/drawing/2014/main" id="{10E25B79-7532-F534-AC50-C811CC5CFBFB}"/>
                  </a:ext>
                </a:extLst>
              </p:cNvPr>
              <p:cNvSpPr>
                <a:spLocks noGrp="1" noRot="1" noMove="1" noResize="1" noEditPoints="1" noAdjustHandles="1" noChangeArrowheads="1" noChangeShapeType="1"/>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18" name="Freeform 25">
                <a:extLst>
                  <a:ext uri="{FF2B5EF4-FFF2-40B4-BE49-F238E27FC236}">
                    <a16:creationId xmlns:a16="http://schemas.microsoft.com/office/drawing/2014/main" id="{6F07C6F9-BDFB-1618-08DD-7967AB187F1A}"/>
                  </a:ext>
                </a:extLst>
              </p:cNvPr>
              <p:cNvSpPr>
                <a:spLocks noGrp="1" noRot="1" noMove="1" noResize="1" noEditPoints="1" noAdjustHandles="1" noChangeArrowheads="1" noChangeShapeType="1"/>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sp>
        <p:nvSpPr>
          <p:cNvPr id="5" name="TextBox 4">
            <a:extLst>
              <a:ext uri="{FF2B5EF4-FFF2-40B4-BE49-F238E27FC236}">
                <a16:creationId xmlns:a16="http://schemas.microsoft.com/office/drawing/2014/main" id="{514BBBA8-6311-2492-B7E6-EA5C6BBDEA46}"/>
              </a:ext>
            </a:extLst>
          </p:cNvPr>
          <p:cNvSpPr txBox="1"/>
          <p:nvPr/>
        </p:nvSpPr>
        <p:spPr>
          <a:xfrm>
            <a:off x="9833770" y="2937718"/>
            <a:ext cx="9144000" cy="3988271"/>
          </a:xfrm>
          <a:prstGeom prst="rect">
            <a:avLst/>
          </a:prstGeom>
          <a:noFill/>
        </p:spPr>
        <p:txBody>
          <a:bodyPr wrap="square">
            <a:spAutoFit/>
          </a:bodyPr>
          <a:lstStyle/>
          <a:p>
            <a:pPr marL="527685" indent="-514984">
              <a:lnSpc>
                <a:spcPct val="100000"/>
              </a:lnSpc>
              <a:spcBef>
                <a:spcPts val="720"/>
              </a:spcBef>
              <a:buClr>
                <a:srgbClr val="B50B00"/>
              </a:buClr>
              <a:buFont typeface="Arial"/>
              <a:buChar char="•"/>
              <a:tabLst>
                <a:tab pos="527685" algn="l"/>
              </a:tabLst>
            </a:pPr>
            <a:r>
              <a:rPr lang="en-US" sz="3200" spc="215">
                <a:cs typeface="Calibri"/>
              </a:rPr>
              <a:t>Student</a:t>
            </a:r>
            <a:r>
              <a:rPr lang="en-US" sz="3200" spc="60">
                <a:cs typeface="Calibri"/>
              </a:rPr>
              <a:t> </a:t>
            </a:r>
            <a:r>
              <a:rPr lang="en-US" sz="3200" spc="215">
                <a:cs typeface="Calibri"/>
              </a:rPr>
              <a:t>Health</a:t>
            </a:r>
            <a:r>
              <a:rPr lang="en-US" sz="3200" spc="75">
                <a:cs typeface="Calibri"/>
              </a:rPr>
              <a:t> </a:t>
            </a:r>
            <a:r>
              <a:rPr lang="en-US" sz="3200" spc="260">
                <a:cs typeface="Calibri"/>
              </a:rPr>
              <a:t>and</a:t>
            </a:r>
            <a:r>
              <a:rPr lang="en-US" sz="3200" spc="60">
                <a:cs typeface="Calibri"/>
              </a:rPr>
              <a:t> </a:t>
            </a:r>
            <a:r>
              <a:rPr lang="en-US" sz="3200" spc="200">
                <a:cs typeface="Calibri"/>
              </a:rPr>
              <a:t>Wellness</a:t>
            </a:r>
            <a:endParaRPr lang="en-US" sz="3200">
              <a:cs typeface="Calibri"/>
            </a:endParaRPr>
          </a:p>
          <a:p>
            <a:pPr marL="527685" indent="-514984">
              <a:lnSpc>
                <a:spcPct val="100000"/>
              </a:lnSpc>
              <a:spcBef>
                <a:spcPts val="720"/>
              </a:spcBef>
              <a:buClr>
                <a:srgbClr val="B50B00"/>
              </a:buClr>
              <a:buFont typeface="Arial"/>
              <a:buChar char="•"/>
              <a:tabLst>
                <a:tab pos="527685" algn="l"/>
              </a:tabLst>
            </a:pPr>
            <a:r>
              <a:rPr lang="en-US" sz="3200" spc="270">
                <a:cs typeface="Calibri"/>
              </a:rPr>
              <a:t>Navigating Academics</a:t>
            </a:r>
          </a:p>
          <a:p>
            <a:pPr marL="527685" indent="-514984">
              <a:lnSpc>
                <a:spcPct val="100000"/>
              </a:lnSpc>
              <a:spcBef>
                <a:spcPts val="720"/>
              </a:spcBef>
              <a:buClr>
                <a:srgbClr val="B50B00"/>
              </a:buClr>
              <a:buFont typeface="Arial"/>
              <a:buChar char="•"/>
              <a:tabLst>
                <a:tab pos="527685" algn="l"/>
              </a:tabLst>
            </a:pPr>
            <a:r>
              <a:rPr lang="en-US" sz="3200" spc="270">
                <a:cs typeface="Calibri"/>
              </a:rPr>
              <a:t>Move-in Reminders and Mailing Packages</a:t>
            </a:r>
          </a:p>
          <a:p>
            <a:pPr marL="527685" indent="-514984">
              <a:lnSpc>
                <a:spcPct val="100000"/>
              </a:lnSpc>
              <a:spcBef>
                <a:spcPts val="720"/>
              </a:spcBef>
              <a:buClr>
                <a:srgbClr val="B50B00"/>
              </a:buClr>
              <a:buFont typeface="Arial"/>
              <a:buChar char="•"/>
              <a:tabLst>
                <a:tab pos="527685" algn="l"/>
              </a:tabLst>
            </a:pPr>
            <a:r>
              <a:rPr lang="en-US" sz="3200" err="1">
                <a:cs typeface="Calibri"/>
              </a:rPr>
              <a:t>OneStop</a:t>
            </a:r>
            <a:r>
              <a:rPr lang="en-US" sz="3200">
                <a:cs typeface="Calibri"/>
              </a:rPr>
              <a:t> and Refuel &amp; Refresh events</a:t>
            </a:r>
          </a:p>
          <a:p>
            <a:pPr marL="527685" indent="-514984">
              <a:lnSpc>
                <a:spcPct val="100000"/>
              </a:lnSpc>
              <a:spcBef>
                <a:spcPts val="720"/>
              </a:spcBef>
              <a:buClr>
                <a:srgbClr val="B50B00"/>
              </a:buClr>
              <a:buFont typeface="Arial"/>
              <a:buChar char="•"/>
              <a:tabLst>
                <a:tab pos="527685" algn="l"/>
              </a:tabLst>
            </a:pPr>
            <a:r>
              <a:rPr lang="en-US" sz="3200" spc="215">
                <a:cs typeface="Calibri"/>
              </a:rPr>
              <a:t>Family</a:t>
            </a:r>
            <a:r>
              <a:rPr lang="en-US" sz="3200" spc="50">
                <a:cs typeface="Calibri"/>
              </a:rPr>
              <a:t> </a:t>
            </a:r>
            <a:r>
              <a:rPr lang="en-US" sz="3200" spc="254">
                <a:cs typeface="Calibri"/>
              </a:rPr>
              <a:t>Weekend</a:t>
            </a:r>
          </a:p>
          <a:p>
            <a:pPr marL="527685" indent="-514984">
              <a:lnSpc>
                <a:spcPct val="100000"/>
              </a:lnSpc>
              <a:spcBef>
                <a:spcPts val="720"/>
              </a:spcBef>
              <a:buClr>
                <a:srgbClr val="B50B00"/>
              </a:buClr>
              <a:buFont typeface="Arial"/>
              <a:buChar char="•"/>
              <a:tabLst>
                <a:tab pos="527685" algn="l"/>
              </a:tabLst>
            </a:pPr>
            <a:r>
              <a:rPr lang="en-US" sz="3200" spc="254">
                <a:cs typeface="Calibri"/>
              </a:rPr>
              <a:t>Q&amp;A</a:t>
            </a:r>
            <a:endParaRPr lang="en-US" sz="3200">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5989" y="2188814"/>
            <a:ext cx="4295775" cy="696595"/>
          </a:xfrm>
          <a:prstGeom prst="rect">
            <a:avLst/>
          </a:prstGeom>
        </p:spPr>
        <p:txBody>
          <a:bodyPr vert="horz" wrap="square" lIns="0" tIns="12700" rIns="0" bIns="0" rtlCol="0">
            <a:spAutoFit/>
          </a:bodyPr>
          <a:lstStyle/>
          <a:p>
            <a:pPr marL="12700">
              <a:lnSpc>
                <a:spcPct val="100000"/>
              </a:lnSpc>
              <a:spcBef>
                <a:spcPts val="100"/>
              </a:spcBef>
            </a:pPr>
            <a:r>
              <a:rPr sz="4400" b="0" spc="305">
                <a:solidFill>
                  <a:srgbClr val="CC0000"/>
                </a:solidFill>
                <a:latin typeface="Calibri"/>
                <a:cs typeface="Calibri"/>
              </a:rPr>
              <a:t>Connect</a:t>
            </a:r>
            <a:r>
              <a:rPr sz="4400" b="0" spc="80">
                <a:solidFill>
                  <a:srgbClr val="CC0000"/>
                </a:solidFill>
                <a:latin typeface="Calibri"/>
                <a:cs typeface="Calibri"/>
              </a:rPr>
              <a:t> </a:t>
            </a:r>
            <a:r>
              <a:rPr sz="4400" b="0" spc="140">
                <a:solidFill>
                  <a:srgbClr val="CC0000"/>
                </a:solidFill>
                <a:latin typeface="Calibri"/>
                <a:cs typeface="Calibri"/>
              </a:rPr>
              <a:t>With</a:t>
            </a:r>
            <a:r>
              <a:rPr sz="4400" b="0" spc="120">
                <a:solidFill>
                  <a:srgbClr val="CC0000"/>
                </a:solidFill>
                <a:latin typeface="Calibri"/>
                <a:cs typeface="Calibri"/>
              </a:rPr>
              <a:t> </a:t>
            </a:r>
            <a:r>
              <a:rPr sz="4400" b="0" spc="229">
                <a:solidFill>
                  <a:srgbClr val="CC0000"/>
                </a:solidFill>
                <a:latin typeface="Calibri"/>
                <a:cs typeface="Calibri"/>
              </a:rPr>
              <a:t>Us</a:t>
            </a:r>
            <a:endParaRPr sz="4400">
              <a:latin typeface="Calibri"/>
              <a:cs typeface="Calibri"/>
            </a:endParaRPr>
          </a:p>
        </p:txBody>
      </p:sp>
      <p:sp>
        <p:nvSpPr>
          <p:cNvPr id="3" name="object 3"/>
          <p:cNvSpPr txBox="1"/>
          <p:nvPr/>
        </p:nvSpPr>
        <p:spPr>
          <a:xfrm>
            <a:off x="935989" y="2917285"/>
            <a:ext cx="7155815" cy="6038833"/>
          </a:xfrm>
          <a:prstGeom prst="rect">
            <a:avLst/>
          </a:prstGeom>
        </p:spPr>
        <p:txBody>
          <a:bodyPr vert="horz" wrap="square" lIns="0" tIns="69850" rIns="0" bIns="0" rtlCol="0">
            <a:spAutoFit/>
          </a:bodyPr>
          <a:lstStyle/>
          <a:p>
            <a:pPr marL="494030" marR="530860" indent="-481965">
              <a:lnSpc>
                <a:spcPts val="3560"/>
              </a:lnSpc>
              <a:spcBef>
                <a:spcPts val="550"/>
              </a:spcBef>
              <a:buClr>
                <a:srgbClr val="B50B00"/>
              </a:buClr>
              <a:buFont typeface="Wingdings"/>
              <a:buChar char=""/>
              <a:tabLst>
                <a:tab pos="494030" algn="l"/>
              </a:tabLst>
            </a:pPr>
            <a:r>
              <a:rPr sz="3300" spc="85">
                <a:latin typeface="Calibri"/>
                <a:cs typeface="Calibri"/>
              </a:rPr>
              <a:t>Parent</a:t>
            </a:r>
            <a:r>
              <a:rPr sz="3300" spc="75">
                <a:latin typeface="Calibri"/>
                <a:cs typeface="Calibri"/>
              </a:rPr>
              <a:t> </a:t>
            </a:r>
            <a:r>
              <a:rPr sz="3300" spc="65">
                <a:latin typeface="Calibri"/>
                <a:cs typeface="Calibri"/>
              </a:rPr>
              <a:t>&amp;</a:t>
            </a:r>
            <a:r>
              <a:rPr sz="3300" spc="85">
                <a:latin typeface="Calibri"/>
                <a:cs typeface="Calibri"/>
              </a:rPr>
              <a:t> </a:t>
            </a:r>
            <a:r>
              <a:rPr sz="3300" spc="140">
                <a:latin typeface="Calibri"/>
                <a:cs typeface="Calibri"/>
              </a:rPr>
              <a:t>Family</a:t>
            </a:r>
            <a:r>
              <a:rPr sz="3300" spc="80">
                <a:latin typeface="Calibri"/>
                <a:cs typeface="Calibri"/>
              </a:rPr>
              <a:t> </a:t>
            </a:r>
            <a:r>
              <a:rPr sz="3300" spc="130">
                <a:latin typeface="Calibri"/>
                <a:cs typeface="Calibri"/>
              </a:rPr>
              <a:t>Relations</a:t>
            </a:r>
            <a:r>
              <a:rPr sz="3300" spc="95">
                <a:latin typeface="Calibri"/>
                <a:cs typeface="Calibri"/>
              </a:rPr>
              <a:t> </a:t>
            </a:r>
            <a:r>
              <a:rPr sz="3300" spc="110">
                <a:latin typeface="Calibri"/>
                <a:cs typeface="Calibri"/>
              </a:rPr>
              <a:t>is</a:t>
            </a:r>
            <a:r>
              <a:rPr sz="3300" spc="80">
                <a:latin typeface="Calibri"/>
                <a:cs typeface="Calibri"/>
              </a:rPr>
              <a:t> </a:t>
            </a:r>
            <a:r>
              <a:rPr sz="3300" spc="125">
                <a:latin typeface="Calibri"/>
                <a:cs typeface="Calibri"/>
              </a:rPr>
              <a:t>your </a:t>
            </a:r>
            <a:r>
              <a:rPr sz="3300" spc="175">
                <a:latin typeface="Calibri"/>
                <a:cs typeface="Calibri"/>
              </a:rPr>
              <a:t>support</a:t>
            </a:r>
            <a:r>
              <a:rPr sz="3300" spc="70">
                <a:latin typeface="Calibri"/>
                <a:cs typeface="Calibri"/>
              </a:rPr>
              <a:t> </a:t>
            </a:r>
            <a:r>
              <a:rPr sz="3300" spc="145">
                <a:latin typeface="Calibri"/>
                <a:cs typeface="Calibri"/>
              </a:rPr>
              <a:t>team</a:t>
            </a:r>
            <a:r>
              <a:rPr sz="3300" spc="85">
                <a:latin typeface="Calibri"/>
                <a:cs typeface="Calibri"/>
              </a:rPr>
              <a:t> </a:t>
            </a:r>
            <a:r>
              <a:rPr sz="3300" spc="220">
                <a:latin typeface="Calibri"/>
                <a:cs typeface="Calibri"/>
              </a:rPr>
              <a:t>on</a:t>
            </a:r>
            <a:r>
              <a:rPr sz="3300" spc="80">
                <a:latin typeface="Calibri"/>
                <a:cs typeface="Calibri"/>
              </a:rPr>
              <a:t> </a:t>
            </a:r>
            <a:r>
              <a:rPr sz="3300" spc="185">
                <a:latin typeface="Calibri"/>
                <a:cs typeface="Calibri"/>
              </a:rPr>
              <a:t>campus!</a:t>
            </a:r>
            <a:endParaRPr sz="3300">
              <a:latin typeface="Calibri"/>
              <a:cs typeface="Calibri"/>
            </a:endParaRPr>
          </a:p>
          <a:p>
            <a:pPr>
              <a:lnSpc>
                <a:spcPct val="100000"/>
              </a:lnSpc>
              <a:spcBef>
                <a:spcPts val="1350"/>
              </a:spcBef>
              <a:buClr>
                <a:srgbClr val="B50B00"/>
              </a:buClr>
              <a:buFont typeface="Wingdings"/>
              <a:buChar char=""/>
            </a:pPr>
            <a:endParaRPr sz="3300">
              <a:latin typeface="Calibri"/>
              <a:cs typeface="Calibri"/>
            </a:endParaRPr>
          </a:p>
          <a:p>
            <a:pPr marL="12700" marR="840740">
              <a:lnSpc>
                <a:spcPts val="4750"/>
              </a:lnSpc>
            </a:pPr>
            <a:r>
              <a:rPr sz="4400" spc="290">
                <a:solidFill>
                  <a:srgbClr val="CC0000"/>
                </a:solidFill>
                <a:latin typeface="Calibri"/>
                <a:cs typeface="Calibri"/>
              </a:rPr>
              <a:t>Supporting</a:t>
            </a:r>
            <a:r>
              <a:rPr sz="4400" spc="100">
                <a:solidFill>
                  <a:srgbClr val="CC0000"/>
                </a:solidFill>
                <a:latin typeface="Calibri"/>
                <a:cs typeface="Calibri"/>
              </a:rPr>
              <a:t> </a:t>
            </a:r>
            <a:r>
              <a:rPr sz="4400" spc="195">
                <a:solidFill>
                  <a:srgbClr val="CC0000"/>
                </a:solidFill>
                <a:latin typeface="Calibri"/>
                <a:cs typeface="Calibri"/>
              </a:rPr>
              <a:t>your</a:t>
            </a:r>
            <a:r>
              <a:rPr sz="4400" spc="130">
                <a:solidFill>
                  <a:srgbClr val="CC0000"/>
                </a:solidFill>
                <a:latin typeface="Calibri"/>
                <a:cs typeface="Calibri"/>
              </a:rPr>
              <a:t> </a:t>
            </a:r>
            <a:r>
              <a:rPr sz="4400" spc="200">
                <a:solidFill>
                  <a:srgbClr val="CC0000"/>
                </a:solidFill>
                <a:latin typeface="Calibri"/>
                <a:cs typeface="Calibri"/>
              </a:rPr>
              <a:t>Student </a:t>
            </a:r>
            <a:r>
              <a:rPr sz="4400" spc="225">
                <a:solidFill>
                  <a:srgbClr val="CC0000"/>
                </a:solidFill>
                <a:latin typeface="Calibri"/>
                <a:cs typeface="Calibri"/>
              </a:rPr>
              <a:t>From</a:t>
            </a:r>
            <a:r>
              <a:rPr sz="4400" spc="114">
                <a:solidFill>
                  <a:srgbClr val="CC0000"/>
                </a:solidFill>
                <a:latin typeface="Calibri"/>
                <a:cs typeface="Calibri"/>
              </a:rPr>
              <a:t> </a:t>
            </a:r>
            <a:r>
              <a:rPr sz="4400" spc="229">
                <a:solidFill>
                  <a:srgbClr val="CC0000"/>
                </a:solidFill>
                <a:latin typeface="Calibri"/>
                <a:cs typeface="Calibri"/>
              </a:rPr>
              <a:t>a</a:t>
            </a:r>
            <a:r>
              <a:rPr sz="4400" spc="114">
                <a:solidFill>
                  <a:srgbClr val="CC0000"/>
                </a:solidFill>
                <a:latin typeface="Calibri"/>
                <a:cs typeface="Calibri"/>
              </a:rPr>
              <a:t> </a:t>
            </a:r>
            <a:r>
              <a:rPr sz="4400" spc="229">
                <a:solidFill>
                  <a:srgbClr val="CC0000"/>
                </a:solidFill>
                <a:latin typeface="Calibri"/>
                <a:cs typeface="Calibri"/>
              </a:rPr>
              <a:t>Distance</a:t>
            </a:r>
            <a:endParaRPr sz="4400">
              <a:latin typeface="Calibri"/>
              <a:cs typeface="Calibri"/>
            </a:endParaRPr>
          </a:p>
          <a:p>
            <a:pPr marL="494030" indent="-481330">
              <a:lnSpc>
                <a:spcPct val="100000"/>
              </a:lnSpc>
              <a:spcBef>
                <a:spcPts val="385"/>
              </a:spcBef>
              <a:buClr>
                <a:srgbClr val="B50B00"/>
              </a:buClr>
              <a:buFont typeface="Wingdings"/>
              <a:buChar char=""/>
              <a:tabLst>
                <a:tab pos="494030" algn="l"/>
              </a:tabLst>
            </a:pPr>
            <a:r>
              <a:rPr lang="en-US" sz="3300" spc="165">
                <a:latin typeface="Calibri"/>
                <a:cs typeface="Calibri"/>
              </a:rPr>
              <a:t>Active </a:t>
            </a:r>
            <a:r>
              <a:rPr sz="3300" spc="165">
                <a:latin typeface="Calibri"/>
                <a:cs typeface="Calibri"/>
              </a:rPr>
              <a:t>Listening</a:t>
            </a:r>
            <a:endParaRPr sz="3300">
              <a:latin typeface="Calibri"/>
              <a:cs typeface="Calibri"/>
            </a:endParaRPr>
          </a:p>
          <a:p>
            <a:pPr marL="494030" indent="-481330">
              <a:lnSpc>
                <a:spcPct val="100000"/>
              </a:lnSpc>
              <a:spcBef>
                <a:spcPts val="395"/>
              </a:spcBef>
              <a:buClr>
                <a:srgbClr val="B50B00"/>
              </a:buClr>
              <a:buFont typeface="Wingdings"/>
              <a:buChar char=""/>
              <a:tabLst>
                <a:tab pos="494030" algn="l"/>
              </a:tabLst>
            </a:pPr>
            <a:r>
              <a:rPr sz="3300" spc="185">
                <a:latin typeface="Calibri"/>
                <a:cs typeface="Calibri"/>
              </a:rPr>
              <a:t>Ask,</a:t>
            </a:r>
            <a:r>
              <a:rPr sz="3300" spc="-5">
                <a:latin typeface="Calibri"/>
                <a:cs typeface="Calibri"/>
              </a:rPr>
              <a:t> </a:t>
            </a:r>
            <a:r>
              <a:rPr sz="3300" spc="135">
                <a:latin typeface="Calibri"/>
                <a:cs typeface="Calibri"/>
              </a:rPr>
              <a:t>“How</a:t>
            </a:r>
            <a:r>
              <a:rPr sz="3300" spc="80">
                <a:latin typeface="Calibri"/>
                <a:cs typeface="Calibri"/>
              </a:rPr>
              <a:t> </a:t>
            </a:r>
            <a:r>
              <a:rPr sz="3300" spc="190">
                <a:latin typeface="Calibri"/>
                <a:cs typeface="Calibri"/>
              </a:rPr>
              <a:t>would</a:t>
            </a:r>
            <a:r>
              <a:rPr sz="3300" spc="85">
                <a:latin typeface="Calibri"/>
                <a:cs typeface="Calibri"/>
              </a:rPr>
              <a:t> </a:t>
            </a:r>
            <a:r>
              <a:rPr sz="3300" spc="185">
                <a:latin typeface="Calibri"/>
                <a:cs typeface="Calibri"/>
              </a:rPr>
              <a:t>you</a:t>
            </a:r>
            <a:r>
              <a:rPr sz="3300" spc="80">
                <a:latin typeface="Calibri"/>
                <a:cs typeface="Calibri"/>
              </a:rPr>
              <a:t> </a:t>
            </a:r>
            <a:r>
              <a:rPr sz="3300" spc="195">
                <a:latin typeface="Calibri"/>
                <a:cs typeface="Calibri"/>
              </a:rPr>
              <a:t>handle</a:t>
            </a:r>
            <a:r>
              <a:rPr sz="3300" spc="100">
                <a:latin typeface="Calibri"/>
                <a:cs typeface="Calibri"/>
              </a:rPr>
              <a:t> </a:t>
            </a:r>
            <a:r>
              <a:rPr sz="3300" spc="-10">
                <a:latin typeface="Calibri"/>
                <a:cs typeface="Calibri"/>
              </a:rPr>
              <a:t>that?</a:t>
            </a:r>
            <a:r>
              <a:rPr lang="en-US" sz="3300" spc="-10">
                <a:latin typeface="Calibri"/>
                <a:cs typeface="Calibri"/>
              </a:rPr>
              <a:t> Or “Who can you talk to about…?</a:t>
            </a:r>
            <a:r>
              <a:rPr sz="3300" spc="-10">
                <a:latin typeface="Calibri"/>
                <a:cs typeface="Calibri"/>
              </a:rPr>
              <a:t>”</a:t>
            </a:r>
            <a:endParaRPr sz="3300">
              <a:latin typeface="Calibri"/>
              <a:cs typeface="Calibri"/>
            </a:endParaRPr>
          </a:p>
          <a:p>
            <a:pPr marL="494030" marR="625475" indent="-481965">
              <a:lnSpc>
                <a:spcPts val="3560"/>
              </a:lnSpc>
              <a:spcBef>
                <a:spcPts val="850"/>
              </a:spcBef>
              <a:buClr>
                <a:srgbClr val="B50B00"/>
              </a:buClr>
              <a:buFont typeface="Wingdings"/>
              <a:buChar char=""/>
              <a:tabLst>
                <a:tab pos="494030" algn="l"/>
              </a:tabLst>
            </a:pPr>
            <a:r>
              <a:rPr lang="en-US" sz="3300" spc="150">
                <a:latin typeface="Calibri"/>
                <a:cs typeface="Calibri"/>
              </a:rPr>
              <a:t>Remember,</a:t>
            </a:r>
            <a:r>
              <a:rPr sz="3300" spc="-40">
                <a:latin typeface="Calibri"/>
                <a:cs typeface="Calibri"/>
              </a:rPr>
              <a:t> </a:t>
            </a:r>
            <a:r>
              <a:rPr lang="en-US" sz="3300" spc="-40">
                <a:latin typeface="Calibri"/>
                <a:cs typeface="Calibri"/>
              </a:rPr>
              <a:t>i</a:t>
            </a:r>
            <a:r>
              <a:rPr sz="3300">
                <a:latin typeface="Calibri"/>
                <a:cs typeface="Calibri"/>
              </a:rPr>
              <a:t>t</a:t>
            </a:r>
            <a:r>
              <a:rPr sz="3300" spc="85">
                <a:latin typeface="Calibri"/>
                <a:cs typeface="Calibri"/>
              </a:rPr>
              <a:t> </a:t>
            </a:r>
            <a:r>
              <a:rPr sz="3300" spc="125">
                <a:latin typeface="Calibri"/>
                <a:cs typeface="Calibri"/>
              </a:rPr>
              <a:t>takes</a:t>
            </a:r>
            <a:r>
              <a:rPr sz="3300" spc="85">
                <a:latin typeface="Calibri"/>
                <a:cs typeface="Calibri"/>
              </a:rPr>
              <a:t> </a:t>
            </a:r>
            <a:r>
              <a:rPr sz="3300" spc="125">
                <a:latin typeface="Calibri"/>
                <a:cs typeface="Calibri"/>
              </a:rPr>
              <a:t>time</a:t>
            </a:r>
            <a:r>
              <a:rPr sz="3300" spc="70">
                <a:latin typeface="Calibri"/>
                <a:cs typeface="Calibri"/>
              </a:rPr>
              <a:t> </a:t>
            </a:r>
            <a:r>
              <a:rPr sz="3300" spc="55">
                <a:latin typeface="Calibri"/>
                <a:cs typeface="Calibri"/>
              </a:rPr>
              <a:t>for </a:t>
            </a:r>
            <a:r>
              <a:rPr sz="3300" spc="145">
                <a:latin typeface="Calibri"/>
                <a:cs typeface="Calibri"/>
              </a:rPr>
              <a:t>students</a:t>
            </a:r>
            <a:r>
              <a:rPr sz="3300" spc="90">
                <a:latin typeface="Calibri"/>
                <a:cs typeface="Calibri"/>
              </a:rPr>
              <a:t> </a:t>
            </a:r>
            <a:r>
              <a:rPr sz="3300" spc="105">
                <a:latin typeface="Calibri"/>
                <a:cs typeface="Calibri"/>
              </a:rPr>
              <a:t>to</a:t>
            </a:r>
            <a:r>
              <a:rPr sz="3300" spc="90">
                <a:latin typeface="Calibri"/>
                <a:cs typeface="Calibri"/>
              </a:rPr>
              <a:t> </a:t>
            </a:r>
            <a:r>
              <a:rPr sz="3300" spc="150">
                <a:latin typeface="Calibri"/>
                <a:cs typeface="Calibri"/>
              </a:rPr>
              <a:t>a</a:t>
            </a:r>
            <a:r>
              <a:rPr lang="en-US" sz="3300" spc="150">
                <a:latin typeface="Calibri"/>
                <a:cs typeface="Calibri"/>
              </a:rPr>
              <a:t>djust</a:t>
            </a:r>
            <a:r>
              <a:rPr sz="3300" spc="75">
                <a:latin typeface="Calibri"/>
                <a:cs typeface="Calibri"/>
              </a:rPr>
              <a:t> </a:t>
            </a:r>
            <a:r>
              <a:rPr sz="3300" spc="235">
                <a:latin typeface="Calibri"/>
                <a:cs typeface="Calibri"/>
              </a:rPr>
              <a:t>and</a:t>
            </a:r>
            <a:r>
              <a:rPr sz="3300" spc="80">
                <a:latin typeface="Calibri"/>
                <a:cs typeface="Calibri"/>
              </a:rPr>
              <a:t> </a:t>
            </a:r>
            <a:r>
              <a:rPr sz="3300" spc="180">
                <a:latin typeface="Calibri"/>
                <a:cs typeface="Calibri"/>
              </a:rPr>
              <a:t>make </a:t>
            </a:r>
            <a:r>
              <a:rPr sz="3300" spc="160">
                <a:latin typeface="Calibri"/>
                <a:cs typeface="Calibri"/>
              </a:rPr>
              <a:t>connections</a:t>
            </a:r>
            <a:endParaRPr sz="3300">
              <a:latin typeface="Calibri"/>
              <a:cs typeface="Calibri"/>
            </a:endParaRPr>
          </a:p>
        </p:txBody>
      </p:sp>
      <p:pic>
        <p:nvPicPr>
          <p:cNvPr id="5" name="object 5"/>
          <p:cNvPicPr/>
          <p:nvPr/>
        </p:nvPicPr>
        <p:blipFill>
          <a:blip r:embed="rId3" cstate="print"/>
          <a:stretch>
            <a:fillRect/>
          </a:stretch>
        </p:blipFill>
        <p:spPr>
          <a:xfrm>
            <a:off x="9283142" y="3946856"/>
            <a:ext cx="6763581" cy="5982767"/>
          </a:xfrm>
          <a:prstGeom prst="rect">
            <a:avLst/>
          </a:prstGeom>
        </p:spPr>
      </p:pic>
      <p:pic>
        <p:nvPicPr>
          <p:cNvPr id="6" name="object 6"/>
          <p:cNvPicPr/>
          <p:nvPr/>
        </p:nvPicPr>
        <p:blipFill>
          <a:blip r:embed="rId4" cstate="print"/>
          <a:stretch>
            <a:fillRect/>
          </a:stretch>
        </p:blipFill>
        <p:spPr>
          <a:xfrm>
            <a:off x="9630501" y="2188814"/>
            <a:ext cx="5237069" cy="1563530"/>
          </a:xfrm>
          <a:prstGeom prst="rect">
            <a:avLst/>
          </a:prstGeom>
        </p:spPr>
      </p:pic>
      <p:grpSp>
        <p:nvGrpSpPr>
          <p:cNvPr id="17" name="Group 16">
            <a:extLst>
              <a:ext uri="{FF2B5EF4-FFF2-40B4-BE49-F238E27FC236}">
                <a16:creationId xmlns:a16="http://schemas.microsoft.com/office/drawing/2014/main" id="{3099C9CB-07BB-7134-63D3-86CE2E1F1259}"/>
              </a:ext>
            </a:extLst>
          </p:cNvPr>
          <p:cNvGrpSpPr/>
          <p:nvPr/>
        </p:nvGrpSpPr>
        <p:grpSpPr>
          <a:xfrm>
            <a:off x="0" y="-48467"/>
            <a:ext cx="18287999" cy="1912331"/>
            <a:chOff x="0" y="-48467"/>
            <a:chExt cx="18287999" cy="1912331"/>
          </a:xfrm>
        </p:grpSpPr>
        <p:pic>
          <p:nvPicPr>
            <p:cNvPr id="7" name="Picture 6" descr="A black background with white dots&#10;&#10;Description automatically generated">
              <a:extLst>
                <a:ext uri="{FF2B5EF4-FFF2-40B4-BE49-F238E27FC236}">
                  <a16:creationId xmlns:a16="http://schemas.microsoft.com/office/drawing/2014/main" id="{7B0BE050-9E6E-5F50-28B9-C0EE01190A23}"/>
                </a:ext>
              </a:extLst>
            </p:cNvPr>
            <p:cNvPicPr/>
            <p:nvPr/>
          </p:nvPicPr>
          <p:blipFill rotWithShape="1">
            <a:blip r:embed="rId5">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8" name="Group 7">
              <a:extLst>
                <a:ext uri="{FF2B5EF4-FFF2-40B4-BE49-F238E27FC236}">
                  <a16:creationId xmlns:a16="http://schemas.microsoft.com/office/drawing/2014/main" id="{20EB6E5A-50CF-C813-4306-490053CD6701}"/>
                </a:ext>
              </a:extLst>
            </p:cNvPr>
            <p:cNvGrpSpPr/>
            <p:nvPr/>
          </p:nvGrpSpPr>
          <p:grpSpPr>
            <a:xfrm>
              <a:off x="6596611" y="217188"/>
              <a:ext cx="5094776" cy="1381020"/>
              <a:chOff x="5067300" y="6097489"/>
              <a:chExt cx="2057400" cy="557691"/>
            </a:xfrm>
          </p:grpSpPr>
          <p:grpSp>
            <p:nvGrpSpPr>
              <p:cNvPr id="9" name="Group 19">
                <a:extLst>
                  <a:ext uri="{FF2B5EF4-FFF2-40B4-BE49-F238E27FC236}">
                    <a16:creationId xmlns:a16="http://schemas.microsoft.com/office/drawing/2014/main" id="{AC5CE5A2-84F0-091B-EEE4-AD60A37118BD}"/>
                  </a:ext>
                </a:extLst>
              </p:cNvPr>
              <p:cNvGrpSpPr/>
              <p:nvPr/>
            </p:nvGrpSpPr>
            <p:grpSpPr>
              <a:xfrm>
                <a:off x="5067300" y="6279315"/>
                <a:ext cx="2057400" cy="194039"/>
                <a:chOff x="0" y="0"/>
                <a:chExt cx="812800" cy="76657"/>
              </a:xfrm>
            </p:grpSpPr>
            <p:sp>
              <p:nvSpPr>
                <p:cNvPr id="14" name="Freeform 20">
                  <a:extLst>
                    <a:ext uri="{FF2B5EF4-FFF2-40B4-BE49-F238E27FC236}">
                      <a16:creationId xmlns:a16="http://schemas.microsoft.com/office/drawing/2014/main" id="{C56062E8-DFA8-1982-2235-D319B4AE19B6}"/>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15" name="TextBox 21">
                  <a:extLst>
                    <a:ext uri="{FF2B5EF4-FFF2-40B4-BE49-F238E27FC236}">
                      <a16:creationId xmlns:a16="http://schemas.microsoft.com/office/drawing/2014/main" id="{2562FD0A-AE7E-BD76-08E0-6BA1ED6537F4}"/>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10" name="Group 22">
                <a:extLst>
                  <a:ext uri="{FF2B5EF4-FFF2-40B4-BE49-F238E27FC236}">
                    <a16:creationId xmlns:a16="http://schemas.microsoft.com/office/drawing/2014/main" id="{AD3A35CA-1048-9323-8AC9-9DCADD679CA1}"/>
                  </a:ext>
                </a:extLst>
              </p:cNvPr>
              <p:cNvGrpSpPr/>
              <p:nvPr/>
            </p:nvGrpSpPr>
            <p:grpSpPr>
              <a:xfrm>
                <a:off x="5259763" y="6097489"/>
                <a:ext cx="1672475" cy="557691"/>
                <a:chOff x="0" y="0"/>
                <a:chExt cx="3344950" cy="1115382"/>
              </a:xfrm>
            </p:grpSpPr>
            <p:sp>
              <p:nvSpPr>
                <p:cNvPr id="11" name="Freeform 23">
                  <a:extLst>
                    <a:ext uri="{FF2B5EF4-FFF2-40B4-BE49-F238E27FC236}">
                      <a16:creationId xmlns:a16="http://schemas.microsoft.com/office/drawing/2014/main" id="{ED40330E-C37D-B271-7C42-690C370E38CD}"/>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sp>
              <p:nvSpPr>
                <p:cNvPr id="12" name="Freeform 24">
                  <a:extLst>
                    <a:ext uri="{FF2B5EF4-FFF2-40B4-BE49-F238E27FC236}">
                      <a16:creationId xmlns:a16="http://schemas.microsoft.com/office/drawing/2014/main" id="{7809B338-F4AF-071F-4C44-E3708957BBDA}"/>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7"/>
                  <a:stretch>
                    <a:fillRect/>
                  </a:stretch>
                </a:blipFill>
              </p:spPr>
              <p:txBody>
                <a:bodyPr/>
                <a:lstStyle/>
                <a:p>
                  <a:pPr defTabSz="1371600"/>
                  <a:endParaRPr lang="en-US">
                    <a:solidFill>
                      <a:srgbClr val="000000"/>
                    </a:solidFill>
                    <a:latin typeface="Arial"/>
                  </a:endParaRPr>
                </a:p>
              </p:txBody>
            </p:sp>
            <p:sp>
              <p:nvSpPr>
                <p:cNvPr id="13" name="Freeform 25">
                  <a:extLst>
                    <a:ext uri="{FF2B5EF4-FFF2-40B4-BE49-F238E27FC236}">
                      <a16:creationId xmlns:a16="http://schemas.microsoft.com/office/drawing/2014/main" id="{CE02FA29-6701-E40A-4A6E-B9C9A6E2FF9F}"/>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8"/>
                  <a:stretch>
                    <a:fillRect/>
                  </a:stretch>
                </a:blipFill>
              </p:spPr>
              <p:txBody>
                <a:bodyPr/>
                <a:lstStyle/>
                <a:p>
                  <a:pPr defTabSz="1371600"/>
                  <a:endParaRPr lang="en-US">
                    <a:solidFill>
                      <a:srgbClr val="000000"/>
                    </a:solidFill>
                    <a:latin typeface="Arial"/>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B2EF9-5B36-B203-9F8D-96F50FE26D1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923C2D7-545F-9BB1-768D-31FFCA3B3E76}"/>
              </a:ext>
            </a:extLst>
          </p:cNvPr>
          <p:cNvSpPr txBox="1"/>
          <p:nvPr/>
        </p:nvSpPr>
        <p:spPr>
          <a:xfrm>
            <a:off x="996699" y="3265824"/>
            <a:ext cx="13933246" cy="6118983"/>
          </a:xfrm>
          <a:prstGeom prst="rect">
            <a:avLst/>
          </a:prstGeom>
        </p:spPr>
        <p:txBody>
          <a:bodyPr vert="horz" wrap="square" lIns="0" tIns="12065" rIns="0" bIns="0" rtlCol="0" anchor="t">
            <a:spAutoFit/>
          </a:bodyPr>
          <a:lstStyle/>
          <a:p>
            <a:pPr marL="13970">
              <a:lnSpc>
                <a:spcPct val="100000"/>
              </a:lnSpc>
              <a:spcBef>
                <a:spcPts val="95"/>
              </a:spcBef>
            </a:pPr>
            <a:r>
              <a:rPr lang="en-US" sz="3200" b="1" spc="275">
                <a:cs typeface="Calibri"/>
              </a:rPr>
              <a:t>FINANCIAL AID/SCHOLARSHIP DISBURSEMENT</a:t>
            </a:r>
            <a:endParaRPr lang="en-US" sz="3200">
              <a:cs typeface="Calibri"/>
            </a:endParaRPr>
          </a:p>
          <a:p>
            <a:pPr>
              <a:lnSpc>
                <a:spcPct val="100000"/>
              </a:lnSpc>
              <a:spcBef>
                <a:spcPts val="50"/>
              </a:spcBef>
            </a:pPr>
            <a:endParaRPr sz="2600">
              <a:cs typeface="Calibri"/>
            </a:endParaRPr>
          </a:p>
          <a:p>
            <a:pPr marL="527050" marR="5080" indent="-514350">
              <a:lnSpc>
                <a:spcPct val="100000"/>
              </a:lnSpc>
              <a:buChar char="•"/>
              <a:tabLst>
                <a:tab pos="527050" algn="l"/>
              </a:tabLst>
            </a:pPr>
            <a:r>
              <a:rPr lang="en-US" sz="2600" spc="185">
                <a:cs typeface="Calibri"/>
              </a:rPr>
              <a:t>If your student is receiving financial aid, such as loans or grants, or scholarships, these will apply to student accounts to pay tuition and fees beginning </a:t>
            </a:r>
            <a:r>
              <a:rPr lang="en-US" sz="2600" b="1" spc="185">
                <a:cs typeface="Calibri"/>
              </a:rPr>
              <a:t>10 days before classes start </a:t>
            </a:r>
            <a:r>
              <a:rPr lang="en-US" sz="2600" spc="185">
                <a:cs typeface="Calibri"/>
              </a:rPr>
              <a:t>(August 14</a:t>
            </a:r>
            <a:r>
              <a:rPr lang="en-US" sz="2600" spc="185" baseline="30000">
                <a:cs typeface="Calibri"/>
              </a:rPr>
              <a:t>th</a:t>
            </a:r>
            <a:r>
              <a:rPr lang="en-US" sz="2600" spc="185">
                <a:cs typeface="Calibri"/>
              </a:rPr>
              <a:t>)</a:t>
            </a:r>
          </a:p>
          <a:p>
            <a:pPr marL="984250" marR="5080" lvl="1" indent="-514350">
              <a:buChar char="•"/>
              <a:tabLst>
                <a:tab pos="527050" algn="l"/>
              </a:tabLst>
            </a:pPr>
            <a:r>
              <a:rPr lang="en-US" sz="2600" spc="185">
                <a:cs typeface="Calibri"/>
              </a:rPr>
              <a:t>All paperwork must have been completed</a:t>
            </a:r>
          </a:p>
          <a:p>
            <a:pPr marL="984250" marR="5080" lvl="1" indent="-514350">
              <a:buChar char="•"/>
              <a:tabLst>
                <a:tab pos="527050" algn="l"/>
              </a:tabLst>
            </a:pPr>
            <a:r>
              <a:rPr lang="en-US" sz="2600" spc="185">
                <a:cs typeface="Calibri"/>
              </a:rPr>
              <a:t>All holds must be removed</a:t>
            </a:r>
          </a:p>
          <a:p>
            <a:pPr marL="984250" marR="5080" lvl="1" indent="-514350">
              <a:buChar char="•"/>
              <a:tabLst>
                <a:tab pos="527050" algn="l"/>
              </a:tabLst>
            </a:pPr>
            <a:r>
              <a:rPr lang="en-US" sz="2600" spc="185">
                <a:cs typeface="Calibri"/>
              </a:rPr>
              <a:t>Student must be enrolled for the number of credit hours the aid is set up for</a:t>
            </a:r>
          </a:p>
          <a:p>
            <a:pPr marL="527050" marR="5080" indent="-514350">
              <a:lnSpc>
                <a:spcPct val="100000"/>
              </a:lnSpc>
              <a:buChar char="•"/>
              <a:tabLst>
                <a:tab pos="527050" algn="l"/>
              </a:tabLst>
            </a:pPr>
            <a:r>
              <a:rPr lang="en-US" sz="2600" spc="185">
                <a:cs typeface="Calibri"/>
              </a:rPr>
              <a:t>In the meantime, your student can see their financial aid and scholarship awards in Raiderlink</a:t>
            </a:r>
          </a:p>
          <a:p>
            <a:pPr marL="527050" marR="5080" indent="-514350">
              <a:lnSpc>
                <a:spcPct val="100000"/>
              </a:lnSpc>
              <a:buChar char="•"/>
              <a:tabLst>
                <a:tab pos="527050" algn="l"/>
              </a:tabLst>
            </a:pPr>
            <a:endParaRPr lang="en-US" sz="2600" spc="185">
              <a:cs typeface="Calibri"/>
            </a:endParaRPr>
          </a:p>
          <a:p>
            <a:pPr marL="12700" marR="5080">
              <a:lnSpc>
                <a:spcPct val="100000"/>
              </a:lnSpc>
              <a:tabLst>
                <a:tab pos="527050" algn="l"/>
              </a:tabLst>
            </a:pPr>
            <a:r>
              <a:rPr lang="en-US" sz="2600" b="1" spc="185">
                <a:cs typeface="Calibri"/>
              </a:rPr>
              <a:t>Questions? </a:t>
            </a:r>
          </a:p>
          <a:p>
            <a:pPr marL="984250" marR="5080" lvl="1" indent="-514350">
              <a:buChar char="•"/>
              <a:tabLst>
                <a:tab pos="527050" algn="l"/>
              </a:tabLst>
            </a:pPr>
            <a:r>
              <a:rPr lang="en-US" sz="2600" spc="185">
                <a:cs typeface="Calibri"/>
              </a:rPr>
              <a:t>Call Student Financial Aid at 806-742-3681</a:t>
            </a:r>
          </a:p>
          <a:p>
            <a:pPr marL="984250" marR="5080" lvl="1" indent="-514350">
              <a:buChar char="•"/>
              <a:tabLst>
                <a:tab pos="527050" algn="l"/>
              </a:tabLst>
            </a:pPr>
            <a:r>
              <a:rPr lang="en-US" sz="2600" spc="185">
                <a:cs typeface="Calibri"/>
              </a:rPr>
              <a:t>Email them at </a:t>
            </a:r>
            <a:r>
              <a:rPr lang="en-US" sz="2600" spc="185">
                <a:cs typeface="Calibri"/>
                <a:hlinkClick r:id="rId3"/>
              </a:rPr>
              <a:t>finaidadvisor@ttu.edu</a:t>
            </a:r>
            <a:endParaRPr lang="en-US" sz="2600" spc="185">
              <a:cs typeface="Calibri"/>
            </a:endParaRPr>
          </a:p>
          <a:p>
            <a:pPr marL="984250" marR="5080" lvl="1" indent="-514350">
              <a:buChar char="•"/>
              <a:tabLst>
                <a:tab pos="527050" algn="l"/>
              </a:tabLst>
            </a:pPr>
            <a:r>
              <a:rPr lang="en-US" sz="2600" spc="185">
                <a:cs typeface="Calibri"/>
              </a:rPr>
              <a:t>See them at the </a:t>
            </a:r>
            <a:r>
              <a:rPr lang="en-US" sz="2600" spc="185" err="1">
                <a:cs typeface="Calibri"/>
              </a:rPr>
              <a:t>OneStop</a:t>
            </a:r>
            <a:r>
              <a:rPr lang="en-US" sz="2600" spc="185">
                <a:cs typeface="Calibri"/>
              </a:rPr>
              <a:t> when your student moves in</a:t>
            </a:r>
            <a:endParaRPr sz="2600">
              <a:cs typeface="Calibri"/>
            </a:endParaRPr>
          </a:p>
        </p:txBody>
      </p:sp>
      <p:grpSp>
        <p:nvGrpSpPr>
          <p:cNvPr id="19" name="Group 18">
            <a:extLst>
              <a:ext uri="{FF2B5EF4-FFF2-40B4-BE49-F238E27FC236}">
                <a16:creationId xmlns:a16="http://schemas.microsoft.com/office/drawing/2014/main" id="{43A990E9-3B1E-ACE1-2D3B-F9D71BDD35EF}"/>
              </a:ext>
            </a:extLst>
          </p:cNvPr>
          <p:cNvGrpSpPr/>
          <p:nvPr/>
        </p:nvGrpSpPr>
        <p:grpSpPr>
          <a:xfrm>
            <a:off x="0" y="-48467"/>
            <a:ext cx="18287999" cy="1912331"/>
            <a:chOff x="0" y="-48467"/>
            <a:chExt cx="18287999" cy="1912331"/>
          </a:xfrm>
        </p:grpSpPr>
        <p:pic>
          <p:nvPicPr>
            <p:cNvPr id="20" name="Picture 19" descr="A black background with white dots&#10;&#10;Description automatically generated">
              <a:extLst>
                <a:ext uri="{FF2B5EF4-FFF2-40B4-BE49-F238E27FC236}">
                  <a16:creationId xmlns:a16="http://schemas.microsoft.com/office/drawing/2014/main" id="{BA2688E1-2C04-77DC-D72F-D2E80C33B657}"/>
                </a:ext>
              </a:extLst>
            </p:cNvPr>
            <p:cNvPicPr/>
            <p:nvPr/>
          </p:nvPicPr>
          <p:blipFill rotWithShape="1">
            <a:blip r:embed="rId4">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1" name="Group 20">
              <a:extLst>
                <a:ext uri="{FF2B5EF4-FFF2-40B4-BE49-F238E27FC236}">
                  <a16:creationId xmlns:a16="http://schemas.microsoft.com/office/drawing/2014/main" id="{31E1D480-B359-E954-6B52-C567FE2D1ACF}"/>
                </a:ext>
              </a:extLst>
            </p:cNvPr>
            <p:cNvGrpSpPr/>
            <p:nvPr/>
          </p:nvGrpSpPr>
          <p:grpSpPr>
            <a:xfrm>
              <a:off x="6596611" y="217188"/>
              <a:ext cx="5094776" cy="1381020"/>
              <a:chOff x="5067300" y="6097489"/>
              <a:chExt cx="2057400" cy="557691"/>
            </a:xfrm>
          </p:grpSpPr>
          <p:grpSp>
            <p:nvGrpSpPr>
              <p:cNvPr id="22" name="Group 19">
                <a:extLst>
                  <a:ext uri="{FF2B5EF4-FFF2-40B4-BE49-F238E27FC236}">
                    <a16:creationId xmlns:a16="http://schemas.microsoft.com/office/drawing/2014/main" id="{49833BF0-1705-D20D-D704-DD8A8E8DDD6F}"/>
                  </a:ext>
                </a:extLst>
              </p:cNvPr>
              <p:cNvGrpSpPr/>
              <p:nvPr/>
            </p:nvGrpSpPr>
            <p:grpSpPr>
              <a:xfrm>
                <a:off x="5067300" y="6279315"/>
                <a:ext cx="2057400" cy="194039"/>
                <a:chOff x="0" y="0"/>
                <a:chExt cx="812800" cy="76657"/>
              </a:xfrm>
            </p:grpSpPr>
            <p:sp>
              <p:nvSpPr>
                <p:cNvPr id="27" name="Freeform 20">
                  <a:extLst>
                    <a:ext uri="{FF2B5EF4-FFF2-40B4-BE49-F238E27FC236}">
                      <a16:creationId xmlns:a16="http://schemas.microsoft.com/office/drawing/2014/main" id="{24439721-D5CB-30B9-E135-A24CC035417B}"/>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8" name="TextBox 21">
                  <a:extLst>
                    <a:ext uri="{FF2B5EF4-FFF2-40B4-BE49-F238E27FC236}">
                      <a16:creationId xmlns:a16="http://schemas.microsoft.com/office/drawing/2014/main" id="{8562E835-D004-62DF-FE5E-A92890E666FB}"/>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3" name="Group 22">
                <a:extLst>
                  <a:ext uri="{FF2B5EF4-FFF2-40B4-BE49-F238E27FC236}">
                    <a16:creationId xmlns:a16="http://schemas.microsoft.com/office/drawing/2014/main" id="{325B6979-F332-367F-CD73-85805D80FE05}"/>
                  </a:ext>
                </a:extLst>
              </p:cNvPr>
              <p:cNvGrpSpPr/>
              <p:nvPr/>
            </p:nvGrpSpPr>
            <p:grpSpPr>
              <a:xfrm>
                <a:off x="5259763" y="6097489"/>
                <a:ext cx="1672475" cy="557691"/>
                <a:chOff x="0" y="0"/>
                <a:chExt cx="3344950" cy="1115382"/>
              </a:xfrm>
            </p:grpSpPr>
            <p:sp>
              <p:nvSpPr>
                <p:cNvPr id="24" name="Freeform 23">
                  <a:extLst>
                    <a:ext uri="{FF2B5EF4-FFF2-40B4-BE49-F238E27FC236}">
                      <a16:creationId xmlns:a16="http://schemas.microsoft.com/office/drawing/2014/main" id="{E2859C37-7BA9-601B-1781-552BA2EBD848}"/>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25" name="Freeform 24">
                  <a:extLst>
                    <a:ext uri="{FF2B5EF4-FFF2-40B4-BE49-F238E27FC236}">
                      <a16:creationId xmlns:a16="http://schemas.microsoft.com/office/drawing/2014/main" id="{9EFB397A-CFAC-733E-4830-21E4EF39D2C3}"/>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sp>
              <p:nvSpPr>
                <p:cNvPr id="26" name="Freeform 25">
                  <a:extLst>
                    <a:ext uri="{FF2B5EF4-FFF2-40B4-BE49-F238E27FC236}">
                      <a16:creationId xmlns:a16="http://schemas.microsoft.com/office/drawing/2014/main" id="{FAE983BE-EC43-2CD5-30C4-08CDD68CC313}"/>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7"/>
                  <a:stretch>
                    <a:fillRect/>
                  </a:stretch>
                </a:blipFill>
              </p:spPr>
              <p:txBody>
                <a:bodyPr/>
                <a:lstStyle/>
                <a:p>
                  <a:pPr defTabSz="1371600"/>
                  <a:endParaRPr lang="en-US">
                    <a:solidFill>
                      <a:srgbClr val="000000"/>
                    </a:solidFill>
                    <a:latin typeface="Arial"/>
                  </a:endParaRPr>
                </a:p>
              </p:txBody>
            </p:sp>
          </p:grpSp>
        </p:grpSp>
      </p:grpSp>
      <p:sp>
        <p:nvSpPr>
          <p:cNvPr id="10" name="object 2">
            <a:extLst>
              <a:ext uri="{FF2B5EF4-FFF2-40B4-BE49-F238E27FC236}">
                <a16:creationId xmlns:a16="http://schemas.microsoft.com/office/drawing/2014/main" id="{49F2E252-7F41-5E14-35A6-5153DF70640C}"/>
              </a:ext>
            </a:extLst>
          </p:cNvPr>
          <p:cNvSpPr txBox="1"/>
          <p:nvPr/>
        </p:nvSpPr>
        <p:spPr>
          <a:xfrm>
            <a:off x="12218276" y="2081607"/>
            <a:ext cx="6069723" cy="412292"/>
          </a:xfrm>
          <a:prstGeom prst="rect">
            <a:avLst/>
          </a:prstGeom>
        </p:spPr>
        <p:txBody>
          <a:bodyPr vert="horz" wrap="square" lIns="0" tIns="12065" rIns="0" bIns="0" rtlCol="0">
            <a:spAutoFit/>
          </a:bodyPr>
          <a:lstStyle/>
          <a:p>
            <a:pPr marL="13970">
              <a:lnSpc>
                <a:spcPct val="100000"/>
              </a:lnSpc>
              <a:spcBef>
                <a:spcPts val="95"/>
              </a:spcBef>
            </a:pPr>
            <a:r>
              <a:rPr lang="en-US" sz="2600" b="1" spc="275">
                <a:cs typeface="Calibri"/>
              </a:rPr>
              <a:t>Visit </a:t>
            </a:r>
            <a:r>
              <a:rPr lang="en-US" sz="2600" b="1" spc="275">
                <a:cs typeface="Calibri"/>
                <a:hlinkClick r:id="rId8"/>
              </a:rPr>
              <a:t>www.financialaid.ttu.edu</a:t>
            </a:r>
            <a:r>
              <a:rPr lang="en-US" sz="2600" b="1" spc="275">
                <a:cs typeface="Calibri"/>
              </a:rPr>
              <a:t> </a:t>
            </a:r>
            <a:endParaRPr sz="2600">
              <a:cs typeface="Calibri"/>
            </a:endParaRPr>
          </a:p>
        </p:txBody>
      </p:sp>
    </p:spTree>
    <p:extLst>
      <p:ext uri="{BB962C8B-B14F-4D97-AF65-F5344CB8AC3E}">
        <p14:creationId xmlns:p14="http://schemas.microsoft.com/office/powerpoint/2010/main" val="2957170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52C5E-FC74-A466-1DFF-22405B21AB0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D359E2C-E4DA-B9E8-0FCB-674541FEFB76}"/>
              </a:ext>
            </a:extLst>
          </p:cNvPr>
          <p:cNvSpPr txBox="1"/>
          <p:nvPr/>
        </p:nvSpPr>
        <p:spPr>
          <a:xfrm>
            <a:off x="304800" y="2102683"/>
            <a:ext cx="11112500" cy="4439036"/>
          </a:xfrm>
          <a:prstGeom prst="rect">
            <a:avLst/>
          </a:prstGeom>
        </p:spPr>
        <p:txBody>
          <a:bodyPr vert="horz" wrap="square" lIns="0" tIns="12065" rIns="0" bIns="0" rtlCol="0">
            <a:spAutoFit/>
          </a:bodyPr>
          <a:lstStyle/>
          <a:p>
            <a:pPr marL="13970">
              <a:lnSpc>
                <a:spcPct val="100000"/>
              </a:lnSpc>
              <a:spcBef>
                <a:spcPts val="95"/>
              </a:spcBef>
            </a:pPr>
            <a:r>
              <a:rPr lang="en-US" sz="2600" b="1" spc="275">
                <a:cs typeface="Calibri"/>
              </a:rPr>
              <a:t>TUITION BILLING REMINDERS</a:t>
            </a:r>
            <a:endParaRPr sz="2600">
              <a:cs typeface="Calibri"/>
            </a:endParaRPr>
          </a:p>
          <a:p>
            <a:pPr>
              <a:lnSpc>
                <a:spcPct val="100000"/>
              </a:lnSpc>
              <a:spcBef>
                <a:spcPts val="50"/>
              </a:spcBef>
            </a:pPr>
            <a:endParaRPr sz="2600">
              <a:cs typeface="Calibri"/>
            </a:endParaRPr>
          </a:p>
          <a:p>
            <a:pPr marL="469266" marR="5080" indent="-457200">
              <a:lnSpc>
                <a:spcPct val="100000"/>
              </a:lnSpc>
              <a:buFont typeface="Arial" panose="020B0604020202020204" pitchFamily="34" charset="0"/>
              <a:buChar char="•"/>
              <a:tabLst>
                <a:tab pos="527050" algn="l"/>
              </a:tabLst>
            </a:pPr>
            <a:r>
              <a:rPr lang="en-US" sz="2600" spc="185">
                <a:cs typeface="Calibri"/>
              </a:rPr>
              <a:t>Tuition payment or enrollment in a tuition payment plan is due </a:t>
            </a:r>
            <a:r>
              <a:rPr lang="en-US" sz="2600" b="1" spc="185">
                <a:cs typeface="Calibri"/>
              </a:rPr>
              <a:t>August 19</a:t>
            </a:r>
            <a:r>
              <a:rPr lang="en-US" sz="2600" b="1" spc="185" baseline="30000">
                <a:cs typeface="Calibri"/>
              </a:rPr>
              <a:t>th</a:t>
            </a:r>
            <a:r>
              <a:rPr lang="en-US" sz="2600" b="1" spc="185">
                <a:cs typeface="Calibri"/>
              </a:rPr>
              <a:t>, 2026</a:t>
            </a:r>
          </a:p>
          <a:p>
            <a:pPr marL="469266" marR="5080" indent="-457200">
              <a:lnSpc>
                <a:spcPct val="100000"/>
              </a:lnSpc>
              <a:buFont typeface="Arial" panose="020B0604020202020204" pitchFamily="34" charset="0"/>
              <a:buChar char="•"/>
              <a:tabLst>
                <a:tab pos="527050" algn="l"/>
              </a:tabLst>
            </a:pPr>
            <a:r>
              <a:rPr lang="en-US" sz="2600" spc="185">
                <a:cs typeface="Calibri"/>
              </a:rPr>
              <a:t>Have your student set you up as an </a:t>
            </a:r>
            <a:r>
              <a:rPr lang="en-US" sz="2600" b="1" spc="185">
                <a:cs typeface="Calibri"/>
              </a:rPr>
              <a:t>Authorized User </a:t>
            </a:r>
            <a:r>
              <a:rPr lang="en-US" sz="2600" spc="185">
                <a:cs typeface="Calibri"/>
              </a:rPr>
              <a:t>to view/pay the bill or enroll in a payment plan yourself</a:t>
            </a:r>
          </a:p>
          <a:p>
            <a:pPr marL="926466" marR="5080" lvl="1" indent="-457200">
              <a:buFont typeface="Arial" panose="020B0604020202020204" pitchFamily="34" charset="0"/>
              <a:buChar char="•"/>
              <a:tabLst>
                <a:tab pos="527050" algn="l"/>
              </a:tabLst>
            </a:pPr>
            <a:r>
              <a:rPr lang="en-US" sz="2600" spc="185">
                <a:cs typeface="Calibri"/>
              </a:rPr>
              <a:t>Students log into </a:t>
            </a:r>
            <a:r>
              <a:rPr lang="en-US" sz="2600" spc="185" err="1">
                <a:cs typeface="Calibri"/>
              </a:rPr>
              <a:t>RaiderLink</a:t>
            </a:r>
            <a:r>
              <a:rPr lang="en-US" sz="2600" spc="185">
                <a:cs typeface="Calibri"/>
              </a:rPr>
              <a:t>, and navigate to </a:t>
            </a:r>
            <a:r>
              <a:rPr lang="en-US" sz="2600" spc="185" err="1">
                <a:cs typeface="Calibri"/>
              </a:rPr>
              <a:t>MyTech</a:t>
            </a:r>
            <a:r>
              <a:rPr lang="en-US" sz="2600" spc="185">
                <a:cs typeface="Calibri"/>
              </a:rPr>
              <a:t>, then Student Business Services under “Manage my Finances.” </a:t>
            </a:r>
          </a:p>
          <a:p>
            <a:pPr marL="926466" marR="5080" lvl="1" indent="-457200">
              <a:buFont typeface="Arial" panose="020B0604020202020204" pitchFamily="34" charset="0"/>
              <a:buChar char="•"/>
              <a:tabLst>
                <a:tab pos="527050" algn="l"/>
              </a:tabLst>
            </a:pPr>
            <a:r>
              <a:rPr lang="en-US" sz="2600" spc="185">
                <a:cs typeface="Calibri"/>
              </a:rPr>
              <a:t>Then they’ll click “</a:t>
            </a:r>
            <a:r>
              <a:rPr lang="en-US" sz="2600" spc="185" err="1">
                <a:cs typeface="Calibri"/>
              </a:rPr>
              <a:t>Ebill</a:t>
            </a:r>
            <a:r>
              <a:rPr lang="en-US" sz="2600" spc="185">
                <a:cs typeface="Calibri"/>
              </a:rPr>
              <a:t>” and “Authorized Users”. </a:t>
            </a:r>
          </a:p>
          <a:p>
            <a:pPr marL="926466" marR="5080" lvl="1" indent="-457200">
              <a:buFont typeface="Arial" panose="020B0604020202020204" pitchFamily="34" charset="0"/>
              <a:buChar char="•"/>
              <a:tabLst>
                <a:tab pos="527050" algn="l"/>
              </a:tabLst>
            </a:pPr>
            <a:r>
              <a:rPr lang="en-US" sz="2600" spc="185">
                <a:cs typeface="Calibri"/>
              </a:rPr>
              <a:t>They will need your email address to get you set up. </a:t>
            </a:r>
            <a:endParaRPr sz="2600">
              <a:cs typeface="Calibri"/>
            </a:endParaRPr>
          </a:p>
          <a:p>
            <a:pPr>
              <a:lnSpc>
                <a:spcPct val="100000"/>
              </a:lnSpc>
              <a:spcBef>
                <a:spcPts val="50"/>
              </a:spcBef>
              <a:buFont typeface="Calibri"/>
              <a:buChar char="•"/>
            </a:pPr>
            <a:endParaRPr sz="2600">
              <a:cs typeface="Calibri"/>
            </a:endParaRPr>
          </a:p>
        </p:txBody>
      </p:sp>
      <p:grpSp>
        <p:nvGrpSpPr>
          <p:cNvPr id="19" name="Group 18">
            <a:extLst>
              <a:ext uri="{FF2B5EF4-FFF2-40B4-BE49-F238E27FC236}">
                <a16:creationId xmlns:a16="http://schemas.microsoft.com/office/drawing/2014/main" id="{59B08425-F5C5-FB75-526B-712A549C67F7}"/>
              </a:ext>
            </a:extLst>
          </p:cNvPr>
          <p:cNvGrpSpPr/>
          <p:nvPr/>
        </p:nvGrpSpPr>
        <p:grpSpPr>
          <a:xfrm>
            <a:off x="0" y="-48467"/>
            <a:ext cx="18287999" cy="1912331"/>
            <a:chOff x="0" y="-48467"/>
            <a:chExt cx="18287999" cy="1912331"/>
          </a:xfrm>
        </p:grpSpPr>
        <p:pic>
          <p:nvPicPr>
            <p:cNvPr id="20" name="Picture 19" descr="A black background with white dots&#10;&#10;Description automatically generated">
              <a:extLst>
                <a:ext uri="{FF2B5EF4-FFF2-40B4-BE49-F238E27FC236}">
                  <a16:creationId xmlns:a16="http://schemas.microsoft.com/office/drawing/2014/main" id="{ED7A9BC7-064B-9DAE-FF95-453AE98F9090}"/>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1" name="Group 20">
              <a:extLst>
                <a:ext uri="{FF2B5EF4-FFF2-40B4-BE49-F238E27FC236}">
                  <a16:creationId xmlns:a16="http://schemas.microsoft.com/office/drawing/2014/main" id="{8130CF84-D6FD-B308-B4F8-F1A6274D4C27}"/>
                </a:ext>
              </a:extLst>
            </p:cNvPr>
            <p:cNvGrpSpPr/>
            <p:nvPr/>
          </p:nvGrpSpPr>
          <p:grpSpPr>
            <a:xfrm>
              <a:off x="6596611" y="217188"/>
              <a:ext cx="5094776" cy="1381020"/>
              <a:chOff x="5067300" y="6097489"/>
              <a:chExt cx="2057400" cy="557691"/>
            </a:xfrm>
          </p:grpSpPr>
          <p:grpSp>
            <p:nvGrpSpPr>
              <p:cNvPr id="22" name="Group 19">
                <a:extLst>
                  <a:ext uri="{FF2B5EF4-FFF2-40B4-BE49-F238E27FC236}">
                    <a16:creationId xmlns:a16="http://schemas.microsoft.com/office/drawing/2014/main" id="{A6497A63-6768-AB84-99A1-6EB59295FC17}"/>
                  </a:ext>
                </a:extLst>
              </p:cNvPr>
              <p:cNvGrpSpPr/>
              <p:nvPr/>
            </p:nvGrpSpPr>
            <p:grpSpPr>
              <a:xfrm>
                <a:off x="5067300" y="6279315"/>
                <a:ext cx="2057400" cy="194039"/>
                <a:chOff x="0" y="0"/>
                <a:chExt cx="812800" cy="76657"/>
              </a:xfrm>
            </p:grpSpPr>
            <p:sp>
              <p:nvSpPr>
                <p:cNvPr id="27" name="Freeform 20">
                  <a:extLst>
                    <a:ext uri="{FF2B5EF4-FFF2-40B4-BE49-F238E27FC236}">
                      <a16:creationId xmlns:a16="http://schemas.microsoft.com/office/drawing/2014/main" id="{40B0B66F-7900-0552-1ADA-1F2641E0AAF9}"/>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8" name="TextBox 21">
                  <a:extLst>
                    <a:ext uri="{FF2B5EF4-FFF2-40B4-BE49-F238E27FC236}">
                      <a16:creationId xmlns:a16="http://schemas.microsoft.com/office/drawing/2014/main" id="{9DFD2BB0-6AE0-53FA-3777-F848BD4B2E87}"/>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3" name="Group 22">
                <a:extLst>
                  <a:ext uri="{FF2B5EF4-FFF2-40B4-BE49-F238E27FC236}">
                    <a16:creationId xmlns:a16="http://schemas.microsoft.com/office/drawing/2014/main" id="{EF7AAD5D-1B32-9E84-5604-5819BE57CB7F}"/>
                  </a:ext>
                </a:extLst>
              </p:cNvPr>
              <p:cNvGrpSpPr/>
              <p:nvPr/>
            </p:nvGrpSpPr>
            <p:grpSpPr>
              <a:xfrm>
                <a:off x="5259763" y="6097489"/>
                <a:ext cx="1672475" cy="557691"/>
                <a:chOff x="0" y="0"/>
                <a:chExt cx="3344950" cy="1115382"/>
              </a:xfrm>
            </p:grpSpPr>
            <p:sp>
              <p:nvSpPr>
                <p:cNvPr id="24" name="Freeform 23">
                  <a:extLst>
                    <a:ext uri="{FF2B5EF4-FFF2-40B4-BE49-F238E27FC236}">
                      <a16:creationId xmlns:a16="http://schemas.microsoft.com/office/drawing/2014/main" id="{81418E0A-7D5C-59C0-7A30-5F1D81BDB069}"/>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25" name="Freeform 24">
                  <a:extLst>
                    <a:ext uri="{FF2B5EF4-FFF2-40B4-BE49-F238E27FC236}">
                      <a16:creationId xmlns:a16="http://schemas.microsoft.com/office/drawing/2014/main" id="{72ABDCEB-B724-D2BB-B34F-C156C3CB7DDE}"/>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26" name="Freeform 25">
                  <a:extLst>
                    <a:ext uri="{FF2B5EF4-FFF2-40B4-BE49-F238E27FC236}">
                      <a16:creationId xmlns:a16="http://schemas.microsoft.com/office/drawing/2014/main" id="{C6EB4F8E-1060-C646-410C-2F167DA2D587}"/>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pic>
        <p:nvPicPr>
          <p:cNvPr id="4" name="Picture 3">
            <a:extLst>
              <a:ext uri="{FF2B5EF4-FFF2-40B4-BE49-F238E27FC236}">
                <a16:creationId xmlns:a16="http://schemas.microsoft.com/office/drawing/2014/main" id="{4F15BBA0-8949-4905-40D4-DFE4C15C9CFD}"/>
              </a:ext>
            </a:extLst>
          </p:cNvPr>
          <p:cNvPicPr>
            <a:picLocks noChangeAspect="1"/>
          </p:cNvPicPr>
          <p:nvPr/>
        </p:nvPicPr>
        <p:blipFill>
          <a:blip r:embed="rId7"/>
          <a:stretch>
            <a:fillRect/>
          </a:stretch>
        </p:blipFill>
        <p:spPr>
          <a:xfrm>
            <a:off x="569543" y="6302562"/>
            <a:ext cx="2661337" cy="3734320"/>
          </a:xfrm>
          <a:prstGeom prst="rect">
            <a:avLst/>
          </a:prstGeom>
        </p:spPr>
      </p:pic>
      <p:pic>
        <p:nvPicPr>
          <p:cNvPr id="12" name="Picture 11">
            <a:extLst>
              <a:ext uri="{FF2B5EF4-FFF2-40B4-BE49-F238E27FC236}">
                <a16:creationId xmlns:a16="http://schemas.microsoft.com/office/drawing/2014/main" id="{04A3916C-B910-F2EB-B849-7F8D6B1B1411}"/>
              </a:ext>
            </a:extLst>
          </p:cNvPr>
          <p:cNvPicPr>
            <a:picLocks noChangeAspect="1"/>
          </p:cNvPicPr>
          <p:nvPr/>
        </p:nvPicPr>
        <p:blipFill>
          <a:blip r:embed="rId8"/>
          <a:stretch>
            <a:fillRect/>
          </a:stretch>
        </p:blipFill>
        <p:spPr>
          <a:xfrm>
            <a:off x="5427351" y="6934790"/>
            <a:ext cx="4671257" cy="2923581"/>
          </a:xfrm>
          <a:prstGeom prst="rect">
            <a:avLst/>
          </a:prstGeom>
        </p:spPr>
      </p:pic>
      <p:pic>
        <p:nvPicPr>
          <p:cNvPr id="14" name="Picture 13">
            <a:extLst>
              <a:ext uri="{FF2B5EF4-FFF2-40B4-BE49-F238E27FC236}">
                <a16:creationId xmlns:a16="http://schemas.microsoft.com/office/drawing/2014/main" id="{0EDBF09E-0CB9-28EA-856E-8556952C0071}"/>
              </a:ext>
            </a:extLst>
          </p:cNvPr>
          <p:cNvPicPr>
            <a:picLocks noChangeAspect="1"/>
          </p:cNvPicPr>
          <p:nvPr/>
        </p:nvPicPr>
        <p:blipFill>
          <a:blip r:embed="rId9"/>
          <a:stretch>
            <a:fillRect/>
          </a:stretch>
        </p:blipFill>
        <p:spPr>
          <a:xfrm>
            <a:off x="12152861" y="6663697"/>
            <a:ext cx="5027682" cy="3194674"/>
          </a:xfrm>
          <a:prstGeom prst="rect">
            <a:avLst/>
          </a:prstGeom>
        </p:spPr>
      </p:pic>
      <p:sp>
        <p:nvSpPr>
          <p:cNvPr id="15" name="Oval 14">
            <a:extLst>
              <a:ext uri="{FF2B5EF4-FFF2-40B4-BE49-F238E27FC236}">
                <a16:creationId xmlns:a16="http://schemas.microsoft.com/office/drawing/2014/main" id="{28589AC7-ED81-5B4E-4C85-81DE051124F9}"/>
              </a:ext>
            </a:extLst>
          </p:cNvPr>
          <p:cNvSpPr/>
          <p:nvPr/>
        </p:nvSpPr>
        <p:spPr>
          <a:xfrm>
            <a:off x="304800" y="7620000"/>
            <a:ext cx="1356360" cy="472440"/>
          </a:xfrm>
          <a:prstGeom prst="ellipse">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1C7C939-2CAD-1ADD-AD15-CDAF2A442E7E}"/>
              </a:ext>
            </a:extLst>
          </p:cNvPr>
          <p:cNvSpPr/>
          <p:nvPr/>
        </p:nvSpPr>
        <p:spPr>
          <a:xfrm>
            <a:off x="12152862" y="7620000"/>
            <a:ext cx="3856812" cy="922020"/>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B1B490A-3591-4879-FA16-C51AC6D49069}"/>
              </a:ext>
            </a:extLst>
          </p:cNvPr>
          <p:cNvSpPr/>
          <p:nvPr/>
        </p:nvSpPr>
        <p:spPr>
          <a:xfrm>
            <a:off x="5730240" y="7825740"/>
            <a:ext cx="1342971" cy="533400"/>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Connector: Elbow 28">
            <a:extLst>
              <a:ext uri="{FF2B5EF4-FFF2-40B4-BE49-F238E27FC236}">
                <a16:creationId xmlns:a16="http://schemas.microsoft.com/office/drawing/2014/main" id="{1138B1B3-8BAB-015E-A6CB-225610549A7B}"/>
              </a:ext>
            </a:extLst>
          </p:cNvPr>
          <p:cNvCxnSpPr/>
          <p:nvPr/>
        </p:nvCxnSpPr>
        <p:spPr>
          <a:xfrm>
            <a:off x="3535680" y="7620000"/>
            <a:ext cx="1891671" cy="549722"/>
          </a:xfrm>
          <a:prstGeom prst="bentConnector3">
            <a:avLst/>
          </a:prstGeom>
          <a:ln w="412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EACB7CCB-CE12-F427-CAB9-A4DDAEECEBF1}"/>
              </a:ext>
            </a:extLst>
          </p:cNvPr>
          <p:cNvCxnSpPr/>
          <p:nvPr/>
        </p:nvCxnSpPr>
        <p:spPr>
          <a:xfrm>
            <a:off x="9657328" y="7811454"/>
            <a:ext cx="2053430" cy="449580"/>
          </a:xfrm>
          <a:prstGeom prst="bentConnector3">
            <a:avLst/>
          </a:prstGeom>
          <a:ln w="41275">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47DB3D5B-FDD2-FB62-6D8E-64EA1523B779}"/>
              </a:ext>
            </a:extLst>
          </p:cNvPr>
          <p:cNvSpPr/>
          <p:nvPr/>
        </p:nvSpPr>
        <p:spPr>
          <a:xfrm>
            <a:off x="5730240" y="7802880"/>
            <a:ext cx="1342971" cy="533400"/>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bject 2">
            <a:extLst>
              <a:ext uri="{FF2B5EF4-FFF2-40B4-BE49-F238E27FC236}">
                <a16:creationId xmlns:a16="http://schemas.microsoft.com/office/drawing/2014/main" id="{E73B8A63-748A-C7D3-2C50-9CBCFB36434A}"/>
              </a:ext>
            </a:extLst>
          </p:cNvPr>
          <p:cNvSpPr txBox="1"/>
          <p:nvPr/>
        </p:nvSpPr>
        <p:spPr>
          <a:xfrm>
            <a:off x="12508917" y="2126624"/>
            <a:ext cx="4928125" cy="412292"/>
          </a:xfrm>
          <a:prstGeom prst="rect">
            <a:avLst/>
          </a:prstGeom>
        </p:spPr>
        <p:txBody>
          <a:bodyPr vert="horz" wrap="square" lIns="0" tIns="12065" rIns="0" bIns="0" rtlCol="0">
            <a:spAutoFit/>
          </a:bodyPr>
          <a:lstStyle/>
          <a:p>
            <a:pPr marL="13970">
              <a:lnSpc>
                <a:spcPct val="100000"/>
              </a:lnSpc>
              <a:spcBef>
                <a:spcPts val="95"/>
              </a:spcBef>
            </a:pPr>
            <a:r>
              <a:rPr lang="en-US" sz="2600" b="1" spc="275">
                <a:cs typeface="Calibri"/>
              </a:rPr>
              <a:t>Visit </a:t>
            </a:r>
            <a:r>
              <a:rPr lang="en-US" sz="2600" b="1" spc="275">
                <a:cs typeface="Calibri"/>
                <a:hlinkClick r:id="rId10"/>
              </a:rPr>
              <a:t>www.sbs.ttu.edu</a:t>
            </a:r>
            <a:r>
              <a:rPr lang="en-US" sz="2600" b="1" spc="275">
                <a:cs typeface="Calibri"/>
              </a:rPr>
              <a:t> </a:t>
            </a:r>
            <a:endParaRPr sz="2600">
              <a:cs typeface="Calibri"/>
            </a:endParaRPr>
          </a:p>
        </p:txBody>
      </p:sp>
      <p:sp>
        <p:nvSpPr>
          <p:cNvPr id="5" name="TextBox 4">
            <a:extLst>
              <a:ext uri="{FF2B5EF4-FFF2-40B4-BE49-F238E27FC236}">
                <a16:creationId xmlns:a16="http://schemas.microsoft.com/office/drawing/2014/main" id="{27E7BA89-3F90-9384-5607-5A73D70FCEBF}"/>
              </a:ext>
            </a:extLst>
          </p:cNvPr>
          <p:cNvSpPr txBox="1"/>
          <p:nvPr/>
        </p:nvSpPr>
        <p:spPr>
          <a:xfrm>
            <a:off x="12508917" y="2820167"/>
            <a:ext cx="5495304" cy="3693319"/>
          </a:xfrm>
          <a:prstGeom prst="rect">
            <a:avLst/>
          </a:prstGeom>
          <a:noFill/>
        </p:spPr>
        <p:txBody>
          <a:bodyPr wrap="square">
            <a:spAutoFit/>
          </a:bodyPr>
          <a:lstStyle/>
          <a:p>
            <a:pPr marL="12700" marR="5080">
              <a:lnSpc>
                <a:spcPct val="100000"/>
              </a:lnSpc>
              <a:tabLst>
                <a:tab pos="527050" algn="l"/>
              </a:tabLst>
            </a:pPr>
            <a:r>
              <a:rPr lang="en-US" sz="2600" b="1" spc="185">
                <a:cs typeface="Calibri"/>
              </a:rPr>
              <a:t>Questions? </a:t>
            </a:r>
          </a:p>
          <a:p>
            <a:pPr marL="984250" marR="5080" lvl="1" indent="-514350">
              <a:buChar char="•"/>
              <a:tabLst>
                <a:tab pos="527050" algn="l"/>
              </a:tabLst>
            </a:pPr>
            <a:r>
              <a:rPr lang="en-US" sz="2600" spc="185">
                <a:cs typeface="Calibri"/>
              </a:rPr>
              <a:t>Call Student Business Services at 806-742-3272</a:t>
            </a:r>
          </a:p>
          <a:p>
            <a:pPr marL="984250" marR="5080" lvl="1" indent="-514350">
              <a:buChar char="•"/>
              <a:tabLst>
                <a:tab pos="527050" algn="l"/>
              </a:tabLst>
            </a:pPr>
            <a:r>
              <a:rPr lang="en-US" sz="2600" spc="185">
                <a:cs typeface="Calibri"/>
              </a:rPr>
              <a:t>Email them at </a:t>
            </a:r>
            <a:r>
              <a:rPr lang="en-US" sz="2600" spc="185">
                <a:cs typeface="Calibri"/>
                <a:hlinkClick r:id="rId11"/>
              </a:rPr>
              <a:t>sbs@ttu.edu</a:t>
            </a:r>
            <a:endParaRPr lang="en-US" sz="2600" spc="185">
              <a:cs typeface="Calibri"/>
            </a:endParaRPr>
          </a:p>
          <a:p>
            <a:pPr marL="984250" marR="5080" lvl="1" indent="-514350">
              <a:buChar char="•"/>
              <a:tabLst>
                <a:tab pos="527050" algn="l"/>
              </a:tabLst>
            </a:pPr>
            <a:r>
              <a:rPr lang="en-US" sz="2600" spc="185">
                <a:cs typeface="Calibri"/>
              </a:rPr>
              <a:t>See them at the </a:t>
            </a:r>
            <a:r>
              <a:rPr lang="en-US" sz="2600" spc="185" err="1">
                <a:cs typeface="Calibri"/>
              </a:rPr>
              <a:t>OneStop</a:t>
            </a:r>
            <a:r>
              <a:rPr lang="en-US" sz="2600" spc="185">
                <a:cs typeface="Calibri"/>
              </a:rPr>
              <a:t> when your student moves in</a:t>
            </a:r>
            <a:endParaRPr lang="en-US" sz="2600">
              <a:cs typeface="Calibri"/>
            </a:endParaRPr>
          </a:p>
        </p:txBody>
      </p:sp>
    </p:spTree>
    <p:extLst>
      <p:ext uri="{BB962C8B-B14F-4D97-AF65-F5344CB8AC3E}">
        <p14:creationId xmlns:p14="http://schemas.microsoft.com/office/powerpoint/2010/main" val="2201450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98187-F6C8-831E-DFE2-E9611CFC88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AD31AD5-9C1E-876F-BBCC-C34CF12D23CC}"/>
              </a:ext>
            </a:extLst>
          </p:cNvPr>
          <p:cNvSpPr txBox="1"/>
          <p:nvPr/>
        </p:nvSpPr>
        <p:spPr>
          <a:xfrm>
            <a:off x="3445540" y="2619438"/>
            <a:ext cx="11112500" cy="7639912"/>
          </a:xfrm>
          <a:prstGeom prst="rect">
            <a:avLst/>
          </a:prstGeom>
        </p:spPr>
        <p:txBody>
          <a:bodyPr vert="horz" wrap="square" lIns="0" tIns="12065" rIns="0" bIns="0" rtlCol="0" anchor="t">
            <a:spAutoFit/>
          </a:bodyPr>
          <a:lstStyle/>
          <a:p>
            <a:pPr marL="13970">
              <a:lnSpc>
                <a:spcPct val="100000"/>
              </a:lnSpc>
              <a:spcBef>
                <a:spcPts val="95"/>
              </a:spcBef>
            </a:pPr>
            <a:r>
              <a:rPr sz="2600" b="1" spc="275">
                <a:cs typeface="Calibri"/>
              </a:rPr>
              <a:t>MEAL</a:t>
            </a:r>
            <a:r>
              <a:rPr sz="2600" b="1" spc="-35">
                <a:cs typeface="Calibri"/>
              </a:rPr>
              <a:t> </a:t>
            </a:r>
            <a:r>
              <a:rPr sz="2600" b="1" spc="305">
                <a:cs typeface="Calibri"/>
              </a:rPr>
              <a:t>PLAN</a:t>
            </a:r>
            <a:r>
              <a:rPr sz="2600" b="1" spc="95">
                <a:cs typeface="Calibri"/>
              </a:rPr>
              <a:t> </a:t>
            </a:r>
            <a:r>
              <a:rPr sz="2600" b="1" spc="350">
                <a:cs typeface="Calibri"/>
              </a:rPr>
              <a:t>CHANGES</a:t>
            </a:r>
            <a:r>
              <a:rPr sz="2600" b="1" spc="-105">
                <a:cs typeface="Calibri"/>
              </a:rPr>
              <a:t> </a:t>
            </a:r>
            <a:endParaRPr lang="en-US" sz="2600">
              <a:cs typeface="Calibri"/>
            </a:endParaRPr>
          </a:p>
          <a:p>
            <a:pPr>
              <a:lnSpc>
                <a:spcPct val="100000"/>
              </a:lnSpc>
              <a:spcBef>
                <a:spcPts val="50"/>
              </a:spcBef>
            </a:pPr>
            <a:endParaRPr sz="2600">
              <a:cs typeface="Calibri"/>
            </a:endParaRPr>
          </a:p>
          <a:p>
            <a:pPr marL="527050" marR="5080" indent="-514350">
              <a:lnSpc>
                <a:spcPct val="100000"/>
              </a:lnSpc>
              <a:buChar char="•"/>
              <a:tabLst>
                <a:tab pos="527050" algn="l"/>
              </a:tabLst>
            </a:pPr>
            <a:r>
              <a:rPr sz="2600" spc="185">
                <a:cs typeface="Calibri"/>
              </a:rPr>
              <a:t>Save</a:t>
            </a:r>
            <a:r>
              <a:rPr sz="2600" spc="50">
                <a:cs typeface="Calibri"/>
              </a:rPr>
              <a:t> </a:t>
            </a:r>
            <a:r>
              <a:rPr sz="2600" spc="100">
                <a:cs typeface="Calibri"/>
              </a:rPr>
              <a:t>the</a:t>
            </a:r>
            <a:r>
              <a:rPr sz="2600" spc="50">
                <a:cs typeface="Calibri"/>
              </a:rPr>
              <a:t> </a:t>
            </a:r>
            <a:r>
              <a:rPr sz="2600" spc="135">
                <a:cs typeface="Calibri"/>
              </a:rPr>
              <a:t>date</a:t>
            </a:r>
            <a:r>
              <a:rPr sz="2600" spc="55">
                <a:cs typeface="Calibri"/>
              </a:rPr>
              <a:t> </a:t>
            </a:r>
            <a:r>
              <a:rPr sz="2600" spc="-295">
                <a:cs typeface="Calibri"/>
              </a:rPr>
              <a:t>–</a:t>
            </a:r>
            <a:r>
              <a:rPr sz="2600" spc="-80">
                <a:cs typeface="Calibri"/>
              </a:rPr>
              <a:t> </a:t>
            </a:r>
            <a:r>
              <a:rPr sz="2600" spc="175">
                <a:cs typeface="Calibri"/>
              </a:rPr>
              <a:t>The</a:t>
            </a:r>
            <a:r>
              <a:rPr sz="2600" spc="65">
                <a:cs typeface="Calibri"/>
              </a:rPr>
              <a:t> </a:t>
            </a:r>
            <a:r>
              <a:rPr sz="2600" spc="70">
                <a:cs typeface="Calibri"/>
              </a:rPr>
              <a:t>last</a:t>
            </a:r>
            <a:r>
              <a:rPr sz="2600" spc="40">
                <a:cs typeface="Calibri"/>
              </a:rPr>
              <a:t> </a:t>
            </a:r>
            <a:r>
              <a:rPr sz="2600" spc="170">
                <a:cs typeface="Calibri"/>
              </a:rPr>
              <a:t>day</a:t>
            </a:r>
            <a:r>
              <a:rPr sz="2600" spc="75">
                <a:cs typeface="Calibri"/>
              </a:rPr>
              <a:t> </a:t>
            </a:r>
            <a:r>
              <a:rPr sz="2600" spc="80">
                <a:cs typeface="Calibri"/>
              </a:rPr>
              <a:t>to</a:t>
            </a:r>
            <a:r>
              <a:rPr sz="2600" spc="35">
                <a:cs typeface="Calibri"/>
              </a:rPr>
              <a:t> </a:t>
            </a:r>
            <a:r>
              <a:rPr sz="2600" spc="165">
                <a:cs typeface="Calibri"/>
              </a:rPr>
              <a:t>make</a:t>
            </a:r>
            <a:r>
              <a:rPr sz="2600" spc="10">
                <a:cs typeface="Calibri"/>
              </a:rPr>
              <a:t> </a:t>
            </a:r>
            <a:r>
              <a:rPr sz="2600" spc="145">
                <a:cs typeface="Calibri"/>
              </a:rPr>
              <a:t>a</a:t>
            </a:r>
            <a:r>
              <a:rPr sz="2600" spc="75">
                <a:cs typeface="Calibri"/>
              </a:rPr>
              <a:t> </a:t>
            </a:r>
            <a:r>
              <a:rPr sz="2600" spc="210">
                <a:cs typeface="Calibri"/>
              </a:rPr>
              <a:t>change</a:t>
            </a:r>
            <a:r>
              <a:rPr sz="2600" spc="40">
                <a:cs typeface="Calibri"/>
              </a:rPr>
              <a:t> </a:t>
            </a:r>
            <a:r>
              <a:rPr sz="2600" spc="80">
                <a:cs typeface="Calibri"/>
              </a:rPr>
              <a:t>to</a:t>
            </a:r>
            <a:r>
              <a:rPr sz="2600" spc="55">
                <a:cs typeface="Calibri"/>
              </a:rPr>
              <a:t> </a:t>
            </a:r>
            <a:r>
              <a:rPr sz="2600" spc="114">
                <a:cs typeface="Calibri"/>
              </a:rPr>
              <a:t>your</a:t>
            </a:r>
            <a:r>
              <a:rPr sz="2600" spc="55">
                <a:cs typeface="Calibri"/>
              </a:rPr>
              <a:t> </a:t>
            </a:r>
            <a:r>
              <a:rPr sz="2600" spc="90">
                <a:cs typeface="Calibri"/>
              </a:rPr>
              <a:t>student's </a:t>
            </a:r>
            <a:r>
              <a:rPr sz="2600" spc="150">
                <a:cs typeface="Calibri"/>
              </a:rPr>
              <a:t>meal</a:t>
            </a:r>
            <a:r>
              <a:rPr sz="2600" spc="25">
                <a:cs typeface="Calibri"/>
              </a:rPr>
              <a:t> </a:t>
            </a:r>
            <a:r>
              <a:rPr sz="2600" spc="155">
                <a:cs typeface="Calibri"/>
              </a:rPr>
              <a:t>plan</a:t>
            </a:r>
            <a:r>
              <a:rPr sz="2600" spc="80">
                <a:cs typeface="Calibri"/>
              </a:rPr>
              <a:t> </a:t>
            </a:r>
            <a:r>
              <a:rPr sz="2600" spc="90">
                <a:cs typeface="Calibri"/>
              </a:rPr>
              <a:t>is</a:t>
            </a:r>
            <a:r>
              <a:rPr sz="2600" spc="30">
                <a:cs typeface="Calibri"/>
              </a:rPr>
              <a:t> </a:t>
            </a:r>
            <a:r>
              <a:rPr sz="2600" spc="100">
                <a:cs typeface="Calibri"/>
              </a:rPr>
              <a:t>the</a:t>
            </a:r>
            <a:r>
              <a:rPr sz="2600" spc="65">
                <a:cs typeface="Calibri"/>
              </a:rPr>
              <a:t> </a:t>
            </a:r>
            <a:r>
              <a:rPr sz="2600" spc="114">
                <a:cs typeface="Calibri"/>
              </a:rPr>
              <a:t>20th</a:t>
            </a:r>
            <a:r>
              <a:rPr sz="2600" spc="35">
                <a:cs typeface="Calibri"/>
              </a:rPr>
              <a:t> </a:t>
            </a:r>
            <a:r>
              <a:rPr sz="2600" spc="135">
                <a:cs typeface="Calibri"/>
              </a:rPr>
              <a:t>class</a:t>
            </a:r>
            <a:r>
              <a:rPr sz="2600" spc="30">
                <a:cs typeface="Calibri"/>
              </a:rPr>
              <a:t> </a:t>
            </a:r>
            <a:r>
              <a:rPr sz="2600" spc="170">
                <a:cs typeface="Calibri"/>
              </a:rPr>
              <a:t>day</a:t>
            </a:r>
            <a:r>
              <a:rPr sz="2600" spc="80">
                <a:cs typeface="Calibri"/>
              </a:rPr>
              <a:t> </a:t>
            </a:r>
            <a:r>
              <a:rPr sz="2600" spc="95">
                <a:cs typeface="Calibri"/>
              </a:rPr>
              <a:t>of</a:t>
            </a:r>
            <a:r>
              <a:rPr sz="2600" spc="110">
                <a:cs typeface="Calibri"/>
              </a:rPr>
              <a:t> </a:t>
            </a:r>
            <a:r>
              <a:rPr sz="2600" spc="100">
                <a:cs typeface="Calibri"/>
              </a:rPr>
              <a:t>the</a:t>
            </a:r>
            <a:r>
              <a:rPr sz="2600" spc="40">
                <a:cs typeface="Calibri"/>
              </a:rPr>
              <a:t> </a:t>
            </a:r>
            <a:r>
              <a:rPr sz="2600" spc="130">
                <a:cs typeface="Calibri"/>
              </a:rPr>
              <a:t>semester</a:t>
            </a:r>
            <a:r>
              <a:rPr sz="2600" spc="45">
                <a:cs typeface="Calibri"/>
              </a:rPr>
              <a:t> </a:t>
            </a:r>
            <a:r>
              <a:rPr sz="2600" spc="-295">
                <a:cs typeface="Calibri"/>
              </a:rPr>
              <a:t>–</a:t>
            </a:r>
            <a:r>
              <a:rPr sz="2600" spc="55">
                <a:cs typeface="Calibri"/>
              </a:rPr>
              <a:t> </a:t>
            </a:r>
            <a:r>
              <a:rPr lang="en-US" sz="2600" b="1" spc="229">
                <a:cs typeface="Calibri"/>
              </a:rPr>
              <a:t>September</a:t>
            </a:r>
            <a:r>
              <a:rPr lang="en-US" sz="2600" b="1" spc="45">
                <a:cs typeface="Calibri"/>
              </a:rPr>
              <a:t> </a:t>
            </a:r>
            <a:r>
              <a:rPr lang="en-US" sz="2600" b="1" spc="225">
                <a:cs typeface="Calibri"/>
              </a:rPr>
              <a:t>21st</a:t>
            </a:r>
            <a:endParaRPr lang="en-US" sz="2600">
              <a:cs typeface="Calibri"/>
            </a:endParaRPr>
          </a:p>
          <a:p>
            <a:pPr>
              <a:lnSpc>
                <a:spcPct val="100000"/>
              </a:lnSpc>
              <a:spcBef>
                <a:spcPts val="35"/>
              </a:spcBef>
              <a:buFont typeface="Calibri"/>
              <a:buChar char="•"/>
            </a:pPr>
            <a:endParaRPr sz="2600">
              <a:cs typeface="Calibri"/>
            </a:endParaRPr>
          </a:p>
          <a:p>
            <a:pPr marL="527685" indent="-513715">
              <a:lnSpc>
                <a:spcPct val="100000"/>
              </a:lnSpc>
              <a:spcBef>
                <a:spcPts val="5"/>
              </a:spcBef>
              <a:buChar char="•"/>
              <a:tabLst>
                <a:tab pos="527685" algn="l"/>
              </a:tabLst>
            </a:pPr>
            <a:r>
              <a:rPr sz="2600" spc="195">
                <a:cs typeface="Calibri"/>
              </a:rPr>
              <a:t>Dining</a:t>
            </a:r>
            <a:r>
              <a:rPr sz="2600" spc="85">
                <a:cs typeface="Calibri"/>
              </a:rPr>
              <a:t> </a:t>
            </a:r>
            <a:r>
              <a:rPr sz="2600" spc="180">
                <a:cs typeface="Calibri"/>
              </a:rPr>
              <a:t>bucks</a:t>
            </a:r>
            <a:r>
              <a:rPr sz="2600" spc="35">
                <a:cs typeface="Calibri"/>
              </a:rPr>
              <a:t> </a:t>
            </a:r>
            <a:r>
              <a:rPr sz="2600" spc="155">
                <a:cs typeface="Calibri"/>
              </a:rPr>
              <a:t>can</a:t>
            </a:r>
            <a:r>
              <a:rPr sz="2600" spc="65">
                <a:cs typeface="Calibri"/>
              </a:rPr>
              <a:t> </a:t>
            </a:r>
            <a:r>
              <a:rPr sz="2600" spc="254">
                <a:cs typeface="Calibri"/>
              </a:rPr>
              <a:t>be</a:t>
            </a:r>
            <a:r>
              <a:rPr sz="2600" spc="45">
                <a:cs typeface="Calibri"/>
              </a:rPr>
              <a:t> </a:t>
            </a:r>
            <a:r>
              <a:rPr sz="2600" spc="245">
                <a:cs typeface="Calibri"/>
              </a:rPr>
              <a:t>added</a:t>
            </a:r>
            <a:r>
              <a:rPr sz="2600" spc="85">
                <a:cs typeface="Calibri"/>
              </a:rPr>
              <a:t> </a:t>
            </a:r>
            <a:r>
              <a:rPr sz="2600">
                <a:cs typeface="Calibri"/>
              </a:rPr>
              <a:t>at</a:t>
            </a:r>
            <a:r>
              <a:rPr sz="2600" spc="65">
                <a:cs typeface="Calibri"/>
              </a:rPr>
              <a:t> </a:t>
            </a:r>
            <a:r>
              <a:rPr sz="2600" spc="114">
                <a:cs typeface="Calibri"/>
              </a:rPr>
              <a:t>any</a:t>
            </a:r>
            <a:r>
              <a:rPr sz="2600" spc="60">
                <a:cs typeface="Calibri"/>
              </a:rPr>
              <a:t> </a:t>
            </a:r>
            <a:r>
              <a:rPr sz="2600" spc="65">
                <a:cs typeface="Calibri"/>
              </a:rPr>
              <a:t>time.</a:t>
            </a:r>
            <a:endParaRPr lang="en-US" sz="2600" spc="65">
              <a:cs typeface="Calibri"/>
            </a:endParaRPr>
          </a:p>
          <a:p>
            <a:pPr marL="527685" indent="-513715">
              <a:lnSpc>
                <a:spcPct val="100000"/>
              </a:lnSpc>
              <a:spcBef>
                <a:spcPts val="5"/>
              </a:spcBef>
              <a:buChar char="•"/>
              <a:tabLst>
                <a:tab pos="527685" algn="l"/>
              </a:tabLst>
            </a:pPr>
            <a:endParaRPr lang="en-US" sz="2600" spc="65">
              <a:cs typeface="Calibri"/>
            </a:endParaRPr>
          </a:p>
          <a:p>
            <a:pPr marL="527685" indent="-513715">
              <a:lnSpc>
                <a:spcPct val="100000"/>
              </a:lnSpc>
              <a:spcBef>
                <a:spcPts val="5"/>
              </a:spcBef>
              <a:buChar char="•"/>
              <a:tabLst>
                <a:tab pos="527685" algn="l"/>
              </a:tabLst>
            </a:pPr>
            <a:r>
              <a:rPr lang="en-US" sz="2600" spc="65">
                <a:cs typeface="Calibri"/>
              </a:rPr>
              <a:t>Encourage your student to make the most of their meal plan by taking advantage of the Fresh Plate All-You-Care-To-Eat facility. </a:t>
            </a:r>
            <a:endParaRPr sz="2600">
              <a:cs typeface="Calibri"/>
            </a:endParaRPr>
          </a:p>
          <a:p>
            <a:pPr>
              <a:lnSpc>
                <a:spcPct val="100000"/>
              </a:lnSpc>
              <a:spcBef>
                <a:spcPts val="35"/>
              </a:spcBef>
              <a:buFont typeface="Calibri"/>
              <a:buChar char="•"/>
            </a:pPr>
            <a:endParaRPr sz="2600">
              <a:cs typeface="Calibri"/>
            </a:endParaRPr>
          </a:p>
          <a:p>
            <a:pPr marL="527685" indent="-513715">
              <a:lnSpc>
                <a:spcPct val="100000"/>
              </a:lnSpc>
              <a:buChar char="•"/>
              <a:tabLst>
                <a:tab pos="527685" algn="l"/>
              </a:tabLst>
            </a:pPr>
            <a:r>
              <a:rPr sz="2600" spc="50">
                <a:cs typeface="Calibri"/>
              </a:rPr>
              <a:t>Visit</a:t>
            </a:r>
            <a:r>
              <a:rPr sz="2600">
                <a:cs typeface="Calibri"/>
              </a:rPr>
              <a:t> </a:t>
            </a:r>
            <a:r>
              <a:rPr sz="2600" u="sng" spc="65">
                <a:solidFill>
                  <a:srgbClr val="636363"/>
                </a:solidFill>
                <a:uFill>
                  <a:solidFill>
                    <a:srgbClr val="BB8A00"/>
                  </a:solidFill>
                </a:uFill>
                <a:cs typeface="Calibri"/>
                <a:hlinkClick r:id="rId3"/>
              </a:rPr>
              <a:t>www.hospitality.ttu.edu</a:t>
            </a:r>
            <a:r>
              <a:rPr sz="2600" u="none" spc="-75">
                <a:solidFill>
                  <a:srgbClr val="636363"/>
                </a:solidFill>
                <a:cs typeface="Calibri"/>
              </a:rPr>
              <a:t> </a:t>
            </a:r>
            <a:r>
              <a:rPr sz="2600" u="none" spc="70">
                <a:cs typeface="Calibri"/>
              </a:rPr>
              <a:t>for</a:t>
            </a:r>
            <a:r>
              <a:rPr sz="2600" u="none" spc="-10">
                <a:cs typeface="Calibri"/>
              </a:rPr>
              <a:t> </a:t>
            </a:r>
            <a:r>
              <a:rPr sz="2600" u="none" spc="155">
                <a:cs typeface="Calibri"/>
              </a:rPr>
              <a:t>more</a:t>
            </a:r>
            <a:r>
              <a:rPr sz="2600" u="none" spc="-5">
                <a:cs typeface="Calibri"/>
              </a:rPr>
              <a:t> </a:t>
            </a:r>
            <a:r>
              <a:rPr sz="2600" u="none" spc="70">
                <a:cs typeface="Calibri"/>
              </a:rPr>
              <a:t>information</a:t>
            </a:r>
            <a:r>
              <a:rPr lang="en-US" sz="2600" u="none" spc="70">
                <a:cs typeface="Calibri"/>
              </a:rPr>
              <a:t>.  Here, students can:</a:t>
            </a:r>
          </a:p>
          <a:p>
            <a:pPr marL="984885" lvl="1" indent="-513715">
              <a:buChar char="•"/>
              <a:tabLst>
                <a:tab pos="527685" algn="l"/>
              </a:tabLst>
            </a:pPr>
            <a:r>
              <a:rPr lang="en-US" sz="2600" spc="70">
                <a:cs typeface="Calibri"/>
              </a:rPr>
              <a:t>Review dining options all over campus</a:t>
            </a:r>
          </a:p>
          <a:p>
            <a:pPr marL="984885" lvl="1" indent="-513715">
              <a:buChar char="•"/>
              <a:tabLst>
                <a:tab pos="527685" algn="l"/>
              </a:tabLst>
            </a:pPr>
            <a:r>
              <a:rPr lang="en-US" sz="2600" spc="70">
                <a:cs typeface="Calibri"/>
              </a:rPr>
              <a:t>View hours for all dining facilities</a:t>
            </a:r>
          </a:p>
          <a:p>
            <a:pPr marL="984885" lvl="1" indent="-513715">
              <a:buChar char="•"/>
              <a:tabLst>
                <a:tab pos="527685" algn="l"/>
              </a:tabLst>
            </a:pPr>
            <a:r>
              <a:rPr lang="en-US" sz="2600" spc="70">
                <a:cs typeface="Calibri"/>
              </a:rPr>
              <a:t>View “Smart Choices” nutritional information</a:t>
            </a:r>
          </a:p>
          <a:p>
            <a:pPr marL="984885" lvl="1" indent="-513715">
              <a:buChar char="•"/>
              <a:tabLst>
                <a:tab pos="527685" algn="l"/>
              </a:tabLst>
            </a:pPr>
            <a:r>
              <a:rPr lang="en-US" sz="2600" spc="70">
                <a:cs typeface="Calibri"/>
              </a:rPr>
              <a:t>Manage their dining bucks and keep track of what they’re spending</a:t>
            </a:r>
            <a:endParaRPr sz="2600">
              <a:cs typeface="Calibri"/>
            </a:endParaRPr>
          </a:p>
          <a:p>
            <a:pPr>
              <a:lnSpc>
                <a:spcPct val="100000"/>
              </a:lnSpc>
              <a:spcBef>
                <a:spcPts val="50"/>
              </a:spcBef>
              <a:buFont typeface="Calibri"/>
              <a:buChar char="•"/>
            </a:pPr>
            <a:endParaRPr sz="2600">
              <a:cs typeface="Calibri"/>
            </a:endParaRPr>
          </a:p>
        </p:txBody>
      </p:sp>
      <p:grpSp>
        <p:nvGrpSpPr>
          <p:cNvPr id="5" name="object 5">
            <a:extLst>
              <a:ext uri="{FF2B5EF4-FFF2-40B4-BE49-F238E27FC236}">
                <a16:creationId xmlns:a16="http://schemas.microsoft.com/office/drawing/2014/main" id="{271C2E0C-FB56-3F7E-95FB-B6BA69D57E9B}"/>
              </a:ext>
            </a:extLst>
          </p:cNvPr>
          <p:cNvGrpSpPr/>
          <p:nvPr/>
        </p:nvGrpSpPr>
        <p:grpSpPr>
          <a:xfrm>
            <a:off x="338327" y="2260092"/>
            <a:ext cx="2802890" cy="1925320"/>
            <a:chOff x="338327" y="2260092"/>
            <a:chExt cx="2802890" cy="1925320"/>
          </a:xfrm>
        </p:grpSpPr>
        <p:pic>
          <p:nvPicPr>
            <p:cNvPr id="6" name="object 6">
              <a:extLst>
                <a:ext uri="{FF2B5EF4-FFF2-40B4-BE49-F238E27FC236}">
                  <a16:creationId xmlns:a16="http://schemas.microsoft.com/office/drawing/2014/main" id="{358FD524-64C0-6C33-3ADD-98FBDF5CD21A}"/>
                </a:ext>
              </a:extLst>
            </p:cNvPr>
            <p:cNvPicPr/>
            <p:nvPr/>
          </p:nvPicPr>
          <p:blipFill>
            <a:blip r:embed="rId4" cstate="print"/>
            <a:stretch>
              <a:fillRect/>
            </a:stretch>
          </p:blipFill>
          <p:spPr>
            <a:xfrm>
              <a:off x="338327" y="2260092"/>
              <a:ext cx="2802635" cy="1924811"/>
            </a:xfrm>
            <a:prstGeom prst="rect">
              <a:avLst/>
            </a:prstGeom>
          </p:spPr>
        </p:pic>
        <p:pic>
          <p:nvPicPr>
            <p:cNvPr id="7" name="object 7">
              <a:extLst>
                <a:ext uri="{FF2B5EF4-FFF2-40B4-BE49-F238E27FC236}">
                  <a16:creationId xmlns:a16="http://schemas.microsoft.com/office/drawing/2014/main" id="{9E32A0B8-5DF0-D231-C738-22A595EA7C8B}"/>
                </a:ext>
              </a:extLst>
            </p:cNvPr>
            <p:cNvPicPr/>
            <p:nvPr/>
          </p:nvPicPr>
          <p:blipFill>
            <a:blip r:embed="rId5" cstate="print"/>
            <a:stretch>
              <a:fillRect/>
            </a:stretch>
          </p:blipFill>
          <p:spPr>
            <a:xfrm>
              <a:off x="403262" y="2324100"/>
              <a:ext cx="2619374" cy="1743074"/>
            </a:xfrm>
            <a:prstGeom prst="rect">
              <a:avLst/>
            </a:prstGeom>
          </p:spPr>
        </p:pic>
        <p:sp>
          <p:nvSpPr>
            <p:cNvPr id="8" name="object 8">
              <a:extLst>
                <a:ext uri="{FF2B5EF4-FFF2-40B4-BE49-F238E27FC236}">
                  <a16:creationId xmlns:a16="http://schemas.microsoft.com/office/drawing/2014/main" id="{85B9E7E2-4626-52BA-B342-F0ACD295FD34}"/>
                </a:ext>
              </a:extLst>
            </p:cNvPr>
            <p:cNvSpPr/>
            <p:nvPr/>
          </p:nvSpPr>
          <p:spPr>
            <a:xfrm>
              <a:off x="384213" y="2305050"/>
              <a:ext cx="2657475" cy="1781175"/>
            </a:xfrm>
            <a:custGeom>
              <a:avLst/>
              <a:gdLst/>
              <a:ahLst/>
              <a:cxnLst/>
              <a:rect l="l" t="t" r="r" b="b"/>
              <a:pathLst>
                <a:path w="2657475" h="1781175">
                  <a:moveTo>
                    <a:pt x="0" y="0"/>
                  </a:moveTo>
                  <a:lnTo>
                    <a:pt x="2657475" y="0"/>
                  </a:lnTo>
                  <a:lnTo>
                    <a:pt x="2657475" y="1781175"/>
                  </a:lnTo>
                  <a:lnTo>
                    <a:pt x="0" y="1781175"/>
                  </a:lnTo>
                  <a:lnTo>
                    <a:pt x="0" y="0"/>
                  </a:lnTo>
                  <a:close/>
                </a:path>
              </a:pathLst>
            </a:custGeom>
            <a:ln w="38100">
              <a:solidFill>
                <a:srgbClr val="000000"/>
              </a:solidFill>
            </a:ln>
          </p:spPr>
          <p:txBody>
            <a:bodyPr wrap="square" lIns="0" tIns="0" rIns="0" bIns="0" rtlCol="0"/>
            <a:lstStyle/>
            <a:p>
              <a:endParaRPr/>
            </a:p>
          </p:txBody>
        </p:sp>
      </p:grpSp>
      <p:grpSp>
        <p:nvGrpSpPr>
          <p:cNvPr id="19" name="Group 18">
            <a:extLst>
              <a:ext uri="{FF2B5EF4-FFF2-40B4-BE49-F238E27FC236}">
                <a16:creationId xmlns:a16="http://schemas.microsoft.com/office/drawing/2014/main" id="{24FE0A4C-5263-6BCA-82F4-4ABB890C28D5}"/>
              </a:ext>
            </a:extLst>
          </p:cNvPr>
          <p:cNvGrpSpPr/>
          <p:nvPr/>
        </p:nvGrpSpPr>
        <p:grpSpPr>
          <a:xfrm>
            <a:off x="0" y="-48467"/>
            <a:ext cx="18287999" cy="1912331"/>
            <a:chOff x="0" y="-48467"/>
            <a:chExt cx="18287999" cy="1912331"/>
          </a:xfrm>
        </p:grpSpPr>
        <p:pic>
          <p:nvPicPr>
            <p:cNvPr id="20" name="Picture 19" descr="A black background with white dots&#10;&#10;Description automatically generated">
              <a:extLst>
                <a:ext uri="{FF2B5EF4-FFF2-40B4-BE49-F238E27FC236}">
                  <a16:creationId xmlns:a16="http://schemas.microsoft.com/office/drawing/2014/main" id="{4E4D7441-FE32-2685-7772-7C0E2FC60626}"/>
                </a:ext>
              </a:extLst>
            </p:cNvPr>
            <p:cNvPicPr/>
            <p:nvPr/>
          </p:nvPicPr>
          <p:blipFill rotWithShape="1">
            <a:blip r:embed="rId6">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1" name="Group 20">
              <a:extLst>
                <a:ext uri="{FF2B5EF4-FFF2-40B4-BE49-F238E27FC236}">
                  <a16:creationId xmlns:a16="http://schemas.microsoft.com/office/drawing/2014/main" id="{4D396D8A-E542-2D9F-725C-C33AE6807D37}"/>
                </a:ext>
              </a:extLst>
            </p:cNvPr>
            <p:cNvGrpSpPr/>
            <p:nvPr/>
          </p:nvGrpSpPr>
          <p:grpSpPr>
            <a:xfrm>
              <a:off x="6596611" y="217188"/>
              <a:ext cx="5094776" cy="1381020"/>
              <a:chOff x="5067300" y="6097489"/>
              <a:chExt cx="2057400" cy="557691"/>
            </a:xfrm>
          </p:grpSpPr>
          <p:grpSp>
            <p:nvGrpSpPr>
              <p:cNvPr id="22" name="Group 19">
                <a:extLst>
                  <a:ext uri="{FF2B5EF4-FFF2-40B4-BE49-F238E27FC236}">
                    <a16:creationId xmlns:a16="http://schemas.microsoft.com/office/drawing/2014/main" id="{45E044E5-033A-E11D-2A83-FA54F43ED881}"/>
                  </a:ext>
                </a:extLst>
              </p:cNvPr>
              <p:cNvGrpSpPr/>
              <p:nvPr/>
            </p:nvGrpSpPr>
            <p:grpSpPr>
              <a:xfrm>
                <a:off x="5067300" y="6279315"/>
                <a:ext cx="2057400" cy="194039"/>
                <a:chOff x="0" y="0"/>
                <a:chExt cx="812800" cy="76657"/>
              </a:xfrm>
            </p:grpSpPr>
            <p:sp>
              <p:nvSpPr>
                <p:cNvPr id="27" name="Freeform 20">
                  <a:extLst>
                    <a:ext uri="{FF2B5EF4-FFF2-40B4-BE49-F238E27FC236}">
                      <a16:creationId xmlns:a16="http://schemas.microsoft.com/office/drawing/2014/main" id="{B70060E8-438E-C930-6791-2832E0348DC0}"/>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8" name="TextBox 21">
                  <a:extLst>
                    <a:ext uri="{FF2B5EF4-FFF2-40B4-BE49-F238E27FC236}">
                      <a16:creationId xmlns:a16="http://schemas.microsoft.com/office/drawing/2014/main" id="{A3B8209F-4BE2-6688-B0EF-1E303C5B291E}"/>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3" name="Group 22">
                <a:extLst>
                  <a:ext uri="{FF2B5EF4-FFF2-40B4-BE49-F238E27FC236}">
                    <a16:creationId xmlns:a16="http://schemas.microsoft.com/office/drawing/2014/main" id="{1A3D9100-9C3F-0678-08F8-C1357E440700}"/>
                  </a:ext>
                </a:extLst>
              </p:cNvPr>
              <p:cNvGrpSpPr/>
              <p:nvPr/>
            </p:nvGrpSpPr>
            <p:grpSpPr>
              <a:xfrm>
                <a:off x="5259763" y="6097489"/>
                <a:ext cx="1672475" cy="557691"/>
                <a:chOff x="0" y="0"/>
                <a:chExt cx="3344950" cy="1115382"/>
              </a:xfrm>
            </p:grpSpPr>
            <p:sp>
              <p:nvSpPr>
                <p:cNvPr id="24" name="Freeform 23">
                  <a:extLst>
                    <a:ext uri="{FF2B5EF4-FFF2-40B4-BE49-F238E27FC236}">
                      <a16:creationId xmlns:a16="http://schemas.microsoft.com/office/drawing/2014/main" id="{79B1FA3B-4FAC-D159-EDB9-6C352DFB6C4D}"/>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7"/>
                  <a:stretch>
                    <a:fillRect/>
                  </a:stretch>
                </a:blipFill>
              </p:spPr>
              <p:txBody>
                <a:bodyPr/>
                <a:lstStyle/>
                <a:p>
                  <a:pPr defTabSz="1371600"/>
                  <a:endParaRPr lang="en-US">
                    <a:solidFill>
                      <a:srgbClr val="000000"/>
                    </a:solidFill>
                    <a:latin typeface="Arial"/>
                  </a:endParaRPr>
                </a:p>
              </p:txBody>
            </p:sp>
            <p:sp>
              <p:nvSpPr>
                <p:cNvPr id="25" name="Freeform 24">
                  <a:extLst>
                    <a:ext uri="{FF2B5EF4-FFF2-40B4-BE49-F238E27FC236}">
                      <a16:creationId xmlns:a16="http://schemas.microsoft.com/office/drawing/2014/main" id="{28A682C7-4439-A04C-7976-F9306F2F115A}"/>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8"/>
                  <a:stretch>
                    <a:fillRect/>
                  </a:stretch>
                </a:blipFill>
              </p:spPr>
              <p:txBody>
                <a:bodyPr/>
                <a:lstStyle/>
                <a:p>
                  <a:pPr defTabSz="1371600"/>
                  <a:endParaRPr lang="en-US">
                    <a:solidFill>
                      <a:srgbClr val="000000"/>
                    </a:solidFill>
                    <a:latin typeface="Arial"/>
                  </a:endParaRPr>
                </a:p>
              </p:txBody>
            </p:sp>
            <p:sp>
              <p:nvSpPr>
                <p:cNvPr id="26" name="Freeform 25">
                  <a:extLst>
                    <a:ext uri="{FF2B5EF4-FFF2-40B4-BE49-F238E27FC236}">
                      <a16:creationId xmlns:a16="http://schemas.microsoft.com/office/drawing/2014/main" id="{FEFE9B1D-EEA1-CE6E-3F03-EEA31EA298CC}"/>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9"/>
                  <a:stretch>
                    <a:fillRect/>
                  </a:stretch>
                </a:blipFill>
              </p:spPr>
              <p:txBody>
                <a:bodyPr/>
                <a:lstStyle/>
                <a:p>
                  <a:pPr defTabSz="1371600"/>
                  <a:endParaRPr lang="en-US">
                    <a:solidFill>
                      <a:srgbClr val="000000"/>
                    </a:solidFill>
                    <a:latin typeface="Arial"/>
                  </a:endParaRPr>
                </a:p>
              </p:txBody>
            </p:sp>
          </p:grpSp>
        </p:grpSp>
      </p:grpSp>
    </p:spTree>
    <p:extLst>
      <p:ext uri="{BB962C8B-B14F-4D97-AF65-F5344CB8AC3E}">
        <p14:creationId xmlns:p14="http://schemas.microsoft.com/office/powerpoint/2010/main" val="3671805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761A-12CD-9A05-125C-598A8B1ADF9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C321F83-6FFE-CA68-E309-71EECFBD49B5}"/>
              </a:ext>
            </a:extLst>
          </p:cNvPr>
          <p:cNvSpPr txBox="1"/>
          <p:nvPr/>
        </p:nvSpPr>
        <p:spPr>
          <a:xfrm>
            <a:off x="3661310" y="2484883"/>
            <a:ext cx="12344920" cy="5103320"/>
          </a:xfrm>
          <a:prstGeom prst="rect">
            <a:avLst/>
          </a:prstGeom>
        </p:spPr>
        <p:txBody>
          <a:bodyPr vert="horz" wrap="square" lIns="0" tIns="12065" rIns="0" bIns="0" rtlCol="0" anchor="t">
            <a:spAutoFit/>
          </a:bodyPr>
          <a:lstStyle/>
          <a:p>
            <a:pPr marL="13970">
              <a:lnSpc>
                <a:spcPct val="100000"/>
              </a:lnSpc>
              <a:spcBef>
                <a:spcPts val="95"/>
              </a:spcBef>
            </a:pPr>
            <a:r>
              <a:rPr lang="en-US" sz="3200" b="1" spc="275">
                <a:cs typeface="Calibri"/>
              </a:rPr>
              <a:t>RAIDER WELCOME</a:t>
            </a:r>
            <a:endParaRPr lang="en-US" sz="3200">
              <a:cs typeface="Calibri"/>
            </a:endParaRPr>
          </a:p>
          <a:p>
            <a:pPr>
              <a:lnSpc>
                <a:spcPct val="100000"/>
              </a:lnSpc>
              <a:spcBef>
                <a:spcPts val="50"/>
              </a:spcBef>
            </a:pPr>
            <a:endParaRPr sz="2600">
              <a:cs typeface="Calibri"/>
            </a:endParaRPr>
          </a:p>
          <a:p>
            <a:pPr marL="298450" marR="5080" indent="-285750">
              <a:lnSpc>
                <a:spcPct val="100000"/>
              </a:lnSpc>
              <a:buSzPct val="120000"/>
              <a:buFont typeface="Wingdings" panose="05000000000000000000" pitchFamily="2" charset="2"/>
              <a:buChar char="§"/>
              <a:tabLst>
                <a:tab pos="527050" algn="l"/>
              </a:tabLst>
            </a:pPr>
            <a:r>
              <a:rPr lang="en-US" sz="2800"/>
              <a:t>Raider Welcome is a series of fun and free events held each Fall and Spring to welcome new and returning students to the Texas Tech campus. </a:t>
            </a:r>
          </a:p>
          <a:p>
            <a:pPr marL="298450" marR="5080" indent="-285750">
              <a:lnSpc>
                <a:spcPct val="100000"/>
              </a:lnSpc>
              <a:buSzPct val="120000"/>
              <a:buFont typeface="Wingdings" panose="05000000000000000000" pitchFamily="2" charset="2"/>
              <a:buChar char="§"/>
              <a:tabLst>
                <a:tab pos="527050" algn="l"/>
              </a:tabLst>
            </a:pPr>
            <a:r>
              <a:rPr lang="en-US" sz="2800"/>
              <a:t>Students will get information on campus resources, connect with new friends, and start building their community at Texas Tech</a:t>
            </a:r>
          </a:p>
          <a:p>
            <a:pPr marL="298450" marR="5080" indent="-285750">
              <a:lnSpc>
                <a:spcPct val="100000"/>
              </a:lnSpc>
              <a:buSzPct val="120000"/>
              <a:buFont typeface="Wingdings" panose="05000000000000000000" pitchFamily="2" charset="2"/>
              <a:buChar char="§"/>
              <a:tabLst>
                <a:tab pos="527050" algn="l"/>
              </a:tabLst>
            </a:pPr>
            <a:r>
              <a:rPr lang="en-US" sz="2800">
                <a:cs typeface="Calibri"/>
              </a:rPr>
              <a:t>Events are from August 20</a:t>
            </a:r>
            <a:r>
              <a:rPr lang="en-US" sz="2800" baseline="30000">
                <a:cs typeface="Calibri"/>
              </a:rPr>
              <a:t>th</a:t>
            </a:r>
            <a:r>
              <a:rPr lang="en-US" sz="2800">
                <a:cs typeface="Calibri"/>
              </a:rPr>
              <a:t> – August 30</a:t>
            </a:r>
            <a:r>
              <a:rPr lang="en-US" sz="2800" baseline="30000">
                <a:cs typeface="Calibri"/>
              </a:rPr>
              <a:t>th</a:t>
            </a:r>
            <a:r>
              <a:rPr lang="en-US" sz="2800">
                <a:cs typeface="Calibri"/>
              </a:rPr>
              <a:t> – encourage your student to attend!</a:t>
            </a:r>
          </a:p>
          <a:p>
            <a:pPr marL="298450" marR="5080" indent="-285750">
              <a:lnSpc>
                <a:spcPct val="100000"/>
              </a:lnSpc>
              <a:buSzPct val="120000"/>
              <a:buFont typeface="Wingdings" panose="05000000000000000000" pitchFamily="2" charset="2"/>
              <a:buChar char="§"/>
              <a:tabLst>
                <a:tab pos="527050" algn="l"/>
              </a:tabLst>
            </a:pPr>
            <a:r>
              <a:rPr lang="en-US" sz="2800">
                <a:cs typeface="Calibri"/>
              </a:rPr>
              <a:t>Back to School Pictures:</a:t>
            </a:r>
          </a:p>
          <a:p>
            <a:pPr marL="755650" marR="5080" lvl="1" indent="-285750">
              <a:buSzPct val="120000"/>
              <a:buFont typeface="Wingdings" panose="05000000000000000000" pitchFamily="2" charset="2"/>
              <a:buChar char="§"/>
              <a:tabLst>
                <a:tab pos="527050" algn="l"/>
              </a:tabLst>
            </a:pPr>
            <a:r>
              <a:rPr lang="en-US" sz="2800">
                <a:cs typeface="Calibri"/>
              </a:rPr>
              <a:t>August 24</a:t>
            </a:r>
            <a:r>
              <a:rPr lang="en-US" sz="2800" baseline="30000">
                <a:cs typeface="Calibri"/>
              </a:rPr>
              <a:t>th</a:t>
            </a:r>
            <a:r>
              <a:rPr lang="en-US" sz="2800">
                <a:cs typeface="Calibri"/>
              </a:rPr>
              <a:t> | 10 am – 2 pm</a:t>
            </a:r>
          </a:p>
          <a:p>
            <a:pPr marL="755650" marR="5080" lvl="1" indent="-285750">
              <a:buSzPct val="120000"/>
              <a:buFont typeface="Wingdings" panose="05000000000000000000" pitchFamily="2" charset="2"/>
              <a:buChar char="§"/>
              <a:tabLst>
                <a:tab pos="527050" algn="l"/>
              </a:tabLst>
            </a:pPr>
            <a:endParaRPr lang="en-US" sz="2400">
              <a:cs typeface="Calibri"/>
            </a:endParaRPr>
          </a:p>
          <a:p>
            <a:pPr marL="298450" marR="5080" indent="-285750">
              <a:lnSpc>
                <a:spcPct val="100000"/>
              </a:lnSpc>
              <a:buSzPct val="120000"/>
              <a:buFont typeface="Wingdings" panose="05000000000000000000" pitchFamily="2" charset="2"/>
              <a:buChar char="§"/>
              <a:tabLst>
                <a:tab pos="527050" algn="l"/>
              </a:tabLst>
            </a:pPr>
            <a:endParaRPr sz="2400">
              <a:cs typeface="Calibri"/>
            </a:endParaRPr>
          </a:p>
        </p:txBody>
      </p:sp>
      <p:grpSp>
        <p:nvGrpSpPr>
          <p:cNvPr id="19" name="Group 18">
            <a:extLst>
              <a:ext uri="{FF2B5EF4-FFF2-40B4-BE49-F238E27FC236}">
                <a16:creationId xmlns:a16="http://schemas.microsoft.com/office/drawing/2014/main" id="{DC38114C-49A8-4EDA-E891-23588BC1B720}"/>
              </a:ext>
            </a:extLst>
          </p:cNvPr>
          <p:cNvGrpSpPr/>
          <p:nvPr/>
        </p:nvGrpSpPr>
        <p:grpSpPr>
          <a:xfrm>
            <a:off x="0" y="-48467"/>
            <a:ext cx="18287999" cy="1912331"/>
            <a:chOff x="0" y="-48467"/>
            <a:chExt cx="18287999" cy="1912331"/>
          </a:xfrm>
        </p:grpSpPr>
        <p:pic>
          <p:nvPicPr>
            <p:cNvPr id="20" name="Picture 19" descr="A black background with white dots&#10;&#10;Description automatically generated">
              <a:extLst>
                <a:ext uri="{FF2B5EF4-FFF2-40B4-BE49-F238E27FC236}">
                  <a16:creationId xmlns:a16="http://schemas.microsoft.com/office/drawing/2014/main" id="{05D86317-5FE9-3103-89E1-8F2373354EEE}"/>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1" name="Group 20">
              <a:extLst>
                <a:ext uri="{FF2B5EF4-FFF2-40B4-BE49-F238E27FC236}">
                  <a16:creationId xmlns:a16="http://schemas.microsoft.com/office/drawing/2014/main" id="{FF884E54-8572-8420-ACB7-74AF05651E51}"/>
                </a:ext>
              </a:extLst>
            </p:cNvPr>
            <p:cNvGrpSpPr/>
            <p:nvPr/>
          </p:nvGrpSpPr>
          <p:grpSpPr>
            <a:xfrm>
              <a:off x="6596611" y="217188"/>
              <a:ext cx="5094776" cy="1381020"/>
              <a:chOff x="5067300" y="6097489"/>
              <a:chExt cx="2057400" cy="557691"/>
            </a:xfrm>
          </p:grpSpPr>
          <p:grpSp>
            <p:nvGrpSpPr>
              <p:cNvPr id="22" name="Group 19">
                <a:extLst>
                  <a:ext uri="{FF2B5EF4-FFF2-40B4-BE49-F238E27FC236}">
                    <a16:creationId xmlns:a16="http://schemas.microsoft.com/office/drawing/2014/main" id="{B9019E22-9FF4-6B89-AF83-E0F564429D80}"/>
                  </a:ext>
                </a:extLst>
              </p:cNvPr>
              <p:cNvGrpSpPr/>
              <p:nvPr/>
            </p:nvGrpSpPr>
            <p:grpSpPr>
              <a:xfrm>
                <a:off x="5067300" y="6279315"/>
                <a:ext cx="2057400" cy="194039"/>
                <a:chOff x="0" y="0"/>
                <a:chExt cx="812800" cy="76657"/>
              </a:xfrm>
            </p:grpSpPr>
            <p:sp>
              <p:nvSpPr>
                <p:cNvPr id="27" name="Freeform 20">
                  <a:extLst>
                    <a:ext uri="{FF2B5EF4-FFF2-40B4-BE49-F238E27FC236}">
                      <a16:creationId xmlns:a16="http://schemas.microsoft.com/office/drawing/2014/main" id="{4AF231B8-2258-A093-9723-A9EEE7CB1E25}"/>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8" name="TextBox 21">
                  <a:extLst>
                    <a:ext uri="{FF2B5EF4-FFF2-40B4-BE49-F238E27FC236}">
                      <a16:creationId xmlns:a16="http://schemas.microsoft.com/office/drawing/2014/main" id="{639BD5EA-0DED-B13D-D26D-576B01BE8F3D}"/>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3" name="Group 22">
                <a:extLst>
                  <a:ext uri="{FF2B5EF4-FFF2-40B4-BE49-F238E27FC236}">
                    <a16:creationId xmlns:a16="http://schemas.microsoft.com/office/drawing/2014/main" id="{3DA4289E-49F5-F732-1BFD-82DDA401A347}"/>
                  </a:ext>
                </a:extLst>
              </p:cNvPr>
              <p:cNvGrpSpPr/>
              <p:nvPr/>
            </p:nvGrpSpPr>
            <p:grpSpPr>
              <a:xfrm>
                <a:off x="5259763" y="6097489"/>
                <a:ext cx="1672475" cy="557691"/>
                <a:chOff x="0" y="0"/>
                <a:chExt cx="3344950" cy="1115382"/>
              </a:xfrm>
            </p:grpSpPr>
            <p:sp>
              <p:nvSpPr>
                <p:cNvPr id="24" name="Freeform 23">
                  <a:extLst>
                    <a:ext uri="{FF2B5EF4-FFF2-40B4-BE49-F238E27FC236}">
                      <a16:creationId xmlns:a16="http://schemas.microsoft.com/office/drawing/2014/main" id="{358A5018-CAC8-97A9-7507-D101A22D55EE}"/>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25" name="Freeform 24">
                  <a:extLst>
                    <a:ext uri="{FF2B5EF4-FFF2-40B4-BE49-F238E27FC236}">
                      <a16:creationId xmlns:a16="http://schemas.microsoft.com/office/drawing/2014/main" id="{DB20D21A-1018-7F74-F327-4265C0BC4832}"/>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26" name="Freeform 25">
                  <a:extLst>
                    <a:ext uri="{FF2B5EF4-FFF2-40B4-BE49-F238E27FC236}">
                      <a16:creationId xmlns:a16="http://schemas.microsoft.com/office/drawing/2014/main" id="{3B60EFA5-3198-97D7-3BE7-C699E0B345D2}"/>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pic>
        <p:nvPicPr>
          <p:cNvPr id="3" name="Picture 2" descr="RW logo">
            <a:extLst>
              <a:ext uri="{FF2B5EF4-FFF2-40B4-BE49-F238E27FC236}">
                <a16:creationId xmlns:a16="http://schemas.microsoft.com/office/drawing/2014/main" id="{AA80DDE1-45F0-2122-771C-A88336A18209}"/>
              </a:ext>
            </a:extLst>
          </p:cNvPr>
          <p:cNvPicPr>
            <a:picLocks noChangeAspect="1"/>
          </p:cNvPicPr>
          <p:nvPr/>
        </p:nvPicPr>
        <p:blipFill>
          <a:blip r:embed="rId7"/>
          <a:stretch>
            <a:fillRect/>
          </a:stretch>
        </p:blipFill>
        <p:spPr>
          <a:xfrm>
            <a:off x="255894" y="2289410"/>
            <a:ext cx="2951329" cy="2951329"/>
          </a:xfrm>
          <a:prstGeom prst="rect">
            <a:avLst/>
          </a:prstGeom>
        </p:spPr>
      </p:pic>
      <p:pic>
        <p:nvPicPr>
          <p:cNvPr id="4" name="Picture 3" descr="Event information with two images of back to school photos of students">
            <a:extLst>
              <a:ext uri="{FF2B5EF4-FFF2-40B4-BE49-F238E27FC236}">
                <a16:creationId xmlns:a16="http://schemas.microsoft.com/office/drawing/2014/main" id="{7BB2F10C-0686-A62F-C177-E91F2D4E48EA}"/>
              </a:ext>
            </a:extLst>
          </p:cNvPr>
          <p:cNvPicPr>
            <a:picLocks noChangeAspect="1"/>
          </p:cNvPicPr>
          <p:nvPr/>
        </p:nvPicPr>
        <p:blipFill>
          <a:blip r:embed="rId8"/>
          <a:srcRect l="34902" r="34903"/>
          <a:stretch>
            <a:fillRect/>
          </a:stretch>
        </p:blipFill>
        <p:spPr>
          <a:xfrm>
            <a:off x="13719670" y="5678410"/>
            <a:ext cx="4141579" cy="4010559"/>
          </a:xfrm>
          <a:prstGeom prst="rect">
            <a:avLst/>
          </a:prstGeom>
        </p:spPr>
      </p:pic>
      <p:sp>
        <p:nvSpPr>
          <p:cNvPr id="10" name="object 4">
            <a:extLst>
              <a:ext uri="{FF2B5EF4-FFF2-40B4-BE49-F238E27FC236}">
                <a16:creationId xmlns:a16="http://schemas.microsoft.com/office/drawing/2014/main" id="{94F235E5-4D9E-AC25-571F-22041DDE0257}"/>
              </a:ext>
            </a:extLst>
          </p:cNvPr>
          <p:cNvSpPr/>
          <p:nvPr/>
        </p:nvSpPr>
        <p:spPr>
          <a:xfrm>
            <a:off x="255894" y="6967774"/>
            <a:ext cx="10498542" cy="3100557"/>
          </a:xfrm>
          <a:custGeom>
            <a:avLst/>
            <a:gdLst/>
            <a:ahLst/>
            <a:cxnLst/>
            <a:rect l="l" t="t" r="r" b="b"/>
            <a:pathLst>
              <a:path w="9625330" h="3303270">
                <a:moveTo>
                  <a:pt x="9624733" y="0"/>
                </a:moveTo>
                <a:lnTo>
                  <a:pt x="0" y="0"/>
                </a:lnTo>
                <a:lnTo>
                  <a:pt x="0" y="3303142"/>
                </a:lnTo>
                <a:lnTo>
                  <a:pt x="9624733" y="3303142"/>
                </a:lnTo>
                <a:lnTo>
                  <a:pt x="9624733" y="0"/>
                </a:lnTo>
                <a:close/>
              </a:path>
            </a:pathLst>
          </a:custGeom>
          <a:solidFill>
            <a:srgbClr val="D9D9D9"/>
          </a:solidFill>
        </p:spPr>
        <p:txBody>
          <a:bodyPr wrap="square" lIns="0" tIns="0" rIns="0" bIns="0" rtlCol="0"/>
          <a:lstStyle/>
          <a:p>
            <a:endParaRPr/>
          </a:p>
        </p:txBody>
      </p:sp>
      <p:sp>
        <p:nvSpPr>
          <p:cNvPr id="12" name="object 5">
            <a:extLst>
              <a:ext uri="{FF2B5EF4-FFF2-40B4-BE49-F238E27FC236}">
                <a16:creationId xmlns:a16="http://schemas.microsoft.com/office/drawing/2014/main" id="{9004F6C9-14C4-3650-3B00-A3B98A4EC4AD}"/>
              </a:ext>
            </a:extLst>
          </p:cNvPr>
          <p:cNvSpPr txBox="1"/>
          <p:nvPr/>
        </p:nvSpPr>
        <p:spPr>
          <a:xfrm>
            <a:off x="602852" y="7663846"/>
            <a:ext cx="9804626" cy="1897955"/>
          </a:xfrm>
          <a:prstGeom prst="rect">
            <a:avLst/>
          </a:prstGeom>
        </p:spPr>
        <p:txBody>
          <a:bodyPr vert="horz" wrap="square" lIns="0" tIns="12700" rIns="0" bIns="0" rtlCol="0">
            <a:spAutoFit/>
          </a:bodyPr>
          <a:lstStyle/>
          <a:p>
            <a:pPr>
              <a:lnSpc>
                <a:spcPct val="100000"/>
              </a:lnSpc>
              <a:spcBef>
                <a:spcPts val="100"/>
              </a:spcBef>
            </a:pPr>
            <a:r>
              <a:rPr lang="en-US" sz="2400" b="1" spc="310">
                <a:cs typeface="Calibri"/>
              </a:rPr>
              <a:t>To browse Raider Welcome Activities:</a:t>
            </a:r>
            <a:endParaRPr sz="2400">
              <a:cs typeface="Calibri"/>
            </a:endParaRPr>
          </a:p>
          <a:p>
            <a:pPr>
              <a:lnSpc>
                <a:spcPct val="100000"/>
              </a:lnSpc>
              <a:spcBef>
                <a:spcPts val="345"/>
              </a:spcBef>
            </a:pPr>
            <a:endParaRPr sz="2400">
              <a:cs typeface="Calibri"/>
            </a:endParaRPr>
          </a:p>
          <a:p>
            <a:pPr marL="513080" indent="-513080">
              <a:lnSpc>
                <a:spcPct val="100000"/>
              </a:lnSpc>
              <a:buChar char="•"/>
              <a:tabLst>
                <a:tab pos="513080" algn="l"/>
              </a:tabLst>
            </a:pPr>
            <a:r>
              <a:rPr lang="en-US" sz="2400" spc="150">
                <a:cs typeface="Calibri"/>
              </a:rPr>
              <a:t>Visit </a:t>
            </a:r>
            <a:r>
              <a:rPr lang="en-US" sz="2400" spc="150">
                <a:cs typeface="Calibri"/>
                <a:hlinkClick r:id="rId9"/>
              </a:rPr>
              <a:t>www.depts.ttu.edu/studentengagement/raiderwelcome/</a:t>
            </a:r>
            <a:endParaRPr lang="en-US" sz="2400" spc="150">
              <a:cs typeface="Calibri"/>
            </a:endParaRPr>
          </a:p>
          <a:p>
            <a:pPr marL="513080" indent="-513080">
              <a:lnSpc>
                <a:spcPct val="100000"/>
              </a:lnSpc>
              <a:buChar char="•"/>
              <a:tabLst>
                <a:tab pos="513080" algn="l"/>
              </a:tabLst>
            </a:pPr>
            <a:r>
              <a:rPr lang="en-US" sz="2400" spc="150">
                <a:cs typeface="Calibri"/>
              </a:rPr>
              <a:t>Click “See All Raider Welcome Events”</a:t>
            </a:r>
          </a:p>
          <a:p>
            <a:pPr marL="513080" indent="-513080">
              <a:lnSpc>
                <a:spcPct val="100000"/>
              </a:lnSpc>
              <a:buChar char="•"/>
              <a:tabLst>
                <a:tab pos="513080" algn="l"/>
              </a:tabLst>
            </a:pPr>
            <a:r>
              <a:rPr lang="en-US" sz="2400" spc="150">
                <a:cs typeface="Calibri"/>
              </a:rPr>
              <a:t>Click the box next to “Raider Welcome” to filter</a:t>
            </a:r>
            <a:endParaRPr sz="2400">
              <a:cs typeface="Calibri"/>
            </a:endParaRPr>
          </a:p>
        </p:txBody>
      </p:sp>
    </p:spTree>
    <p:extLst>
      <p:ext uri="{BB962C8B-B14F-4D97-AF65-F5344CB8AC3E}">
        <p14:creationId xmlns:p14="http://schemas.microsoft.com/office/powerpoint/2010/main" val="1715481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34C24-E245-A29A-488B-F4C0FF13896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DFF26FD-A865-B308-67A0-D88EB22E8DB9}"/>
              </a:ext>
            </a:extLst>
          </p:cNvPr>
          <p:cNvSpPr txBox="1"/>
          <p:nvPr/>
        </p:nvSpPr>
        <p:spPr>
          <a:xfrm>
            <a:off x="1590520" y="2989380"/>
            <a:ext cx="7553480" cy="2148665"/>
          </a:xfrm>
          <a:prstGeom prst="rect">
            <a:avLst/>
          </a:prstGeom>
        </p:spPr>
        <p:txBody>
          <a:bodyPr vert="horz" wrap="square" lIns="0" tIns="12065" rIns="0" bIns="0" rtlCol="0" anchor="t">
            <a:spAutoFit/>
          </a:bodyPr>
          <a:lstStyle/>
          <a:p>
            <a:pPr marL="13970">
              <a:lnSpc>
                <a:spcPct val="100000"/>
              </a:lnSpc>
              <a:spcBef>
                <a:spcPts val="95"/>
              </a:spcBef>
            </a:pPr>
            <a:r>
              <a:rPr lang="en-US" sz="3200" b="1" cap="all" spc="275">
                <a:cs typeface="Calibri"/>
              </a:rPr>
              <a:t>Medical</a:t>
            </a:r>
            <a:r>
              <a:rPr lang="en-US" sz="3200" b="1" spc="275">
                <a:cs typeface="Calibri"/>
              </a:rPr>
              <a:t> POWER OF ATTORNEY (MPOA) WORKSHOP</a:t>
            </a:r>
            <a:endParaRPr lang="en-US" sz="3200">
              <a:cs typeface="Calibri"/>
            </a:endParaRPr>
          </a:p>
          <a:p>
            <a:pPr>
              <a:lnSpc>
                <a:spcPct val="100000"/>
              </a:lnSpc>
              <a:spcBef>
                <a:spcPts val="50"/>
              </a:spcBef>
            </a:pPr>
            <a:endParaRPr sz="2600">
              <a:cs typeface="Calibri"/>
            </a:endParaRPr>
          </a:p>
          <a:p>
            <a:pPr marL="755650" marR="5080" lvl="1" indent="-285750">
              <a:buSzPct val="120000"/>
              <a:buFont typeface="Wingdings" panose="05000000000000000000" pitchFamily="2" charset="2"/>
              <a:buChar char="§"/>
              <a:tabLst>
                <a:tab pos="527050" algn="l"/>
              </a:tabLst>
            </a:pPr>
            <a:endParaRPr lang="en-US" sz="2400">
              <a:cs typeface="Calibri"/>
            </a:endParaRPr>
          </a:p>
          <a:p>
            <a:pPr marL="298450" marR="5080" indent="-285750">
              <a:lnSpc>
                <a:spcPct val="100000"/>
              </a:lnSpc>
              <a:buSzPct val="120000"/>
              <a:buFont typeface="Wingdings" panose="05000000000000000000" pitchFamily="2" charset="2"/>
              <a:buChar char="§"/>
              <a:tabLst>
                <a:tab pos="527050" algn="l"/>
              </a:tabLst>
            </a:pPr>
            <a:endParaRPr sz="2400">
              <a:cs typeface="Calibri"/>
            </a:endParaRPr>
          </a:p>
        </p:txBody>
      </p:sp>
      <p:grpSp>
        <p:nvGrpSpPr>
          <p:cNvPr id="19" name="Group 18">
            <a:extLst>
              <a:ext uri="{FF2B5EF4-FFF2-40B4-BE49-F238E27FC236}">
                <a16:creationId xmlns:a16="http://schemas.microsoft.com/office/drawing/2014/main" id="{0BF2B148-7D14-3295-2D0C-10982BC6BFC5}"/>
              </a:ext>
            </a:extLst>
          </p:cNvPr>
          <p:cNvGrpSpPr/>
          <p:nvPr/>
        </p:nvGrpSpPr>
        <p:grpSpPr>
          <a:xfrm>
            <a:off x="0" y="-48467"/>
            <a:ext cx="18287999" cy="1912331"/>
            <a:chOff x="0" y="-48467"/>
            <a:chExt cx="18287999" cy="1912331"/>
          </a:xfrm>
        </p:grpSpPr>
        <p:pic>
          <p:nvPicPr>
            <p:cNvPr id="20" name="Picture 19" descr="A black background with white dots&#10;&#10;Description automatically generated">
              <a:extLst>
                <a:ext uri="{FF2B5EF4-FFF2-40B4-BE49-F238E27FC236}">
                  <a16:creationId xmlns:a16="http://schemas.microsoft.com/office/drawing/2014/main" id="{91D66046-683A-0338-52D7-5E35A24DD7C8}"/>
                </a:ext>
              </a:extLst>
            </p:cNvPr>
            <p:cNvPicPr/>
            <p:nvPr/>
          </p:nvPicPr>
          <p:blipFill rotWithShape="1">
            <a:blip r:embed="rId3">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1" name="Group 20">
              <a:extLst>
                <a:ext uri="{FF2B5EF4-FFF2-40B4-BE49-F238E27FC236}">
                  <a16:creationId xmlns:a16="http://schemas.microsoft.com/office/drawing/2014/main" id="{2B299ABD-53C7-F407-D55D-CDED8DD57E1D}"/>
                </a:ext>
              </a:extLst>
            </p:cNvPr>
            <p:cNvGrpSpPr/>
            <p:nvPr/>
          </p:nvGrpSpPr>
          <p:grpSpPr>
            <a:xfrm>
              <a:off x="6596611" y="217188"/>
              <a:ext cx="5094776" cy="1381020"/>
              <a:chOff x="5067300" y="6097489"/>
              <a:chExt cx="2057400" cy="557691"/>
            </a:xfrm>
          </p:grpSpPr>
          <p:grpSp>
            <p:nvGrpSpPr>
              <p:cNvPr id="22" name="Group 19">
                <a:extLst>
                  <a:ext uri="{FF2B5EF4-FFF2-40B4-BE49-F238E27FC236}">
                    <a16:creationId xmlns:a16="http://schemas.microsoft.com/office/drawing/2014/main" id="{EAF05290-B354-757F-5685-B9774057C89B}"/>
                  </a:ext>
                </a:extLst>
              </p:cNvPr>
              <p:cNvGrpSpPr/>
              <p:nvPr/>
            </p:nvGrpSpPr>
            <p:grpSpPr>
              <a:xfrm>
                <a:off x="5067300" y="6279315"/>
                <a:ext cx="2057400" cy="194039"/>
                <a:chOff x="0" y="0"/>
                <a:chExt cx="812800" cy="76657"/>
              </a:xfrm>
            </p:grpSpPr>
            <p:sp>
              <p:nvSpPr>
                <p:cNvPr id="27" name="Freeform 20">
                  <a:extLst>
                    <a:ext uri="{FF2B5EF4-FFF2-40B4-BE49-F238E27FC236}">
                      <a16:creationId xmlns:a16="http://schemas.microsoft.com/office/drawing/2014/main" id="{03EED7D9-2DB6-1AC9-779B-43ED8983113C}"/>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28" name="TextBox 21">
                  <a:extLst>
                    <a:ext uri="{FF2B5EF4-FFF2-40B4-BE49-F238E27FC236}">
                      <a16:creationId xmlns:a16="http://schemas.microsoft.com/office/drawing/2014/main" id="{7FA9FCFF-7B85-48BD-2BDB-7F12F2D51CBD}"/>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3" name="Group 22">
                <a:extLst>
                  <a:ext uri="{FF2B5EF4-FFF2-40B4-BE49-F238E27FC236}">
                    <a16:creationId xmlns:a16="http://schemas.microsoft.com/office/drawing/2014/main" id="{4BF9CE0E-B73A-0616-9249-9FA07CC7C38E}"/>
                  </a:ext>
                </a:extLst>
              </p:cNvPr>
              <p:cNvGrpSpPr/>
              <p:nvPr/>
            </p:nvGrpSpPr>
            <p:grpSpPr>
              <a:xfrm>
                <a:off x="5259763" y="6097489"/>
                <a:ext cx="1672475" cy="557691"/>
                <a:chOff x="0" y="0"/>
                <a:chExt cx="3344950" cy="1115382"/>
              </a:xfrm>
            </p:grpSpPr>
            <p:sp>
              <p:nvSpPr>
                <p:cNvPr id="24" name="Freeform 23">
                  <a:extLst>
                    <a:ext uri="{FF2B5EF4-FFF2-40B4-BE49-F238E27FC236}">
                      <a16:creationId xmlns:a16="http://schemas.microsoft.com/office/drawing/2014/main" id="{2C3340B3-FC74-15E0-22E1-08D26711829F}"/>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4"/>
                  <a:stretch>
                    <a:fillRect/>
                  </a:stretch>
                </a:blipFill>
              </p:spPr>
              <p:txBody>
                <a:bodyPr/>
                <a:lstStyle/>
                <a:p>
                  <a:pPr defTabSz="1371600"/>
                  <a:endParaRPr lang="en-US">
                    <a:solidFill>
                      <a:srgbClr val="000000"/>
                    </a:solidFill>
                    <a:latin typeface="Arial"/>
                  </a:endParaRPr>
                </a:p>
              </p:txBody>
            </p:sp>
            <p:sp>
              <p:nvSpPr>
                <p:cNvPr id="25" name="Freeform 24">
                  <a:extLst>
                    <a:ext uri="{FF2B5EF4-FFF2-40B4-BE49-F238E27FC236}">
                      <a16:creationId xmlns:a16="http://schemas.microsoft.com/office/drawing/2014/main" id="{FF248F12-4A73-27BF-1EE0-2ECB48D6D772}"/>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5"/>
                  <a:stretch>
                    <a:fillRect/>
                  </a:stretch>
                </a:blipFill>
              </p:spPr>
              <p:txBody>
                <a:bodyPr/>
                <a:lstStyle/>
                <a:p>
                  <a:pPr defTabSz="1371600"/>
                  <a:endParaRPr lang="en-US">
                    <a:solidFill>
                      <a:srgbClr val="000000"/>
                    </a:solidFill>
                    <a:latin typeface="Arial"/>
                  </a:endParaRPr>
                </a:p>
              </p:txBody>
            </p:sp>
            <p:sp>
              <p:nvSpPr>
                <p:cNvPr id="26" name="Freeform 25">
                  <a:extLst>
                    <a:ext uri="{FF2B5EF4-FFF2-40B4-BE49-F238E27FC236}">
                      <a16:creationId xmlns:a16="http://schemas.microsoft.com/office/drawing/2014/main" id="{B3287362-FCCF-0B10-A578-8B3018574A62}"/>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6"/>
                  <a:stretch>
                    <a:fillRect/>
                  </a:stretch>
                </a:blipFill>
              </p:spPr>
              <p:txBody>
                <a:bodyPr/>
                <a:lstStyle/>
                <a:p>
                  <a:pPr defTabSz="1371600"/>
                  <a:endParaRPr lang="en-US">
                    <a:solidFill>
                      <a:srgbClr val="000000"/>
                    </a:solidFill>
                    <a:latin typeface="Arial"/>
                  </a:endParaRPr>
                </a:p>
              </p:txBody>
            </p:sp>
          </p:grpSp>
        </p:grpSp>
      </p:grpSp>
      <p:pic>
        <p:nvPicPr>
          <p:cNvPr id="4" name="Picture 3">
            <a:extLst>
              <a:ext uri="{FF2B5EF4-FFF2-40B4-BE49-F238E27FC236}">
                <a16:creationId xmlns:a16="http://schemas.microsoft.com/office/drawing/2014/main" id="{154B72EF-D463-0C9D-608D-F6688177C9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3770" y="2451319"/>
            <a:ext cx="7022895" cy="7022895"/>
          </a:xfrm>
          <a:prstGeom prst="rect">
            <a:avLst/>
          </a:prstGeom>
        </p:spPr>
      </p:pic>
      <p:sp>
        <p:nvSpPr>
          <p:cNvPr id="5" name="TextBox 4">
            <a:extLst>
              <a:ext uri="{FF2B5EF4-FFF2-40B4-BE49-F238E27FC236}">
                <a16:creationId xmlns:a16="http://schemas.microsoft.com/office/drawing/2014/main" id="{7972628A-3E51-5B70-E45B-054C6EC26517}"/>
              </a:ext>
            </a:extLst>
          </p:cNvPr>
          <p:cNvSpPr txBox="1"/>
          <p:nvPr/>
        </p:nvSpPr>
        <p:spPr>
          <a:xfrm>
            <a:off x="1525661" y="4164506"/>
            <a:ext cx="7427356" cy="2677656"/>
          </a:xfrm>
          <a:prstGeom prst="rect">
            <a:avLst/>
          </a:prstGeom>
          <a:noFill/>
        </p:spPr>
        <p:txBody>
          <a:bodyPr wrap="square" rtlCol="0">
            <a:spAutoFit/>
          </a:bodyPr>
          <a:lstStyle/>
          <a:p>
            <a:pPr marL="301752" indent="-457200"/>
            <a:r>
              <a:rPr lang="en-US" sz="2800" u="sng">
                <a:hlinkClick r:id="rId8"/>
              </a:rPr>
              <a:t>Student Legal Services</a:t>
            </a:r>
            <a:r>
              <a:rPr lang="en-US" sz="2800"/>
              <a:t> is hosting their annual Medical Power of Attorney Workshop.</a:t>
            </a:r>
          </a:p>
          <a:p>
            <a:pPr marL="301752" indent="-457200">
              <a:buFont typeface="Arial" panose="020B0604020202020204" pitchFamily="34" charset="0"/>
              <a:buChar char="•"/>
            </a:pPr>
            <a:r>
              <a:rPr lang="en-US" sz="2800"/>
              <a:t>September 8 – 10</a:t>
            </a:r>
          </a:p>
          <a:p>
            <a:pPr marL="301752" indent="-457200">
              <a:buFont typeface="Arial" panose="020B0604020202020204" pitchFamily="34" charset="0"/>
              <a:buChar char="•"/>
            </a:pPr>
            <a:r>
              <a:rPr lang="en-US" sz="2800"/>
              <a:t>10:00 am - 3:00 pm</a:t>
            </a:r>
          </a:p>
          <a:p>
            <a:pPr marL="301752" indent="-457200">
              <a:buFont typeface="Arial" panose="020B0604020202020204" pitchFamily="34" charset="0"/>
              <a:buChar char="•"/>
            </a:pPr>
            <a:r>
              <a:rPr lang="en-US" sz="2800"/>
              <a:t>Student Union Building Atrium</a:t>
            </a:r>
          </a:p>
          <a:p>
            <a:pPr marL="301752" indent="-457200"/>
            <a:endParaRPr lang="en-US" sz="2800"/>
          </a:p>
        </p:txBody>
      </p:sp>
    </p:spTree>
    <p:extLst>
      <p:ext uri="{BB962C8B-B14F-4D97-AF65-F5344CB8AC3E}">
        <p14:creationId xmlns:p14="http://schemas.microsoft.com/office/powerpoint/2010/main" val="273385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6402" y="2313114"/>
            <a:ext cx="5530850" cy="482600"/>
          </a:xfrm>
          <a:prstGeom prst="rect">
            <a:avLst/>
          </a:prstGeom>
        </p:spPr>
        <p:txBody>
          <a:bodyPr vert="horz" wrap="square" lIns="0" tIns="12700" rIns="0" bIns="0" rtlCol="0">
            <a:spAutoFit/>
          </a:bodyPr>
          <a:lstStyle/>
          <a:p>
            <a:pPr marL="12700">
              <a:lnSpc>
                <a:spcPct val="100000"/>
              </a:lnSpc>
              <a:spcBef>
                <a:spcPts val="100"/>
              </a:spcBef>
            </a:pPr>
            <a:r>
              <a:rPr sz="3000" spc="310">
                <a:solidFill>
                  <a:srgbClr val="000000"/>
                </a:solidFill>
              </a:rPr>
              <a:t>WELLBEING</a:t>
            </a:r>
            <a:r>
              <a:rPr sz="3000" spc="45">
                <a:solidFill>
                  <a:srgbClr val="000000"/>
                </a:solidFill>
              </a:rPr>
              <a:t> </a:t>
            </a:r>
            <a:r>
              <a:rPr sz="3000" spc="300">
                <a:solidFill>
                  <a:srgbClr val="000000"/>
                </a:solidFill>
              </a:rPr>
              <a:t>TALKING</a:t>
            </a:r>
            <a:r>
              <a:rPr sz="3000" spc="105">
                <a:solidFill>
                  <a:srgbClr val="000000"/>
                </a:solidFill>
              </a:rPr>
              <a:t> </a:t>
            </a:r>
            <a:r>
              <a:rPr sz="3000" spc="315">
                <a:solidFill>
                  <a:srgbClr val="000000"/>
                </a:solidFill>
              </a:rPr>
              <a:t>POINTS</a:t>
            </a:r>
            <a:endParaRPr sz="3000"/>
          </a:p>
        </p:txBody>
      </p:sp>
      <p:sp>
        <p:nvSpPr>
          <p:cNvPr id="3" name="object 3"/>
          <p:cNvSpPr txBox="1"/>
          <p:nvPr/>
        </p:nvSpPr>
        <p:spPr>
          <a:xfrm>
            <a:off x="836402" y="3254947"/>
            <a:ext cx="8871478" cy="3409908"/>
          </a:xfrm>
          <a:prstGeom prst="rect">
            <a:avLst/>
          </a:prstGeom>
        </p:spPr>
        <p:txBody>
          <a:bodyPr vert="horz" wrap="square" lIns="0" tIns="36830" rIns="0" bIns="0" rtlCol="0">
            <a:spAutoFit/>
          </a:bodyPr>
          <a:lstStyle/>
          <a:p>
            <a:pPr marL="469265" indent="-456565">
              <a:lnSpc>
                <a:spcPct val="100000"/>
              </a:lnSpc>
              <a:spcBef>
                <a:spcPts val="290"/>
              </a:spcBef>
              <a:buFont typeface="Arial"/>
              <a:buChar char="•"/>
              <a:tabLst>
                <a:tab pos="469265" algn="l"/>
              </a:tabLst>
            </a:pPr>
            <a:r>
              <a:rPr lang="en-US" sz="3000" spc="190">
                <a:cs typeface="Calibri"/>
              </a:rPr>
              <a:t>Importance of getting “rest”</a:t>
            </a:r>
          </a:p>
          <a:p>
            <a:pPr marL="469265" indent="-456565">
              <a:lnSpc>
                <a:spcPct val="100000"/>
              </a:lnSpc>
              <a:spcBef>
                <a:spcPts val="290"/>
              </a:spcBef>
              <a:buFont typeface="Arial"/>
              <a:buChar char="•"/>
              <a:tabLst>
                <a:tab pos="469265" algn="l"/>
              </a:tabLst>
            </a:pPr>
            <a:r>
              <a:rPr lang="en-US" sz="3000" spc="190">
                <a:cs typeface="Calibri"/>
              </a:rPr>
              <a:t>Healthy food choices</a:t>
            </a:r>
            <a:endParaRPr sz="3000">
              <a:cs typeface="Calibri"/>
            </a:endParaRPr>
          </a:p>
          <a:p>
            <a:pPr marL="469265" indent="-456565">
              <a:lnSpc>
                <a:spcPct val="100000"/>
              </a:lnSpc>
              <a:spcBef>
                <a:spcPts val="190"/>
              </a:spcBef>
              <a:buFont typeface="Arial"/>
              <a:buChar char="•"/>
              <a:tabLst>
                <a:tab pos="469265" algn="l"/>
              </a:tabLst>
            </a:pPr>
            <a:r>
              <a:rPr sz="3000" spc="185">
                <a:cs typeface="Calibri"/>
              </a:rPr>
              <a:t>Use</a:t>
            </a:r>
            <a:r>
              <a:rPr sz="3000" spc="80">
                <a:cs typeface="Calibri"/>
              </a:rPr>
              <a:t> </a:t>
            </a:r>
            <a:r>
              <a:rPr sz="3000" spc="50">
                <a:cs typeface="Calibri"/>
              </a:rPr>
              <a:t>th</a:t>
            </a:r>
            <a:r>
              <a:rPr lang="en-US" sz="3000" spc="50">
                <a:cs typeface="Calibri"/>
              </a:rPr>
              <a:t>e</a:t>
            </a:r>
            <a:r>
              <a:rPr sz="3000" spc="55">
                <a:cs typeface="Calibri"/>
              </a:rPr>
              <a:t> </a:t>
            </a:r>
            <a:r>
              <a:rPr sz="3000" spc="185">
                <a:cs typeface="Calibri"/>
              </a:rPr>
              <a:t>Rec</a:t>
            </a:r>
            <a:r>
              <a:rPr sz="3000" spc="70">
                <a:cs typeface="Calibri"/>
              </a:rPr>
              <a:t> </a:t>
            </a:r>
            <a:r>
              <a:rPr sz="3000" spc="140">
                <a:cs typeface="Calibri"/>
              </a:rPr>
              <a:t>Center!</a:t>
            </a:r>
            <a:endParaRPr lang="en-US" sz="3000" spc="140">
              <a:cs typeface="Calibri"/>
            </a:endParaRPr>
          </a:p>
          <a:p>
            <a:pPr marL="469265" indent="-456565">
              <a:lnSpc>
                <a:spcPct val="100000"/>
              </a:lnSpc>
              <a:spcBef>
                <a:spcPts val="190"/>
              </a:spcBef>
              <a:buFont typeface="Arial"/>
              <a:buChar char="•"/>
              <a:tabLst>
                <a:tab pos="469265" algn="l"/>
              </a:tabLst>
            </a:pPr>
            <a:r>
              <a:rPr lang="en-US" sz="3000" spc="140">
                <a:cs typeface="Calibri"/>
              </a:rPr>
              <a:t>Feeling not so great? Make an appointment with Student Health Services</a:t>
            </a:r>
          </a:p>
          <a:p>
            <a:pPr marL="12700">
              <a:lnSpc>
                <a:spcPct val="100000"/>
              </a:lnSpc>
              <a:spcBef>
                <a:spcPts val="190"/>
              </a:spcBef>
              <a:tabLst>
                <a:tab pos="469265" algn="l"/>
              </a:tabLst>
            </a:pPr>
            <a:endParaRPr sz="3000">
              <a:cs typeface="Calibri"/>
            </a:endParaRPr>
          </a:p>
          <a:p>
            <a:pPr marL="469265" indent="-456565">
              <a:lnSpc>
                <a:spcPct val="100000"/>
              </a:lnSpc>
              <a:spcBef>
                <a:spcPts val="204"/>
              </a:spcBef>
              <a:buFont typeface="Arial"/>
              <a:buChar char="•"/>
              <a:tabLst>
                <a:tab pos="469265" algn="l"/>
              </a:tabLst>
            </a:pPr>
            <a:endParaRPr sz="3000">
              <a:cs typeface="Calibri"/>
            </a:endParaRPr>
          </a:p>
        </p:txBody>
      </p:sp>
      <p:sp>
        <p:nvSpPr>
          <p:cNvPr id="4" name="object 4"/>
          <p:cNvSpPr/>
          <p:nvPr/>
        </p:nvSpPr>
        <p:spPr>
          <a:xfrm>
            <a:off x="488568" y="6581175"/>
            <a:ext cx="10726222" cy="3488566"/>
          </a:xfrm>
          <a:custGeom>
            <a:avLst/>
            <a:gdLst/>
            <a:ahLst/>
            <a:cxnLst/>
            <a:rect l="l" t="t" r="r" b="b"/>
            <a:pathLst>
              <a:path w="9625330" h="3303270">
                <a:moveTo>
                  <a:pt x="9624733" y="0"/>
                </a:moveTo>
                <a:lnTo>
                  <a:pt x="0" y="0"/>
                </a:lnTo>
                <a:lnTo>
                  <a:pt x="0" y="3303142"/>
                </a:lnTo>
                <a:lnTo>
                  <a:pt x="9624733" y="3303142"/>
                </a:lnTo>
                <a:lnTo>
                  <a:pt x="9624733" y="0"/>
                </a:lnTo>
                <a:close/>
              </a:path>
            </a:pathLst>
          </a:custGeom>
          <a:solidFill>
            <a:srgbClr val="D9D9D9"/>
          </a:solidFill>
        </p:spPr>
        <p:txBody>
          <a:bodyPr wrap="square" lIns="0" tIns="0" rIns="0" bIns="0" rtlCol="0"/>
          <a:lstStyle/>
          <a:p>
            <a:endParaRPr/>
          </a:p>
        </p:txBody>
      </p:sp>
      <p:sp>
        <p:nvSpPr>
          <p:cNvPr id="5" name="object 5"/>
          <p:cNvSpPr txBox="1"/>
          <p:nvPr/>
        </p:nvSpPr>
        <p:spPr>
          <a:xfrm>
            <a:off x="635911" y="6623951"/>
            <a:ext cx="11921400" cy="3282950"/>
          </a:xfrm>
          <a:prstGeom prst="rect">
            <a:avLst/>
          </a:prstGeom>
        </p:spPr>
        <p:txBody>
          <a:bodyPr vert="horz" wrap="square" lIns="0" tIns="12700" rIns="0" bIns="0" rtlCol="0">
            <a:spAutoFit/>
          </a:bodyPr>
          <a:lstStyle/>
          <a:p>
            <a:pPr>
              <a:lnSpc>
                <a:spcPct val="100000"/>
              </a:lnSpc>
              <a:spcBef>
                <a:spcPts val="100"/>
              </a:spcBef>
            </a:pPr>
            <a:r>
              <a:rPr sz="3000" b="1" spc="310">
                <a:cs typeface="Calibri"/>
              </a:rPr>
              <a:t>STUDENT</a:t>
            </a:r>
            <a:r>
              <a:rPr sz="3000" b="1" spc="10">
                <a:cs typeface="Calibri"/>
              </a:rPr>
              <a:t> </a:t>
            </a:r>
            <a:r>
              <a:rPr sz="3000" b="1" spc="300">
                <a:cs typeface="Calibri"/>
              </a:rPr>
              <a:t>HEALTH</a:t>
            </a:r>
            <a:r>
              <a:rPr sz="3000" b="1" spc="25">
                <a:cs typeface="Calibri"/>
              </a:rPr>
              <a:t> </a:t>
            </a:r>
            <a:r>
              <a:rPr sz="3000" b="1" spc="395">
                <a:cs typeface="Calibri"/>
              </a:rPr>
              <a:t>AND</a:t>
            </a:r>
            <a:r>
              <a:rPr sz="3000" b="1" spc="45">
                <a:cs typeface="Calibri"/>
              </a:rPr>
              <a:t> </a:t>
            </a:r>
            <a:r>
              <a:rPr sz="3000" b="1" spc="340">
                <a:cs typeface="Calibri"/>
              </a:rPr>
              <a:t>WELLNESS</a:t>
            </a:r>
            <a:r>
              <a:rPr sz="3000" b="1" spc="95">
                <a:cs typeface="Calibri"/>
              </a:rPr>
              <a:t> </a:t>
            </a:r>
            <a:r>
              <a:rPr sz="3000" b="1" spc="350">
                <a:cs typeface="Calibri"/>
              </a:rPr>
              <a:t>RESOURCES</a:t>
            </a:r>
            <a:endParaRPr sz="3000">
              <a:cs typeface="Calibri"/>
            </a:endParaRPr>
          </a:p>
          <a:p>
            <a:pPr>
              <a:lnSpc>
                <a:spcPct val="100000"/>
              </a:lnSpc>
              <a:spcBef>
                <a:spcPts val="345"/>
              </a:spcBef>
            </a:pPr>
            <a:endParaRPr sz="3000">
              <a:cs typeface="Calibri"/>
            </a:endParaRPr>
          </a:p>
          <a:p>
            <a:pPr marL="513080" indent="-513080">
              <a:lnSpc>
                <a:spcPct val="100000"/>
              </a:lnSpc>
              <a:buChar char="•"/>
              <a:tabLst>
                <a:tab pos="513080" algn="l"/>
              </a:tabLst>
            </a:pPr>
            <a:r>
              <a:rPr sz="3000" spc="150">
                <a:cs typeface="Calibri"/>
              </a:rPr>
              <a:t>Student</a:t>
            </a:r>
            <a:r>
              <a:rPr sz="3000">
                <a:cs typeface="Calibri"/>
              </a:rPr>
              <a:t> </a:t>
            </a:r>
            <a:r>
              <a:rPr sz="3000" spc="130">
                <a:cs typeface="Calibri"/>
              </a:rPr>
              <a:t>Health</a:t>
            </a:r>
            <a:r>
              <a:rPr sz="3000" spc="35">
                <a:cs typeface="Calibri"/>
              </a:rPr>
              <a:t> </a:t>
            </a:r>
            <a:r>
              <a:rPr sz="3000">
                <a:cs typeface="Calibri"/>
              </a:rPr>
              <a:t>-</a:t>
            </a:r>
            <a:r>
              <a:rPr sz="3000" spc="65">
                <a:cs typeface="Calibri"/>
              </a:rPr>
              <a:t> </a:t>
            </a:r>
            <a:r>
              <a:rPr sz="3000" u="sng" spc="80">
                <a:solidFill>
                  <a:srgbClr val="636363"/>
                </a:solidFill>
                <a:uFill>
                  <a:solidFill>
                    <a:srgbClr val="BB8A00"/>
                  </a:solidFill>
                </a:uFill>
                <a:cs typeface="Calibri"/>
                <a:hlinkClick r:id="rId3"/>
              </a:rPr>
              <a:t>www.depts.ttu.edu/studenthealth</a:t>
            </a:r>
            <a:endParaRPr sz="3000">
              <a:cs typeface="Calibri"/>
            </a:endParaRPr>
          </a:p>
          <a:p>
            <a:pPr marL="513080" indent="-513080">
              <a:lnSpc>
                <a:spcPct val="100000"/>
              </a:lnSpc>
              <a:buChar char="•"/>
              <a:tabLst>
                <a:tab pos="513080" algn="l"/>
              </a:tabLst>
            </a:pPr>
            <a:r>
              <a:rPr sz="3000" spc="150">
                <a:cs typeface="Calibri"/>
              </a:rPr>
              <a:t>Student</a:t>
            </a:r>
            <a:r>
              <a:rPr sz="3000" spc="-5">
                <a:cs typeface="Calibri"/>
              </a:rPr>
              <a:t> </a:t>
            </a:r>
            <a:r>
              <a:rPr sz="3000" spc="215">
                <a:cs typeface="Calibri"/>
              </a:rPr>
              <a:t>Counseling</a:t>
            </a:r>
            <a:r>
              <a:rPr sz="3000" spc="35">
                <a:cs typeface="Calibri"/>
              </a:rPr>
              <a:t> </a:t>
            </a:r>
            <a:r>
              <a:rPr sz="3000" spc="175">
                <a:cs typeface="Calibri"/>
              </a:rPr>
              <a:t>Center</a:t>
            </a:r>
            <a:r>
              <a:rPr sz="3000" spc="40">
                <a:cs typeface="Calibri"/>
              </a:rPr>
              <a:t> </a:t>
            </a:r>
            <a:r>
              <a:rPr sz="3000" spc="-315">
                <a:cs typeface="Calibri"/>
              </a:rPr>
              <a:t>–</a:t>
            </a:r>
            <a:r>
              <a:rPr sz="3000" spc="50">
                <a:cs typeface="Calibri"/>
              </a:rPr>
              <a:t> </a:t>
            </a:r>
            <a:r>
              <a:rPr sz="3000" u="sng" spc="120">
                <a:solidFill>
                  <a:srgbClr val="636363"/>
                </a:solidFill>
                <a:uFill>
                  <a:solidFill>
                    <a:srgbClr val="BB8A00"/>
                  </a:solidFill>
                </a:uFill>
                <a:cs typeface="Calibri"/>
                <a:hlinkClick r:id="rId4"/>
              </a:rPr>
              <a:t>counseling.ttu.edu</a:t>
            </a:r>
            <a:endParaRPr sz="3000">
              <a:cs typeface="Calibri"/>
            </a:endParaRPr>
          </a:p>
          <a:p>
            <a:pPr marL="513080" indent="-513080">
              <a:lnSpc>
                <a:spcPct val="100000"/>
              </a:lnSpc>
              <a:buChar char="•"/>
              <a:tabLst>
                <a:tab pos="513080" algn="l"/>
              </a:tabLst>
            </a:pPr>
            <a:r>
              <a:rPr sz="3000" spc="200">
                <a:cs typeface="Calibri"/>
              </a:rPr>
              <a:t>RISE</a:t>
            </a:r>
            <a:r>
              <a:rPr sz="3000" spc="30">
                <a:cs typeface="Calibri"/>
              </a:rPr>
              <a:t> </a:t>
            </a:r>
            <a:r>
              <a:rPr sz="3000" spc="-315">
                <a:cs typeface="Calibri"/>
              </a:rPr>
              <a:t>–</a:t>
            </a:r>
            <a:r>
              <a:rPr sz="3000" spc="55">
                <a:cs typeface="Calibri"/>
              </a:rPr>
              <a:t> </a:t>
            </a:r>
            <a:r>
              <a:rPr sz="3000" u="sng" spc="55">
                <a:solidFill>
                  <a:srgbClr val="636363"/>
                </a:solidFill>
                <a:uFill>
                  <a:solidFill>
                    <a:srgbClr val="BB8A00"/>
                  </a:solidFill>
                </a:uFill>
                <a:cs typeface="Calibri"/>
                <a:hlinkClick r:id="rId5"/>
              </a:rPr>
              <a:t>www.rise.ttu.edu</a:t>
            </a:r>
            <a:endParaRPr sz="3000">
              <a:cs typeface="Calibri"/>
            </a:endParaRPr>
          </a:p>
          <a:p>
            <a:pPr marL="513080" indent="-513080">
              <a:lnSpc>
                <a:spcPct val="100000"/>
              </a:lnSpc>
              <a:buChar char="•"/>
              <a:tabLst>
                <a:tab pos="513080" algn="l"/>
              </a:tabLst>
            </a:pPr>
            <a:r>
              <a:rPr lang="en-US" sz="3000" spc="210" err="1">
                <a:cs typeface="Calibri"/>
              </a:rPr>
              <a:t>TechThrive</a:t>
            </a:r>
            <a:r>
              <a:rPr lang="en-US" sz="3000" spc="210">
                <a:cs typeface="Calibri"/>
              </a:rPr>
              <a:t> - </a:t>
            </a:r>
            <a:r>
              <a:rPr lang="en-US" sz="3000" spc="210">
                <a:cs typeface="Calibri"/>
                <a:hlinkClick r:id="rId6"/>
              </a:rPr>
              <a:t>https://www.ttu.edu/techthrive/</a:t>
            </a:r>
            <a:r>
              <a:rPr lang="en-US" sz="3000" spc="210">
                <a:cs typeface="Calibri"/>
              </a:rPr>
              <a:t> </a:t>
            </a:r>
            <a:endParaRPr sz="3000">
              <a:cs typeface="Calibri"/>
            </a:endParaRPr>
          </a:p>
          <a:p>
            <a:pPr marL="513080" indent="-513080">
              <a:lnSpc>
                <a:spcPct val="100000"/>
              </a:lnSpc>
              <a:buChar char="•"/>
              <a:tabLst>
                <a:tab pos="513080" algn="l"/>
              </a:tabLst>
            </a:pPr>
            <a:r>
              <a:rPr sz="3000" spc="215">
                <a:cs typeface="Calibri"/>
              </a:rPr>
              <a:t>TTU</a:t>
            </a:r>
            <a:r>
              <a:rPr sz="3000" spc="85">
                <a:cs typeface="Calibri"/>
              </a:rPr>
              <a:t> </a:t>
            </a:r>
            <a:r>
              <a:rPr sz="3000" spc="165">
                <a:cs typeface="Calibri"/>
              </a:rPr>
              <a:t>Crisis</a:t>
            </a:r>
            <a:r>
              <a:rPr sz="3000" spc="60">
                <a:cs typeface="Calibri"/>
              </a:rPr>
              <a:t> </a:t>
            </a:r>
            <a:r>
              <a:rPr sz="3000" spc="190" err="1">
                <a:cs typeface="Calibri"/>
              </a:rPr>
              <a:t>HelpLine</a:t>
            </a:r>
            <a:r>
              <a:rPr sz="3000" spc="55">
                <a:cs typeface="Calibri"/>
              </a:rPr>
              <a:t> </a:t>
            </a:r>
            <a:r>
              <a:rPr sz="3000" spc="114">
                <a:cs typeface="Calibri"/>
              </a:rPr>
              <a:t>(806)</a:t>
            </a:r>
            <a:r>
              <a:rPr sz="3000" spc="20">
                <a:cs typeface="Calibri"/>
              </a:rPr>
              <a:t> </a:t>
            </a:r>
            <a:r>
              <a:rPr sz="3000" spc="165">
                <a:cs typeface="Calibri"/>
              </a:rPr>
              <a:t>742-</a:t>
            </a:r>
            <a:r>
              <a:rPr sz="3000" spc="150">
                <a:cs typeface="Calibri"/>
              </a:rPr>
              <a:t>5555</a:t>
            </a:r>
            <a:endParaRPr sz="3000">
              <a:cs typeface="Calibri"/>
            </a:endParaRPr>
          </a:p>
        </p:txBody>
      </p:sp>
      <p:grpSp>
        <p:nvGrpSpPr>
          <p:cNvPr id="7" name="object 7"/>
          <p:cNvGrpSpPr/>
          <p:nvPr/>
        </p:nvGrpSpPr>
        <p:grpSpPr>
          <a:xfrm>
            <a:off x="11536680" y="2057440"/>
            <a:ext cx="6625010" cy="4190959"/>
            <a:chOff x="10873740" y="3445764"/>
            <a:chExt cx="6946900" cy="4110354"/>
          </a:xfrm>
        </p:grpSpPr>
        <p:pic>
          <p:nvPicPr>
            <p:cNvPr id="8" name="object 8"/>
            <p:cNvPicPr/>
            <p:nvPr/>
          </p:nvPicPr>
          <p:blipFill>
            <a:blip r:embed="rId7" cstate="print"/>
            <a:stretch>
              <a:fillRect/>
            </a:stretch>
          </p:blipFill>
          <p:spPr>
            <a:xfrm>
              <a:off x="10873740" y="3445764"/>
              <a:ext cx="6946391" cy="4110227"/>
            </a:xfrm>
            <a:prstGeom prst="rect">
              <a:avLst/>
            </a:prstGeom>
          </p:spPr>
        </p:pic>
        <p:pic>
          <p:nvPicPr>
            <p:cNvPr id="9" name="object 9"/>
            <p:cNvPicPr/>
            <p:nvPr/>
          </p:nvPicPr>
          <p:blipFill>
            <a:blip r:embed="rId8" cstate="print"/>
            <a:stretch>
              <a:fillRect/>
            </a:stretch>
          </p:blipFill>
          <p:spPr>
            <a:xfrm>
              <a:off x="10937709" y="3509683"/>
              <a:ext cx="6764210" cy="3927613"/>
            </a:xfrm>
            <a:prstGeom prst="rect">
              <a:avLst/>
            </a:prstGeom>
          </p:spPr>
        </p:pic>
        <p:sp>
          <p:nvSpPr>
            <p:cNvPr id="10" name="object 10"/>
            <p:cNvSpPr/>
            <p:nvPr/>
          </p:nvSpPr>
          <p:spPr>
            <a:xfrm>
              <a:off x="10918659" y="3490633"/>
              <a:ext cx="6802755" cy="3966210"/>
            </a:xfrm>
            <a:custGeom>
              <a:avLst/>
              <a:gdLst/>
              <a:ahLst/>
              <a:cxnLst/>
              <a:rect l="l" t="t" r="r" b="b"/>
              <a:pathLst>
                <a:path w="6802755" h="3966209">
                  <a:moveTo>
                    <a:pt x="0" y="0"/>
                  </a:moveTo>
                  <a:lnTo>
                    <a:pt x="6802323" y="0"/>
                  </a:lnTo>
                  <a:lnTo>
                    <a:pt x="6802323" y="3965714"/>
                  </a:lnTo>
                  <a:lnTo>
                    <a:pt x="0" y="3965714"/>
                  </a:lnTo>
                  <a:lnTo>
                    <a:pt x="0" y="0"/>
                  </a:lnTo>
                  <a:close/>
                </a:path>
              </a:pathLst>
            </a:custGeom>
            <a:ln w="38100">
              <a:solidFill>
                <a:srgbClr val="000000"/>
              </a:solidFill>
            </a:ln>
          </p:spPr>
          <p:txBody>
            <a:bodyPr wrap="square" lIns="0" tIns="0" rIns="0" bIns="0" rtlCol="0"/>
            <a:lstStyle/>
            <a:p>
              <a:endParaRPr/>
            </a:p>
          </p:txBody>
        </p:sp>
      </p:grpSp>
      <p:grpSp>
        <p:nvGrpSpPr>
          <p:cNvPr id="23" name="Group 22">
            <a:extLst>
              <a:ext uri="{FF2B5EF4-FFF2-40B4-BE49-F238E27FC236}">
                <a16:creationId xmlns:a16="http://schemas.microsoft.com/office/drawing/2014/main" id="{4227131F-56A0-C930-67C2-B00BAB326983}"/>
              </a:ext>
            </a:extLst>
          </p:cNvPr>
          <p:cNvGrpSpPr/>
          <p:nvPr/>
        </p:nvGrpSpPr>
        <p:grpSpPr>
          <a:xfrm>
            <a:off x="0" y="-48467"/>
            <a:ext cx="18287999" cy="1912331"/>
            <a:chOff x="0" y="-48467"/>
            <a:chExt cx="18287999" cy="1912331"/>
          </a:xfrm>
        </p:grpSpPr>
        <p:pic>
          <p:nvPicPr>
            <p:cNvPr id="24" name="Picture 23" descr="A black background with white dots&#10;&#10;Description automatically generated">
              <a:extLst>
                <a:ext uri="{FF2B5EF4-FFF2-40B4-BE49-F238E27FC236}">
                  <a16:creationId xmlns:a16="http://schemas.microsoft.com/office/drawing/2014/main" id="{B0B19F4F-3DEC-CB79-C437-4F706A1EC783}"/>
                </a:ext>
              </a:extLst>
            </p:cNvPr>
            <p:cNvPicPr/>
            <p:nvPr/>
          </p:nvPicPr>
          <p:blipFill rotWithShape="1">
            <a:blip r:embed="rId9">
              <a:extLst>
                <a:ext uri="{28A0092B-C50C-407E-A947-70E740481C1C}">
                  <a14:useLocalDpi xmlns:a14="http://schemas.microsoft.com/office/drawing/2010/main" val="0"/>
                </a:ext>
              </a:extLst>
            </a:blip>
            <a:srcRect l="36352" t="11863" r="55672" b="6224"/>
            <a:stretch/>
          </p:blipFill>
          <p:spPr>
            <a:xfrm rot="5400000">
              <a:off x="8187834" y="-8236301"/>
              <a:ext cx="1912331" cy="18287999"/>
            </a:xfrm>
            <a:prstGeom prst="rect">
              <a:avLst/>
            </a:prstGeom>
          </p:spPr>
        </p:pic>
        <p:grpSp>
          <p:nvGrpSpPr>
            <p:cNvPr id="25" name="Group 24">
              <a:extLst>
                <a:ext uri="{FF2B5EF4-FFF2-40B4-BE49-F238E27FC236}">
                  <a16:creationId xmlns:a16="http://schemas.microsoft.com/office/drawing/2014/main" id="{35BCBE1E-C828-428E-07A6-10DE74F24FBD}"/>
                </a:ext>
              </a:extLst>
            </p:cNvPr>
            <p:cNvGrpSpPr/>
            <p:nvPr/>
          </p:nvGrpSpPr>
          <p:grpSpPr>
            <a:xfrm>
              <a:off x="6596611" y="217188"/>
              <a:ext cx="5094776" cy="1381020"/>
              <a:chOff x="5067300" y="6097489"/>
              <a:chExt cx="2057400" cy="557691"/>
            </a:xfrm>
          </p:grpSpPr>
          <p:grpSp>
            <p:nvGrpSpPr>
              <p:cNvPr id="26" name="Group 19">
                <a:extLst>
                  <a:ext uri="{FF2B5EF4-FFF2-40B4-BE49-F238E27FC236}">
                    <a16:creationId xmlns:a16="http://schemas.microsoft.com/office/drawing/2014/main" id="{B1BBE927-D299-EA40-1BE9-8809853E82C3}"/>
                  </a:ext>
                </a:extLst>
              </p:cNvPr>
              <p:cNvGrpSpPr/>
              <p:nvPr/>
            </p:nvGrpSpPr>
            <p:grpSpPr>
              <a:xfrm>
                <a:off x="5067300" y="6279315"/>
                <a:ext cx="2057400" cy="194039"/>
                <a:chOff x="0" y="0"/>
                <a:chExt cx="812800" cy="76657"/>
              </a:xfrm>
            </p:grpSpPr>
            <p:sp>
              <p:nvSpPr>
                <p:cNvPr id="31" name="Freeform 20">
                  <a:extLst>
                    <a:ext uri="{FF2B5EF4-FFF2-40B4-BE49-F238E27FC236}">
                      <a16:creationId xmlns:a16="http://schemas.microsoft.com/office/drawing/2014/main" id="{89E7D809-A82F-547B-6A34-D165D46D2AF1}"/>
                    </a:ext>
                  </a:extLst>
                </p:cNvPr>
                <p:cNvSpPr/>
                <p:nvPr/>
              </p:nvSpPr>
              <p:spPr>
                <a:xfrm>
                  <a:off x="0" y="0"/>
                  <a:ext cx="812800" cy="76657"/>
                </a:xfrm>
                <a:custGeom>
                  <a:avLst/>
                  <a:gdLst/>
                  <a:ahLst/>
                  <a:cxnLst/>
                  <a:rect l="l" t="t" r="r" b="b"/>
                  <a:pathLst>
                    <a:path w="812800" h="76657">
                      <a:moveTo>
                        <a:pt x="0" y="0"/>
                      </a:moveTo>
                      <a:lnTo>
                        <a:pt x="812800" y="0"/>
                      </a:lnTo>
                      <a:lnTo>
                        <a:pt x="812800" y="76657"/>
                      </a:lnTo>
                      <a:lnTo>
                        <a:pt x="0" y="76657"/>
                      </a:lnTo>
                      <a:close/>
                    </a:path>
                  </a:pathLst>
                </a:custGeom>
                <a:solidFill>
                  <a:srgbClr val="E90802"/>
                </a:solidFill>
              </p:spPr>
              <p:txBody>
                <a:bodyPr/>
                <a:lstStyle/>
                <a:p>
                  <a:pPr defTabSz="1371600"/>
                  <a:endParaRPr lang="en-US">
                    <a:solidFill>
                      <a:srgbClr val="000000"/>
                    </a:solidFill>
                    <a:latin typeface="Arial"/>
                  </a:endParaRPr>
                </a:p>
              </p:txBody>
            </p:sp>
            <p:sp>
              <p:nvSpPr>
                <p:cNvPr id="32" name="TextBox 21">
                  <a:extLst>
                    <a:ext uri="{FF2B5EF4-FFF2-40B4-BE49-F238E27FC236}">
                      <a16:creationId xmlns:a16="http://schemas.microsoft.com/office/drawing/2014/main" id="{5F54912D-33E1-AB8B-9587-EAC3EF3038E2}"/>
                    </a:ext>
                  </a:extLst>
                </p:cNvPr>
                <p:cNvSpPr txBox="1"/>
                <p:nvPr/>
              </p:nvSpPr>
              <p:spPr>
                <a:xfrm>
                  <a:off x="0" y="-38100"/>
                  <a:ext cx="812800" cy="114757"/>
                </a:xfrm>
                <a:prstGeom prst="rect">
                  <a:avLst/>
                </a:prstGeom>
              </p:spPr>
              <p:txBody>
                <a:bodyPr lIns="50801" tIns="50801" rIns="50801" bIns="50801" rtlCol="0" anchor="ctr"/>
                <a:lstStyle/>
                <a:p>
                  <a:pPr algn="ctr" defTabSz="1371600">
                    <a:lnSpc>
                      <a:spcPts val="2660"/>
                    </a:lnSpc>
                    <a:spcBef>
                      <a:spcPct val="0"/>
                    </a:spcBef>
                  </a:pPr>
                  <a:endParaRPr>
                    <a:solidFill>
                      <a:srgbClr val="000000"/>
                    </a:solidFill>
                    <a:latin typeface="Arial"/>
                  </a:endParaRPr>
                </a:p>
              </p:txBody>
            </p:sp>
          </p:grpSp>
          <p:grpSp>
            <p:nvGrpSpPr>
              <p:cNvPr id="27" name="Group 22">
                <a:extLst>
                  <a:ext uri="{FF2B5EF4-FFF2-40B4-BE49-F238E27FC236}">
                    <a16:creationId xmlns:a16="http://schemas.microsoft.com/office/drawing/2014/main" id="{A67616A6-B83F-BC97-10A3-C1612AC526F3}"/>
                  </a:ext>
                </a:extLst>
              </p:cNvPr>
              <p:cNvGrpSpPr/>
              <p:nvPr/>
            </p:nvGrpSpPr>
            <p:grpSpPr>
              <a:xfrm>
                <a:off x="5259763" y="6097489"/>
                <a:ext cx="1672475" cy="557691"/>
                <a:chOff x="0" y="0"/>
                <a:chExt cx="3344950" cy="1115382"/>
              </a:xfrm>
            </p:grpSpPr>
            <p:sp>
              <p:nvSpPr>
                <p:cNvPr id="28" name="Freeform 23">
                  <a:extLst>
                    <a:ext uri="{FF2B5EF4-FFF2-40B4-BE49-F238E27FC236}">
                      <a16:creationId xmlns:a16="http://schemas.microsoft.com/office/drawing/2014/main" id="{DE617BD6-2A86-7F28-BACB-7BE460AADE06}"/>
                    </a:ext>
                  </a:extLst>
                </p:cNvPr>
                <p:cNvSpPr/>
                <p:nvPr/>
              </p:nvSpPr>
              <p:spPr>
                <a:xfrm>
                  <a:off x="1114186"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10"/>
                  <a:stretch>
                    <a:fillRect/>
                  </a:stretch>
                </a:blipFill>
              </p:spPr>
              <p:txBody>
                <a:bodyPr/>
                <a:lstStyle/>
                <a:p>
                  <a:pPr defTabSz="1371600"/>
                  <a:endParaRPr lang="en-US">
                    <a:solidFill>
                      <a:srgbClr val="000000"/>
                    </a:solidFill>
                    <a:latin typeface="Arial"/>
                  </a:endParaRPr>
                </a:p>
              </p:txBody>
            </p:sp>
            <p:sp>
              <p:nvSpPr>
                <p:cNvPr id="29" name="Freeform 24">
                  <a:extLst>
                    <a:ext uri="{FF2B5EF4-FFF2-40B4-BE49-F238E27FC236}">
                      <a16:creationId xmlns:a16="http://schemas.microsoft.com/office/drawing/2014/main" id="{3CCABD52-A6A0-9910-9717-A92FE2273791}"/>
                    </a:ext>
                  </a:extLst>
                </p:cNvPr>
                <p:cNvSpPr/>
                <p:nvPr/>
              </p:nvSpPr>
              <p:spPr>
                <a:xfrm>
                  <a:off x="2229568" y="0"/>
                  <a:ext cx="1115382" cy="1115382"/>
                </a:xfrm>
                <a:custGeom>
                  <a:avLst/>
                  <a:gdLst/>
                  <a:ahLst/>
                  <a:cxnLst/>
                  <a:rect l="l" t="t" r="r" b="b"/>
                  <a:pathLst>
                    <a:path w="1115382" h="1115382">
                      <a:moveTo>
                        <a:pt x="0" y="0"/>
                      </a:moveTo>
                      <a:lnTo>
                        <a:pt x="1115382" y="0"/>
                      </a:lnTo>
                      <a:lnTo>
                        <a:pt x="1115382" y="1115382"/>
                      </a:lnTo>
                      <a:lnTo>
                        <a:pt x="0" y="1115382"/>
                      </a:lnTo>
                      <a:lnTo>
                        <a:pt x="0" y="0"/>
                      </a:lnTo>
                      <a:close/>
                    </a:path>
                  </a:pathLst>
                </a:custGeom>
                <a:blipFill>
                  <a:blip r:embed="rId11"/>
                  <a:stretch>
                    <a:fillRect/>
                  </a:stretch>
                </a:blipFill>
              </p:spPr>
              <p:txBody>
                <a:bodyPr/>
                <a:lstStyle/>
                <a:p>
                  <a:pPr defTabSz="1371600"/>
                  <a:endParaRPr lang="en-US">
                    <a:solidFill>
                      <a:srgbClr val="000000"/>
                    </a:solidFill>
                    <a:latin typeface="Arial"/>
                  </a:endParaRPr>
                </a:p>
              </p:txBody>
            </p:sp>
            <p:sp>
              <p:nvSpPr>
                <p:cNvPr id="30" name="Freeform 25">
                  <a:extLst>
                    <a:ext uri="{FF2B5EF4-FFF2-40B4-BE49-F238E27FC236}">
                      <a16:creationId xmlns:a16="http://schemas.microsoft.com/office/drawing/2014/main" id="{13CC562F-5C51-298C-A8E3-50425088E6AD}"/>
                    </a:ext>
                  </a:extLst>
                </p:cNvPr>
                <p:cNvSpPr/>
                <p:nvPr/>
              </p:nvSpPr>
              <p:spPr>
                <a:xfrm>
                  <a:off x="0" y="1196"/>
                  <a:ext cx="1114186" cy="1114186"/>
                </a:xfrm>
                <a:custGeom>
                  <a:avLst/>
                  <a:gdLst/>
                  <a:ahLst/>
                  <a:cxnLst/>
                  <a:rect l="l" t="t" r="r" b="b"/>
                  <a:pathLst>
                    <a:path w="1114186" h="1114186">
                      <a:moveTo>
                        <a:pt x="0" y="0"/>
                      </a:moveTo>
                      <a:lnTo>
                        <a:pt x="1114186" y="0"/>
                      </a:lnTo>
                      <a:lnTo>
                        <a:pt x="1114186" y="1114186"/>
                      </a:lnTo>
                      <a:lnTo>
                        <a:pt x="0" y="1114186"/>
                      </a:lnTo>
                      <a:lnTo>
                        <a:pt x="0" y="0"/>
                      </a:lnTo>
                      <a:close/>
                    </a:path>
                  </a:pathLst>
                </a:custGeom>
                <a:blipFill>
                  <a:blip r:embed="rId12"/>
                  <a:stretch>
                    <a:fillRect/>
                  </a:stretch>
                </a:blipFill>
              </p:spPr>
              <p:txBody>
                <a:bodyPr/>
                <a:lstStyle/>
                <a:p>
                  <a:pPr defTabSz="1371600"/>
                  <a:endParaRPr lang="en-US">
                    <a:solidFill>
                      <a:srgbClr val="000000"/>
                    </a:solidFill>
                    <a:latin typeface="Arial"/>
                  </a:endParaRPr>
                </a:p>
              </p:txBody>
            </p:sp>
          </p:gr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8">
      <a:dk1>
        <a:sysClr val="windowText" lastClr="000000"/>
      </a:dk1>
      <a:lt1>
        <a:sysClr val="window" lastClr="FFFFFF"/>
      </a:lt1>
      <a:dk2>
        <a:srgbClr val="C00000"/>
      </a:dk2>
      <a:lt2>
        <a:srgbClr val="E7E6E6"/>
      </a:lt2>
      <a:accent1>
        <a:srgbClr val="C00000"/>
      </a:accent1>
      <a:accent2>
        <a:srgbClr val="FF0000"/>
      </a:accent2>
      <a:accent3>
        <a:srgbClr val="A5A5A5"/>
      </a:accent3>
      <a:accent4>
        <a:srgbClr val="C490AA"/>
      </a:accent4>
      <a:accent5>
        <a:srgbClr val="3F3F3F"/>
      </a:accent5>
      <a:accent6>
        <a:srgbClr val="AEABAB"/>
      </a:accent6>
      <a:hlink>
        <a:srgbClr val="D0CECE"/>
      </a:hlink>
      <a:folHlink>
        <a:srgbClr val="C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mpact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PFR">
  <a:themeElements>
    <a:clrScheme name="PFR 2025">
      <a:dk1>
        <a:srgbClr val="000000"/>
      </a:dk1>
      <a:lt1>
        <a:srgbClr val="FFFFFF"/>
      </a:lt1>
      <a:dk2>
        <a:srgbClr val="000000"/>
      </a:dk2>
      <a:lt2>
        <a:srgbClr val="646464"/>
      </a:lt2>
      <a:accent1>
        <a:srgbClr val="E90802"/>
      </a:accent1>
      <a:accent2>
        <a:srgbClr val="052147"/>
      </a:accent2>
      <a:accent3>
        <a:srgbClr val="FFFFFF"/>
      </a:accent3>
      <a:accent4>
        <a:srgbClr val="000000"/>
      </a:accent4>
      <a:accent5>
        <a:srgbClr val="D7AAAA"/>
      </a:accent5>
      <a:accent6>
        <a:srgbClr val="041D3F"/>
      </a:accent6>
      <a:hlink>
        <a:srgbClr val="646464"/>
      </a:hlink>
      <a:folHlink>
        <a:srgbClr val="3F4A13"/>
      </a:folHlink>
    </a:clrScheme>
    <a:fontScheme name="PFR 2025">
      <a:majorFont>
        <a:latin typeface="Arial Black"/>
        <a:ea typeface=""/>
        <a:cs typeface=""/>
      </a:majorFont>
      <a:minorFont>
        <a:latin typeface="Arial"/>
        <a:ea typeface=""/>
        <a:cs typeface=""/>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FR" id="{C261C3D5-3300-42E0-9C38-AE618FCCEFC3}" vid="{6AB198BF-8DBF-490E-B280-710D742DC7C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b78acf-9f79-4311-be65-09aa57c3a9c9" xsi:nil="true"/>
    <lcf76f155ced4ddcb4097134ff3c332f xmlns="923a23ed-d79d-4ffa-87bc-a3509c3f15f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D13397F3B5F6F488296E000CDEAC546" ma:contentTypeVersion="19" ma:contentTypeDescription="Create a new document." ma:contentTypeScope="" ma:versionID="10d408ddd50822fbe16ddd7f67e94fe7">
  <xsd:schema xmlns:xsd="http://www.w3.org/2001/XMLSchema" xmlns:xs="http://www.w3.org/2001/XMLSchema" xmlns:p="http://schemas.microsoft.com/office/2006/metadata/properties" xmlns:ns2="923a23ed-d79d-4ffa-87bc-a3509c3f15f5" xmlns:ns3="7cb78acf-9f79-4311-be65-09aa57c3a9c9" targetNamespace="http://schemas.microsoft.com/office/2006/metadata/properties" ma:root="true" ma:fieldsID="b6cf4d7fd1b74e66f422544b8dc0ed92" ns2:_="" ns3:_="">
    <xsd:import namespace="923a23ed-d79d-4ffa-87bc-a3509c3f15f5"/>
    <xsd:import namespace="7cb78acf-9f79-4311-be65-09aa57c3a9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3a23ed-d79d-4ffa-87bc-a3509c3f15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c65ed7-e385-4001-9a0e-7979134055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b78acf-9f79-4311-be65-09aa57c3a9c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6242bc9-04c3-48d7-a096-602d54c80c58}" ma:internalName="TaxCatchAll" ma:showField="CatchAllData" ma:web="7cb78acf-9f79-4311-be65-09aa57c3a9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24A6D4-CC78-41BC-89EC-FB917F0A307C}">
  <ds:schemaRefs>
    <ds:schemaRef ds:uri="7cb78acf-9f79-4311-be65-09aa57c3a9c9"/>
    <ds:schemaRef ds:uri="923a23ed-d79d-4ffa-87bc-a3509c3f15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099C479-A620-40B9-A434-046A3F759D41}">
  <ds:schemaRefs>
    <ds:schemaRef ds:uri="7cb78acf-9f79-4311-be65-09aa57c3a9c9"/>
    <ds:schemaRef ds:uri="923a23ed-d79d-4ffa-87bc-a3509c3f15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7CC2585-BE29-4333-A293-8F87664519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18</Slides>
  <Notes>18</Notes>
  <HiddenSlides>0</HiddenSlide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Office Theme</vt:lpstr>
      <vt:lpstr>1_Office Theme</vt:lpstr>
      <vt:lpstr>Impact Slides</vt:lpstr>
      <vt:lpstr>3_PFR</vt:lpstr>
      <vt:lpstr>Finishing Touches</vt:lpstr>
      <vt:lpstr>In today’s webinar</vt:lpstr>
      <vt:lpstr>Connect With Us</vt:lpstr>
      <vt:lpstr>PowerPoint Presentation</vt:lpstr>
      <vt:lpstr>PowerPoint Presentation</vt:lpstr>
      <vt:lpstr>PowerPoint Presentation</vt:lpstr>
      <vt:lpstr>PowerPoint Presentation</vt:lpstr>
      <vt:lpstr>PowerPoint Presentation</vt:lpstr>
      <vt:lpstr>WELLBEING TALKING POINTS</vt:lpstr>
      <vt:lpstr>NAVIGATING ACADEMICS</vt:lpstr>
      <vt:lpstr>NAVIGATING ACADEMICS</vt:lpstr>
      <vt:lpstr>PowerPoint Presentation</vt:lpstr>
      <vt:lpstr>PowerPoint Presentation</vt:lpstr>
      <vt:lpstr>PowerPoint Presentation</vt:lpstr>
      <vt:lpstr>PowerPoint Presentation</vt:lpstr>
      <vt:lpstr>PowerPoint Presentation</vt:lpstr>
      <vt:lpstr>Questions?</vt:lpstr>
      <vt:lpstr>How did we do? Take our quick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Fitness and Wellness</dc:title>
  <dc:creator>Brannon, Morgan</dc:creator>
  <cp:revision>1</cp:revision>
  <cp:lastPrinted>2026-08-04T14:09:02Z</cp:lastPrinted>
  <dcterms:created xsi:type="dcterms:W3CDTF">2006-08-16T00:00:00Z</dcterms:created>
  <dcterms:modified xsi:type="dcterms:W3CDTF">2026-08-05T14:51:31Z</dcterms:modified>
  <dc:identifier>DAGjaEhcuMc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0x0101003D13397F3B5F6F488296E000CDEAC546</vt:lpwstr>
  </property>
  <property fmtid="{D5CDD505-2E9C-101B-9397-08002B2CF9AE}" pid="3" name="MediaServiceImageTags">
    <vt:lpwstr/>
  </property>
</Properties>
</file>