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  <p:sldMasterId id="2147483705" r:id="rId6"/>
    <p:sldMasterId id="2147483744" r:id="rId7"/>
    <p:sldMasterId id="2147483750" r:id="rId8"/>
  </p:sldMasterIdLst>
  <p:notesMasterIdLst>
    <p:notesMasterId r:id="rId37"/>
  </p:notesMasterIdLst>
  <p:sldIdLst>
    <p:sldId id="268" r:id="rId9"/>
    <p:sldId id="256" r:id="rId10"/>
    <p:sldId id="257" r:id="rId11"/>
    <p:sldId id="258" r:id="rId12"/>
    <p:sldId id="260" r:id="rId13"/>
    <p:sldId id="263" r:id="rId14"/>
    <p:sldId id="266" r:id="rId15"/>
    <p:sldId id="265" r:id="rId16"/>
    <p:sldId id="264" r:id="rId17"/>
    <p:sldId id="261" r:id="rId18"/>
    <p:sldId id="262" r:id="rId19"/>
    <p:sldId id="259" r:id="rId20"/>
    <p:sldId id="391" r:id="rId21"/>
    <p:sldId id="392" r:id="rId22"/>
    <p:sldId id="393" r:id="rId23"/>
    <p:sldId id="394" r:id="rId24"/>
    <p:sldId id="395" r:id="rId25"/>
    <p:sldId id="396" r:id="rId26"/>
    <p:sldId id="267" r:id="rId27"/>
    <p:sldId id="397" r:id="rId28"/>
    <p:sldId id="398" r:id="rId29"/>
    <p:sldId id="399" r:id="rId30"/>
    <p:sldId id="270" r:id="rId31"/>
    <p:sldId id="400" r:id="rId32"/>
    <p:sldId id="271" r:id="rId33"/>
    <p:sldId id="401" r:id="rId34"/>
    <p:sldId id="390" r:id="rId35"/>
    <p:sldId id="402" r:id="rId36"/>
  </p:sldIdLst>
  <p:sldSz cx="18288000" cy="10287000"/>
  <p:notesSz cx="6858000" cy="9144000"/>
  <p:embeddedFontLst>
    <p:embeddedFont>
      <p:font typeface="NanumGothic" pitchFamily="2" charset="-127"/>
      <p:regular r:id="rId38"/>
      <p:bold r:id="rId39"/>
    </p:embeddedFont>
    <p:embeddedFont>
      <p:font typeface="Avenir Next LT Pro" panose="020B0504020202020204" pitchFamily="34" charset="0"/>
      <p:regular r:id="rId40"/>
      <p:bold r:id="rId41"/>
      <p:italic r:id="rId42"/>
      <p:boldItalic r:id="rId43"/>
    </p:embeddedFont>
    <p:embeddedFont>
      <p:font typeface="Century Schoolbook" panose="02040604050505020304" pitchFamily="18" charset="0"/>
      <p:regular r:id="rId44"/>
      <p:bold r:id="rId45"/>
      <p:italic r:id="rId46"/>
      <p:boldItalic r:id="rId47"/>
    </p:embeddedFont>
    <p:embeddedFont>
      <p:font typeface="Corbel" panose="020B0503020204020204" pitchFamily="34" charset="0"/>
      <p:regular r:id="rId48"/>
      <p:bold r:id="rId49"/>
      <p:italic r:id="rId50"/>
      <p:boldItalic r:id="rId51"/>
    </p:embeddedFont>
    <p:embeddedFont>
      <p:font typeface="Freestyle Script" panose="030804020302050B0404" pitchFamily="66" charset="0"/>
      <p:regular r:id="rId52"/>
    </p:embeddedFont>
    <p:embeddedFont>
      <p:font typeface="Open Sans" panose="020B0606030504020204" pitchFamily="34" charset="0"/>
      <p:regular r:id="rId53"/>
      <p:bold r:id="rId54"/>
      <p:italic r:id="rId55"/>
      <p:boldItalic r:id="rId56"/>
    </p:embeddedFont>
    <p:embeddedFont>
      <p:font typeface="Wingdings 2" panose="05020102010507070707" pitchFamily="18" charset="2"/>
      <p:regular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ealth and Wellbeing at Texas Tech 2026" id="{835CB010-5898-4371-A1D4-EB1A5D33F2B4}">
          <p14:sldIdLst>
            <p14:sldId id="268"/>
            <p14:sldId id="256"/>
            <p14:sldId id="257"/>
            <p14:sldId id="258"/>
            <p14:sldId id="260"/>
            <p14:sldId id="263"/>
            <p14:sldId id="266"/>
            <p14:sldId id="265"/>
            <p14:sldId id="264"/>
            <p14:sldId id="261"/>
            <p14:sldId id="262"/>
            <p14:sldId id="259"/>
            <p14:sldId id="391"/>
            <p14:sldId id="392"/>
            <p14:sldId id="393"/>
            <p14:sldId id="394"/>
            <p14:sldId id="395"/>
            <p14:sldId id="396"/>
            <p14:sldId id="267"/>
            <p14:sldId id="397"/>
            <p14:sldId id="398"/>
            <p14:sldId id="399"/>
            <p14:sldId id="270"/>
            <p14:sldId id="400"/>
            <p14:sldId id="271"/>
            <p14:sldId id="401"/>
            <p14:sldId id="390"/>
            <p14:sldId id="4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0E80B74-7D99-8963-5DA4-75EFB3388110}" name="Self, Christine" initials="CS" userId="S::Christine.Self@ttu.edu::7469b40d-c0e5-4438-9ceb-6235ef6ac187" providerId="AD"/>
  <p188:author id="{062A14B9-6922-BC8E-41BB-3365A526CBA5}" name="Manning, Zach" initials="MZ" userId="S::zach.manning@ttu.edu::fbd55e88-fdfd-433c-90a6-6fe396efd3c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D5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ED0529-A03A-4979-979B-36E968CEA8A0}" v="68" dt="2026-06-10T14:37:44.0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77361" autoAdjust="0"/>
  </p:normalViewPr>
  <p:slideViewPr>
    <p:cSldViewPr snapToGrid="0">
      <p:cViewPr varScale="1">
        <p:scale>
          <a:sx n="57" d="100"/>
          <a:sy n="57" d="100"/>
        </p:scale>
        <p:origin x="155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56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2.fntdata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microsoft.com/office/2018/10/relationships/authors" Target="author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1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nnon, Morgan" userId="88af12d0-6902-4843-a4cb-8120c7c64d10" providerId="ADAL" clId="{EE8ED7CF-0E08-46C5-8C32-9F1FC378110D}"/>
    <pc:docChg chg="undo custSel addSld delSld modSld delMainMaster modMainMaster modSection">
      <pc:chgData name="Brannon, Morgan" userId="88af12d0-6902-4843-a4cb-8120c7c64d10" providerId="ADAL" clId="{EE8ED7CF-0E08-46C5-8C32-9F1FC378110D}" dt="2026-06-10T14:37:44.013" v="753" actId="20577"/>
      <pc:docMkLst>
        <pc:docMk/>
      </pc:docMkLst>
      <pc:sldChg chg="addSp modSp add mod">
        <pc:chgData name="Brannon, Morgan" userId="88af12d0-6902-4843-a4cb-8120c7c64d10" providerId="ADAL" clId="{EE8ED7CF-0E08-46C5-8C32-9F1FC378110D}" dt="2026-06-10T14:14:13.367" v="496" actId="207"/>
        <pc:sldMkLst>
          <pc:docMk/>
          <pc:sldMk cId="2276257677" sldId="256"/>
        </pc:sldMkLst>
        <pc:spChg chg="add mod">
          <ac:chgData name="Brannon, Morgan" userId="88af12d0-6902-4843-a4cb-8120c7c64d10" providerId="ADAL" clId="{EE8ED7CF-0E08-46C5-8C32-9F1FC378110D}" dt="2026-06-10T14:14:13.367" v="496" actId="207"/>
          <ac:spMkLst>
            <pc:docMk/>
            <pc:sldMk cId="2276257677" sldId="256"/>
            <ac:spMk id="2" creationId="{ECDED816-0EB9-3E49-8778-4F95FE4E51A4}"/>
          </ac:spMkLst>
        </pc:spChg>
        <pc:spChg chg="mod">
          <ac:chgData name="Brannon, Morgan" userId="88af12d0-6902-4843-a4cb-8120c7c64d10" providerId="ADAL" clId="{EE8ED7CF-0E08-46C5-8C32-9F1FC378110D}" dt="2026-06-10T14:10:15.120" v="443" actId="962"/>
          <ac:spMkLst>
            <pc:docMk/>
            <pc:sldMk cId="2276257677" sldId="256"/>
            <ac:spMk id="10" creationId="{A93BFC4C-9975-410A-BC0A-434EC277ACCF}"/>
          </ac:spMkLst>
        </pc:spChg>
        <pc:picChg chg="mod">
          <ac:chgData name="Brannon, Morgan" userId="88af12d0-6902-4843-a4cb-8120c7c64d10" providerId="ADAL" clId="{EE8ED7CF-0E08-46C5-8C32-9F1FC378110D}" dt="2026-06-10T14:10:16.196" v="444" actId="962"/>
          <ac:picMkLst>
            <pc:docMk/>
            <pc:sldMk cId="2276257677" sldId="256"/>
            <ac:picMk id="14" creationId="{D23FF074-2547-4717-921D-B4AC7D1322CD}"/>
          </ac:picMkLst>
        </pc:picChg>
        <pc:picChg chg="mod">
          <ac:chgData name="Brannon, Morgan" userId="88af12d0-6902-4843-a4cb-8120c7c64d10" providerId="ADAL" clId="{EE8ED7CF-0E08-46C5-8C32-9F1FC378110D}" dt="2026-06-10T14:10:17.280" v="445" actId="962"/>
          <ac:picMkLst>
            <pc:docMk/>
            <pc:sldMk cId="2276257677" sldId="256"/>
            <ac:picMk id="19" creationId="{127EA452-8A82-4F11-AAA6-BD803194C420}"/>
          </ac:picMkLst>
        </pc:picChg>
      </pc:sldChg>
      <pc:sldChg chg="addSp modSp del mod">
        <pc:chgData name="Brannon, Morgan" userId="88af12d0-6902-4843-a4cb-8120c7c64d10" providerId="ADAL" clId="{EE8ED7CF-0E08-46C5-8C32-9F1FC378110D}" dt="2026-06-10T14:05:30.742" v="303" actId="47"/>
        <pc:sldMkLst>
          <pc:docMk/>
          <pc:sldMk cId="3364986819" sldId="257"/>
        </pc:sldMkLst>
      </pc:sldChg>
      <pc:sldChg chg="modSp add mod">
        <pc:chgData name="Brannon, Morgan" userId="88af12d0-6902-4843-a4cb-8120c7c64d10" providerId="ADAL" clId="{EE8ED7CF-0E08-46C5-8C32-9F1FC378110D}" dt="2026-06-10T14:10:22.864" v="449" actId="962"/>
        <pc:sldMkLst>
          <pc:docMk/>
          <pc:sldMk cId="3747968976" sldId="257"/>
        </pc:sldMkLst>
        <pc:spChg chg="mod">
          <ac:chgData name="Brannon, Morgan" userId="88af12d0-6902-4843-a4cb-8120c7c64d10" providerId="ADAL" clId="{EE8ED7CF-0E08-46C5-8C32-9F1FC378110D}" dt="2026-06-10T14:05:55.231" v="305" actId="27636"/>
          <ac:spMkLst>
            <pc:docMk/>
            <pc:sldMk cId="3747968976" sldId="257"/>
            <ac:spMk id="3" creationId="{F7E33511-A242-7BB9-F67E-FE195F99C5B3}"/>
          </ac:spMkLst>
        </pc:spChg>
        <pc:picChg chg="mod">
          <ac:chgData name="Brannon, Morgan" userId="88af12d0-6902-4843-a4cb-8120c7c64d10" providerId="ADAL" clId="{EE8ED7CF-0E08-46C5-8C32-9F1FC378110D}" dt="2026-06-10T14:10:20.555" v="446" actId="962"/>
          <ac:picMkLst>
            <pc:docMk/>
            <pc:sldMk cId="3747968976" sldId="257"/>
            <ac:picMk id="5" creationId="{BC3ADA5C-68F1-4588-8FEA-E55129697C64}"/>
          </ac:picMkLst>
        </pc:picChg>
        <pc:picChg chg="mod">
          <ac:chgData name="Brannon, Morgan" userId="88af12d0-6902-4843-a4cb-8120c7c64d10" providerId="ADAL" clId="{EE8ED7CF-0E08-46C5-8C32-9F1FC378110D}" dt="2026-06-10T14:10:21.363" v="447" actId="962"/>
          <ac:picMkLst>
            <pc:docMk/>
            <pc:sldMk cId="3747968976" sldId="257"/>
            <ac:picMk id="7" creationId="{16C1DFDB-A6E4-4811-9343-40947F399447}"/>
          </ac:picMkLst>
        </pc:picChg>
        <pc:picChg chg="mod">
          <ac:chgData name="Brannon, Morgan" userId="88af12d0-6902-4843-a4cb-8120c7c64d10" providerId="ADAL" clId="{EE8ED7CF-0E08-46C5-8C32-9F1FC378110D}" dt="2026-06-10T14:10:21.873" v="448" actId="962"/>
          <ac:picMkLst>
            <pc:docMk/>
            <pc:sldMk cId="3747968976" sldId="257"/>
            <ac:picMk id="13" creationId="{000402E4-7B15-4AB4-8A7A-7B472BB82A2E}"/>
          </ac:picMkLst>
        </pc:picChg>
        <pc:picChg chg="mod">
          <ac:chgData name="Brannon, Morgan" userId="88af12d0-6902-4843-a4cb-8120c7c64d10" providerId="ADAL" clId="{EE8ED7CF-0E08-46C5-8C32-9F1FC378110D}" dt="2026-06-10T14:10:22.864" v="449" actId="962"/>
          <ac:picMkLst>
            <pc:docMk/>
            <pc:sldMk cId="3747968976" sldId="257"/>
            <ac:picMk id="15" creationId="{91290DDC-D156-40D1-BB15-5387ED1CEFCD}"/>
          </ac:picMkLst>
        </pc:picChg>
      </pc:sldChg>
      <pc:sldChg chg="modSp add mod">
        <pc:chgData name="Brannon, Morgan" userId="88af12d0-6902-4843-a4cb-8120c7c64d10" providerId="ADAL" clId="{EE8ED7CF-0E08-46C5-8C32-9F1FC378110D}" dt="2026-06-10T14:10:24.084" v="450" actId="962"/>
        <pc:sldMkLst>
          <pc:docMk/>
          <pc:sldMk cId="4231900395" sldId="258"/>
        </pc:sldMkLst>
        <pc:picChg chg="mod">
          <ac:chgData name="Brannon, Morgan" userId="88af12d0-6902-4843-a4cb-8120c7c64d10" providerId="ADAL" clId="{EE8ED7CF-0E08-46C5-8C32-9F1FC378110D}" dt="2026-06-10T14:10:24.084" v="450" actId="962"/>
          <ac:picMkLst>
            <pc:docMk/>
            <pc:sldMk cId="4231900395" sldId="258"/>
            <ac:picMk id="7" creationId="{A424C64F-E300-4CE9-B7A8-7645A76E442B}"/>
          </ac:picMkLst>
        </pc:picChg>
      </pc:sldChg>
      <pc:sldChg chg="modSp add mod">
        <pc:chgData name="Brannon, Morgan" userId="88af12d0-6902-4843-a4cb-8120c7c64d10" providerId="ADAL" clId="{EE8ED7CF-0E08-46C5-8C32-9F1FC378110D}" dt="2026-06-10T14:13:37.617" v="469" actId="962"/>
        <pc:sldMkLst>
          <pc:docMk/>
          <pc:sldMk cId="1351231124" sldId="259"/>
        </pc:sldMkLst>
        <pc:picChg chg="mod">
          <ac:chgData name="Brannon, Morgan" userId="88af12d0-6902-4843-a4cb-8120c7c64d10" providerId="ADAL" clId="{EE8ED7CF-0E08-46C5-8C32-9F1FC378110D}" dt="2026-06-10T14:13:37.617" v="469" actId="962"/>
          <ac:picMkLst>
            <pc:docMk/>
            <pc:sldMk cId="1351231124" sldId="259"/>
            <ac:picMk id="5" creationId="{80A6A164-4ACC-4978-B63A-D75AAAE155D4}"/>
          </ac:picMkLst>
        </pc:picChg>
      </pc:sldChg>
      <pc:sldChg chg="modSp add mod">
        <pc:chgData name="Brannon, Morgan" userId="88af12d0-6902-4843-a4cb-8120c7c64d10" providerId="ADAL" clId="{EE8ED7CF-0E08-46C5-8C32-9F1FC378110D}" dt="2026-06-10T14:10:25.077" v="451" actId="962"/>
        <pc:sldMkLst>
          <pc:docMk/>
          <pc:sldMk cId="3571801004" sldId="260"/>
        </pc:sldMkLst>
        <pc:picChg chg="mod">
          <ac:chgData name="Brannon, Morgan" userId="88af12d0-6902-4843-a4cb-8120c7c64d10" providerId="ADAL" clId="{EE8ED7CF-0E08-46C5-8C32-9F1FC378110D}" dt="2026-06-10T14:10:25.077" v="451" actId="962"/>
          <ac:picMkLst>
            <pc:docMk/>
            <pc:sldMk cId="3571801004" sldId="260"/>
            <ac:picMk id="7" creationId="{9BD15254-DDD3-4551-A6BD-EBDCD9709D19}"/>
          </ac:picMkLst>
        </pc:picChg>
      </pc:sldChg>
      <pc:sldChg chg="modSp add mod">
        <pc:chgData name="Brannon, Morgan" userId="88af12d0-6902-4843-a4cb-8120c7c64d10" providerId="ADAL" clId="{EE8ED7CF-0E08-46C5-8C32-9F1FC378110D}" dt="2026-06-10T14:13:28.962" v="467" actId="962"/>
        <pc:sldMkLst>
          <pc:docMk/>
          <pc:sldMk cId="2721947406" sldId="261"/>
        </pc:sldMkLst>
        <pc:picChg chg="mod">
          <ac:chgData name="Brannon, Morgan" userId="88af12d0-6902-4843-a4cb-8120c7c64d10" providerId="ADAL" clId="{EE8ED7CF-0E08-46C5-8C32-9F1FC378110D}" dt="2026-06-10T14:13:28.962" v="467" actId="962"/>
          <ac:picMkLst>
            <pc:docMk/>
            <pc:sldMk cId="2721947406" sldId="261"/>
            <ac:picMk id="10" creationId="{2382676D-7376-4B3A-873D-2924483DFF21}"/>
          </ac:picMkLst>
        </pc:picChg>
      </pc:sldChg>
      <pc:sldChg chg="modSp add mod">
        <pc:chgData name="Brannon, Morgan" userId="88af12d0-6902-4843-a4cb-8120c7c64d10" providerId="ADAL" clId="{EE8ED7CF-0E08-46C5-8C32-9F1FC378110D}" dt="2026-06-10T14:13:35.968" v="468" actId="962"/>
        <pc:sldMkLst>
          <pc:docMk/>
          <pc:sldMk cId="3859172057" sldId="262"/>
        </pc:sldMkLst>
        <pc:picChg chg="mod">
          <ac:chgData name="Brannon, Morgan" userId="88af12d0-6902-4843-a4cb-8120c7c64d10" providerId="ADAL" clId="{EE8ED7CF-0E08-46C5-8C32-9F1FC378110D}" dt="2026-06-10T14:13:35.968" v="468" actId="962"/>
          <ac:picMkLst>
            <pc:docMk/>
            <pc:sldMk cId="3859172057" sldId="262"/>
            <ac:picMk id="4" creationId="{608A32B4-D492-47D9-894E-6BDD43164B6C}"/>
          </ac:picMkLst>
        </pc:picChg>
      </pc:sldChg>
      <pc:sldChg chg="del">
        <pc:chgData name="Brannon, Morgan" userId="88af12d0-6902-4843-a4cb-8120c7c64d10" providerId="ADAL" clId="{EE8ED7CF-0E08-46C5-8C32-9F1FC378110D}" dt="2026-06-10T14:05:30.742" v="303" actId="47"/>
        <pc:sldMkLst>
          <pc:docMk/>
          <pc:sldMk cId="4045276773" sldId="262"/>
        </pc:sldMkLst>
      </pc:sldChg>
      <pc:sldChg chg="del">
        <pc:chgData name="Brannon, Morgan" userId="88af12d0-6902-4843-a4cb-8120c7c64d10" providerId="ADAL" clId="{EE8ED7CF-0E08-46C5-8C32-9F1FC378110D}" dt="2026-06-10T14:05:30.742" v="303" actId="47"/>
        <pc:sldMkLst>
          <pc:docMk/>
          <pc:sldMk cId="261706204" sldId="263"/>
        </pc:sldMkLst>
      </pc:sldChg>
      <pc:sldChg chg="modSp add mod">
        <pc:chgData name="Brannon, Morgan" userId="88af12d0-6902-4843-a4cb-8120c7c64d10" providerId="ADAL" clId="{EE8ED7CF-0E08-46C5-8C32-9F1FC378110D}" dt="2026-06-10T14:16:08.218" v="531"/>
        <pc:sldMkLst>
          <pc:docMk/>
          <pc:sldMk cId="1426402546" sldId="263"/>
        </pc:sldMkLst>
        <pc:picChg chg="mod ord">
          <ac:chgData name="Brannon, Morgan" userId="88af12d0-6902-4843-a4cb-8120c7c64d10" providerId="ADAL" clId="{EE8ED7CF-0E08-46C5-8C32-9F1FC378110D}" dt="2026-06-10T14:16:08.218" v="531"/>
          <ac:picMkLst>
            <pc:docMk/>
            <pc:sldMk cId="1426402546" sldId="263"/>
            <ac:picMk id="5" creationId="{B9CB836F-931D-45C5-A7EC-9E3240854634}"/>
          </ac:picMkLst>
        </pc:picChg>
      </pc:sldChg>
      <pc:sldChg chg="modSp add mod">
        <pc:chgData name="Brannon, Morgan" userId="88af12d0-6902-4843-a4cb-8120c7c64d10" providerId="ADAL" clId="{EE8ED7CF-0E08-46C5-8C32-9F1FC378110D}" dt="2026-06-10T14:15:59.876" v="530"/>
        <pc:sldMkLst>
          <pc:docMk/>
          <pc:sldMk cId="484710146" sldId="264"/>
        </pc:sldMkLst>
        <pc:spChg chg="ord">
          <ac:chgData name="Brannon, Morgan" userId="88af12d0-6902-4843-a4cb-8120c7c64d10" providerId="ADAL" clId="{EE8ED7CF-0E08-46C5-8C32-9F1FC378110D}" dt="2026-06-10T14:15:59.876" v="530"/>
          <ac:spMkLst>
            <pc:docMk/>
            <pc:sldMk cId="484710146" sldId="264"/>
            <ac:spMk id="8" creationId="{2F539146-B3B6-4337-AF05-0A7C14624EC4}"/>
          </ac:spMkLst>
        </pc:spChg>
        <pc:picChg chg="mod">
          <ac:chgData name="Brannon, Morgan" userId="88af12d0-6902-4843-a4cb-8120c7c64d10" providerId="ADAL" clId="{EE8ED7CF-0E08-46C5-8C32-9F1FC378110D}" dt="2026-06-10T14:12:54.737" v="463" actId="962"/>
          <ac:picMkLst>
            <pc:docMk/>
            <pc:sldMk cId="484710146" sldId="264"/>
            <ac:picMk id="7" creationId="{6413BCB1-9824-485D-99B3-ADACB9FCADEA}"/>
          </ac:picMkLst>
        </pc:picChg>
      </pc:sldChg>
      <pc:sldChg chg="addSp modSp add mod">
        <pc:chgData name="Brannon, Morgan" userId="88af12d0-6902-4843-a4cb-8120c7c64d10" providerId="ADAL" clId="{EE8ED7CF-0E08-46C5-8C32-9F1FC378110D}" dt="2026-06-10T14:15:40.364" v="529"/>
        <pc:sldMkLst>
          <pc:docMk/>
          <pc:sldMk cId="2224822306" sldId="265"/>
        </pc:sldMkLst>
        <pc:spChg chg="add mod ord">
          <ac:chgData name="Brannon, Morgan" userId="88af12d0-6902-4843-a4cb-8120c7c64d10" providerId="ADAL" clId="{EE8ED7CF-0E08-46C5-8C32-9F1FC378110D}" dt="2026-06-10T14:15:40.364" v="529"/>
          <ac:spMkLst>
            <pc:docMk/>
            <pc:sldMk cId="2224822306" sldId="265"/>
            <ac:spMk id="2" creationId="{A3638C38-C1E3-2DE7-599C-6307684A998F}"/>
          </ac:spMkLst>
        </pc:spChg>
        <pc:picChg chg="mod">
          <ac:chgData name="Brannon, Morgan" userId="88af12d0-6902-4843-a4cb-8120c7c64d10" providerId="ADAL" clId="{EE8ED7CF-0E08-46C5-8C32-9F1FC378110D}" dt="2026-06-10T14:12:12.592" v="459" actId="962"/>
          <ac:picMkLst>
            <pc:docMk/>
            <pc:sldMk cId="2224822306" sldId="265"/>
            <ac:picMk id="5" creationId="{DBBAD4FC-5E8A-4A91-9EC5-56B4B9A72C15}"/>
          </ac:picMkLst>
        </pc:picChg>
      </pc:sldChg>
      <pc:sldChg chg="add">
        <pc:chgData name="Brannon, Morgan" userId="88af12d0-6902-4843-a4cb-8120c7c64d10" providerId="ADAL" clId="{EE8ED7CF-0E08-46C5-8C32-9F1FC378110D}" dt="2026-06-10T14:05:55.173" v="304"/>
        <pc:sldMkLst>
          <pc:docMk/>
          <pc:sldMk cId="3340825660" sldId="266"/>
        </pc:sldMkLst>
      </pc:sldChg>
      <pc:sldChg chg="del">
        <pc:chgData name="Brannon, Morgan" userId="88af12d0-6902-4843-a4cb-8120c7c64d10" providerId="ADAL" clId="{EE8ED7CF-0E08-46C5-8C32-9F1FC378110D}" dt="2026-06-10T14:05:30.742" v="303" actId="47"/>
        <pc:sldMkLst>
          <pc:docMk/>
          <pc:sldMk cId="800957712" sldId="267"/>
        </pc:sldMkLst>
      </pc:sldChg>
      <pc:sldChg chg="modSp add mod">
        <pc:chgData name="Brannon, Morgan" userId="88af12d0-6902-4843-a4cb-8120c7c64d10" providerId="ADAL" clId="{EE8ED7CF-0E08-46C5-8C32-9F1FC378110D}" dt="2026-06-10T14:36:56.271" v="748" actId="20577"/>
        <pc:sldMkLst>
          <pc:docMk/>
          <pc:sldMk cId="1613086708" sldId="267"/>
        </pc:sldMkLst>
        <pc:spChg chg="mod">
          <ac:chgData name="Brannon, Morgan" userId="88af12d0-6902-4843-a4cb-8120c7c64d10" providerId="ADAL" clId="{EE8ED7CF-0E08-46C5-8C32-9F1FC378110D}" dt="2026-06-10T14:36:56.271" v="748" actId="20577"/>
          <ac:spMkLst>
            <pc:docMk/>
            <pc:sldMk cId="1613086708" sldId="267"/>
            <ac:spMk id="3" creationId="{00000000-0000-0000-0000-000000000000}"/>
          </ac:spMkLst>
        </pc:spChg>
      </pc:sldChg>
      <pc:sldChg chg="modSp mod">
        <pc:chgData name="Brannon, Morgan" userId="88af12d0-6902-4843-a4cb-8120c7c64d10" providerId="ADAL" clId="{EE8ED7CF-0E08-46C5-8C32-9F1FC378110D}" dt="2026-06-10T14:10:05.571" v="442" actId="20577"/>
        <pc:sldMkLst>
          <pc:docMk/>
          <pc:sldMk cId="3457473571" sldId="268"/>
        </pc:sldMkLst>
        <pc:spChg chg="mod">
          <ac:chgData name="Brannon, Morgan" userId="88af12d0-6902-4843-a4cb-8120c7c64d10" providerId="ADAL" clId="{EE8ED7CF-0E08-46C5-8C32-9F1FC378110D}" dt="2026-06-10T14:07:38.861" v="343" actId="20577"/>
          <ac:spMkLst>
            <pc:docMk/>
            <pc:sldMk cId="3457473571" sldId="268"/>
            <ac:spMk id="2" creationId="{441026A0-F144-A90F-9A29-857B7CF1D94D}"/>
          </ac:spMkLst>
        </pc:spChg>
        <pc:spChg chg="mod">
          <ac:chgData name="Brannon, Morgan" userId="88af12d0-6902-4843-a4cb-8120c7c64d10" providerId="ADAL" clId="{EE8ED7CF-0E08-46C5-8C32-9F1FC378110D}" dt="2026-06-10T14:10:05.571" v="442" actId="20577"/>
          <ac:spMkLst>
            <pc:docMk/>
            <pc:sldMk cId="3457473571" sldId="268"/>
            <ac:spMk id="3" creationId="{54BE7871-3A2F-50F8-1B73-108DC4633CB3}"/>
          </ac:spMkLst>
        </pc:spChg>
        <pc:picChg chg="mod">
          <ac:chgData name="Brannon, Morgan" userId="88af12d0-6902-4843-a4cb-8120c7c64d10" providerId="ADAL" clId="{EE8ED7CF-0E08-46C5-8C32-9F1FC378110D}" dt="2026-06-03T14:30:00.495" v="0" actId="962"/>
          <ac:picMkLst>
            <pc:docMk/>
            <pc:sldMk cId="3457473571" sldId="268"/>
            <ac:picMk id="7" creationId="{E9955E84-8997-B8BF-4D60-1755BA30F47F}"/>
          </ac:picMkLst>
        </pc:picChg>
      </pc:sldChg>
      <pc:sldChg chg="addSp delSp modSp del mod">
        <pc:chgData name="Brannon, Morgan" userId="88af12d0-6902-4843-a4cb-8120c7c64d10" providerId="ADAL" clId="{EE8ED7CF-0E08-46C5-8C32-9F1FC378110D}" dt="2026-06-10T14:06:58.430" v="309" actId="47"/>
        <pc:sldMkLst>
          <pc:docMk/>
          <pc:sldMk cId="1597703239" sldId="269"/>
        </pc:sldMkLst>
      </pc:sldChg>
      <pc:sldChg chg="add">
        <pc:chgData name="Brannon, Morgan" userId="88af12d0-6902-4843-a4cb-8120c7c64d10" providerId="ADAL" clId="{EE8ED7CF-0E08-46C5-8C32-9F1FC378110D}" dt="2026-06-10T14:06:19.615" v="306"/>
        <pc:sldMkLst>
          <pc:docMk/>
          <pc:sldMk cId="4013659025" sldId="270"/>
        </pc:sldMkLst>
      </pc:sldChg>
      <pc:sldChg chg="add">
        <pc:chgData name="Brannon, Morgan" userId="88af12d0-6902-4843-a4cb-8120c7c64d10" providerId="ADAL" clId="{EE8ED7CF-0E08-46C5-8C32-9F1FC378110D}" dt="2026-06-10T14:06:19.615" v="306"/>
        <pc:sldMkLst>
          <pc:docMk/>
          <pc:sldMk cId="3700485422" sldId="271"/>
        </pc:sldMkLst>
      </pc:sldChg>
      <pc:sldChg chg="del">
        <pc:chgData name="Brannon, Morgan" userId="88af12d0-6902-4843-a4cb-8120c7c64d10" providerId="ADAL" clId="{EE8ED7CF-0E08-46C5-8C32-9F1FC378110D}" dt="2026-06-10T14:05:30.742" v="303" actId="47"/>
        <pc:sldMkLst>
          <pc:docMk/>
          <pc:sldMk cId="2923202734" sldId="280"/>
        </pc:sldMkLst>
      </pc:sldChg>
      <pc:sldChg chg="modSp del mod">
        <pc:chgData name="Brannon, Morgan" userId="88af12d0-6902-4843-a4cb-8120c7c64d10" providerId="ADAL" clId="{EE8ED7CF-0E08-46C5-8C32-9F1FC378110D}" dt="2026-06-10T14:05:30.742" v="303" actId="47"/>
        <pc:sldMkLst>
          <pc:docMk/>
          <pc:sldMk cId="3149356710" sldId="282"/>
        </pc:sldMkLst>
      </pc:sldChg>
      <pc:sldChg chg="del">
        <pc:chgData name="Brannon, Morgan" userId="88af12d0-6902-4843-a4cb-8120c7c64d10" providerId="ADAL" clId="{EE8ED7CF-0E08-46C5-8C32-9F1FC378110D}" dt="2026-06-10T14:05:30.742" v="303" actId="47"/>
        <pc:sldMkLst>
          <pc:docMk/>
          <pc:sldMk cId="4048546002" sldId="284"/>
        </pc:sldMkLst>
      </pc:sldChg>
      <pc:sldChg chg="del">
        <pc:chgData name="Brannon, Morgan" userId="88af12d0-6902-4843-a4cb-8120c7c64d10" providerId="ADAL" clId="{EE8ED7CF-0E08-46C5-8C32-9F1FC378110D}" dt="2026-06-10T14:05:30.742" v="303" actId="47"/>
        <pc:sldMkLst>
          <pc:docMk/>
          <pc:sldMk cId="133495360" sldId="286"/>
        </pc:sldMkLst>
      </pc:sldChg>
      <pc:sldChg chg="del">
        <pc:chgData name="Brannon, Morgan" userId="88af12d0-6902-4843-a4cb-8120c7c64d10" providerId="ADAL" clId="{EE8ED7CF-0E08-46C5-8C32-9F1FC378110D}" dt="2026-06-10T14:05:30.742" v="303" actId="47"/>
        <pc:sldMkLst>
          <pc:docMk/>
          <pc:sldMk cId="1120335241" sldId="287"/>
        </pc:sldMkLst>
      </pc:sldChg>
      <pc:sldChg chg="modSp del mod">
        <pc:chgData name="Brannon, Morgan" userId="88af12d0-6902-4843-a4cb-8120c7c64d10" providerId="ADAL" clId="{EE8ED7CF-0E08-46C5-8C32-9F1FC378110D}" dt="2026-06-10T14:05:30.742" v="303" actId="47"/>
        <pc:sldMkLst>
          <pc:docMk/>
          <pc:sldMk cId="3455999227" sldId="290"/>
        </pc:sldMkLst>
      </pc:sldChg>
      <pc:sldChg chg="del">
        <pc:chgData name="Brannon, Morgan" userId="88af12d0-6902-4843-a4cb-8120c7c64d10" providerId="ADAL" clId="{EE8ED7CF-0E08-46C5-8C32-9F1FC378110D}" dt="2026-06-10T14:05:30.742" v="303" actId="47"/>
        <pc:sldMkLst>
          <pc:docMk/>
          <pc:sldMk cId="1676359473" sldId="291"/>
        </pc:sldMkLst>
      </pc:sldChg>
      <pc:sldChg chg="del">
        <pc:chgData name="Brannon, Morgan" userId="88af12d0-6902-4843-a4cb-8120c7c64d10" providerId="ADAL" clId="{EE8ED7CF-0E08-46C5-8C32-9F1FC378110D}" dt="2026-06-10T14:05:30.742" v="303" actId="47"/>
        <pc:sldMkLst>
          <pc:docMk/>
          <pc:sldMk cId="3745250596" sldId="292"/>
        </pc:sldMkLst>
      </pc:sldChg>
      <pc:sldChg chg="del">
        <pc:chgData name="Brannon, Morgan" userId="88af12d0-6902-4843-a4cb-8120c7c64d10" providerId="ADAL" clId="{EE8ED7CF-0E08-46C5-8C32-9F1FC378110D}" dt="2026-06-10T14:05:30.742" v="303" actId="47"/>
        <pc:sldMkLst>
          <pc:docMk/>
          <pc:sldMk cId="392129019" sldId="295"/>
        </pc:sldMkLst>
      </pc:sldChg>
      <pc:sldChg chg="modSp del mod">
        <pc:chgData name="Brannon, Morgan" userId="88af12d0-6902-4843-a4cb-8120c7c64d10" providerId="ADAL" clId="{EE8ED7CF-0E08-46C5-8C32-9F1FC378110D}" dt="2026-06-10T14:05:30.742" v="303" actId="47"/>
        <pc:sldMkLst>
          <pc:docMk/>
          <pc:sldMk cId="2836417933" sldId="296"/>
        </pc:sldMkLst>
      </pc:sldChg>
      <pc:sldChg chg="modSp del mod">
        <pc:chgData name="Brannon, Morgan" userId="88af12d0-6902-4843-a4cb-8120c7c64d10" providerId="ADAL" clId="{EE8ED7CF-0E08-46C5-8C32-9F1FC378110D}" dt="2026-06-10T14:05:30.742" v="303" actId="47"/>
        <pc:sldMkLst>
          <pc:docMk/>
          <pc:sldMk cId="3321566835" sldId="298"/>
        </pc:sldMkLst>
      </pc:sldChg>
      <pc:sldChg chg="modSp del mod">
        <pc:chgData name="Brannon, Morgan" userId="88af12d0-6902-4843-a4cb-8120c7c64d10" providerId="ADAL" clId="{EE8ED7CF-0E08-46C5-8C32-9F1FC378110D}" dt="2026-06-10T14:05:30.742" v="303" actId="47"/>
        <pc:sldMkLst>
          <pc:docMk/>
          <pc:sldMk cId="2755127854" sldId="299"/>
        </pc:sldMkLst>
      </pc:sldChg>
      <pc:sldChg chg="modSp del mod">
        <pc:chgData name="Brannon, Morgan" userId="88af12d0-6902-4843-a4cb-8120c7c64d10" providerId="ADAL" clId="{EE8ED7CF-0E08-46C5-8C32-9F1FC378110D}" dt="2026-06-10T14:05:30.742" v="303" actId="47"/>
        <pc:sldMkLst>
          <pc:docMk/>
          <pc:sldMk cId="2961695084" sldId="300"/>
        </pc:sldMkLst>
      </pc:sldChg>
      <pc:sldChg chg="modSp del mod">
        <pc:chgData name="Brannon, Morgan" userId="88af12d0-6902-4843-a4cb-8120c7c64d10" providerId="ADAL" clId="{EE8ED7CF-0E08-46C5-8C32-9F1FC378110D}" dt="2026-06-10T14:05:30.742" v="303" actId="47"/>
        <pc:sldMkLst>
          <pc:docMk/>
          <pc:sldMk cId="1359046031" sldId="302"/>
        </pc:sldMkLst>
      </pc:sldChg>
      <pc:sldChg chg="addSp modSp del mod">
        <pc:chgData name="Brannon, Morgan" userId="88af12d0-6902-4843-a4cb-8120c7c64d10" providerId="ADAL" clId="{EE8ED7CF-0E08-46C5-8C32-9F1FC378110D}" dt="2026-06-10T14:05:30.742" v="303" actId="47"/>
        <pc:sldMkLst>
          <pc:docMk/>
          <pc:sldMk cId="2599050654" sldId="303"/>
        </pc:sldMkLst>
      </pc:sldChg>
      <pc:sldChg chg="addSp modSp del mod">
        <pc:chgData name="Brannon, Morgan" userId="88af12d0-6902-4843-a4cb-8120c7c64d10" providerId="ADAL" clId="{EE8ED7CF-0E08-46C5-8C32-9F1FC378110D}" dt="2026-06-10T14:05:30.742" v="303" actId="47"/>
        <pc:sldMkLst>
          <pc:docMk/>
          <pc:sldMk cId="3156082866" sldId="304"/>
        </pc:sldMkLst>
      </pc:sldChg>
      <pc:sldChg chg="modSp del mod">
        <pc:chgData name="Brannon, Morgan" userId="88af12d0-6902-4843-a4cb-8120c7c64d10" providerId="ADAL" clId="{EE8ED7CF-0E08-46C5-8C32-9F1FC378110D}" dt="2026-06-10T14:05:30.742" v="303" actId="47"/>
        <pc:sldMkLst>
          <pc:docMk/>
          <pc:sldMk cId="1886784289" sldId="307"/>
        </pc:sldMkLst>
      </pc:sldChg>
      <pc:sldChg chg="modSp del mod">
        <pc:chgData name="Brannon, Morgan" userId="88af12d0-6902-4843-a4cb-8120c7c64d10" providerId="ADAL" clId="{EE8ED7CF-0E08-46C5-8C32-9F1FC378110D}" dt="2026-06-10T14:05:30.742" v="303" actId="47"/>
        <pc:sldMkLst>
          <pc:docMk/>
          <pc:sldMk cId="2154044650" sldId="308"/>
        </pc:sldMkLst>
      </pc:sldChg>
      <pc:sldChg chg="modSp del mod">
        <pc:chgData name="Brannon, Morgan" userId="88af12d0-6902-4843-a4cb-8120c7c64d10" providerId="ADAL" clId="{EE8ED7CF-0E08-46C5-8C32-9F1FC378110D}" dt="2026-06-10T14:05:30.742" v="303" actId="47"/>
        <pc:sldMkLst>
          <pc:docMk/>
          <pc:sldMk cId="1651026957" sldId="309"/>
        </pc:sldMkLst>
      </pc:sldChg>
      <pc:sldChg chg="modSp del mod">
        <pc:chgData name="Brannon, Morgan" userId="88af12d0-6902-4843-a4cb-8120c7c64d10" providerId="ADAL" clId="{EE8ED7CF-0E08-46C5-8C32-9F1FC378110D}" dt="2026-06-10T14:05:30.742" v="303" actId="47"/>
        <pc:sldMkLst>
          <pc:docMk/>
          <pc:sldMk cId="2682547564" sldId="311"/>
        </pc:sldMkLst>
      </pc:sldChg>
      <pc:sldChg chg="modSp del mod">
        <pc:chgData name="Brannon, Morgan" userId="88af12d0-6902-4843-a4cb-8120c7c64d10" providerId="ADAL" clId="{EE8ED7CF-0E08-46C5-8C32-9F1FC378110D}" dt="2026-06-10T14:05:30.742" v="303" actId="47"/>
        <pc:sldMkLst>
          <pc:docMk/>
          <pc:sldMk cId="555538101" sldId="312"/>
        </pc:sldMkLst>
      </pc:sldChg>
      <pc:sldChg chg="modSp del mod">
        <pc:chgData name="Brannon, Morgan" userId="88af12d0-6902-4843-a4cb-8120c7c64d10" providerId="ADAL" clId="{EE8ED7CF-0E08-46C5-8C32-9F1FC378110D}" dt="2026-06-10T14:05:30.742" v="303" actId="47"/>
        <pc:sldMkLst>
          <pc:docMk/>
          <pc:sldMk cId="1500105484" sldId="391"/>
        </pc:sldMkLst>
      </pc:sldChg>
      <pc:sldChg chg="add">
        <pc:chgData name="Brannon, Morgan" userId="88af12d0-6902-4843-a4cb-8120c7c64d10" providerId="ADAL" clId="{EE8ED7CF-0E08-46C5-8C32-9F1FC378110D}" dt="2026-06-10T14:06:19.615" v="306"/>
        <pc:sldMkLst>
          <pc:docMk/>
          <pc:sldMk cId="2558649607" sldId="391"/>
        </pc:sldMkLst>
      </pc:sldChg>
      <pc:sldChg chg="add">
        <pc:chgData name="Brannon, Morgan" userId="88af12d0-6902-4843-a4cb-8120c7c64d10" providerId="ADAL" clId="{EE8ED7CF-0E08-46C5-8C32-9F1FC378110D}" dt="2026-06-10T14:06:19.615" v="306"/>
        <pc:sldMkLst>
          <pc:docMk/>
          <pc:sldMk cId="585958740" sldId="392"/>
        </pc:sldMkLst>
      </pc:sldChg>
      <pc:sldChg chg="add">
        <pc:chgData name="Brannon, Morgan" userId="88af12d0-6902-4843-a4cb-8120c7c64d10" providerId="ADAL" clId="{EE8ED7CF-0E08-46C5-8C32-9F1FC378110D}" dt="2026-06-10T14:06:19.615" v="306"/>
        <pc:sldMkLst>
          <pc:docMk/>
          <pc:sldMk cId="4005858320" sldId="393"/>
        </pc:sldMkLst>
      </pc:sldChg>
      <pc:sldChg chg="add">
        <pc:chgData name="Brannon, Morgan" userId="88af12d0-6902-4843-a4cb-8120c7c64d10" providerId="ADAL" clId="{EE8ED7CF-0E08-46C5-8C32-9F1FC378110D}" dt="2026-06-10T14:06:19.615" v="306"/>
        <pc:sldMkLst>
          <pc:docMk/>
          <pc:sldMk cId="2216896703" sldId="394"/>
        </pc:sldMkLst>
      </pc:sldChg>
      <pc:sldChg chg="add">
        <pc:chgData name="Brannon, Morgan" userId="88af12d0-6902-4843-a4cb-8120c7c64d10" providerId="ADAL" clId="{EE8ED7CF-0E08-46C5-8C32-9F1FC378110D}" dt="2026-06-10T14:06:19.615" v="306"/>
        <pc:sldMkLst>
          <pc:docMk/>
          <pc:sldMk cId="2372409262" sldId="395"/>
        </pc:sldMkLst>
      </pc:sldChg>
      <pc:sldChg chg="add">
        <pc:chgData name="Brannon, Morgan" userId="88af12d0-6902-4843-a4cb-8120c7c64d10" providerId="ADAL" clId="{EE8ED7CF-0E08-46C5-8C32-9F1FC378110D}" dt="2026-06-10T14:06:19.615" v="306"/>
        <pc:sldMkLst>
          <pc:docMk/>
          <pc:sldMk cId="4030434212" sldId="396"/>
        </pc:sldMkLst>
      </pc:sldChg>
      <pc:sldChg chg="modSp add mod">
        <pc:chgData name="Brannon, Morgan" userId="88af12d0-6902-4843-a4cb-8120c7c64d10" providerId="ADAL" clId="{EE8ED7CF-0E08-46C5-8C32-9F1FC378110D}" dt="2026-06-10T14:37:28.975" v="750" actId="20577"/>
        <pc:sldMkLst>
          <pc:docMk/>
          <pc:sldMk cId="745159340" sldId="397"/>
        </pc:sldMkLst>
        <pc:spChg chg="mod">
          <ac:chgData name="Brannon, Morgan" userId="88af12d0-6902-4843-a4cb-8120c7c64d10" providerId="ADAL" clId="{EE8ED7CF-0E08-46C5-8C32-9F1FC378110D}" dt="2026-06-10T14:37:28.975" v="750" actId="20577"/>
          <ac:spMkLst>
            <pc:docMk/>
            <pc:sldMk cId="745159340" sldId="397"/>
            <ac:spMk id="3" creationId="{00000000-0000-0000-0000-000000000000}"/>
          </ac:spMkLst>
        </pc:spChg>
      </pc:sldChg>
      <pc:sldChg chg="modSp add mod">
        <pc:chgData name="Brannon, Morgan" userId="88af12d0-6902-4843-a4cb-8120c7c64d10" providerId="ADAL" clId="{EE8ED7CF-0E08-46C5-8C32-9F1FC378110D}" dt="2026-06-10T14:37:44.013" v="753" actId="20577"/>
        <pc:sldMkLst>
          <pc:docMk/>
          <pc:sldMk cId="3446241325" sldId="398"/>
        </pc:sldMkLst>
        <pc:spChg chg="mod">
          <ac:chgData name="Brannon, Morgan" userId="88af12d0-6902-4843-a4cb-8120c7c64d10" providerId="ADAL" clId="{EE8ED7CF-0E08-46C5-8C32-9F1FC378110D}" dt="2026-06-10T14:37:44.013" v="753" actId="20577"/>
          <ac:spMkLst>
            <pc:docMk/>
            <pc:sldMk cId="3446241325" sldId="398"/>
            <ac:spMk id="3" creationId="{89C151AD-8881-4BC6-A53E-E463C424581E}"/>
          </ac:spMkLst>
        </pc:spChg>
      </pc:sldChg>
      <pc:sldChg chg="add">
        <pc:chgData name="Brannon, Morgan" userId="88af12d0-6902-4843-a4cb-8120c7c64d10" providerId="ADAL" clId="{EE8ED7CF-0E08-46C5-8C32-9F1FC378110D}" dt="2026-06-10T14:06:19.615" v="306"/>
        <pc:sldMkLst>
          <pc:docMk/>
          <pc:sldMk cId="1878349612" sldId="399"/>
        </pc:sldMkLst>
      </pc:sldChg>
      <pc:sldChg chg="add">
        <pc:chgData name="Brannon, Morgan" userId="88af12d0-6902-4843-a4cb-8120c7c64d10" providerId="ADAL" clId="{EE8ED7CF-0E08-46C5-8C32-9F1FC378110D}" dt="2026-06-10T14:06:19.615" v="306"/>
        <pc:sldMkLst>
          <pc:docMk/>
          <pc:sldMk cId="4113575301" sldId="400"/>
        </pc:sldMkLst>
      </pc:sldChg>
      <pc:sldChg chg="modSp add">
        <pc:chgData name="Brannon, Morgan" userId="88af12d0-6902-4843-a4cb-8120c7c64d10" providerId="ADAL" clId="{EE8ED7CF-0E08-46C5-8C32-9F1FC378110D}" dt="2026-06-10T14:13:44.997" v="470" actId="962"/>
        <pc:sldMkLst>
          <pc:docMk/>
          <pc:sldMk cId="4140018054" sldId="401"/>
        </pc:sldMkLst>
        <pc:picChg chg="mod">
          <ac:chgData name="Brannon, Morgan" userId="88af12d0-6902-4843-a4cb-8120c7c64d10" providerId="ADAL" clId="{EE8ED7CF-0E08-46C5-8C32-9F1FC378110D}" dt="2026-06-10T14:13:44.997" v="470" actId="962"/>
          <ac:picMkLst>
            <pc:docMk/>
            <pc:sldMk cId="4140018054" sldId="401"/>
            <ac:picMk id="4" creationId="{00000000-0000-0000-0000-000000000000}"/>
          </ac:picMkLst>
        </pc:picChg>
      </pc:sldChg>
      <pc:sldChg chg="addSp delSp modSp add mod">
        <pc:chgData name="Brannon, Morgan" userId="88af12d0-6902-4843-a4cb-8120c7c64d10" providerId="ADAL" clId="{EE8ED7CF-0E08-46C5-8C32-9F1FC378110D}" dt="2026-06-10T14:28:26.469" v="746" actId="167"/>
        <pc:sldMkLst>
          <pc:docMk/>
          <pc:sldMk cId="411324887" sldId="402"/>
        </pc:sldMkLst>
        <pc:spChg chg="ord">
          <ac:chgData name="Brannon, Morgan" userId="88af12d0-6902-4843-a4cb-8120c7c64d10" providerId="ADAL" clId="{EE8ED7CF-0E08-46C5-8C32-9F1FC378110D}" dt="2026-06-10T14:28:26.469" v="746" actId="167"/>
          <ac:spMkLst>
            <pc:docMk/>
            <pc:sldMk cId="411324887" sldId="402"/>
            <ac:spMk id="2" creationId="{D7CAC9A9-F675-2E09-7D02-71352D3FC023}"/>
          </ac:spMkLst>
        </pc:spChg>
        <pc:spChg chg="mod">
          <ac:chgData name="Brannon, Morgan" userId="88af12d0-6902-4843-a4cb-8120c7c64d10" providerId="ADAL" clId="{EE8ED7CF-0E08-46C5-8C32-9F1FC378110D}" dt="2026-06-10T14:26:07.509" v="735" actId="27636"/>
          <ac:spMkLst>
            <pc:docMk/>
            <pc:sldMk cId="411324887" sldId="402"/>
            <ac:spMk id="5" creationId="{F7E328BA-4DD1-8CBE-0EDA-7F12BFE1A929}"/>
          </ac:spMkLst>
        </pc:spChg>
        <pc:spChg chg="mod">
          <ac:chgData name="Brannon, Morgan" userId="88af12d0-6902-4843-a4cb-8120c7c64d10" providerId="ADAL" clId="{EE8ED7CF-0E08-46C5-8C32-9F1FC378110D}" dt="2026-06-10T14:26:07.509" v="734" actId="27636"/>
          <ac:spMkLst>
            <pc:docMk/>
            <pc:sldMk cId="411324887" sldId="402"/>
            <ac:spMk id="10" creationId="{452E3A79-1A14-93F3-0496-B707A010E9A4}"/>
          </ac:spMkLst>
        </pc:spChg>
        <pc:picChg chg="ord">
          <ac:chgData name="Brannon, Morgan" userId="88af12d0-6902-4843-a4cb-8120c7c64d10" providerId="ADAL" clId="{EE8ED7CF-0E08-46C5-8C32-9F1FC378110D}" dt="2026-06-10T14:28:20.948" v="745" actId="167"/>
          <ac:picMkLst>
            <pc:docMk/>
            <pc:sldMk cId="411324887" sldId="402"/>
            <ac:picMk id="3" creationId="{F18D3A5C-5956-E736-6C12-B633B30973FC}"/>
          </ac:picMkLst>
        </pc:picChg>
        <pc:picChg chg="del">
          <ac:chgData name="Brannon, Morgan" userId="88af12d0-6902-4843-a4cb-8120c7c64d10" providerId="ADAL" clId="{EE8ED7CF-0E08-46C5-8C32-9F1FC378110D}" dt="2026-06-10T14:28:18.581" v="744" actId="478"/>
          <ac:picMkLst>
            <pc:docMk/>
            <pc:sldMk cId="411324887" sldId="402"/>
            <ac:picMk id="4" creationId="{7EB85839-6CCB-FB3C-1E16-7FCEC808717D}"/>
          </ac:picMkLst>
        </pc:picChg>
        <pc:picChg chg="add del mod">
          <ac:chgData name="Brannon, Morgan" userId="88af12d0-6902-4843-a4cb-8120c7c64d10" providerId="ADAL" clId="{EE8ED7CF-0E08-46C5-8C32-9F1FC378110D}" dt="2026-06-10T14:28:00.748" v="739" actId="478"/>
          <ac:picMkLst>
            <pc:docMk/>
            <pc:sldMk cId="411324887" sldId="402"/>
            <ac:picMk id="7" creationId="{51F2EBAB-B7BD-594F-2E07-E02398BAA11A}"/>
          </ac:picMkLst>
        </pc:picChg>
        <pc:picChg chg="add mod ord">
          <ac:chgData name="Brannon, Morgan" userId="88af12d0-6902-4843-a4cb-8120c7c64d10" providerId="ADAL" clId="{EE8ED7CF-0E08-46C5-8C32-9F1FC378110D}" dt="2026-06-10T14:28:17.770" v="743" actId="167"/>
          <ac:picMkLst>
            <pc:docMk/>
            <pc:sldMk cId="411324887" sldId="402"/>
            <ac:picMk id="9" creationId="{284C9B36-DD4A-A534-A104-2AAC7B0B2E47}"/>
          </ac:picMkLst>
        </pc:picChg>
      </pc:sldChg>
      <pc:sldMasterChg chg="del delSldLayout modSldLayout sldLayoutOrd">
        <pc:chgData name="Brannon, Morgan" userId="88af12d0-6902-4843-a4cb-8120c7c64d10" providerId="ADAL" clId="{EE8ED7CF-0E08-46C5-8C32-9F1FC378110D}" dt="2026-06-10T14:06:28.691" v="307"/>
        <pc:sldMasterMkLst>
          <pc:docMk/>
          <pc:sldMasterMk cId="3438263384" sldId="2147483720"/>
        </pc:sldMasterMkLst>
        <pc:sldLayoutChg chg="del">
          <pc:chgData name="Brannon, Morgan" userId="88af12d0-6902-4843-a4cb-8120c7c64d10" providerId="ADAL" clId="{EE8ED7CF-0E08-46C5-8C32-9F1FC378110D}" dt="2026-06-10T14:06:28.691" v="307"/>
          <pc:sldLayoutMkLst>
            <pc:docMk/>
            <pc:sldMasterMk cId="3438263384" sldId="2147483720"/>
            <pc:sldLayoutMk cId="3816661918" sldId="2147483721"/>
          </pc:sldLayoutMkLst>
        </pc:sldLayoutChg>
        <pc:sldLayoutChg chg="del">
          <pc:chgData name="Brannon, Morgan" userId="88af12d0-6902-4843-a4cb-8120c7c64d10" providerId="ADAL" clId="{EE8ED7CF-0E08-46C5-8C32-9F1FC378110D}" dt="2026-06-10T14:06:28.691" v="307"/>
          <pc:sldLayoutMkLst>
            <pc:docMk/>
            <pc:sldMasterMk cId="3438263384" sldId="2147483720"/>
            <pc:sldLayoutMk cId="2850142293" sldId="2147483722"/>
          </pc:sldLayoutMkLst>
        </pc:sldLayoutChg>
        <pc:sldLayoutChg chg="del">
          <pc:chgData name="Brannon, Morgan" userId="88af12d0-6902-4843-a4cb-8120c7c64d10" providerId="ADAL" clId="{EE8ED7CF-0E08-46C5-8C32-9F1FC378110D}" dt="2026-06-10T14:06:28.691" v="307"/>
          <pc:sldLayoutMkLst>
            <pc:docMk/>
            <pc:sldMasterMk cId="3438263384" sldId="2147483720"/>
            <pc:sldLayoutMk cId="2598553259" sldId="2147483723"/>
          </pc:sldLayoutMkLst>
        </pc:sldLayoutChg>
        <pc:sldLayoutChg chg="modSp del mod ord">
          <pc:chgData name="Brannon, Morgan" userId="88af12d0-6902-4843-a4cb-8120c7c64d10" providerId="ADAL" clId="{EE8ED7CF-0E08-46C5-8C32-9F1FC378110D}" dt="2026-06-10T14:06:28.691" v="307"/>
          <pc:sldLayoutMkLst>
            <pc:docMk/>
            <pc:sldMasterMk cId="3438263384" sldId="2147483720"/>
            <pc:sldLayoutMk cId="2927405242" sldId="2147483741"/>
          </pc:sldLayoutMkLst>
        </pc:sldLayoutChg>
        <pc:sldLayoutChg chg="modSp del mod ord">
          <pc:chgData name="Brannon, Morgan" userId="88af12d0-6902-4843-a4cb-8120c7c64d10" providerId="ADAL" clId="{EE8ED7CF-0E08-46C5-8C32-9F1FC378110D}" dt="2026-06-10T14:06:28.691" v="307"/>
          <pc:sldLayoutMkLst>
            <pc:docMk/>
            <pc:sldMasterMk cId="3438263384" sldId="2147483720"/>
            <pc:sldLayoutMk cId="584742834" sldId="2147483742"/>
          </pc:sldLayoutMkLst>
        </pc:sldLayoutChg>
        <pc:sldLayoutChg chg="modSp del mod ord">
          <pc:chgData name="Brannon, Morgan" userId="88af12d0-6902-4843-a4cb-8120c7c64d10" providerId="ADAL" clId="{EE8ED7CF-0E08-46C5-8C32-9F1FC378110D}" dt="2026-06-10T14:06:28.691" v="307"/>
          <pc:sldLayoutMkLst>
            <pc:docMk/>
            <pc:sldMasterMk cId="3438263384" sldId="2147483720"/>
            <pc:sldLayoutMk cId="1527607125" sldId="2147483743"/>
          </pc:sldLayoutMkLst>
        </pc:sldLayoutChg>
      </pc:sldMasterChg>
      <pc:sldMasterChg chg="del delSldLayout">
        <pc:chgData name="Brannon, Morgan" userId="88af12d0-6902-4843-a4cb-8120c7c64d10" providerId="ADAL" clId="{EE8ED7CF-0E08-46C5-8C32-9F1FC378110D}" dt="2026-06-10T14:05:30.742" v="303" actId="47"/>
        <pc:sldMasterMkLst>
          <pc:docMk/>
          <pc:sldMasterMk cId="3206355781" sldId="2147483724"/>
        </pc:sldMasterMkLst>
        <pc:sldLayoutChg chg="del">
          <pc:chgData name="Brannon, Morgan" userId="88af12d0-6902-4843-a4cb-8120c7c64d10" providerId="ADAL" clId="{EE8ED7CF-0E08-46C5-8C32-9F1FC378110D}" dt="2026-06-10T14:05:30.742" v="303" actId="47"/>
          <pc:sldLayoutMkLst>
            <pc:docMk/>
            <pc:sldMasterMk cId="3206355781" sldId="2147483724"/>
            <pc:sldLayoutMk cId="1832020113" sldId="2147483725"/>
          </pc:sldLayoutMkLst>
        </pc:sldLayoutChg>
        <pc:sldLayoutChg chg="del">
          <pc:chgData name="Brannon, Morgan" userId="88af12d0-6902-4843-a4cb-8120c7c64d10" providerId="ADAL" clId="{EE8ED7CF-0E08-46C5-8C32-9F1FC378110D}" dt="2026-06-10T14:05:30.742" v="303" actId="47"/>
          <pc:sldLayoutMkLst>
            <pc:docMk/>
            <pc:sldMasterMk cId="3206355781" sldId="2147483724"/>
            <pc:sldLayoutMk cId="3440835088" sldId="2147483726"/>
          </pc:sldLayoutMkLst>
        </pc:sldLayoutChg>
        <pc:sldLayoutChg chg="del">
          <pc:chgData name="Brannon, Morgan" userId="88af12d0-6902-4843-a4cb-8120c7c64d10" providerId="ADAL" clId="{EE8ED7CF-0E08-46C5-8C32-9F1FC378110D}" dt="2026-06-10T14:05:30.742" v="303" actId="47"/>
          <pc:sldLayoutMkLst>
            <pc:docMk/>
            <pc:sldMasterMk cId="3206355781" sldId="2147483724"/>
            <pc:sldLayoutMk cId="2087388227" sldId="2147483727"/>
          </pc:sldLayoutMkLst>
        </pc:sldLayoutChg>
        <pc:sldLayoutChg chg="del">
          <pc:chgData name="Brannon, Morgan" userId="88af12d0-6902-4843-a4cb-8120c7c64d10" providerId="ADAL" clId="{EE8ED7CF-0E08-46C5-8C32-9F1FC378110D}" dt="2026-06-10T14:05:30.742" v="303" actId="47"/>
          <pc:sldLayoutMkLst>
            <pc:docMk/>
            <pc:sldMasterMk cId="3206355781" sldId="2147483724"/>
            <pc:sldLayoutMk cId="2969384793" sldId="2147483728"/>
          </pc:sldLayoutMkLst>
        </pc:sldLayoutChg>
        <pc:sldLayoutChg chg="del">
          <pc:chgData name="Brannon, Morgan" userId="88af12d0-6902-4843-a4cb-8120c7c64d10" providerId="ADAL" clId="{EE8ED7CF-0E08-46C5-8C32-9F1FC378110D}" dt="2026-06-10T14:05:30.742" v="303" actId="47"/>
          <pc:sldLayoutMkLst>
            <pc:docMk/>
            <pc:sldMasterMk cId="3206355781" sldId="2147483724"/>
            <pc:sldLayoutMk cId="3049241987" sldId="2147483729"/>
          </pc:sldLayoutMkLst>
        </pc:sldLayoutChg>
        <pc:sldLayoutChg chg="del">
          <pc:chgData name="Brannon, Morgan" userId="88af12d0-6902-4843-a4cb-8120c7c64d10" providerId="ADAL" clId="{EE8ED7CF-0E08-46C5-8C32-9F1FC378110D}" dt="2026-06-10T14:05:30.742" v="303" actId="47"/>
          <pc:sldLayoutMkLst>
            <pc:docMk/>
            <pc:sldMasterMk cId="3206355781" sldId="2147483724"/>
            <pc:sldLayoutMk cId="3768835182" sldId="2147483730"/>
          </pc:sldLayoutMkLst>
        </pc:sldLayoutChg>
        <pc:sldLayoutChg chg="del">
          <pc:chgData name="Brannon, Morgan" userId="88af12d0-6902-4843-a4cb-8120c7c64d10" providerId="ADAL" clId="{EE8ED7CF-0E08-46C5-8C32-9F1FC378110D}" dt="2026-06-10T14:05:30.742" v="303" actId="47"/>
          <pc:sldLayoutMkLst>
            <pc:docMk/>
            <pc:sldMasterMk cId="3206355781" sldId="2147483724"/>
            <pc:sldLayoutMk cId="2208713270" sldId="2147483731"/>
          </pc:sldLayoutMkLst>
        </pc:sldLayoutChg>
        <pc:sldLayoutChg chg="del">
          <pc:chgData name="Brannon, Morgan" userId="88af12d0-6902-4843-a4cb-8120c7c64d10" providerId="ADAL" clId="{EE8ED7CF-0E08-46C5-8C32-9F1FC378110D}" dt="2026-06-10T14:05:30.742" v="303" actId="47"/>
          <pc:sldLayoutMkLst>
            <pc:docMk/>
            <pc:sldMasterMk cId="3206355781" sldId="2147483724"/>
            <pc:sldLayoutMk cId="904000207" sldId="2147483732"/>
          </pc:sldLayoutMkLst>
        </pc:sldLayoutChg>
        <pc:sldLayoutChg chg="del">
          <pc:chgData name="Brannon, Morgan" userId="88af12d0-6902-4843-a4cb-8120c7c64d10" providerId="ADAL" clId="{EE8ED7CF-0E08-46C5-8C32-9F1FC378110D}" dt="2026-06-10T14:05:30.742" v="303" actId="47"/>
          <pc:sldLayoutMkLst>
            <pc:docMk/>
            <pc:sldMasterMk cId="3206355781" sldId="2147483724"/>
            <pc:sldLayoutMk cId="2964637106" sldId="2147483733"/>
          </pc:sldLayoutMkLst>
        </pc:sldLayoutChg>
        <pc:sldLayoutChg chg="del">
          <pc:chgData name="Brannon, Morgan" userId="88af12d0-6902-4843-a4cb-8120c7c64d10" providerId="ADAL" clId="{EE8ED7CF-0E08-46C5-8C32-9F1FC378110D}" dt="2026-06-10T14:05:30.742" v="303" actId="47"/>
          <pc:sldLayoutMkLst>
            <pc:docMk/>
            <pc:sldMasterMk cId="3206355781" sldId="2147483724"/>
            <pc:sldLayoutMk cId="852683" sldId="2147483734"/>
          </pc:sldLayoutMkLst>
        </pc:sldLayoutChg>
        <pc:sldLayoutChg chg="del">
          <pc:chgData name="Brannon, Morgan" userId="88af12d0-6902-4843-a4cb-8120c7c64d10" providerId="ADAL" clId="{EE8ED7CF-0E08-46C5-8C32-9F1FC378110D}" dt="2026-06-10T14:05:30.742" v="303" actId="47"/>
          <pc:sldLayoutMkLst>
            <pc:docMk/>
            <pc:sldMasterMk cId="3206355781" sldId="2147483724"/>
            <pc:sldLayoutMk cId="2255123929" sldId="2147483735"/>
          </pc:sldLayoutMkLst>
        </pc:sldLayoutChg>
        <pc:sldLayoutChg chg="del">
          <pc:chgData name="Brannon, Morgan" userId="88af12d0-6902-4843-a4cb-8120c7c64d10" providerId="ADAL" clId="{EE8ED7CF-0E08-46C5-8C32-9F1FC378110D}" dt="2026-06-10T14:05:30.742" v="303" actId="47"/>
          <pc:sldLayoutMkLst>
            <pc:docMk/>
            <pc:sldMasterMk cId="3206355781" sldId="2147483724"/>
            <pc:sldLayoutMk cId="719160878" sldId="2147483736"/>
          </pc:sldLayoutMkLst>
        </pc:sldLayoutChg>
        <pc:sldLayoutChg chg="del">
          <pc:chgData name="Brannon, Morgan" userId="88af12d0-6902-4843-a4cb-8120c7c64d10" providerId="ADAL" clId="{EE8ED7CF-0E08-46C5-8C32-9F1FC378110D}" dt="2026-06-10T14:05:30.742" v="303" actId="47"/>
          <pc:sldLayoutMkLst>
            <pc:docMk/>
            <pc:sldMasterMk cId="3206355781" sldId="2147483724"/>
            <pc:sldLayoutMk cId="3532321737" sldId="2147483737"/>
          </pc:sldLayoutMkLst>
        </pc:sldLayoutChg>
        <pc:sldLayoutChg chg="del">
          <pc:chgData name="Brannon, Morgan" userId="88af12d0-6902-4843-a4cb-8120c7c64d10" providerId="ADAL" clId="{EE8ED7CF-0E08-46C5-8C32-9F1FC378110D}" dt="2026-06-10T14:05:30.742" v="303" actId="47"/>
          <pc:sldLayoutMkLst>
            <pc:docMk/>
            <pc:sldMasterMk cId="3206355781" sldId="2147483724"/>
            <pc:sldLayoutMk cId="434360624" sldId="2147483738"/>
          </pc:sldLayoutMkLst>
        </pc:sldLayoutChg>
        <pc:sldLayoutChg chg="del">
          <pc:chgData name="Brannon, Morgan" userId="88af12d0-6902-4843-a4cb-8120c7c64d10" providerId="ADAL" clId="{EE8ED7CF-0E08-46C5-8C32-9F1FC378110D}" dt="2026-06-10T14:05:30.742" v="303" actId="47"/>
          <pc:sldLayoutMkLst>
            <pc:docMk/>
            <pc:sldMasterMk cId="3206355781" sldId="2147483724"/>
            <pc:sldLayoutMk cId="1887957853" sldId="2147483739"/>
          </pc:sldLayoutMkLst>
        </pc:sldLayoutChg>
        <pc:sldLayoutChg chg="del">
          <pc:chgData name="Brannon, Morgan" userId="88af12d0-6902-4843-a4cb-8120c7c64d10" providerId="ADAL" clId="{EE8ED7CF-0E08-46C5-8C32-9F1FC378110D}" dt="2026-06-10T14:05:30.742" v="303" actId="47"/>
          <pc:sldLayoutMkLst>
            <pc:docMk/>
            <pc:sldMasterMk cId="3206355781" sldId="2147483724"/>
            <pc:sldLayoutMk cId="2453911026" sldId="2147483744"/>
          </pc:sldLayoutMkLst>
        </pc:sldLayoutChg>
      </pc:sldMasterChg>
      <pc:sldMasterChg chg="del delSldLayout">
        <pc:chgData name="Brannon, Morgan" userId="88af12d0-6902-4843-a4cb-8120c7c64d10" providerId="ADAL" clId="{EE8ED7CF-0E08-46C5-8C32-9F1FC378110D}" dt="2026-06-10T14:05:30.742" v="303" actId="47"/>
        <pc:sldMasterMkLst>
          <pc:docMk/>
          <pc:sldMasterMk cId="1305229735" sldId="2147483745"/>
        </pc:sldMasterMkLst>
        <pc:sldLayoutChg chg="del">
          <pc:chgData name="Brannon, Morgan" userId="88af12d0-6902-4843-a4cb-8120c7c64d10" providerId="ADAL" clId="{EE8ED7CF-0E08-46C5-8C32-9F1FC378110D}" dt="2026-06-10T14:05:30.742" v="303" actId="47"/>
          <pc:sldLayoutMkLst>
            <pc:docMk/>
            <pc:sldMasterMk cId="1305229735" sldId="2147483745"/>
            <pc:sldLayoutMk cId="3497308766" sldId="2147483746"/>
          </pc:sldLayoutMkLst>
        </pc:sldLayoutChg>
        <pc:sldLayoutChg chg="del">
          <pc:chgData name="Brannon, Morgan" userId="88af12d0-6902-4843-a4cb-8120c7c64d10" providerId="ADAL" clId="{EE8ED7CF-0E08-46C5-8C32-9F1FC378110D}" dt="2026-06-10T14:05:30.742" v="303" actId="47"/>
          <pc:sldLayoutMkLst>
            <pc:docMk/>
            <pc:sldMasterMk cId="1305229735" sldId="2147483745"/>
            <pc:sldLayoutMk cId="1770590497" sldId="2147483747"/>
          </pc:sldLayoutMkLst>
        </pc:sldLayoutChg>
        <pc:sldLayoutChg chg="del">
          <pc:chgData name="Brannon, Morgan" userId="88af12d0-6902-4843-a4cb-8120c7c64d10" providerId="ADAL" clId="{EE8ED7CF-0E08-46C5-8C32-9F1FC378110D}" dt="2026-06-10T14:05:30.742" v="303" actId="47"/>
          <pc:sldLayoutMkLst>
            <pc:docMk/>
            <pc:sldMasterMk cId="1305229735" sldId="2147483745"/>
            <pc:sldLayoutMk cId="546214672" sldId="2147483748"/>
          </pc:sldLayoutMkLst>
        </pc:sldLayoutChg>
        <pc:sldLayoutChg chg="del">
          <pc:chgData name="Brannon, Morgan" userId="88af12d0-6902-4843-a4cb-8120c7c64d10" providerId="ADAL" clId="{EE8ED7CF-0E08-46C5-8C32-9F1FC378110D}" dt="2026-06-10T14:05:30.742" v="303" actId="47"/>
          <pc:sldLayoutMkLst>
            <pc:docMk/>
            <pc:sldMasterMk cId="1305229735" sldId="2147483745"/>
            <pc:sldLayoutMk cId="2478293396" sldId="2147483749"/>
          </pc:sldLayoutMkLst>
        </pc:sldLayoutChg>
        <pc:sldLayoutChg chg="del">
          <pc:chgData name="Brannon, Morgan" userId="88af12d0-6902-4843-a4cb-8120c7c64d10" providerId="ADAL" clId="{EE8ED7CF-0E08-46C5-8C32-9F1FC378110D}" dt="2026-06-10T14:05:30.742" v="303" actId="47"/>
          <pc:sldLayoutMkLst>
            <pc:docMk/>
            <pc:sldMasterMk cId="1305229735" sldId="2147483745"/>
            <pc:sldLayoutMk cId="4009902615" sldId="2147483750"/>
          </pc:sldLayoutMkLst>
        </pc:sldLayoutChg>
        <pc:sldLayoutChg chg="del">
          <pc:chgData name="Brannon, Morgan" userId="88af12d0-6902-4843-a4cb-8120c7c64d10" providerId="ADAL" clId="{EE8ED7CF-0E08-46C5-8C32-9F1FC378110D}" dt="2026-06-10T14:05:30.742" v="303" actId="47"/>
          <pc:sldLayoutMkLst>
            <pc:docMk/>
            <pc:sldMasterMk cId="1305229735" sldId="2147483745"/>
            <pc:sldLayoutMk cId="45173032" sldId="2147483751"/>
          </pc:sldLayoutMkLst>
        </pc:sldLayoutChg>
        <pc:sldLayoutChg chg="del">
          <pc:chgData name="Brannon, Morgan" userId="88af12d0-6902-4843-a4cb-8120c7c64d10" providerId="ADAL" clId="{EE8ED7CF-0E08-46C5-8C32-9F1FC378110D}" dt="2026-06-10T14:05:30.742" v="303" actId="47"/>
          <pc:sldLayoutMkLst>
            <pc:docMk/>
            <pc:sldMasterMk cId="1305229735" sldId="2147483745"/>
            <pc:sldLayoutMk cId="3211066128" sldId="2147483752"/>
          </pc:sldLayoutMkLst>
        </pc:sldLayoutChg>
        <pc:sldLayoutChg chg="del">
          <pc:chgData name="Brannon, Morgan" userId="88af12d0-6902-4843-a4cb-8120c7c64d10" providerId="ADAL" clId="{EE8ED7CF-0E08-46C5-8C32-9F1FC378110D}" dt="2026-06-10T14:05:30.742" v="303" actId="47"/>
          <pc:sldLayoutMkLst>
            <pc:docMk/>
            <pc:sldMasterMk cId="1305229735" sldId="2147483745"/>
            <pc:sldLayoutMk cId="4134258770" sldId="2147483753"/>
          </pc:sldLayoutMkLst>
        </pc:sldLayoutChg>
        <pc:sldLayoutChg chg="del">
          <pc:chgData name="Brannon, Morgan" userId="88af12d0-6902-4843-a4cb-8120c7c64d10" providerId="ADAL" clId="{EE8ED7CF-0E08-46C5-8C32-9F1FC378110D}" dt="2026-06-10T14:05:30.742" v="303" actId="47"/>
          <pc:sldLayoutMkLst>
            <pc:docMk/>
            <pc:sldMasterMk cId="1305229735" sldId="2147483745"/>
            <pc:sldLayoutMk cId="3880692025" sldId="2147483754"/>
          </pc:sldLayoutMkLst>
        </pc:sldLayoutChg>
        <pc:sldLayoutChg chg="del">
          <pc:chgData name="Brannon, Morgan" userId="88af12d0-6902-4843-a4cb-8120c7c64d10" providerId="ADAL" clId="{EE8ED7CF-0E08-46C5-8C32-9F1FC378110D}" dt="2026-06-10T14:05:30.742" v="303" actId="47"/>
          <pc:sldLayoutMkLst>
            <pc:docMk/>
            <pc:sldMasterMk cId="1305229735" sldId="2147483745"/>
            <pc:sldLayoutMk cId="933811896" sldId="2147483755"/>
          </pc:sldLayoutMkLst>
        </pc:sldLayoutChg>
        <pc:sldLayoutChg chg="del">
          <pc:chgData name="Brannon, Morgan" userId="88af12d0-6902-4843-a4cb-8120c7c64d10" providerId="ADAL" clId="{EE8ED7CF-0E08-46C5-8C32-9F1FC378110D}" dt="2026-06-10T14:05:30.742" v="303" actId="47"/>
          <pc:sldLayoutMkLst>
            <pc:docMk/>
            <pc:sldMasterMk cId="1305229735" sldId="2147483745"/>
            <pc:sldLayoutMk cId="3443139050" sldId="2147483756"/>
          </pc:sldLayoutMkLst>
        </pc:sldLayoutChg>
      </pc:sldMasterChg>
    </pc:docChg>
  </pc:docChgLst>
  <pc:docChgLst>
    <pc:chgData name="Brannon, Morgan" userId="88af12d0-6902-4843-a4cb-8120c7c64d10" providerId="ADAL" clId="{4F7D7FF5-8D8A-41FB-98C9-8D5BF2F5570F}"/>
    <pc:docChg chg="undo custSel addSld delSld modSld delMainMaster modSection">
      <pc:chgData name="Brannon, Morgan" userId="88af12d0-6902-4843-a4cb-8120c7c64d10" providerId="ADAL" clId="{4F7D7FF5-8D8A-41FB-98C9-8D5BF2F5570F}" dt="2026-05-28T14:38:15.112" v="35" actId="6549"/>
      <pc:docMkLst>
        <pc:docMk/>
      </pc:docMkLst>
      <pc:sldChg chg="modSp mod">
        <pc:chgData name="Brannon, Morgan" userId="88af12d0-6902-4843-a4cb-8120c7c64d10" providerId="ADAL" clId="{4F7D7FF5-8D8A-41FB-98C9-8D5BF2F5570F}" dt="2026-05-28T14:36:32.380" v="26" actId="20577"/>
        <pc:sldMkLst>
          <pc:docMk/>
          <pc:sldMk cId="3457473571" sldId="268"/>
        </pc:sldMkLst>
        <pc:spChg chg="mod">
          <ac:chgData name="Brannon, Morgan" userId="88af12d0-6902-4843-a4cb-8120c7c64d10" providerId="ADAL" clId="{4F7D7FF5-8D8A-41FB-98C9-8D5BF2F5570F}" dt="2026-05-28T14:36:15.962" v="2" actId="20577"/>
          <ac:spMkLst>
            <pc:docMk/>
            <pc:sldMk cId="3457473571" sldId="268"/>
            <ac:spMk id="2" creationId="{441026A0-F144-A90F-9A29-857B7CF1D94D}"/>
          </ac:spMkLst>
        </pc:spChg>
        <pc:spChg chg="mod">
          <ac:chgData name="Brannon, Morgan" userId="88af12d0-6902-4843-a4cb-8120c7c64d10" providerId="ADAL" clId="{4F7D7FF5-8D8A-41FB-98C9-8D5BF2F5570F}" dt="2026-05-28T14:36:32.380" v="26" actId="20577"/>
          <ac:spMkLst>
            <pc:docMk/>
            <pc:sldMk cId="3457473571" sldId="268"/>
            <ac:spMk id="3" creationId="{54BE7871-3A2F-50F8-1B73-108DC4633CB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10.06.2026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DE88F-1F85-4A27-9D34-D74A50E7B0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958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PFR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800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1A2BA-9C31-4216-9818-99576C073E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707DDB-2575-4239-B777-3C6C2380B6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1C981-5788-4E4E-8A9B-4B162E539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0A716-237B-46C4-B084-C442A9104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4AFC1-6FD2-43EE-8138-D3C44555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36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055D7-764D-499D-A542-8ADEB839A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13196-A54D-4862-9ACB-580F1FC68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9E471-0991-4AF9-BA83-9CDF6057B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A43F3-D589-43FF-B6BA-9F27F0CF7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6E244-E03B-4094-8498-037E391EF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98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8DDD9-19EB-4514-9FC2-B389CC57A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272354-CDC1-47DC-9823-405B22053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35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6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5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3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17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0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8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6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B7E2F-C944-40D8-83EB-5C48EAB2A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8ECDE-F90F-4A61-9B60-656D2199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8BD20-3BC4-4196-BC3E-86F75FEA8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43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751C0-F4C6-49F6-A3CB-86DB654B6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522D8-B5BA-4362-BF4F-2A1156D82F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4B91DB-93E9-4E58-A181-C604131179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735D04-ABD9-4873-A908-B46870F98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E86CA-48A0-4075-936D-6115FCA6E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2D86EE-0064-4C0D-B040-8CB62C712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6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93DBD-7125-43DF-9220-2F235944D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3F876-548A-4398-94C1-175EFAB49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8437C0-4AC6-4B55-9DAE-DCD134D7C0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787E0D-09F9-459E-8019-F8385DDC71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17E4FB-EB51-4FAE-A1BA-312828DA5D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819327-5A71-47E8-9090-B073E43B9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8022DB-144C-49C4-A583-AB03D6E53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99397F-47EB-4270-AF24-DD18BDF09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19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183F0-51C3-45BC-AEC5-69C0D9595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F0F2BD-A499-480D-A4D1-96A14705F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40EBF4-B2C6-4E03-B435-CFF12F9E2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5E2BCA-B344-4799-88E0-E061FAB14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014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13819F-8128-4FD5-9ED8-502D02A3B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AC5858-ACAD-4D82-9A90-B292AE023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799513-D9CE-4035-84A6-F6009E45A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32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EA568-DD7D-4838-8FAF-6BED31824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DDF46-C96E-45B7-97D0-A72B2BE5B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5A9319-2312-4FEF-B180-380C8BBA1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0BBD11-2A34-4D60-89C7-87E53D012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68221E-36A0-4C48-A7DC-4A5754F6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189918-86C5-4676-8836-16017BA20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49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3850F-B0E9-4138-8991-2B0896EDE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1F689C-4026-4B52-9DD2-AD810B8270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35" indent="0">
              <a:buNone/>
              <a:defRPr sz="4200"/>
            </a:lvl2pPr>
            <a:lvl3pPr marL="1371669" indent="0">
              <a:buNone/>
              <a:defRPr sz="3600"/>
            </a:lvl3pPr>
            <a:lvl4pPr marL="2057504" indent="0">
              <a:buNone/>
              <a:defRPr sz="3000"/>
            </a:lvl4pPr>
            <a:lvl5pPr marL="2743337" indent="0">
              <a:buNone/>
              <a:defRPr sz="3000"/>
            </a:lvl5pPr>
            <a:lvl6pPr marL="3429171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5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5F59C5-CA2D-49B6-B2C9-70357659E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E85454-1A63-415B-BFD3-9ACA0D95D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8D6768-026C-4422-A47E-6B5616C66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929BE6-A5C4-455C-8725-291EFC9EB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476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89E1C-B272-46ED-9631-47BCB98B4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8B86B0-EC0D-4E4B-A218-7FD65D4861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62751-FBAF-458F-A2AF-2539F530F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320BA-081B-4378-8B24-831793570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FF6D6-B3FA-49F2-B6D7-E8570F66F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29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D64E15-70FE-4941-9137-756BEC1775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9119CE-47D1-4BFF-9D6D-118CA6BA28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EEB16-FE39-4BAA-B559-BCAE10B75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A3993-4B0E-4831-8CF4-213E25C4E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3B0AE-E927-42C9-9E70-F4B58834D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87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0072922-33C4-4B41-B07E-A2C165941FC0}"/>
              </a:ext>
            </a:extLst>
          </p:cNvPr>
          <p:cNvSpPr>
            <a:spLocks/>
          </p:cNvSpPr>
          <p:nvPr userDrawn="1"/>
        </p:nvSpPr>
        <p:spPr bwMode="auto">
          <a:xfrm>
            <a:off x="2" y="-5907"/>
            <a:ext cx="18287999" cy="10293717"/>
          </a:xfrm>
          <a:custGeom>
            <a:avLst/>
            <a:gdLst>
              <a:gd name="connsiteX0" fmla="*/ 9767862 w 12188824"/>
              <a:gd name="connsiteY0" fmla="*/ 3591325 h 6862478"/>
              <a:gd name="connsiteX1" fmla="*/ 9899546 w 12188824"/>
              <a:gd name="connsiteY1" fmla="*/ 3644748 h 6862478"/>
              <a:gd name="connsiteX2" fmla="*/ 9899546 w 12188824"/>
              <a:gd name="connsiteY2" fmla="*/ 3911859 h 6862478"/>
              <a:gd name="connsiteX3" fmla="*/ 9897839 w 12188824"/>
              <a:gd name="connsiteY3" fmla="*/ 3912978 h 6862478"/>
              <a:gd name="connsiteX4" fmla="*/ 9899211 w 12188824"/>
              <a:gd name="connsiteY4" fmla="*/ 3914350 h 6862478"/>
              <a:gd name="connsiteX5" fmla="*/ 6947176 w 12188824"/>
              <a:gd name="connsiteY5" fmla="*/ 6861937 h 6862478"/>
              <a:gd name="connsiteX6" fmla="*/ 6414587 w 12188824"/>
              <a:gd name="connsiteY6" fmla="*/ 6861937 h 6862478"/>
              <a:gd name="connsiteX7" fmla="*/ 9630137 w 12188824"/>
              <a:gd name="connsiteY7" fmla="*/ 3645275 h 6862478"/>
              <a:gd name="connsiteX8" fmla="*/ 9630905 w 12188824"/>
              <a:gd name="connsiteY8" fmla="*/ 3646043 h 6862478"/>
              <a:gd name="connsiteX9" fmla="*/ 9631715 w 12188824"/>
              <a:gd name="connsiteY9" fmla="*/ 3644748 h 6862478"/>
              <a:gd name="connsiteX10" fmla="*/ 9767862 w 12188824"/>
              <a:gd name="connsiteY10" fmla="*/ 3591325 h 6862478"/>
              <a:gd name="connsiteX11" fmla="*/ 4757494 w 12188824"/>
              <a:gd name="connsiteY11" fmla="*/ 1042910 h 6862478"/>
              <a:gd name="connsiteX12" fmla="*/ 5529879 w 12188824"/>
              <a:gd name="connsiteY12" fmla="*/ 1359067 h 6862478"/>
              <a:gd name="connsiteX13" fmla="*/ 5529879 w 12188824"/>
              <a:gd name="connsiteY13" fmla="*/ 2896807 h 6862478"/>
              <a:gd name="connsiteX14" fmla="*/ 5529674 w 12188824"/>
              <a:gd name="connsiteY14" fmla="*/ 2896992 h 6862478"/>
              <a:gd name="connsiteX15" fmla="*/ 5529736 w 12188824"/>
              <a:gd name="connsiteY15" fmla="*/ 2897055 h 6862478"/>
              <a:gd name="connsiteX16" fmla="*/ 1564312 w 12188824"/>
              <a:gd name="connsiteY16" fmla="*/ 6862478 h 6862478"/>
              <a:gd name="connsiteX17" fmla="*/ 0 w 12188824"/>
              <a:gd name="connsiteY17" fmla="*/ 6862478 h 6862478"/>
              <a:gd name="connsiteX18" fmla="*/ 0 w 12188824"/>
              <a:gd name="connsiteY18" fmla="*/ 5342325 h 6862478"/>
              <a:gd name="connsiteX19" fmla="*/ 3988160 w 12188824"/>
              <a:gd name="connsiteY19" fmla="*/ 1360788 h 6862478"/>
              <a:gd name="connsiteX20" fmla="*/ 3989570 w 12188824"/>
              <a:gd name="connsiteY20" fmla="*/ 1359067 h 6862478"/>
              <a:gd name="connsiteX21" fmla="*/ 4757494 w 12188824"/>
              <a:gd name="connsiteY21" fmla="*/ 1042910 h 6862478"/>
              <a:gd name="connsiteX22" fmla="*/ 3710411 w 12188824"/>
              <a:gd name="connsiteY22" fmla="*/ 0 h 6862478"/>
              <a:gd name="connsiteX23" fmla="*/ 4245830 w 12188824"/>
              <a:gd name="connsiteY23" fmla="*/ 0 h 6862478"/>
              <a:gd name="connsiteX24" fmla="*/ 588411 w 12188824"/>
              <a:gd name="connsiteY24" fmla="*/ 3645275 h 6862478"/>
              <a:gd name="connsiteX25" fmla="*/ 588200 w 12188824"/>
              <a:gd name="connsiteY25" fmla="*/ 3645059 h 6862478"/>
              <a:gd name="connsiteX26" fmla="*/ 527740 w 12188824"/>
              <a:gd name="connsiteY26" fmla="*/ 3684767 h 6862478"/>
              <a:gd name="connsiteX27" fmla="*/ 326868 w 12188824"/>
              <a:gd name="connsiteY27" fmla="*/ 3644701 h 6862478"/>
              <a:gd name="connsiteX28" fmla="*/ 326868 w 12188824"/>
              <a:gd name="connsiteY28" fmla="*/ 3377590 h 6862478"/>
              <a:gd name="connsiteX29" fmla="*/ 331357 w 12188824"/>
              <a:gd name="connsiteY29" fmla="*/ 3374641 h 6862478"/>
              <a:gd name="connsiteX30" fmla="*/ 9362881 w 12188824"/>
              <a:gd name="connsiteY30" fmla="*/ 0 h 6862478"/>
              <a:gd name="connsiteX31" fmla="*/ 11962512 w 12188824"/>
              <a:gd name="connsiteY31" fmla="*/ 0 h 6862478"/>
              <a:gd name="connsiteX32" fmla="*/ 11962512 w 12188824"/>
              <a:gd name="connsiteY32" fmla="*/ 0 h 6862478"/>
              <a:gd name="connsiteX33" fmla="*/ 12188824 w 12188824"/>
              <a:gd name="connsiteY33" fmla="*/ 0 h 6862478"/>
              <a:gd name="connsiteX34" fmla="*/ 12188824 w 12188824"/>
              <a:gd name="connsiteY34" fmla="*/ 279302 h 6862478"/>
              <a:gd name="connsiteX35" fmla="*/ 9215738 w 12188824"/>
              <a:gd name="connsiteY35" fmla="*/ 3246880 h 6862478"/>
              <a:gd name="connsiteX36" fmla="*/ 9210177 w 12188824"/>
              <a:gd name="connsiteY36" fmla="*/ 3253408 h 6862478"/>
              <a:gd name="connsiteX37" fmla="*/ 8764072 w 12188824"/>
              <a:gd name="connsiteY37" fmla="*/ 3253408 h 6862478"/>
              <a:gd name="connsiteX38" fmla="*/ 8737355 w 12188824"/>
              <a:gd name="connsiteY38" fmla="*/ 3220478 h 6862478"/>
              <a:gd name="connsiteX39" fmla="*/ 5093641 w 12188824"/>
              <a:gd name="connsiteY39" fmla="*/ 6858904 h 6862478"/>
              <a:gd name="connsiteX40" fmla="*/ 2494012 w 12188824"/>
              <a:gd name="connsiteY40" fmla="*/ 6858904 h 6862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2188824" h="6862478">
                <a:moveTo>
                  <a:pt x="9767862" y="3591325"/>
                </a:moveTo>
                <a:cubicBezTo>
                  <a:pt x="9816221" y="3591325"/>
                  <a:pt x="9863835" y="3609133"/>
                  <a:pt x="9899546" y="3644748"/>
                </a:cubicBezTo>
                <a:cubicBezTo>
                  <a:pt x="9970967" y="3721913"/>
                  <a:pt x="9970967" y="3840629"/>
                  <a:pt x="9899546" y="3911859"/>
                </a:cubicBezTo>
                <a:lnTo>
                  <a:pt x="9897839" y="3912978"/>
                </a:lnTo>
                <a:lnTo>
                  <a:pt x="9899211" y="3914350"/>
                </a:lnTo>
                <a:lnTo>
                  <a:pt x="6947176" y="6861937"/>
                </a:lnTo>
                <a:lnTo>
                  <a:pt x="6414587" y="6861937"/>
                </a:lnTo>
                <a:lnTo>
                  <a:pt x="9630137" y="3645275"/>
                </a:lnTo>
                <a:lnTo>
                  <a:pt x="9630905" y="3646043"/>
                </a:lnTo>
                <a:lnTo>
                  <a:pt x="9631715" y="3644748"/>
                </a:lnTo>
                <a:cubicBezTo>
                  <a:pt x="9670402" y="3609133"/>
                  <a:pt x="9719504" y="3591325"/>
                  <a:pt x="9767862" y="3591325"/>
                </a:cubicBezTo>
                <a:close/>
                <a:moveTo>
                  <a:pt x="4757494" y="1042910"/>
                </a:moveTo>
                <a:cubicBezTo>
                  <a:pt x="5036266" y="1042910"/>
                  <a:pt x="5315782" y="1148296"/>
                  <a:pt x="5529879" y="1359067"/>
                </a:cubicBezTo>
                <a:cubicBezTo>
                  <a:pt x="5958073" y="1786547"/>
                  <a:pt x="5958073" y="2475264"/>
                  <a:pt x="5529879" y="2896807"/>
                </a:cubicBezTo>
                <a:lnTo>
                  <a:pt x="5529674" y="2896992"/>
                </a:lnTo>
                <a:lnTo>
                  <a:pt x="5529736" y="2897055"/>
                </a:lnTo>
                <a:lnTo>
                  <a:pt x="1564312" y="6862478"/>
                </a:lnTo>
                <a:lnTo>
                  <a:pt x="0" y="6862478"/>
                </a:lnTo>
                <a:lnTo>
                  <a:pt x="0" y="5342325"/>
                </a:lnTo>
                <a:lnTo>
                  <a:pt x="3988160" y="1360788"/>
                </a:lnTo>
                <a:lnTo>
                  <a:pt x="3989570" y="1359067"/>
                </a:lnTo>
                <a:cubicBezTo>
                  <a:pt x="4200693" y="1148296"/>
                  <a:pt x="4478721" y="1042910"/>
                  <a:pt x="4757494" y="1042910"/>
                </a:cubicBezTo>
                <a:close/>
                <a:moveTo>
                  <a:pt x="3710411" y="0"/>
                </a:moveTo>
                <a:lnTo>
                  <a:pt x="4245830" y="0"/>
                </a:lnTo>
                <a:lnTo>
                  <a:pt x="588411" y="3645275"/>
                </a:lnTo>
                <a:lnTo>
                  <a:pt x="588200" y="3645059"/>
                </a:lnTo>
                <a:lnTo>
                  <a:pt x="527740" y="3684767"/>
                </a:lnTo>
                <a:cubicBezTo>
                  <a:pt x="460783" y="3711478"/>
                  <a:pt x="380433" y="3698123"/>
                  <a:pt x="326868" y="3644701"/>
                </a:cubicBezTo>
                <a:cubicBezTo>
                  <a:pt x="249494" y="3573471"/>
                  <a:pt x="249494" y="3454755"/>
                  <a:pt x="326868" y="3377590"/>
                </a:cubicBezTo>
                <a:lnTo>
                  <a:pt x="331357" y="3374641"/>
                </a:lnTo>
                <a:close/>
                <a:moveTo>
                  <a:pt x="9362881" y="0"/>
                </a:moveTo>
                <a:lnTo>
                  <a:pt x="11962512" y="0"/>
                </a:lnTo>
                <a:lnTo>
                  <a:pt x="11962512" y="0"/>
                </a:lnTo>
                <a:lnTo>
                  <a:pt x="12188824" y="0"/>
                </a:lnTo>
                <a:lnTo>
                  <a:pt x="12188824" y="279302"/>
                </a:lnTo>
                <a:lnTo>
                  <a:pt x="9215738" y="3246880"/>
                </a:lnTo>
                <a:lnTo>
                  <a:pt x="9210177" y="3253408"/>
                </a:lnTo>
                <a:cubicBezTo>
                  <a:pt x="9085267" y="3378117"/>
                  <a:pt x="8888981" y="3378117"/>
                  <a:pt x="8764072" y="3253408"/>
                </a:cubicBezTo>
                <a:lnTo>
                  <a:pt x="8737355" y="3220478"/>
                </a:lnTo>
                <a:lnTo>
                  <a:pt x="5093641" y="6858904"/>
                </a:lnTo>
                <a:lnTo>
                  <a:pt x="2494012" y="6858904"/>
                </a:lnTo>
                <a:close/>
              </a:path>
            </a:pathLst>
          </a:custGeom>
          <a:solidFill>
            <a:schemeClr val="accent1">
              <a:alpha val="2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en-IN" sz="36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C6F62FE-A218-4FF4-BF4B-A352B0436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411962"/>
            <a:ext cx="16459202" cy="1066622"/>
          </a:xfrm>
        </p:spPr>
        <p:txBody>
          <a:bodyPr lIns="0" rIns="0"/>
          <a:lstStyle>
            <a:lvl1pPr>
              <a:defRPr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1EF826-198D-4368-A76F-9E1DBEF4FFBE}"/>
              </a:ext>
            </a:extLst>
          </p:cNvPr>
          <p:cNvSpPr/>
          <p:nvPr userDrawn="1"/>
        </p:nvSpPr>
        <p:spPr>
          <a:xfrm>
            <a:off x="2" y="401132"/>
            <a:ext cx="500789" cy="1099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6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7DFC7F0-CE29-402B-AD65-76FC395728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640" y="1456415"/>
            <a:ext cx="16458723" cy="618977"/>
          </a:xfrm>
        </p:spPr>
        <p:txBody>
          <a:bodyPr lIns="0" r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286" indent="0">
              <a:buFontTx/>
              <a:buNone/>
              <a:defRPr/>
            </a:lvl2pPr>
            <a:lvl3pPr marL="1828571" indent="0">
              <a:buFontTx/>
              <a:buNone/>
              <a:defRPr/>
            </a:lvl3pPr>
            <a:lvl4pPr marL="2742857" indent="0">
              <a:buFontTx/>
              <a:buNone/>
              <a:defRPr/>
            </a:lvl4pPr>
            <a:lvl5pPr marL="3657143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956557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8010" y="4305956"/>
            <a:ext cx="8898335" cy="1066622"/>
          </a:xfrm>
        </p:spPr>
        <p:txBody>
          <a:bodyPr>
            <a:normAutofit/>
          </a:bodyPr>
          <a:lstStyle>
            <a:lvl1pPr algn="ctr">
              <a:defRPr sz="54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SlideModel.com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55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2" y="9367903"/>
            <a:ext cx="18288000" cy="9177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6" name="TextBox 5"/>
          <p:cNvSpPr txBox="1"/>
          <p:nvPr userDrawn="1"/>
        </p:nvSpPr>
        <p:spPr>
          <a:xfrm>
            <a:off x="14160983" y="9630626"/>
            <a:ext cx="2478179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b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This is a Presentation Title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16732305" y="9660957"/>
            <a:ext cx="336123" cy="331647"/>
            <a:chOff x="4328868" y="5502988"/>
            <a:chExt cx="500307" cy="493774"/>
          </a:xfrm>
          <a:solidFill>
            <a:schemeClr val="bg1"/>
          </a:solidFill>
        </p:grpSpPr>
        <p:sp>
          <p:nvSpPr>
            <p:cNvPr id="8" name="Freeform 7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id-ID" sz="3599"/>
            </a:p>
          </p:txBody>
        </p:sp>
        <p:sp>
          <p:nvSpPr>
            <p:cNvPr id="9" name="Freeform 8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id-ID" sz="3599"/>
            </a:p>
          </p:txBody>
        </p:sp>
      </p:grpSp>
      <p:grpSp>
        <p:nvGrpSpPr>
          <p:cNvPr id="10" name="Group 9"/>
          <p:cNvGrpSpPr/>
          <p:nvPr userDrawn="1"/>
        </p:nvGrpSpPr>
        <p:grpSpPr>
          <a:xfrm flipH="1">
            <a:off x="17469261" y="9660957"/>
            <a:ext cx="336123" cy="331647"/>
            <a:chOff x="4328868" y="5502988"/>
            <a:chExt cx="500307" cy="493774"/>
          </a:xfrm>
          <a:solidFill>
            <a:schemeClr val="bg1"/>
          </a:solidFill>
        </p:grpSpPr>
        <p:sp>
          <p:nvSpPr>
            <p:cNvPr id="11" name="Freeform 10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id-ID" sz="3599"/>
            </a:p>
          </p:txBody>
        </p:sp>
        <p:sp>
          <p:nvSpPr>
            <p:cNvPr id="12" name="Freeform 1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id-ID" sz="3599"/>
            </a:p>
          </p:txBody>
        </p:sp>
      </p:grp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16804097" y="9485661"/>
            <a:ext cx="736958" cy="630672"/>
          </a:xfrm>
        </p:spPr>
        <p:txBody>
          <a:bodyPr/>
          <a:lstStyle>
            <a:lvl1pPr>
              <a:defRPr sz="1650">
                <a:solidFill>
                  <a:schemeClr val="bg1"/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46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E16425B-2A42-409E-BD07-64554C49ED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18288000" cy="102870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38802" y="5918399"/>
            <a:ext cx="11734800" cy="2070714"/>
          </a:xfrm>
        </p:spPr>
        <p:txBody>
          <a:bodyPr lIns="0" rIns="0" anchor="b">
            <a:noAutofit/>
          </a:bodyPr>
          <a:lstStyle>
            <a:lvl1pPr algn="r">
              <a:defRPr lang="en-US" sz="12000" kern="12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11838" y="8477474"/>
            <a:ext cx="8661762" cy="660582"/>
          </a:xfrm>
        </p:spPr>
        <p:txBody>
          <a:bodyPr lIns="0" rIns="0">
            <a:normAutofit/>
          </a:bodyPr>
          <a:lstStyle>
            <a:lvl1pPr marL="0" indent="0" algn="r">
              <a:buNone/>
              <a:defRPr lang="en-US" sz="3600" kern="12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2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6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399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3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6DB-6798-42D2-B9AD-FC6F1C72FC30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E275-BE14-4364-AEA2-5F5667C0FD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44978E7-8DCC-4370-A827-019C0A465DB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5334" y="2315588"/>
            <a:ext cx="6003066" cy="5987832"/>
          </a:xfrm>
          <a:custGeom>
            <a:avLst/>
            <a:gdLst>
              <a:gd name="connsiteX0" fmla="*/ 1741488 w 3484563"/>
              <a:gd name="connsiteY0" fmla="*/ 0 h 3476625"/>
              <a:gd name="connsiteX1" fmla="*/ 3484563 w 3484563"/>
              <a:gd name="connsiteY1" fmla="*/ 1738313 h 3476625"/>
              <a:gd name="connsiteX2" fmla="*/ 1741488 w 3484563"/>
              <a:gd name="connsiteY2" fmla="*/ 3476625 h 3476625"/>
              <a:gd name="connsiteX3" fmla="*/ 0 w 3484563"/>
              <a:gd name="connsiteY3" fmla="*/ 1738313 h 3476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563" h="3476625">
                <a:moveTo>
                  <a:pt x="1741488" y="0"/>
                </a:moveTo>
                <a:lnTo>
                  <a:pt x="3484563" y="1738313"/>
                </a:lnTo>
                <a:lnTo>
                  <a:pt x="1741488" y="3476625"/>
                </a:lnTo>
                <a:lnTo>
                  <a:pt x="0" y="1738313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420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801943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E1A12D-7FBE-0E0B-4D0A-65E5294BE0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1740940"/>
            <a:ext cx="5639844" cy="941519"/>
          </a:xfrm>
          <a:prstGeom prst="rect">
            <a:avLst/>
          </a:prstGeom>
        </p:spPr>
        <p:txBody>
          <a:bodyPr anchor="ctr"/>
          <a:lstStyle>
            <a:lvl1pPr marL="0" indent="0" fontAlgn="ctr">
              <a:lnSpc>
                <a:spcPct val="100000"/>
              </a:lnSpc>
              <a:buNone/>
              <a:defRPr sz="6600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95%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9948E16-7BF2-13E1-C914-F56C8213A3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3002" y="2696734"/>
            <a:ext cx="5639843" cy="5189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250" b="1" i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4855F87-3A4F-440A-CF44-55FA486564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3002" y="3824289"/>
            <a:ext cx="6400799" cy="37498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lob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51A092E-CDE5-1BF6-E5A2-056400428A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33150" y="0"/>
            <a:ext cx="9854850" cy="10287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CB8A289-6A0B-D952-A1AB-4C93EACFA2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39661" y="8987973"/>
            <a:ext cx="493035" cy="276189"/>
          </a:xfrm>
          <a:prstGeom prst="rect">
            <a:avLst/>
          </a:prstGeom>
        </p:spPr>
        <p:txBody>
          <a:bodyPr anchor="ctr"/>
          <a:lstStyle>
            <a:lvl1pPr algn="l">
              <a:defRPr sz="1200"/>
            </a:lvl1pPr>
          </a:lstStyle>
          <a:p>
            <a:fld id="{19BDA809-5331-1C46-836A-41C801806D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DB6B179-D0EA-5167-FD4B-4238B2E35A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532696" y="8982131"/>
            <a:ext cx="2522792" cy="27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5448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FBA3A96-4E23-D4B6-DBB4-08822BB425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8288000" cy="52577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5D7D829C-B686-BF2C-B191-C6EEBF10CA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3000" y="6557376"/>
            <a:ext cx="9947133" cy="10435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C31D2BE4-A9D0-845F-47BE-97A02106B8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3002" y="5603113"/>
            <a:ext cx="5639843" cy="5189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250" b="1" i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83B77DE-7773-2D02-8D8A-0DDAB915A31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39661" y="8987973"/>
            <a:ext cx="493035" cy="276189"/>
          </a:xfrm>
          <a:prstGeom prst="rect">
            <a:avLst/>
          </a:prstGeom>
        </p:spPr>
        <p:txBody>
          <a:bodyPr anchor="ctr"/>
          <a:lstStyle>
            <a:lvl1pPr algn="l">
              <a:defRPr sz="1200"/>
            </a:lvl1pPr>
          </a:lstStyle>
          <a:p>
            <a:fld id="{19BDA809-5331-1C46-836A-41C801806D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E2BA612-3014-B494-C506-A42CD03437E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532696" y="8982131"/>
            <a:ext cx="2522792" cy="27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409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FBA3A96-4E23-D4B6-DBB4-08822BB425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249656" y="0"/>
            <a:ext cx="5038344" cy="10287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5D7D829C-B686-BF2C-B191-C6EEBF10CA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3000" y="2668764"/>
            <a:ext cx="5266944" cy="49321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autem vel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iriure</a:t>
            </a:r>
            <a:r>
              <a:rPr lang="en-US"/>
              <a:t> dolor in </a:t>
            </a:r>
            <a:r>
              <a:rPr lang="en-US" err="1"/>
              <a:t>hendrerit</a:t>
            </a:r>
            <a:r>
              <a:rPr lang="en-US"/>
              <a:t> in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consequat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C31D2BE4-A9D0-845F-47BE-97A02106B8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3002" y="1714501"/>
            <a:ext cx="5266943" cy="5189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250" b="1" i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451CCC4-4B67-5C87-0A46-CCC5D94BC5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89733" y="2668764"/>
            <a:ext cx="5266944" cy="49321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autem vel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iriure</a:t>
            </a:r>
            <a:r>
              <a:rPr lang="en-US"/>
              <a:t> dolor in </a:t>
            </a:r>
            <a:r>
              <a:rPr lang="en-US" err="1"/>
              <a:t>hendrerit</a:t>
            </a:r>
            <a:r>
              <a:rPr lang="en-US"/>
              <a:t> in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consequat</a:t>
            </a: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36CC692-DD4F-61B4-18C2-52DC96D43D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39661" y="8987973"/>
            <a:ext cx="493035" cy="276189"/>
          </a:xfrm>
          <a:prstGeom prst="rect">
            <a:avLst/>
          </a:prstGeom>
        </p:spPr>
        <p:txBody>
          <a:bodyPr anchor="ctr"/>
          <a:lstStyle>
            <a:lvl1pPr algn="l">
              <a:defRPr sz="1200"/>
            </a:lvl1pPr>
          </a:lstStyle>
          <a:p>
            <a:fld id="{19BDA809-5331-1C46-836A-41C801806D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45F0C3B-D255-45C7-B6C6-1965D9CF752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532696" y="8982131"/>
            <a:ext cx="2522792" cy="27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65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51A092E-CDE5-1BF6-E5A2-056400428A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33150" y="0"/>
            <a:ext cx="9854850" cy="10287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8557B45-B4C5-7AEA-3114-B07DC69B05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3002" y="1740939"/>
            <a:ext cx="6400799" cy="11059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None/>
              <a:defRPr sz="1800" b="1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“Lorem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.”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F651A40-64F8-9772-5A93-8A0997CB4B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3002" y="2865332"/>
            <a:ext cx="6400799" cy="11059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None/>
              <a:defRPr sz="1500" b="0" i="0">
                <a:solidFill>
                  <a:srgbClr val="D922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– LOREM IPSUM DOLOR SIT AMET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EB90B-D603-BD84-1182-6117B2B2A30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39661" y="8987973"/>
            <a:ext cx="493035" cy="276189"/>
          </a:xfrm>
          <a:prstGeom prst="rect">
            <a:avLst/>
          </a:prstGeom>
        </p:spPr>
        <p:txBody>
          <a:bodyPr anchor="ctr"/>
          <a:lstStyle>
            <a:lvl1pPr algn="l">
              <a:defRPr sz="1200"/>
            </a:lvl1pPr>
          </a:lstStyle>
          <a:p>
            <a:fld id="{19BDA809-5331-1C46-836A-41C801806D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A9BA41B-6C91-19F7-7DBD-661B1E3A5A8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532696" y="8982131"/>
            <a:ext cx="2522792" cy="27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258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FBA3A96-4E23-D4B6-DBB4-08822BB425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20" y="0"/>
            <a:ext cx="11654454" cy="10287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5D7D829C-B686-BF2C-B191-C6EEBF10CA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95914" y="2668764"/>
            <a:ext cx="4649087" cy="49321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C31D2BE4-A9D0-845F-47BE-97A02106B8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95914" y="1714501"/>
            <a:ext cx="4649088" cy="5189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250" b="1" i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 dolor sit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BD883F-5CF0-C7DE-EDCC-BB058323A8C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6778004" y="8989651"/>
            <a:ext cx="493035" cy="265997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pPr algn="r"/>
            <a:fld id="{19BDA809-5331-1C46-836A-41C801806DA5}" type="slidenum">
              <a:rPr lang="en-US" smtClean="0"/>
              <a:pPr algn="r"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CB26FF5-772C-F7F5-BD7C-C8D3A6A55DA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4255209" y="8984888"/>
            <a:ext cx="2522792" cy="27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168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 -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FBA3A96-4E23-D4B6-DBB4-08822BB425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20" y="2854842"/>
            <a:ext cx="6558801" cy="474610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5D7D829C-B686-BF2C-B191-C6EEBF10CA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47470" y="1722475"/>
            <a:ext cx="9497532" cy="511010"/>
          </a:xfrm>
          <a:prstGeom prst="rect">
            <a:avLst/>
          </a:prstGeom>
        </p:spPr>
        <p:txBody>
          <a:bodyPr anchor="ctr"/>
          <a:lstStyle>
            <a:lvl1pPr marL="0" indent="0" fontAlgn="ctr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C31D2BE4-A9D0-845F-47BE-97A02106B8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50388" y="1714501"/>
            <a:ext cx="4649088" cy="518984"/>
          </a:xfrm>
          <a:prstGeom prst="rect">
            <a:avLst/>
          </a:prstGeom>
        </p:spPr>
        <p:txBody>
          <a:bodyPr anchor="ctr"/>
          <a:lstStyle>
            <a:lvl1pPr marL="0" indent="0" fontAlgn="ctr">
              <a:lnSpc>
                <a:spcPct val="100000"/>
              </a:lnSpc>
              <a:buNone/>
              <a:defRPr sz="2250" b="1" i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 dolor sit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42F9B47A-22CF-5889-B5AA-F30CFD7F437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717082" y="2854842"/>
            <a:ext cx="6584208" cy="474610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F4B259-3C5D-EBEA-C7D1-C5EFA26DF4D3}"/>
              </a:ext>
            </a:extLst>
          </p:cNvPr>
          <p:cNvSpPr/>
          <p:nvPr userDrawn="1"/>
        </p:nvSpPr>
        <p:spPr>
          <a:xfrm>
            <a:off x="6570921" y="2854842"/>
            <a:ext cx="5146161" cy="4746108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D8A3D4D-8C02-264A-7168-88D40D6FE1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23791" y="4286243"/>
            <a:ext cx="4440422" cy="29385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B7C4D66-E40E-6EE2-BCBF-0C2CD2EAA0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23791" y="3331979"/>
            <a:ext cx="4440422" cy="5189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250" b="1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 dolor sit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B0356B2-8951-BC0D-D963-DD873AC219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39661" y="8987973"/>
            <a:ext cx="493035" cy="276189"/>
          </a:xfrm>
          <a:prstGeom prst="rect">
            <a:avLst/>
          </a:prstGeom>
        </p:spPr>
        <p:txBody>
          <a:bodyPr anchor="ctr"/>
          <a:lstStyle>
            <a:lvl1pPr algn="l">
              <a:defRPr sz="1200"/>
            </a:lvl1pPr>
          </a:lstStyle>
          <a:p>
            <a:fld id="{19BDA809-5331-1C46-836A-41C801806D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78BBB29-8C01-5D83-D488-E04DA03AFC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532696" y="8982131"/>
            <a:ext cx="2522792" cy="27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788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784A23-AF0C-4303-A082-9C7B9F8952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51A092E-CDE5-1BF6-E5A2-056400428A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33150" y="0"/>
            <a:ext cx="9854850" cy="10287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8557B45-B4C5-7AEA-3114-B07DC69B05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3001" y="1740938"/>
            <a:ext cx="12127910" cy="4798085"/>
          </a:xfrm>
          <a:prstGeom prst="rect">
            <a:avLst/>
          </a:prstGeom>
        </p:spPr>
        <p:txBody>
          <a:bodyPr/>
          <a:lstStyle>
            <a:lvl1pPr marL="0" indent="0" fontAlgn="t">
              <a:lnSpc>
                <a:spcPts val="18000"/>
              </a:lnSpc>
              <a:spcBef>
                <a:spcPts val="300"/>
              </a:spcBef>
              <a:buFont typeface="Arial" panose="020B0604020202020204" pitchFamily="34" charset="0"/>
              <a:buNone/>
              <a:defRPr sz="18000" b="1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</a:t>
            </a:r>
          </a:p>
          <a:p>
            <a:pPr lvl="0"/>
            <a:r>
              <a:rPr lang="en-US"/>
              <a:t>IPSUM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65A14EA-9B8A-A965-6794-6A22C1C1744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532693" y="8978557"/>
            <a:ext cx="2523744" cy="276293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EAB9172-5D19-E515-435E-9727FF354F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39661" y="8987973"/>
            <a:ext cx="493035" cy="276189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9BDA809-5331-1C46-836A-41C801806D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5913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itle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784A23-AF0C-4303-A082-9C7B9F8952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8557B45-B4C5-7AEA-3114-B07DC69B05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3000" y="3011542"/>
            <a:ext cx="16002000" cy="2119526"/>
          </a:xfrm>
          <a:prstGeom prst="rect">
            <a:avLst/>
          </a:prstGeom>
        </p:spPr>
        <p:txBody>
          <a:bodyPr/>
          <a:lstStyle>
            <a:lvl1pPr marL="0" indent="0" fontAlgn="t">
              <a:lnSpc>
                <a:spcPts val="18000"/>
              </a:lnSpc>
              <a:spcBef>
                <a:spcPts val="300"/>
              </a:spcBef>
              <a:buFont typeface="Arial" panose="020B0604020202020204" pitchFamily="34" charset="0"/>
              <a:buNone/>
              <a:defRPr sz="14550" b="1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err="1"/>
              <a:t>consectetuer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6EB5CF1-0FD7-BC22-CA95-A61F653CC1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6557376"/>
            <a:ext cx="6650595" cy="10435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DC66FAF-25EE-765D-49E3-B74D56F154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3002" y="5603113"/>
            <a:ext cx="5639843" cy="5189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250" b="1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522D18-DC6C-EF62-4414-047B000E0DE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689571" y="5611323"/>
            <a:ext cx="4469055" cy="19896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AFDE7EA-1431-4BF8-9E19-83D66D06269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532693" y="8978557"/>
            <a:ext cx="2523744" cy="276293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9F5E5B6-FA2E-CDE9-A7CB-21C602B3D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39661" y="8987973"/>
            <a:ext cx="493035" cy="276189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9BDA809-5331-1C46-836A-41C801806D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2D33285-F1D3-81E5-F0C8-B84C5381D5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278897" y="8615420"/>
            <a:ext cx="5009103" cy="167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166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p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C86116-ACCF-DCDB-BB90-49213AF5AA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62FB788-86CE-0157-632D-DF1365929B3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49828" y="613967"/>
            <a:ext cx="1186344" cy="72554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0DC3A3-215E-1BBE-7072-D165DF592365}"/>
              </a:ext>
            </a:extLst>
          </p:cNvPr>
          <p:cNvSpPr/>
          <p:nvPr userDrawn="1"/>
        </p:nvSpPr>
        <p:spPr>
          <a:xfrm>
            <a:off x="1143001" y="1714500"/>
            <a:ext cx="10774478" cy="5397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E1A12D-7FBE-0E0B-4D0A-65E5294BE0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4260" y="2433529"/>
            <a:ext cx="5639844" cy="941519"/>
          </a:xfrm>
          <a:prstGeom prst="rect">
            <a:avLst/>
          </a:prstGeom>
        </p:spPr>
        <p:txBody>
          <a:bodyPr anchor="ctr"/>
          <a:lstStyle>
            <a:lvl1pPr marL="0" indent="0" fontAlgn="ctr">
              <a:lnSpc>
                <a:spcPct val="100000"/>
              </a:lnSpc>
              <a:buNone/>
              <a:defRPr sz="6600" b="1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4AE9FE5-E215-C7A6-2F71-25B86C89E3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33150" y="0"/>
            <a:ext cx="9854850" cy="10287000"/>
          </a:xfrm>
          <a:custGeom>
            <a:avLst/>
            <a:gdLst>
              <a:gd name="connsiteX0" fmla="*/ 0 w 6569900"/>
              <a:gd name="connsiteY0" fmla="*/ 0 h 6858000"/>
              <a:gd name="connsiteX1" fmla="*/ 6569900 w 6569900"/>
              <a:gd name="connsiteY1" fmla="*/ 0 h 6858000"/>
              <a:gd name="connsiteX2" fmla="*/ 6569900 w 6569900"/>
              <a:gd name="connsiteY2" fmla="*/ 6858000 h 6858000"/>
              <a:gd name="connsiteX3" fmla="*/ 0 w 6569900"/>
              <a:gd name="connsiteY3" fmla="*/ 6858000 h 6858000"/>
              <a:gd name="connsiteX4" fmla="*/ 0 w 6569900"/>
              <a:gd name="connsiteY4" fmla="*/ 4741558 h 6858000"/>
              <a:gd name="connsiteX5" fmla="*/ 2322885 w 6569900"/>
              <a:gd name="connsiteY5" fmla="*/ 4741558 h 6858000"/>
              <a:gd name="connsiteX6" fmla="*/ 2322885 w 6569900"/>
              <a:gd name="connsiteY6" fmla="*/ 1143000 h 6858000"/>
              <a:gd name="connsiteX7" fmla="*/ 0 w 6569900"/>
              <a:gd name="connsiteY7" fmla="*/ 1143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69900" h="6858000">
                <a:moveTo>
                  <a:pt x="0" y="0"/>
                </a:moveTo>
                <a:lnTo>
                  <a:pt x="6569900" y="0"/>
                </a:lnTo>
                <a:lnTo>
                  <a:pt x="6569900" y="6858000"/>
                </a:lnTo>
                <a:lnTo>
                  <a:pt x="0" y="6858000"/>
                </a:lnTo>
                <a:lnTo>
                  <a:pt x="0" y="4741558"/>
                </a:lnTo>
                <a:lnTo>
                  <a:pt x="2322885" y="4741558"/>
                </a:lnTo>
                <a:lnTo>
                  <a:pt x="2322885" y="1143000"/>
                </a:lnTo>
                <a:lnTo>
                  <a:pt x="0" y="1143000"/>
                </a:lnTo>
                <a:close/>
              </a:path>
            </a:pathLst>
          </a:custGeom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4855F87-3A4F-440A-CF44-55FA486564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24262" y="3966908"/>
            <a:ext cx="9393794" cy="1489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lob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828026-C530-E118-0562-376601072C8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2693" y="8978557"/>
            <a:ext cx="2523744" cy="276293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C26E8AD-CC0B-8FB3-078D-6E0AA070268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39661" y="8987973"/>
            <a:ext cx="493035" cy="276189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9BDA809-5331-1C46-836A-41C801806D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1461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327A11C-CDDA-8FF3-08B5-A976D1785B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8288000" cy="10287000"/>
          </a:xfrm>
          <a:custGeom>
            <a:avLst/>
            <a:gdLst>
              <a:gd name="connsiteX0" fmla="*/ 1021797 w 12192000"/>
              <a:gd name="connsiteY0" fmla="*/ 5989320 h 6858000"/>
              <a:gd name="connsiteX1" fmla="*/ 1021797 w 12192000"/>
              <a:gd name="connsiteY1" fmla="*/ 6170295 h 6858000"/>
              <a:gd name="connsiteX2" fmla="*/ 2703665 w 12192000"/>
              <a:gd name="connsiteY2" fmla="*/ 6170295 h 6858000"/>
              <a:gd name="connsiteX3" fmla="*/ 2703665 w 12192000"/>
              <a:gd name="connsiteY3" fmla="*/ 598932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021797" y="5989320"/>
                </a:moveTo>
                <a:lnTo>
                  <a:pt x="1021797" y="6170295"/>
                </a:lnTo>
                <a:lnTo>
                  <a:pt x="2703665" y="6170295"/>
                </a:lnTo>
                <a:lnTo>
                  <a:pt x="2703665" y="598932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8557B45-B4C5-7AEA-3114-B07DC69B05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3001" y="1740938"/>
            <a:ext cx="12127910" cy="3402563"/>
          </a:xfrm>
          <a:prstGeom prst="rect">
            <a:avLst/>
          </a:prstGeom>
        </p:spPr>
        <p:txBody>
          <a:bodyPr/>
          <a:lstStyle>
            <a:lvl1pPr marL="0" indent="0" fontAlgn="t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9000" b="1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solor</a:t>
            </a:r>
            <a:r>
              <a:rPr lang="en-US"/>
              <a:t> sit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63AD181-9641-4395-E09D-646C8433B65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39661" y="8987973"/>
            <a:ext cx="493035" cy="276189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9BDA809-5331-1C46-836A-41C801806D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A8171B9-FDBD-ED1C-AFC5-C42A8711337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532696" y="8982131"/>
            <a:ext cx="2522792" cy="27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779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-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11D2BE7-3FF7-2F03-2624-D2AB500C2F7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8288000" cy="10287000"/>
          </a:xfrm>
          <a:custGeom>
            <a:avLst/>
            <a:gdLst>
              <a:gd name="connsiteX0" fmla="*/ 1021797 w 12192000"/>
              <a:gd name="connsiteY0" fmla="*/ 5989406 h 6858000"/>
              <a:gd name="connsiteX1" fmla="*/ 1021797 w 12192000"/>
              <a:gd name="connsiteY1" fmla="*/ 6172913 h 6858000"/>
              <a:gd name="connsiteX2" fmla="*/ 2704293 w 12192000"/>
              <a:gd name="connsiteY2" fmla="*/ 6172913 h 6858000"/>
              <a:gd name="connsiteX3" fmla="*/ 2704293 w 12192000"/>
              <a:gd name="connsiteY3" fmla="*/ 59894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021797" y="5989406"/>
                </a:moveTo>
                <a:lnTo>
                  <a:pt x="1021797" y="6172913"/>
                </a:lnTo>
                <a:lnTo>
                  <a:pt x="2704293" y="6172913"/>
                </a:lnTo>
                <a:lnTo>
                  <a:pt x="2704293" y="59894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8557B45-B4C5-7AEA-3114-B07DC69B05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3001" y="1740938"/>
            <a:ext cx="12127910" cy="3402563"/>
          </a:xfrm>
          <a:prstGeom prst="rect">
            <a:avLst/>
          </a:prstGeom>
        </p:spPr>
        <p:txBody>
          <a:bodyPr/>
          <a:lstStyle>
            <a:lvl1pPr marL="0" indent="0" fontAlgn="t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9000" b="1" i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solor</a:t>
            </a:r>
            <a:r>
              <a:rPr lang="en-US"/>
              <a:t> sit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5D50D64-8048-60ED-825E-063547DFFD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39661" y="8974715"/>
            <a:ext cx="493035" cy="275159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9BDA809-5331-1C46-836A-41C801806D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CC3D396-F609-2B70-1CF4-A2F33A50AD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32696" y="8984110"/>
            <a:ext cx="2523744" cy="27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387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Data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F72EDD-59E1-4181-DCE5-84AF90BD0477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rgbClr val="D9222A"/>
              </a:solidFill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E9D0B9B-1002-EDFF-A277-3A0B477AB9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74570" y="2792500"/>
            <a:ext cx="3943350" cy="941519"/>
          </a:xfrm>
          <a:prstGeom prst="rect">
            <a:avLst/>
          </a:prstGeom>
        </p:spPr>
        <p:txBody>
          <a:bodyPr anchor="ctr"/>
          <a:lstStyle>
            <a:lvl1pPr marL="0" indent="0" fontAlgn="ctr">
              <a:lnSpc>
                <a:spcPct val="100000"/>
              </a:lnSpc>
              <a:buNone/>
              <a:defRPr sz="6600" b="1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A3D41B-B688-8E89-E64D-8649114E40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74572" y="3748294"/>
            <a:ext cx="3943349" cy="5189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250" b="1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 dolor sit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D56074F-6CCF-0E20-3B41-547A3ED21D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74572" y="4532949"/>
            <a:ext cx="3943349" cy="30680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25BB30D-0FA5-5239-0586-BF00C9CA25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60894" y="2792500"/>
            <a:ext cx="3943350" cy="941519"/>
          </a:xfrm>
          <a:prstGeom prst="rect">
            <a:avLst/>
          </a:prstGeom>
        </p:spPr>
        <p:txBody>
          <a:bodyPr anchor="ctr"/>
          <a:lstStyle>
            <a:lvl1pPr marL="0" indent="0" fontAlgn="ctr">
              <a:lnSpc>
                <a:spcPct val="100000"/>
              </a:lnSpc>
              <a:buNone/>
              <a:defRPr sz="6600" b="1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CBCCC9D-1ACA-CF7F-B4D2-5D9D103643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60896" y="3748294"/>
            <a:ext cx="3943349" cy="5189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250" b="1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 dolor sit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DB7153A-9301-89CB-25B6-F3F38A8009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60896" y="4532949"/>
            <a:ext cx="3943349" cy="30680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endParaRPr lang="en-U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7B219D6-709E-DF9D-BCC2-0091EFECBD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047220" y="2792500"/>
            <a:ext cx="3943350" cy="941519"/>
          </a:xfrm>
          <a:prstGeom prst="rect">
            <a:avLst/>
          </a:prstGeom>
        </p:spPr>
        <p:txBody>
          <a:bodyPr anchor="ctr"/>
          <a:lstStyle>
            <a:lvl1pPr marL="0" indent="0" fontAlgn="ctr">
              <a:lnSpc>
                <a:spcPct val="100000"/>
              </a:lnSpc>
              <a:buNone/>
              <a:defRPr sz="6600" b="1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0A9D65B-1A48-3B73-7237-1E01D2D9A9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047222" y="3748294"/>
            <a:ext cx="3943349" cy="5189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250" b="1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 dolor sit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CDDDAFA-5D6B-785F-B8AC-F7DACC2118A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047222" y="4532949"/>
            <a:ext cx="3943349" cy="30680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CF97232-19B6-8894-40D5-DA71F51979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532693" y="8978557"/>
            <a:ext cx="2523744" cy="276293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8606ED4-36C0-3647-9F4D-6C2897AD1C3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39661" y="8987973"/>
            <a:ext cx="493035" cy="276189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9BDA809-5331-1C46-836A-41C801806D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8F9357B-C31D-D9AE-06C8-D3E0F0B2322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23231" y="2"/>
            <a:ext cx="8264768" cy="17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640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Narr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FBA3A96-4E23-D4B6-DBB4-08822BB425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09758" y="0"/>
            <a:ext cx="8278242" cy="10287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C31D2BE4-A9D0-845F-47BE-97A02106B8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3000" y="1714500"/>
            <a:ext cx="3177540" cy="33147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00"/>
              </a:lnSpc>
              <a:buNone/>
              <a:defRPr sz="2250" b="1" i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</a:t>
            </a:r>
          </a:p>
          <a:p>
            <a:pPr lvl="0"/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  <a:p>
            <a:pPr lvl="0"/>
            <a:r>
              <a:rPr lang="en-US" err="1"/>
              <a:t>consectetuer</a:t>
            </a:r>
            <a:endParaRPr lang="en-US"/>
          </a:p>
          <a:p>
            <a:pPr lvl="0"/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DB8F79B5-24D3-0B20-AADA-54717016D6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60670" y="0"/>
            <a:ext cx="4649088" cy="10287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B73304E-9269-DF65-FA39-241220E8D9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39661" y="8987973"/>
            <a:ext cx="493035" cy="276189"/>
          </a:xfrm>
          <a:prstGeom prst="rect">
            <a:avLst/>
          </a:prstGeom>
        </p:spPr>
        <p:txBody>
          <a:bodyPr anchor="ctr"/>
          <a:lstStyle>
            <a:lvl1pPr algn="l">
              <a:defRPr sz="1200"/>
            </a:lvl1pPr>
          </a:lstStyle>
          <a:p>
            <a:fld id="{19BDA809-5331-1C46-836A-41C801806D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D4007F8-C59F-23BE-D04B-F630A4E8CB5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532696" y="8982131"/>
            <a:ext cx="2522792" cy="27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13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- Imag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386A6A8-5B50-7FEE-7AD2-1CF92C63A4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537389"/>
            <a:ext cx="18288000" cy="6749613"/>
          </a:xfrm>
          <a:custGeom>
            <a:avLst/>
            <a:gdLst>
              <a:gd name="connsiteX0" fmla="*/ 1021797 w 12192000"/>
              <a:gd name="connsiteY0" fmla="*/ 3631147 h 4499742"/>
              <a:gd name="connsiteX1" fmla="*/ 1021797 w 12192000"/>
              <a:gd name="connsiteY1" fmla="*/ 3808323 h 4499742"/>
              <a:gd name="connsiteX2" fmla="*/ 2703665 w 12192000"/>
              <a:gd name="connsiteY2" fmla="*/ 3808323 h 4499742"/>
              <a:gd name="connsiteX3" fmla="*/ 2703665 w 12192000"/>
              <a:gd name="connsiteY3" fmla="*/ 3631147 h 4499742"/>
              <a:gd name="connsiteX4" fmla="*/ 0 w 12192000"/>
              <a:gd name="connsiteY4" fmla="*/ 0 h 4499742"/>
              <a:gd name="connsiteX5" fmla="*/ 12192000 w 12192000"/>
              <a:gd name="connsiteY5" fmla="*/ 0 h 4499742"/>
              <a:gd name="connsiteX6" fmla="*/ 12192000 w 12192000"/>
              <a:gd name="connsiteY6" fmla="*/ 4499742 h 4499742"/>
              <a:gd name="connsiteX7" fmla="*/ 0 w 12192000"/>
              <a:gd name="connsiteY7" fmla="*/ 4499742 h 4499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499742">
                <a:moveTo>
                  <a:pt x="1021797" y="3631147"/>
                </a:moveTo>
                <a:lnTo>
                  <a:pt x="1021797" y="3808323"/>
                </a:lnTo>
                <a:lnTo>
                  <a:pt x="2703665" y="3808323"/>
                </a:lnTo>
                <a:lnTo>
                  <a:pt x="2703665" y="363114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99742"/>
                </a:lnTo>
                <a:lnTo>
                  <a:pt x="0" y="44997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2E8AF91-4556-819C-CD8C-0FF3143F57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3000" y="1714501"/>
            <a:ext cx="12984480" cy="1410239"/>
          </a:xfrm>
          <a:prstGeom prst="rect">
            <a:avLst/>
          </a:prstGeom>
        </p:spPr>
        <p:txBody>
          <a:bodyPr/>
          <a:lstStyle>
            <a:lvl1pPr marL="0" indent="0" fontAlgn="t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9000" b="1" i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 dolor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935048-CDED-2619-CF87-ABF83300274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532693" y="8978557"/>
            <a:ext cx="2523744" cy="27629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33DC9-7CA4-DA2B-9003-767E91CAB5C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39661" y="8987973"/>
            <a:ext cx="493035" cy="276189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9BDA809-5331-1C46-836A-41C801806D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2282B87-D1A6-9DEF-85E3-8BCFD99A50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43937" y="0"/>
            <a:ext cx="1144062" cy="353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998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BA90F-A588-825B-D069-434D565EFD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181" y="533618"/>
            <a:ext cx="12685164" cy="2057183"/>
          </a:xfrm>
        </p:spPr>
        <p:txBody>
          <a:bodyPr anchor="b">
            <a:normAutofit/>
          </a:bodyPr>
          <a:lstStyle>
            <a:lvl1pPr algn="ctr">
              <a:defRPr sz="8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BAE22F-56CD-1789-F69B-139DC2C00B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181" y="3034148"/>
            <a:ext cx="12685164" cy="4800381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653198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lank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36181-3F7D-F8EB-26DE-CDB2E30C7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652682"/>
            <a:ext cx="15773400" cy="1716447"/>
          </a:xfrm>
        </p:spPr>
        <p:txBody>
          <a:bodyPr anchor="b">
            <a:normAutofit/>
          </a:bodyPr>
          <a:lstStyle>
            <a:lvl1pPr>
              <a:defRPr sz="8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E574B7-CC24-7814-9D71-9EBF6EAD6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2741687"/>
            <a:ext cx="15773400" cy="5487914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07070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DBA3E-08AA-AAB1-DEF9-47D4BAFD4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547688"/>
            <a:ext cx="13716000" cy="1988345"/>
          </a:xfrm>
        </p:spPr>
        <p:txBody>
          <a:bodyPr>
            <a:normAutofit/>
          </a:bodyPr>
          <a:lstStyle>
            <a:lvl1pPr>
              <a:defRPr sz="8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9CA153-95CA-DA07-E837-4FEBFC429D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57600" y="2738438"/>
            <a:ext cx="13716000" cy="65270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29681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C62C4-E8BF-45EF-6200-00E62942C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602" y="547689"/>
            <a:ext cx="16804797" cy="1031730"/>
          </a:xfrm>
        </p:spPr>
        <p:txBody>
          <a:bodyPr>
            <a:noAutofit/>
          </a:bodyPr>
          <a:lstStyle>
            <a:lvl1pPr>
              <a:defRPr sz="8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262626-4445-45C8-C037-CE9D19F6CB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1602" y="1999445"/>
            <a:ext cx="16804799" cy="68536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31086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8082E4D-794A-C7A5-1FD2-2DDE0E784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73" y="1496290"/>
            <a:ext cx="17141754" cy="1025237"/>
          </a:xfrm>
        </p:spPr>
        <p:txBody>
          <a:bodyPr>
            <a:noAutofit/>
          </a:bodyPr>
          <a:lstStyle>
            <a:lvl1pPr>
              <a:defRPr sz="8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F57D904-AD9B-9FEB-C66E-C1B3726554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1892" y="2743201"/>
            <a:ext cx="17141754" cy="58327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63570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4763"/>
            <a:ext cx="18297525" cy="10313195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endParaRPr lang="en-US" sz="2700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459979" y="9663787"/>
            <a:ext cx="4114800" cy="547688"/>
          </a:xfrm>
        </p:spPr>
        <p:txBody>
          <a:bodyPr/>
          <a:lstStyle/>
          <a:p>
            <a:fld id="{BD13BCA3-9DAF-463E-8F05-AFC7794CA2DB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48315" y="9663787"/>
            <a:ext cx="6172200" cy="547688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48" y="9663787"/>
            <a:ext cx="4133067" cy="547688"/>
          </a:xfrm>
        </p:spPr>
        <p:txBody>
          <a:bodyPr anchor="ctr"/>
          <a:lstStyle>
            <a:lvl1pPr algn="l">
              <a:defRPr sz="1800"/>
            </a:lvl1pPr>
          </a:lstStyle>
          <a:p>
            <a:fld id="{A1190204-790D-4C2B-9E09-D280102054A4}" type="slidenum">
              <a:rPr lang="en-US" smtClean="0"/>
              <a:t>‹#›</a:t>
            </a:fld>
            <a:endParaRPr lang="en-US"/>
          </a:p>
        </p:txBody>
      </p:sp>
      <p:sp>
        <p:nvSpPr>
          <p:cNvPr id="68" name="Freeform 57"/>
          <p:cNvSpPr/>
          <p:nvPr/>
        </p:nvSpPr>
        <p:spPr bwMode="auto">
          <a:xfrm>
            <a:off x="6684170" y="47625"/>
            <a:ext cx="0" cy="2382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2700"/>
          </a:p>
        </p:txBody>
      </p:sp>
      <p:grpSp>
        <p:nvGrpSpPr>
          <p:cNvPr id="9" name="Group 8" title="Text Container Shape"/>
          <p:cNvGrpSpPr/>
          <p:nvPr/>
        </p:nvGrpSpPr>
        <p:grpSpPr>
          <a:xfrm>
            <a:off x="10980451" y="701677"/>
            <a:ext cx="7312820" cy="8884445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700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81128" y="1535801"/>
            <a:ext cx="5690517" cy="5024462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585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81128" y="7418066"/>
            <a:ext cx="5690517" cy="155664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3000" baseline="0">
                <a:solidFill>
                  <a:schemeClr val="bg2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971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3BCA3-9DAF-463E-8F05-AFC7794CA2DB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0204-790D-4C2B-9E09-D28010205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784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1" y="-7018"/>
            <a:ext cx="18300923" cy="1029401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3679033" y="1893095"/>
            <a:ext cx="10929938" cy="6500813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477115" y="9445096"/>
            <a:ext cx="4114800" cy="54768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D13BCA3-9DAF-463E-8F05-AFC7794CA2DB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61365" y="9445096"/>
            <a:ext cx="6172200" cy="547688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6114" y="9445096"/>
            <a:ext cx="4172313" cy="547688"/>
          </a:xfrm>
        </p:spPr>
        <p:txBody>
          <a:bodyPr anchor="ctr"/>
          <a:lstStyle>
            <a:lvl1pPr algn="l">
              <a:defRPr sz="1800">
                <a:solidFill>
                  <a:schemeClr val="bg2"/>
                </a:solidFill>
              </a:defRPr>
            </a:lvl1pPr>
          </a:lstStyle>
          <a:p>
            <a:fld id="{A1190204-790D-4C2B-9E09-D280102054A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3452" y="2745869"/>
            <a:ext cx="8789586" cy="2762573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585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21876" y="6264197"/>
            <a:ext cx="6849711" cy="1558211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3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31486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00549" y="3657599"/>
            <a:ext cx="6240780" cy="54864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315627" y="3657599"/>
            <a:ext cx="6240780" cy="54864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3BCA3-9DAF-463E-8F05-AFC7794CA2DB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0204-790D-4C2B-9E09-D28010205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85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0548" y="850392"/>
            <a:ext cx="13155860" cy="2345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0549" y="3684612"/>
            <a:ext cx="6240780" cy="1235868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3600" b="0" baseline="0">
                <a:solidFill>
                  <a:schemeClr val="accent2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00549" y="4974959"/>
            <a:ext cx="6240780" cy="41690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315627" y="3684612"/>
            <a:ext cx="6240780" cy="1235868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3600" b="0" baseline="0">
                <a:solidFill>
                  <a:schemeClr val="accent2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315627" y="4974959"/>
            <a:ext cx="6240780" cy="41690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3BCA3-9DAF-463E-8F05-AFC7794CA2DB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0204-790D-4C2B-9E09-D28010205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057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3BCA3-9DAF-463E-8F05-AFC7794CA2DB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0204-790D-4C2B-9E09-D28010205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1534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601072" y="543638"/>
            <a:ext cx="5243969" cy="9306582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3BCA3-9DAF-463E-8F05-AFC7794CA2DB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0204-790D-4C2B-9E09-D28010205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01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12858686" y="680522"/>
            <a:ext cx="5114168" cy="8785943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14733" y="2255861"/>
            <a:ext cx="4841573" cy="2531886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95" y="662121"/>
            <a:ext cx="11395560" cy="8481879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14733" y="4835705"/>
            <a:ext cx="4841573" cy="4308296"/>
          </a:xfrm>
        </p:spPr>
        <p:txBody>
          <a:bodyPr/>
          <a:lstStyle>
            <a:lvl1pPr marL="0" indent="0">
              <a:spcBef>
                <a:spcPts val="2100"/>
              </a:spcBef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714833" y="9429751"/>
            <a:ext cx="4841573" cy="547688"/>
          </a:xfrm>
        </p:spPr>
        <p:txBody>
          <a:bodyPr/>
          <a:lstStyle>
            <a:lvl1pPr algn="l">
              <a:defRPr/>
            </a:lvl1pPr>
          </a:lstStyle>
          <a:p>
            <a:fld id="{BD13BCA3-9DAF-463E-8F05-AFC7794CA2DB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31595" y="9429751"/>
            <a:ext cx="11395560" cy="547688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714733" y="560407"/>
            <a:ext cx="4841573" cy="1224722"/>
          </a:xfrm>
        </p:spPr>
        <p:txBody>
          <a:bodyPr anchor="t"/>
          <a:lstStyle>
            <a:lvl1pPr algn="l">
              <a:defRPr sz="6600"/>
            </a:lvl1pPr>
          </a:lstStyle>
          <a:p>
            <a:fld id="{A1190204-790D-4C2B-9E09-D28010205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55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12858686" y="680522"/>
            <a:ext cx="5114168" cy="8785943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14733" y="2255865"/>
            <a:ext cx="4845938" cy="2531886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" y="1"/>
            <a:ext cx="12153977" cy="10286999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14732" y="4835709"/>
            <a:ext cx="4841748" cy="4308291"/>
          </a:xfrm>
        </p:spPr>
        <p:txBody>
          <a:bodyPr/>
          <a:lstStyle>
            <a:lvl1pPr marL="0" indent="0">
              <a:spcBef>
                <a:spcPts val="2100"/>
              </a:spcBef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714732" y="9436609"/>
            <a:ext cx="4841748" cy="547688"/>
          </a:xfrm>
        </p:spPr>
        <p:txBody>
          <a:bodyPr/>
          <a:lstStyle>
            <a:lvl1pPr algn="l">
              <a:defRPr/>
            </a:lvl1pPr>
          </a:lstStyle>
          <a:p>
            <a:fld id="{BD13BCA3-9DAF-463E-8F05-AFC7794CA2DB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31597" y="9436609"/>
            <a:ext cx="11397996" cy="547688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714732" y="560411"/>
            <a:ext cx="4841748" cy="1224723"/>
          </a:xfrm>
        </p:spPr>
        <p:txBody>
          <a:bodyPr anchor="t"/>
          <a:lstStyle>
            <a:lvl1pPr algn="l">
              <a:defRPr sz="6600"/>
            </a:lvl1pPr>
          </a:lstStyle>
          <a:p>
            <a:fld id="{A1190204-790D-4C2B-9E09-D28010205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163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3BCA3-9DAF-463E-8F05-AFC7794CA2DB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0204-790D-4C2B-9E09-D28010205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53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601072" y="543638"/>
            <a:ext cx="5243969" cy="9306582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916948" y="760556"/>
            <a:ext cx="2357439" cy="800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00551" y="786560"/>
            <a:ext cx="8939366" cy="79838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916948" y="9444923"/>
            <a:ext cx="3758994" cy="547688"/>
          </a:xfrm>
        </p:spPr>
        <p:txBody>
          <a:bodyPr/>
          <a:lstStyle/>
          <a:p>
            <a:fld id="{BD13BCA3-9DAF-463E-8F05-AFC7794CA2DB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00549" y="9444923"/>
            <a:ext cx="8939366" cy="54768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13101965" y="4279802"/>
            <a:ext cx="8074901" cy="906404"/>
          </a:xfrm>
        </p:spPr>
        <p:txBody>
          <a:bodyPr/>
          <a:lstStyle>
            <a:lvl1pPr algn="l">
              <a:defRPr/>
            </a:lvl1pPr>
          </a:lstStyle>
          <a:p>
            <a:fld id="{A1190204-790D-4C2B-9E09-D280102054A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13667373" y="857254"/>
            <a:ext cx="0" cy="7913201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2448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6B2A66-E18A-4DDB-B749-45DB79338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D65D6-D840-4878-A9ED-E518E8E23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D7DB0-4BB3-4B9D-BF19-EED879C401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404F2-BE9A-4460-8815-8F645183555F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352F2-FD07-4E99-A210-F15810608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5CD09-E2A2-4ED7-A1CB-A9FDE5D437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77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1371669" rtl="0" eaLnBrk="1" latinLnBrk="0" hangingPunct="1">
        <a:lnSpc>
          <a:spcPct val="90000"/>
        </a:lnSpc>
        <a:spcBef>
          <a:spcPct val="0"/>
        </a:spcBef>
        <a:buNone/>
        <a:defRPr sz="66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137166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55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89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7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9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1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812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p:hf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12">
          <p15:clr>
            <a:srgbClr val="F26B43"/>
          </p15:clr>
        </p15:guide>
        <p15:guide id="2" pos="480">
          <p15:clr>
            <a:srgbClr val="F26B43"/>
          </p15:clr>
        </p15:guide>
        <p15:guide id="3" pos="7200">
          <p15:clr>
            <a:srgbClr val="F26B43"/>
          </p15:clr>
        </p15:guide>
        <p15:guide id="4" orient="horz" pos="3888">
          <p15:clr>
            <a:srgbClr val="F26B43"/>
          </p15:clr>
        </p15:guide>
        <p15:guide id="6" orient="horz" pos="3192">
          <p15:clr>
            <a:srgbClr val="F26B43"/>
          </p15:clr>
        </p15:guide>
        <p15:guide id="7" orient="horz" pos="72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EC3DEF-01A1-6CC3-F43D-78838B0A1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9AF238-88C8-AA0D-46C2-CC1FC5A1C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61C70-3251-2916-23F3-07F89DE385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02008-8A6F-F949-9F1C-55317A87BE6D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FBDA6-A16E-8ED4-F502-891535A761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EB670-61F6-0EF9-52CE-A9751B1680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D2DE8-6112-174F-AE65-FCE7EDCF8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29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601072" y="543638"/>
            <a:ext cx="5243969" cy="9306582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270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00551" y="852518"/>
            <a:ext cx="13155857" cy="23410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0551" y="3657600"/>
            <a:ext cx="13155857" cy="5477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441607" y="9444923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BD13BCA3-9DAF-463E-8F05-AFC7794CA2DB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0549" y="9444923"/>
            <a:ext cx="8501063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9499" y="1084993"/>
            <a:ext cx="2826522" cy="9064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6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A1190204-790D-4C2B-9E09-D280102054A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4400551" y="3264014"/>
            <a:ext cx="1315585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22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1371600" rtl="0" eaLnBrk="1" latinLnBrk="0" hangingPunct="1">
        <a:lnSpc>
          <a:spcPct val="99000"/>
        </a:lnSpc>
        <a:spcBef>
          <a:spcPct val="0"/>
        </a:spcBef>
        <a:buNone/>
        <a:defRPr sz="66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480060" indent="-480060" algn="l" defTabSz="1371600" rtl="0" eaLnBrk="1" latinLnBrk="0" hangingPunct="1">
        <a:lnSpc>
          <a:spcPct val="111000"/>
        </a:lnSpc>
        <a:spcBef>
          <a:spcPts val="1395"/>
        </a:spcBef>
        <a:buFont typeface="Corbel" panose="020B0503020204020204" pitchFamily="34" charset="0"/>
        <a:buChar char="–"/>
        <a:defRPr sz="3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60120" indent="-480060" algn="l" defTabSz="1371600" rtl="0" eaLnBrk="1" latinLnBrk="0" hangingPunct="1">
        <a:lnSpc>
          <a:spcPct val="111000"/>
        </a:lnSpc>
        <a:spcBef>
          <a:spcPts val="1395"/>
        </a:spcBef>
        <a:buFont typeface="Corbel" panose="020B0503020204020204" pitchFamily="34" charset="0"/>
        <a:buChar char="–"/>
        <a:defRPr sz="27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440180" indent="-480060" algn="l" defTabSz="1371600" rtl="0" eaLnBrk="1" latinLnBrk="0" hangingPunct="1">
        <a:lnSpc>
          <a:spcPct val="111000"/>
        </a:lnSpc>
        <a:spcBef>
          <a:spcPts val="1395"/>
        </a:spcBef>
        <a:buFont typeface="Corbel" panose="020B0503020204020204" pitchFamily="34" charset="0"/>
        <a:buChar char="–"/>
        <a:defRPr sz="2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920240" indent="-480060" algn="l" defTabSz="1371600" rtl="0" eaLnBrk="1" latinLnBrk="0" hangingPunct="1">
        <a:lnSpc>
          <a:spcPct val="111000"/>
        </a:lnSpc>
        <a:spcBef>
          <a:spcPts val="1395"/>
        </a:spcBef>
        <a:buFont typeface="Corbel" panose="020B0503020204020204" pitchFamily="34" charset="0"/>
        <a:buChar char="–"/>
        <a:defRPr sz="21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400300" indent="-480060" algn="l" defTabSz="1371600" rtl="0" eaLnBrk="1" latinLnBrk="0" hangingPunct="1">
        <a:lnSpc>
          <a:spcPct val="111000"/>
        </a:lnSpc>
        <a:spcBef>
          <a:spcPts val="1395"/>
        </a:spcBef>
        <a:buFont typeface="Corbel" panose="020B0503020204020204" pitchFamily="34" charset="0"/>
        <a:buChar char="–"/>
        <a:defRPr sz="21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880360" indent="-480060" algn="l" defTabSz="1371600" rtl="0" eaLnBrk="1" latinLnBrk="0" hangingPunct="1">
        <a:lnSpc>
          <a:spcPct val="111000"/>
        </a:lnSpc>
        <a:spcBef>
          <a:spcPts val="1395"/>
        </a:spcBef>
        <a:buFont typeface="Corbel" panose="020B0503020204020204" pitchFamily="34" charset="0"/>
        <a:buChar char="–"/>
        <a:defRPr sz="21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3360420" indent="-480060" algn="l" defTabSz="1371600" rtl="0" eaLnBrk="1" latinLnBrk="0" hangingPunct="1">
        <a:lnSpc>
          <a:spcPct val="111000"/>
        </a:lnSpc>
        <a:spcBef>
          <a:spcPts val="1395"/>
        </a:spcBef>
        <a:buFont typeface="Corbel" panose="020B0503020204020204" pitchFamily="34" charset="0"/>
        <a:buChar char="–"/>
        <a:defRPr sz="21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3840480" indent="-480060" algn="l" defTabSz="1371600" rtl="0" eaLnBrk="1" latinLnBrk="0" hangingPunct="1">
        <a:lnSpc>
          <a:spcPct val="111000"/>
        </a:lnSpc>
        <a:spcBef>
          <a:spcPts val="1395"/>
        </a:spcBef>
        <a:buFont typeface="Corbel" panose="020B0503020204020204" pitchFamily="34" charset="0"/>
        <a:buChar char="–"/>
        <a:defRPr sz="21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4320540" indent="-480060" algn="l" defTabSz="1371600" rtl="0" eaLnBrk="1" latinLnBrk="0" hangingPunct="1">
        <a:lnSpc>
          <a:spcPct val="111000"/>
        </a:lnSpc>
        <a:spcBef>
          <a:spcPts val="1395"/>
        </a:spcBef>
        <a:buFont typeface="Corbel" panose="020B0503020204020204" pitchFamily="34" charset="0"/>
        <a:buChar char="–"/>
        <a:defRPr sz="21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greg.Johnston@ttu.edu" TargetMode="External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epts.ttu.edu/scc/treatment-services/manage-your-mood/" TargetMode="External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epts.ttu.edu/scc/self-help-resources/mindspa/" TargetMode="External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epts.ttu.edu/scc/" TargetMode="External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epts.ttu.edu/scc/treatment-services/available-groups/index.php" TargetMode="External"/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jpeg"/><Relationship Id="rId7" Type="http://schemas.openxmlformats.org/officeDocument/2006/relationships/hyperlink" Target="mailto:StudentCounselingCenter@ttu.ed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hyperlink" Target="mailto:studenthealthservices@ttuhsc.edu" TargetMode="External"/><Relationship Id="rId5" Type="http://schemas.openxmlformats.org/officeDocument/2006/relationships/hyperlink" Target="mailto:parent@ttu.edu" TargetMode="Externa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955E84-8997-B8BF-4D60-1755BA30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1026A0-F144-A90F-9A29-857B7CF1D9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3650" y="4740275"/>
            <a:ext cx="13220700" cy="1470025"/>
          </a:xfrm>
        </p:spPr>
        <p:txBody>
          <a:bodyPr>
            <a:noAutofit/>
          </a:bodyPr>
          <a:lstStyle/>
          <a:p>
            <a:r>
              <a:rPr lang="en-US" sz="7200" b="1" dirty="0">
                <a:effectLst/>
              </a:rPr>
              <a:t>Health and Wellbeing</a:t>
            </a:r>
            <a:br>
              <a:rPr lang="en-US" sz="7200" b="1" dirty="0">
                <a:effectLst/>
              </a:rPr>
            </a:br>
            <a:r>
              <a:rPr lang="en-US" sz="7200" b="1" dirty="0">
                <a:effectLst/>
              </a:rPr>
              <a:t>at Texas Tech</a:t>
            </a:r>
            <a:endParaRPr lang="en-US" sz="7200" dirty="0">
              <a:effectLst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BE7871-3A2F-50F8-1B73-108DC4633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95700" y="7429500"/>
            <a:ext cx="10896600" cy="23241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Connie Watson | Parent &amp; Family Relations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Amanda Garcia | Student Health Services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Gregory Johnston, PhD| Student Counseling Center</a:t>
            </a:r>
          </a:p>
        </p:txBody>
      </p:sp>
    </p:spTree>
    <p:extLst>
      <p:ext uri="{BB962C8B-B14F-4D97-AF65-F5344CB8AC3E}">
        <p14:creationId xmlns:p14="http://schemas.microsoft.com/office/powerpoint/2010/main" val="3457473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E4F9D-0B3C-4A7E-A11C-FF6FB0DBB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448" y="578235"/>
            <a:ext cx="16618553" cy="1031730"/>
          </a:xfrm>
        </p:spPr>
        <p:txBody>
          <a:bodyPr/>
          <a:lstStyle/>
          <a:p>
            <a:pPr algn="ctr"/>
            <a:r>
              <a:rPr lang="en-US" dirty="0">
                <a:latin typeface="NanumGothic" panose="020D0604000000000000" pitchFamily="34" charset="-127"/>
                <a:ea typeface="NanumGothic" panose="020D0604000000000000" pitchFamily="34" charset="-127"/>
              </a:rPr>
              <a:t>Follow us on Instagram</a:t>
            </a:r>
            <a:r>
              <a:rPr lang="en-US" dirty="0">
                <a:latin typeface="Freestyle Script" panose="030804020302050B0404" pitchFamily="66" charset="0"/>
              </a:rPr>
              <a:t>	</a:t>
            </a:r>
            <a:r>
              <a:rPr lang="en-US" dirty="0"/>
              <a:t>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ED4DD5-166E-44E2-B86C-6A4858AD29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1601" y="2080127"/>
            <a:ext cx="16804799" cy="685361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Freestyle Script" panose="030804020302050B0404" pitchFamily="66" charset="0"/>
              </a:rPr>
              <a:t>Handle: TTUSTUDENTHEALTH</a:t>
            </a:r>
          </a:p>
        </p:txBody>
      </p:sp>
      <p:pic>
        <p:nvPicPr>
          <p:cNvPr id="10" name="Picture 9" descr="Promotional graphic featuring a QR code for Texas Tech Student Health Services with a call to action &quot;SCAN ME!&quot; and a social media card labeled @TTSTUDENT. ">
            <a:extLst>
              <a:ext uri="{FF2B5EF4-FFF2-40B4-BE49-F238E27FC236}">
                <a16:creationId xmlns:a16="http://schemas.microsoft.com/office/drawing/2014/main" id="{2382676D-7376-4B3A-873D-2924483DF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801" y="2963243"/>
            <a:ext cx="4776395" cy="597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947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E7C7C-3231-4B6B-8A84-2B4B7C84E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18596"/>
            <a:ext cx="18287999" cy="1031730"/>
          </a:xfrm>
        </p:spPr>
        <p:txBody>
          <a:bodyPr/>
          <a:lstStyle/>
          <a:p>
            <a:pPr algn="ctr"/>
            <a:r>
              <a:rPr lang="en-US" dirty="0"/>
              <a:t>Now offering flu vaccines!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8A32B4-D492-47D9-894E-6BDD43164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597" y="1838191"/>
            <a:ext cx="6620804" cy="661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72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80F53-5684-B79B-1040-50E2D7157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60" y="547689"/>
            <a:ext cx="17615648" cy="1031730"/>
          </a:xfrm>
        </p:spPr>
        <p:txBody>
          <a:bodyPr/>
          <a:lstStyle/>
          <a:p>
            <a:r>
              <a:rPr lang="en-US" dirty="0"/>
              <a:t>We care for the Red Raider Student Body!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A6A164-4ACC-4978-B63A-D75AAAE15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548" y="1801904"/>
            <a:ext cx="9218085" cy="582257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059164C-7A09-4F79-8D18-190765546F82}"/>
              </a:ext>
            </a:extLst>
          </p:cNvPr>
          <p:cNvSpPr txBox="1">
            <a:spLocks/>
          </p:cNvSpPr>
          <p:nvPr/>
        </p:nvSpPr>
        <p:spPr>
          <a:xfrm>
            <a:off x="3630707" y="7969232"/>
            <a:ext cx="12290612" cy="1031730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8100" dirty="0">
                <a:solidFill>
                  <a:prstClr val="black"/>
                </a:solidFill>
                <a:latin typeface="Calibri Light" panose="020F0302020204030204"/>
              </a:rPr>
              <a:t>#1 Student Health Provider! </a:t>
            </a:r>
          </a:p>
        </p:txBody>
      </p:sp>
    </p:spTree>
    <p:extLst>
      <p:ext uri="{BB962C8B-B14F-4D97-AF65-F5344CB8AC3E}">
        <p14:creationId xmlns:p14="http://schemas.microsoft.com/office/powerpoint/2010/main" val="1351231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Student Counseling Center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81127" y="7047187"/>
            <a:ext cx="6014987" cy="192752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Gregory D Johnston, PhD, </a:t>
            </a:r>
          </a:p>
          <a:p>
            <a:r>
              <a:rPr lang="en-US" dirty="0"/>
              <a:t>Counselor </a:t>
            </a:r>
          </a:p>
          <a:p>
            <a:r>
              <a:rPr lang="en-US" dirty="0"/>
              <a:t>Student Counseling Center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649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Info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are open M-F 8:00am-5:00 pm</a:t>
            </a:r>
          </a:p>
          <a:p>
            <a:r>
              <a:rPr lang="en-US" dirty="0"/>
              <a:t>All services are available to enrolled TTU students</a:t>
            </a:r>
          </a:p>
          <a:p>
            <a:r>
              <a:rPr lang="en-US" dirty="0"/>
              <a:t>All services are voluntary</a:t>
            </a:r>
          </a:p>
          <a:p>
            <a:r>
              <a:rPr lang="en-US" dirty="0"/>
              <a:t>Services are covered by Student Service/Health &amp; Wellness Fees</a:t>
            </a:r>
          </a:p>
          <a:p>
            <a:pPr lvl="1"/>
            <a:r>
              <a:rPr lang="en-US" dirty="0"/>
              <a:t>We do not accept insurance</a:t>
            </a:r>
          </a:p>
          <a:p>
            <a:pPr lvl="1"/>
            <a:r>
              <a:rPr lang="en-US" dirty="0"/>
              <a:t>There is no co-pay involved</a:t>
            </a:r>
          </a:p>
          <a:p>
            <a:pPr lvl="1"/>
            <a:r>
              <a:rPr lang="en-US" dirty="0"/>
              <a:t>$25 no-show fee</a:t>
            </a:r>
          </a:p>
          <a:p>
            <a:r>
              <a:rPr lang="en-US" dirty="0"/>
              <a:t>Therapist will determine what treatment will be most effective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958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Walk-In Clinic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students wanting our services must come to a triage appointment.</a:t>
            </a:r>
          </a:p>
          <a:p>
            <a:pPr lvl="1"/>
            <a:r>
              <a:rPr lang="en-US" dirty="0"/>
              <a:t>M-F 12:30pm-3:30pm</a:t>
            </a:r>
          </a:p>
          <a:p>
            <a:pPr lvl="1"/>
            <a:r>
              <a:rPr lang="en-US" dirty="0"/>
              <a:t>Student fills out paperwork</a:t>
            </a:r>
          </a:p>
          <a:p>
            <a:pPr lvl="1"/>
            <a:r>
              <a:rPr lang="en-US" dirty="0"/>
              <a:t>Briefly meets with a therapist to discuss treatment options or referrals</a:t>
            </a:r>
          </a:p>
          <a:p>
            <a:pPr lvl="1"/>
            <a:r>
              <a:rPr lang="en-US" dirty="0"/>
              <a:t>Students can expect an hour and a half to complete the entire process. </a:t>
            </a:r>
          </a:p>
          <a:p>
            <a:r>
              <a:rPr lang="en-US" dirty="0"/>
              <a:t>If a student is in crisis, they do not need to wait until 12:30 to meet with a therapist.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858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55801" y="661988"/>
            <a:ext cx="15773400" cy="139232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          Services</a:t>
            </a:r>
          </a:p>
        </p:txBody>
      </p:sp>
      <p:sp>
        <p:nvSpPr>
          <p:cNvPr id="17101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470399" y="3022603"/>
            <a:ext cx="12811125" cy="6634163"/>
          </a:xfrm>
        </p:spPr>
        <p:txBody>
          <a:bodyPr>
            <a:normAutofit fontScale="92500"/>
          </a:bodyPr>
          <a:lstStyle/>
          <a:p>
            <a:pPr marL="411480" indent="-411480">
              <a:spcBef>
                <a:spcPts val="870"/>
              </a:spcBef>
              <a:buFont typeface="Wingdings 2"/>
              <a:buChar char=""/>
              <a:defRPr/>
            </a:pPr>
            <a:endParaRPr lang="en-US" dirty="0"/>
          </a:p>
          <a:p>
            <a:pPr>
              <a:spcBef>
                <a:spcPts val="870"/>
              </a:spcBef>
              <a:buFont typeface="Calibri" panose="020F0502020204030204" pitchFamily="34" charset="0"/>
              <a:buChar char="-"/>
              <a:defRPr/>
            </a:pPr>
            <a:r>
              <a:rPr lang="en-US" dirty="0"/>
              <a:t>Manage Your Mood</a:t>
            </a:r>
          </a:p>
          <a:p>
            <a:pPr>
              <a:spcBef>
                <a:spcPts val="870"/>
              </a:spcBef>
              <a:buFont typeface="Calibri" panose="020F0502020204030204" pitchFamily="34" charset="0"/>
              <a:buChar char="-"/>
              <a:defRPr/>
            </a:pPr>
            <a:r>
              <a:rPr lang="en-US" dirty="0" err="1"/>
              <a:t>MindSpa</a:t>
            </a:r>
            <a:r>
              <a:rPr lang="en-US" dirty="0"/>
              <a:t> (Biofeedback Training)</a:t>
            </a:r>
          </a:p>
          <a:p>
            <a:pPr>
              <a:spcBef>
                <a:spcPts val="870"/>
              </a:spcBef>
              <a:buFont typeface="Calibri" panose="020F0502020204030204" pitchFamily="34" charset="0"/>
              <a:buChar char="-"/>
              <a:defRPr/>
            </a:pPr>
            <a:r>
              <a:rPr lang="en-US" dirty="0"/>
              <a:t>Therapy Assistance Online</a:t>
            </a:r>
          </a:p>
          <a:p>
            <a:pPr>
              <a:spcBef>
                <a:spcPts val="870"/>
              </a:spcBef>
              <a:buFont typeface="Calibri" panose="020F0502020204030204" pitchFamily="34" charset="0"/>
              <a:buChar char="-"/>
              <a:defRPr/>
            </a:pPr>
            <a:r>
              <a:rPr lang="en-US" dirty="0"/>
              <a:t>Bibliotherapy</a:t>
            </a:r>
          </a:p>
          <a:p>
            <a:pPr>
              <a:spcBef>
                <a:spcPts val="870"/>
              </a:spcBef>
              <a:buFont typeface="Calibri" panose="020F0502020204030204" pitchFamily="34" charset="0"/>
              <a:buChar char="-"/>
              <a:defRPr/>
            </a:pPr>
            <a:r>
              <a:rPr lang="en-US" dirty="0"/>
              <a:t>Group therapy</a:t>
            </a:r>
          </a:p>
          <a:p>
            <a:pPr>
              <a:spcBef>
                <a:spcPts val="870"/>
              </a:spcBef>
              <a:buFont typeface="Calibri" panose="020F0502020204030204" pitchFamily="34" charset="0"/>
              <a:buChar char="-"/>
              <a:defRPr/>
            </a:pPr>
            <a:r>
              <a:rPr lang="en-US" dirty="0"/>
              <a:t>Individual therapy</a:t>
            </a:r>
          </a:p>
          <a:p>
            <a:pPr marL="822960" lvl="1">
              <a:spcBef>
                <a:spcPts val="555"/>
              </a:spcBef>
              <a:buFont typeface="Calibri" panose="020F0502020204030204" pitchFamily="34" charset="0"/>
              <a:buChar char="-"/>
              <a:defRPr/>
            </a:pPr>
            <a:r>
              <a:rPr lang="en-US" dirty="0"/>
              <a:t>Personal concerns</a:t>
            </a:r>
          </a:p>
          <a:p>
            <a:pPr>
              <a:spcBef>
                <a:spcPts val="870"/>
              </a:spcBef>
              <a:buFont typeface="Calibri" panose="020F0502020204030204" pitchFamily="34" charset="0"/>
              <a:buChar char="-"/>
              <a:defRPr/>
            </a:pPr>
            <a:r>
              <a:rPr lang="en-US" dirty="0"/>
              <a:t>Relationship therapy</a:t>
            </a:r>
          </a:p>
          <a:p>
            <a:pPr>
              <a:spcBef>
                <a:spcPts val="870"/>
              </a:spcBef>
              <a:buFont typeface="Calibri" panose="020F0502020204030204" pitchFamily="34" charset="0"/>
              <a:buChar char="-"/>
              <a:defRPr/>
            </a:pPr>
            <a:r>
              <a:rPr lang="en-US" dirty="0"/>
              <a:t>Consultation with faculty, staff, parents, and students about mental health issues. </a:t>
            </a:r>
          </a:p>
          <a:p>
            <a:pPr>
              <a:spcBef>
                <a:spcPts val="870"/>
              </a:spcBef>
              <a:buFont typeface="Calibri" panose="020F0502020204030204" pitchFamily="34" charset="0"/>
              <a:buChar char="-"/>
              <a:defRPr/>
            </a:pPr>
            <a:r>
              <a:rPr lang="en-US" dirty="0"/>
              <a:t>Outreach to campus community</a:t>
            </a:r>
          </a:p>
          <a:p>
            <a:pPr marL="411480" indent="-411480">
              <a:spcBef>
                <a:spcPts val="870"/>
              </a:spcBef>
              <a:buFont typeface="Wingdings 2"/>
              <a:buChar char="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896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Confidentiality of Services</a:t>
            </a:r>
          </a:p>
        </p:txBody>
      </p:sp>
      <p:sp>
        <p:nvSpPr>
          <p:cNvPr id="1638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20528" y="3470855"/>
            <a:ext cx="12915900" cy="78867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All SCC contacts with students are confidential in accordance with Texas state law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SCC employees cannot disclose if a student is receiving SCC services unless the student signs a specific release of information authorizing us to do so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If you are wondering about a student’s follow-through with referral, contact the student directly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You are welcome to share information regarding a student with SCC staff – however, SCC staff must abide by the above guidelines and will not be able to respond without the student’s consent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72409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 Your Mood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0551" y="3365501"/>
            <a:ext cx="13155857" cy="6108699"/>
          </a:xfrm>
        </p:spPr>
        <p:txBody>
          <a:bodyPr>
            <a:normAutofit/>
          </a:bodyPr>
          <a:lstStyle/>
          <a:p>
            <a:r>
              <a:rPr lang="en-US" dirty="0"/>
              <a:t>A 4-week course/group to help manage stress</a:t>
            </a:r>
          </a:p>
          <a:p>
            <a:pPr lvl="1"/>
            <a:r>
              <a:rPr lang="en-US" dirty="0"/>
              <a:t>Develop mindfulness</a:t>
            </a:r>
          </a:p>
          <a:p>
            <a:pPr lvl="1"/>
            <a:r>
              <a:rPr lang="en-US" dirty="0"/>
              <a:t>Learn Interpersonal Skills</a:t>
            </a:r>
          </a:p>
          <a:p>
            <a:pPr lvl="1"/>
            <a:r>
              <a:rPr lang="en-US" dirty="0"/>
              <a:t>Emotion Regulation</a:t>
            </a:r>
          </a:p>
          <a:p>
            <a:pPr lvl="1"/>
            <a:r>
              <a:rPr lang="en-US" dirty="0"/>
              <a:t>Distress Tolerance</a:t>
            </a:r>
          </a:p>
          <a:p>
            <a:r>
              <a:rPr lang="en-US" dirty="0"/>
              <a:t>Wednesdays at 2pm</a:t>
            </a:r>
          </a:p>
          <a:p>
            <a:pPr lvl="1"/>
            <a:r>
              <a:rPr lang="en-US" dirty="0"/>
              <a:t>Email </a:t>
            </a:r>
            <a:r>
              <a:rPr lang="en-US" dirty="0">
                <a:hlinkClick r:id="rId2"/>
              </a:rPr>
              <a:t>greg.johnston@ttu.edu</a:t>
            </a:r>
            <a:r>
              <a:rPr lang="en-US" dirty="0"/>
              <a:t> for more information or to attend.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434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 Your Mood Online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0551" y="3365501"/>
            <a:ext cx="13155857" cy="6108699"/>
          </a:xfrm>
        </p:spPr>
        <p:txBody>
          <a:bodyPr>
            <a:normAutofit/>
          </a:bodyPr>
          <a:lstStyle/>
          <a:p>
            <a:r>
              <a:rPr lang="en-US" dirty="0"/>
              <a:t>Video segment of Manage Your Mood </a:t>
            </a:r>
          </a:p>
          <a:p>
            <a:pPr lvl="1"/>
            <a:r>
              <a:rPr lang="en-US" dirty="0"/>
              <a:t>Developed to reduce barriers related to group counseling</a:t>
            </a:r>
          </a:p>
          <a:p>
            <a:pPr lvl="1"/>
            <a:r>
              <a:rPr lang="en-US" dirty="0"/>
              <a:t>Able to assess from any computer at any time with your </a:t>
            </a:r>
            <a:r>
              <a:rPr lang="en-US" dirty="0" err="1"/>
              <a:t>eRaider</a:t>
            </a:r>
            <a:r>
              <a:rPr lang="en-US" dirty="0"/>
              <a:t> and Password</a:t>
            </a:r>
          </a:p>
          <a:p>
            <a:r>
              <a:rPr lang="en-US" dirty="0"/>
              <a:t>Visit the Student Counseling Center Website Manage Your Mood website to access online videos.  Click on the following link and Manage Your Mood icon to access content. </a:t>
            </a:r>
            <a:r>
              <a:rPr lang="en-US" dirty="0">
                <a:hlinkClick r:id="rId2"/>
              </a:rPr>
              <a:t>https://www.depts.ttu.edu/scc/treatment-services/manage-your-mood/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3086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ED816-0EB9-3E49-8778-4F95FE4E51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96D5D2"/>
                </a:solidFill>
              </a:rPr>
              <a:t>Student Health Services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A93BFC4C-9975-410A-BC0A-434EC277A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276998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3FF074-2547-4717-921D-B4AC7D132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486" y="3474641"/>
            <a:ext cx="11088171" cy="62363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7EA452-8A82-4F11-AAA6-BD803194C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056" y="-521789"/>
            <a:ext cx="4693032" cy="469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57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MindSpa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peaceful refuge to nurture your mind, body, and spirit.</a:t>
            </a:r>
          </a:p>
          <a:p>
            <a:r>
              <a:rPr lang="en-US" dirty="0"/>
              <a:t>Available to all students, faculty, and staff</a:t>
            </a:r>
          </a:p>
          <a:p>
            <a:pPr lvl="1"/>
            <a:r>
              <a:rPr lang="en-US" dirty="0"/>
              <a:t>Do NOT need a triage/walk-in appointment</a:t>
            </a:r>
          </a:p>
          <a:p>
            <a:r>
              <a:rPr lang="en-US" dirty="0"/>
              <a:t>Biofeedback</a:t>
            </a:r>
          </a:p>
          <a:p>
            <a:r>
              <a:rPr lang="en-US" dirty="0"/>
              <a:t>Massage Chair</a:t>
            </a:r>
          </a:p>
          <a:p>
            <a:r>
              <a:rPr lang="en-US" dirty="0"/>
              <a:t>VR headset with relaxation-based games</a:t>
            </a:r>
          </a:p>
          <a:p>
            <a:r>
              <a:rPr lang="en-US" dirty="0"/>
              <a:t>Yoga mats/instructional videos/relaxing music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https://www.depts.ttu.edu/scc/self-help-resources/mindspa/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5159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35FC5-31DB-4E89-A956-413F361D1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Therapy 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151AD-8881-4BC6-A53E-E463C4245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0551" y="3657599"/>
            <a:ext cx="13155857" cy="6164319"/>
          </a:xfrm>
        </p:spPr>
        <p:txBody>
          <a:bodyPr>
            <a:normAutofit/>
          </a:bodyPr>
          <a:lstStyle/>
          <a:p>
            <a:r>
              <a:rPr lang="en-US" dirty="0"/>
              <a:t>TELUS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An online, student support app that allows a student 24/7 access to professional counseling by phone or chat in multiple languages.</a:t>
            </a:r>
          </a:p>
          <a:p>
            <a:r>
              <a:rPr lang="en-US" dirty="0"/>
              <a:t>Together All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Safe, anonymous, online peer support community to support your mental health.</a:t>
            </a:r>
          </a:p>
          <a:p>
            <a:pPr marL="480060" lvl="1" indent="0">
              <a:buNone/>
            </a:pPr>
            <a:endParaRPr lang="en-US" dirty="0">
              <a:hlinkClick r:id=""/>
            </a:endParaRPr>
          </a:p>
          <a:p>
            <a:pPr marL="480060" lvl="1" indent="0" algn="ctr">
              <a:buNone/>
            </a:pPr>
            <a:r>
              <a:rPr lang="en-US" dirty="0">
                <a:hlinkClick r:id="rId2"/>
              </a:rPr>
              <a:t>https://www.depts.ttu.edu/</a:t>
            </a:r>
            <a:r>
              <a:rPr lang="en-US">
                <a:hlinkClick r:id="rId2"/>
              </a:rPr>
              <a:t>scc/</a:t>
            </a:r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241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61CE2-856A-4BB6-B1D2-D1AFFA70D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CC3DB-9C23-46F2-8E22-05A2CFE0B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Workbooks that we suggest</a:t>
            </a:r>
          </a:p>
          <a:p>
            <a:pPr lvl="1"/>
            <a:r>
              <a:rPr lang="en-US" dirty="0"/>
              <a:t>Anxiety</a:t>
            </a:r>
          </a:p>
          <a:p>
            <a:pPr lvl="1"/>
            <a:r>
              <a:rPr lang="en-US" dirty="0"/>
              <a:t>Depression</a:t>
            </a:r>
          </a:p>
          <a:p>
            <a:pPr lvl="1"/>
            <a:r>
              <a:rPr lang="en-US" dirty="0"/>
              <a:t>Body Image/Eating Disorders</a:t>
            </a:r>
          </a:p>
          <a:p>
            <a:pPr lvl="1"/>
            <a:r>
              <a:rPr lang="en-US" dirty="0"/>
              <a:t>Coping Skills</a:t>
            </a:r>
          </a:p>
          <a:p>
            <a:pPr lvl="1"/>
            <a:r>
              <a:rPr lang="en-US" dirty="0"/>
              <a:t>Self-Compassion/Self-Love</a:t>
            </a:r>
          </a:p>
        </p:txBody>
      </p:sp>
    </p:spTree>
    <p:extLst>
      <p:ext uri="{BB962C8B-B14F-4D97-AF65-F5344CB8AC3E}">
        <p14:creationId xmlns:p14="http://schemas.microsoft.com/office/powerpoint/2010/main" val="1878349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4A7B3-BEAF-4582-A3AF-A520F977B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0551" y="1189895"/>
            <a:ext cx="13155857" cy="1827765"/>
          </a:xfrm>
        </p:spPr>
        <p:txBody>
          <a:bodyPr/>
          <a:lstStyle/>
          <a:p>
            <a:r>
              <a:rPr lang="en-US" dirty="0"/>
              <a:t>Individual 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7C772-ECED-405F-8089-6C1EBAC4C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0551" y="3284291"/>
            <a:ext cx="13155857" cy="581281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One-on-one therapy to address individual concerns</a:t>
            </a:r>
          </a:p>
          <a:p>
            <a:r>
              <a:rPr lang="en-US" dirty="0"/>
              <a:t>Virtual and in-person services this semester</a:t>
            </a:r>
          </a:p>
          <a:p>
            <a:pPr lvl="1"/>
            <a:r>
              <a:rPr lang="en-US" dirty="0"/>
              <a:t>Must be in state of TX</a:t>
            </a:r>
          </a:p>
          <a:p>
            <a:pPr lvl="1"/>
            <a:r>
              <a:rPr lang="en-US" dirty="0"/>
              <a:t>Must have secure internet access</a:t>
            </a:r>
          </a:p>
          <a:p>
            <a:pPr lvl="1"/>
            <a:r>
              <a:rPr lang="en-US" dirty="0"/>
              <a:t>Must have privacy</a:t>
            </a:r>
          </a:p>
          <a:p>
            <a:r>
              <a:rPr lang="en-US" dirty="0"/>
              <a:t>Common areas of focus:</a:t>
            </a:r>
          </a:p>
          <a:p>
            <a:pPr lvl="1"/>
            <a:r>
              <a:rPr lang="en-US" dirty="0"/>
              <a:t>Mental health concerns (i.e. anxiety, depression)</a:t>
            </a:r>
          </a:p>
          <a:p>
            <a:pPr lvl="1"/>
            <a:r>
              <a:rPr lang="en-US" dirty="0"/>
              <a:t>Relationship concerns</a:t>
            </a:r>
          </a:p>
          <a:p>
            <a:pPr lvl="1"/>
            <a:r>
              <a:rPr lang="en-US" dirty="0"/>
              <a:t>Academic stress</a:t>
            </a:r>
          </a:p>
          <a:p>
            <a:pPr lvl="1"/>
            <a:r>
              <a:rPr lang="en-US" dirty="0"/>
              <a:t>Problematic substance use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6590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Variety of group therapy options</a:t>
            </a:r>
          </a:p>
          <a:p>
            <a:pPr lvl="1"/>
            <a:r>
              <a:rPr lang="en-US" dirty="0"/>
              <a:t>Mindfulness &amp; Meditation</a:t>
            </a:r>
          </a:p>
          <a:p>
            <a:pPr lvl="1"/>
            <a:r>
              <a:rPr lang="en-US" dirty="0"/>
              <a:t>Understanding Self and Others process group</a:t>
            </a:r>
          </a:p>
          <a:p>
            <a:pPr lvl="1"/>
            <a:r>
              <a:rPr lang="en-US" dirty="0"/>
              <a:t>Social Anxiety Group</a:t>
            </a:r>
          </a:p>
          <a:p>
            <a:pPr lvl="1"/>
            <a:r>
              <a:rPr lang="en-US" dirty="0"/>
              <a:t>Depression and Bipolar disorder Group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https://www.depts.ttu.edu/scc/treatment-services/available-groups/index.php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3575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633DE-40B9-4EB9-95A7-58CDD9043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 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980D5-9AE8-4CB3-8DFA-FDC359310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Available as long as all members of relationship are TTU enrolled students</a:t>
            </a:r>
          </a:p>
          <a:p>
            <a:r>
              <a:rPr lang="en-US" dirty="0"/>
              <a:t>Definition of relationships are all encompassing</a:t>
            </a:r>
          </a:p>
          <a:p>
            <a:pPr lvl="1"/>
            <a:r>
              <a:rPr lang="en-US" dirty="0"/>
              <a:t>Romantic partnerships (dyads, triads,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Roommates</a:t>
            </a:r>
          </a:p>
          <a:p>
            <a:pPr lvl="1"/>
            <a:r>
              <a:rPr lang="en-US" dirty="0"/>
              <a:t>Friends</a:t>
            </a:r>
          </a:p>
          <a:p>
            <a:pPr lvl="1"/>
            <a:r>
              <a:rPr lang="en-US" dirty="0"/>
              <a:t>Organization members</a:t>
            </a:r>
          </a:p>
          <a:p>
            <a:r>
              <a:rPr lang="en-US" dirty="0"/>
              <a:t>Typically focuses on improving communication. </a:t>
            </a:r>
          </a:p>
        </p:txBody>
      </p:sp>
    </p:spTree>
    <p:extLst>
      <p:ext uri="{BB962C8B-B14F-4D97-AF65-F5344CB8AC3E}">
        <p14:creationId xmlns:p14="http://schemas.microsoft.com/office/powerpoint/2010/main" val="37004854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altLang="en-US" b="1" dirty="0"/>
              <a:t>Student Counseling Center Contact Information:</a:t>
            </a:r>
          </a:p>
        </p:txBody>
      </p:sp>
      <p:sp>
        <p:nvSpPr>
          <p:cNvPr id="17410" name="Rectangle 5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4200" b="1" dirty="0"/>
              <a:t>Where:  201 Student Wellness Center</a:t>
            </a:r>
          </a:p>
          <a:p>
            <a:pPr marL="480060" lvl="1" indent="0">
              <a:buNone/>
            </a:pPr>
            <a:r>
              <a:rPr lang="en-US" altLang="en-US" sz="3900" b="1" dirty="0"/>
              <a:t>                 (on corner of Flint and Main)</a:t>
            </a:r>
          </a:p>
          <a:p>
            <a:pPr marL="0" indent="0">
              <a:buNone/>
            </a:pPr>
            <a:r>
              <a:rPr lang="en-US" altLang="en-US" sz="4200" b="1" dirty="0"/>
              <a:t>Phone : (806) 742-3674</a:t>
            </a:r>
          </a:p>
          <a:p>
            <a:pPr marL="0" indent="0">
              <a:buNone/>
            </a:pPr>
            <a:r>
              <a:rPr lang="en-US" altLang="en-US" sz="4200" b="1" dirty="0"/>
              <a:t>Website: http://counseling.ttu.edu</a:t>
            </a:r>
          </a:p>
        </p:txBody>
      </p:sp>
      <p:pic>
        <p:nvPicPr>
          <p:cNvPr id="4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0107" y="6629400"/>
            <a:ext cx="4686300" cy="313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0018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tx1">
                <a:lumMod val="65000"/>
                <a:lumOff val="35000"/>
              </a:schemeClr>
            </a:gs>
            <a:gs pos="83000">
              <a:schemeClr val="tx1">
                <a:lumMod val="65000"/>
                <a:lumOff val="35000"/>
              </a:schemeClr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1638" y="0"/>
            <a:ext cx="14944725" cy="10287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2496" y="0"/>
            <a:ext cx="14923008" cy="10287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856E00-5C4B-B390-6E49-72A0FB61D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970" y="2298036"/>
            <a:ext cx="13716000" cy="4146042"/>
          </a:xfrm>
        </p:spPr>
        <p:txBody>
          <a:bodyPr vert="horz" lIns="137160" tIns="68580" rIns="137160" bIns="68580" rtlCol="0" anchor="ctr">
            <a:normAutofit/>
          </a:bodyPr>
          <a:lstStyle/>
          <a:p>
            <a:pPr algn="ctr" defTabSz="1371600"/>
            <a:r>
              <a:rPr lang="en-US" sz="10800" b="1">
                <a:latin typeface="Avenir Next LT Pro" panose="020B0504020202020204" pitchFamily="34" charset="0"/>
              </a:rPr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54747-7FE9-6E1E-D1C9-E617E58AF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7378" y="5895976"/>
            <a:ext cx="12387264" cy="947738"/>
          </a:xfrm>
        </p:spPr>
        <p:txBody>
          <a:bodyPr vert="horz" lIns="137160" tIns="68580" rIns="137160" bIns="68580" rtlCol="0" anchor="ctr">
            <a:normAutofit/>
          </a:bodyPr>
          <a:lstStyle/>
          <a:p>
            <a:pPr marL="0" indent="0" algn="ctr" defTabSz="1371600">
              <a:buNone/>
            </a:pPr>
            <a:r>
              <a:rPr lang="en-US" b="1" kern="1200">
                <a:solidFill>
                  <a:schemeClr val="tx1"/>
                </a:solidFill>
                <a:latin typeface="Avenir Next LT Pro" panose="020B0504020202020204" pitchFamily="34" charset="0"/>
              </a:rPr>
              <a:t>Use the Zoom Q&amp;A feature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0" y="8287179"/>
            <a:ext cx="7132320" cy="411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564389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AC9A9-F675-2E09-7D02-71352D3FC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 Raider Family Webinar Series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8D3A5C-5956-E736-6C12-B633B3097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4C9B36-DD4A-A534-A104-2AAC7B0B2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038" y="4063048"/>
            <a:ext cx="3390244" cy="3390244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F7E328BA-4DD1-8CBE-0EDA-7F12BFE1A9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3619500"/>
            <a:ext cx="7591022" cy="4574117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>
                <a:solidFill>
                  <a:schemeClr val="bg1"/>
                </a:solidFill>
              </a:rPr>
              <a:t>Up Next: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b="1" dirty="0">
                <a:solidFill>
                  <a:schemeClr val="bg1"/>
                </a:solidFill>
              </a:rPr>
              <a:t>Campus Safety at Texas Tech – June 17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b="1" dirty="0">
                <a:solidFill>
                  <a:schemeClr val="bg1"/>
                </a:solidFill>
              </a:rPr>
              <a:t>Academic Success at Texas Tech – July 8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b="1" dirty="0">
                <a:solidFill>
                  <a:schemeClr val="bg1"/>
                </a:solidFill>
              </a:rPr>
              <a:t>Preparing Your Red Raider for On-Campus Living – July 22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52E3A79-1A14-93F3-0496-B707A010E9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9100" y="8545720"/>
            <a:ext cx="17449800" cy="1071830"/>
          </a:xfrm>
        </p:spPr>
        <p:txBody>
          <a:bodyPr numCol="3"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b="1" dirty="0"/>
              <a:t>Parent and Family Relations</a:t>
            </a:r>
          </a:p>
          <a:p>
            <a:pPr marL="0" indent="0" algn="ctr">
              <a:buNone/>
            </a:pPr>
            <a:r>
              <a:rPr lang="en-US" dirty="0">
                <a:hlinkClick r:id="rId5"/>
              </a:rPr>
              <a:t>parent@ttu.edu</a:t>
            </a:r>
            <a:endParaRPr lang="en-US" dirty="0"/>
          </a:p>
          <a:p>
            <a:pPr marL="0" indent="0" algn="ctr">
              <a:buNone/>
            </a:pPr>
            <a:r>
              <a:rPr lang="en-US" b="1" dirty="0"/>
              <a:t>Student Health Services</a:t>
            </a:r>
          </a:p>
          <a:p>
            <a:pPr marL="0" indent="0" algn="ctr">
              <a:buNone/>
            </a:pPr>
            <a:r>
              <a:rPr lang="en-US" dirty="0">
                <a:hlinkClick r:id="rId6"/>
              </a:rPr>
              <a:t>studenthealthservices@ttuhsc.edu</a:t>
            </a:r>
            <a:r>
              <a:rPr lang="en-US" dirty="0"/>
              <a:t> </a:t>
            </a:r>
            <a:r>
              <a:rPr lang="en-US" b="1" dirty="0"/>
              <a:t>Student Counseling Center</a:t>
            </a:r>
          </a:p>
          <a:p>
            <a:pPr marL="0" indent="0" algn="ctr">
              <a:buNone/>
            </a:pPr>
            <a:r>
              <a:rPr lang="en-US" dirty="0">
                <a:hlinkClick r:id="rId7"/>
              </a:rPr>
              <a:t>StudentCounselingCenter@ttu.edu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91C016-D615-0C0A-2DD6-DADCB8223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272" y="5664959"/>
            <a:ext cx="1766609" cy="177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4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FBA02-740A-9C38-6857-B8253FAD2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834" y="459365"/>
            <a:ext cx="15773400" cy="1716447"/>
          </a:xfrm>
        </p:spPr>
        <p:txBody>
          <a:bodyPr/>
          <a:lstStyle/>
          <a:p>
            <a:pPr algn="ctr"/>
            <a:r>
              <a:rPr lang="en-US" dirty="0"/>
              <a:t>Student Health &amp; Wellness Fee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33511-A242-7BB9-F67E-FE195F99C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85658" y="2369129"/>
            <a:ext cx="12500120" cy="4037405"/>
          </a:xfrm>
        </p:spPr>
        <p:txBody>
          <a:bodyPr>
            <a:normAutofit/>
          </a:bodyPr>
          <a:lstStyle/>
          <a:p>
            <a:r>
              <a:rPr lang="en-US" dirty="0"/>
              <a:t>Includes exclusive access to our building facilities such as: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/>
              <a:t>Pharmacy 			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/>
              <a:t>Laboratory &amp; Xray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/>
              <a:t>Urgent Care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/>
              <a:t>Primary Care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/>
              <a:t>&amp; More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3ADA5C-68F1-4588-8FEA-E55129697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717" y="6406536"/>
            <a:ext cx="3891516" cy="2594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C1DFDB-A6E4-4811-9343-40947F399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658" y="6406535"/>
            <a:ext cx="4103060" cy="25943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0402E4-7B15-4AB4-8A7A-7B472BB82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0233" y="6406537"/>
            <a:ext cx="3891516" cy="25943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290DDC-D156-40D1-BB15-5387ED1CE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5535" y="3029079"/>
            <a:ext cx="4816550" cy="321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68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8D3AD-00CA-0264-FB64-A670A8C72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Convenient Specialty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9DEB3-B1CB-7497-B616-F5A8C80B91D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Women's health</a:t>
            </a:r>
          </a:p>
          <a:p>
            <a:r>
              <a:rPr lang="en-US" dirty="0"/>
              <a:t>Behavioral Health</a:t>
            </a:r>
          </a:p>
          <a:p>
            <a:r>
              <a:rPr lang="en-US" dirty="0"/>
              <a:t>Sports Medicine</a:t>
            </a:r>
          </a:p>
          <a:p>
            <a:r>
              <a:rPr lang="en-US" dirty="0"/>
              <a:t>Psychiatry </a:t>
            </a:r>
          </a:p>
          <a:p>
            <a:r>
              <a:rPr lang="en-US" dirty="0"/>
              <a:t>Gyn- Specialized MD</a:t>
            </a:r>
          </a:p>
          <a:p>
            <a:r>
              <a:rPr lang="en-US" dirty="0"/>
              <a:t>Dermatology </a:t>
            </a:r>
          </a:p>
          <a:p>
            <a:r>
              <a:rPr lang="en-US" dirty="0"/>
              <a:t>ADHD Testing </a:t>
            </a:r>
          </a:p>
          <a:p>
            <a:r>
              <a:rPr lang="en-US" dirty="0"/>
              <a:t>Eating Disorder </a:t>
            </a:r>
          </a:p>
          <a:p>
            <a:r>
              <a:rPr lang="en-US" dirty="0"/>
              <a:t>Licensed Professional Counselors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24C64F-E300-4CE9-B7A8-7645A76E44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5835" y="2900806"/>
            <a:ext cx="6306671" cy="448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00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A4EE6-B2DD-4F5C-5071-6C00CCE37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Billing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6427D-6E5A-460B-E1CA-48F0E02B5C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1893" y="2743201"/>
            <a:ext cx="9561569" cy="5832764"/>
          </a:xfrm>
        </p:spPr>
        <p:txBody>
          <a:bodyPr/>
          <a:lstStyle/>
          <a:p>
            <a:r>
              <a:rPr lang="en-US" dirty="0"/>
              <a:t>Self Pay- $40% discount &amp; can bill to Student Business services account. </a:t>
            </a:r>
          </a:p>
          <a:p>
            <a:r>
              <a:rPr lang="en-US" dirty="0"/>
              <a:t>Insured- Collect copay and coinsurance </a:t>
            </a:r>
          </a:p>
          <a:p>
            <a:r>
              <a:rPr lang="en-US" dirty="0"/>
              <a:t>Academic Health Care plan- Purchase BCBS plan through the Academic Health Care and all service all 100% Covered.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D15254-DDD3-4551-A6BD-EBDCD9709D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2956" y="2743200"/>
            <a:ext cx="8001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01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DC9F6-1BC6-4A44-9840-6A946740A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Scheduling is now just a click away…….</a:t>
            </a:r>
          </a:p>
        </p:txBody>
      </p:sp>
      <p:pic>
        <p:nvPicPr>
          <p:cNvPr id="5" name="Picture 4" descr="Promotional graphic featuring a stethoscope shaped like a heart, a QR code, and a smartphone screen displaying MyChart app interface for Texas Tech Student Health Services. The design highlights MyChart powered by Epic, encouraging users to download the health management app with logos and a heartbeat line accent.">
            <a:extLst>
              <a:ext uri="{FF2B5EF4-FFF2-40B4-BE49-F238E27FC236}">
                <a16:creationId xmlns:a16="http://schemas.microsoft.com/office/drawing/2014/main" id="{B9CB836F-931D-45C5-A7EC-9E3240854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342" y="1776542"/>
            <a:ext cx="5661212" cy="707651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5740BD-61E7-4D4A-8D1A-BFD4C79C70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83389" y="1976720"/>
            <a:ext cx="9263012" cy="6876336"/>
          </a:xfrm>
        </p:spPr>
        <p:txBody>
          <a:bodyPr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4400" dirty="0">
                <a:solidFill>
                  <a:srgbClr val="000000"/>
                </a:solidFill>
                <a:latin typeface="Archer"/>
              </a:rPr>
              <a:t>Manage Appointments - Schedule, reschedule or cancel appointments. View past and upcoming appointments.</a:t>
            </a:r>
          </a:p>
          <a:p>
            <a:r>
              <a:rPr lang="en-US" sz="14400" dirty="0"/>
              <a:t>Pay your bill-Review account balances and securely pay online. </a:t>
            </a:r>
            <a:endParaRPr lang="en-US" sz="14400" dirty="0">
              <a:solidFill>
                <a:srgbClr val="000000"/>
              </a:solidFill>
              <a:latin typeface="Archer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400" dirty="0">
                <a:solidFill>
                  <a:srgbClr val="000000"/>
                </a:solidFill>
                <a:latin typeface="Archer"/>
              </a:rPr>
              <a:t>Request Prescription Refills - Review, refill and request your prescriptions.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400" dirty="0">
                <a:solidFill>
                  <a:srgbClr val="000000"/>
                </a:solidFill>
                <a:latin typeface="Archer"/>
              </a:rPr>
              <a:t>Find a Doctor - Many of our providers and specialists are available to schedule through MyChart or Find a Doctor.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400" dirty="0">
                <a:solidFill>
                  <a:srgbClr val="000000"/>
                </a:solidFill>
                <a:latin typeface="Archer"/>
              </a:rPr>
              <a:t>Access Medical History - Review test results, immunizations, visit summaries and next steps.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400" dirty="0">
                <a:solidFill>
                  <a:srgbClr val="000000"/>
                </a:solidFill>
                <a:latin typeface="Archer"/>
              </a:rPr>
              <a:t>Message Your Doctor - Get answers to your medical questions in a secure chat with your medical team.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402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B31C1-F5AA-31A8-1C21-54AE3BF50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Medicine- Fitwell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5F4AE-0F64-0553-A3A9-8B77EE7173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Texas Tech UREC Fitness and Wellness Program collaborates with the Exercise Medicine on- campus program to promote physical actively as a vital sign of health. </a:t>
            </a:r>
          </a:p>
          <a:p>
            <a:pPr lvl="1"/>
            <a:r>
              <a:rPr lang="en-US" dirty="0"/>
              <a:t>Program Promotes: </a:t>
            </a:r>
          </a:p>
          <a:p>
            <a:pPr lvl="2"/>
            <a:r>
              <a:rPr lang="en-US" sz="3600" dirty="0"/>
              <a:t>Making movement a part of the daily campus culture. </a:t>
            </a:r>
          </a:p>
          <a:p>
            <a:pPr lvl="2"/>
            <a:r>
              <a:rPr lang="en-US" sz="3600" dirty="0"/>
              <a:t>Assessing physical activity at every Student Health clinic visit. </a:t>
            </a:r>
          </a:p>
          <a:p>
            <a:pPr lvl="2"/>
            <a:r>
              <a:rPr lang="en-US" sz="3600" dirty="0"/>
              <a:t>Providing students with the tools necessary to strengthen healthy physical activity habits that can last a lifetime. </a:t>
            </a:r>
          </a:p>
          <a:p>
            <a:pPr lvl="2"/>
            <a:r>
              <a:rPr lang="en-US" sz="3600" dirty="0"/>
              <a:t>Connecting university healthcare providers with university health fitness specialist to provide a referral system for exercise prescriptions. </a:t>
            </a:r>
          </a:p>
          <a:p>
            <a:pPr lvl="2"/>
            <a:r>
              <a:rPr lang="en-US" sz="3600" dirty="0"/>
              <a:t>This program is currently offering a 1-on-1 meeting plus 1 personal training sessions for free group fitness is free. You can also choose F45 and CrossFit. Referral is required. </a:t>
            </a:r>
          </a:p>
        </p:txBody>
      </p:sp>
    </p:spTree>
    <p:extLst>
      <p:ext uri="{BB962C8B-B14F-4D97-AF65-F5344CB8AC3E}">
        <p14:creationId xmlns:p14="http://schemas.microsoft.com/office/powerpoint/2010/main" val="3340825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38C38-C1E3-2DE7-599C-6307684A9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6212" y="547689"/>
            <a:ext cx="9130187" cy="1031730"/>
          </a:xfrm>
        </p:spPr>
        <p:txBody>
          <a:bodyPr/>
          <a:lstStyle/>
          <a:p>
            <a:r>
              <a:rPr lang="en-US" dirty="0">
                <a:solidFill>
                  <a:srgbClr val="96D5D2"/>
                </a:solidFill>
              </a:rPr>
              <a:t>Volunteer opportunities</a:t>
            </a:r>
          </a:p>
        </p:txBody>
      </p:sp>
      <p:pic>
        <p:nvPicPr>
          <p:cNvPr id="5" name="Picture 4" descr="Photograph showing Raider Red interacting with a staff member inside a building. Below, a volunteer recruitment flyer invites individuals to become Patient Navigators, providing an email contact for resume submission and featuring Texas Tech Student Health Services branding.">
            <a:extLst>
              <a:ext uri="{FF2B5EF4-FFF2-40B4-BE49-F238E27FC236}">
                <a16:creationId xmlns:a16="http://schemas.microsoft.com/office/drawing/2014/main" id="{DBBAD4FC-5E8A-4A91-9EC5-56B4B9A72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642" y="648939"/>
            <a:ext cx="6461517" cy="79915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83EBC8-4EE0-115E-27F9-496F194A141D}"/>
              </a:ext>
            </a:extLst>
          </p:cNvPr>
          <p:cNvSpPr txBox="1"/>
          <p:nvPr/>
        </p:nvSpPr>
        <p:spPr>
          <a:xfrm>
            <a:off x="9144000" y="2281178"/>
            <a:ext cx="6702015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Volunteer Experience: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Customer Service Experience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Clinic Experience 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Professional setting 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Panelist 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Letter of recommendations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24822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AFE30-C0DA-4A26-A3B1-68A9B6D28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461" y="918081"/>
            <a:ext cx="16804797" cy="1031730"/>
          </a:xfrm>
        </p:spPr>
        <p:txBody>
          <a:bodyPr/>
          <a:lstStyle/>
          <a:p>
            <a:r>
              <a:rPr lang="en-US" dirty="0"/>
              <a:t>Are you involved in SFL or an organization here on campus?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539146-B3B6-4337-AF05-0A7C14624EC4}"/>
              </a:ext>
            </a:extLst>
          </p:cNvPr>
          <p:cNvSpPr txBox="1"/>
          <p:nvPr/>
        </p:nvSpPr>
        <p:spPr>
          <a:xfrm>
            <a:off x="1694330" y="3271371"/>
            <a:ext cx="6702015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Topics: 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Mental Health 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Men’s Health 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Sleep hygiene 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Women's health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Additional topics will be reviewed and subject to approval. 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Picture 6" descr="Promotional flyer featuring a QR code for requesting a personalized presentation from Student Health Services, with instructions to &quot;Scan Me.&quot;">
            <a:extLst>
              <a:ext uri="{FF2B5EF4-FFF2-40B4-BE49-F238E27FC236}">
                <a16:creationId xmlns:a16="http://schemas.microsoft.com/office/drawing/2014/main" id="{6413BCB1-9824-485D-99B3-ADACB9FCA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657" y="2689412"/>
            <a:ext cx="4916244" cy="61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101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8">
      <a:dk1>
        <a:sysClr val="windowText" lastClr="000000"/>
      </a:dk1>
      <a:lt1>
        <a:sysClr val="window" lastClr="FFFFFF"/>
      </a:lt1>
      <a:dk2>
        <a:srgbClr val="C00000"/>
      </a:dk2>
      <a:lt2>
        <a:srgbClr val="E7E6E6"/>
      </a:lt2>
      <a:accent1>
        <a:srgbClr val="C00000"/>
      </a:accent1>
      <a:accent2>
        <a:srgbClr val="FF0000"/>
      </a:accent2>
      <a:accent3>
        <a:srgbClr val="A5A5A5"/>
      </a:accent3>
      <a:accent4>
        <a:srgbClr val="C490AA"/>
      </a:accent4>
      <a:accent5>
        <a:srgbClr val="3F3F3F"/>
      </a:accent5>
      <a:accent6>
        <a:srgbClr val="AEABAB"/>
      </a:accent6>
      <a:hlink>
        <a:srgbClr val="D0CECE"/>
      </a:hlink>
      <a:folHlink>
        <a:srgbClr val="C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mpact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cb78acf-9f79-4311-be65-09aa57c3a9c9" xsi:nil="true"/>
    <lcf76f155ced4ddcb4097134ff3c332f xmlns="923a23ed-d79d-4ffa-87bc-a3509c3f15f5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13397F3B5F6F488296E000CDEAC546" ma:contentTypeVersion="19" ma:contentTypeDescription="Create a new document." ma:contentTypeScope="" ma:versionID="10d408ddd50822fbe16ddd7f67e94fe7">
  <xsd:schema xmlns:xsd="http://www.w3.org/2001/XMLSchema" xmlns:xs="http://www.w3.org/2001/XMLSchema" xmlns:p="http://schemas.microsoft.com/office/2006/metadata/properties" xmlns:ns2="923a23ed-d79d-4ffa-87bc-a3509c3f15f5" xmlns:ns3="7cb78acf-9f79-4311-be65-09aa57c3a9c9" targetNamespace="http://schemas.microsoft.com/office/2006/metadata/properties" ma:root="true" ma:fieldsID="b6cf4d7fd1b74e66f422544b8dc0ed92" ns2:_="" ns3:_="">
    <xsd:import namespace="923a23ed-d79d-4ffa-87bc-a3509c3f15f5"/>
    <xsd:import namespace="7cb78acf-9f79-4311-be65-09aa57c3a9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3a23ed-d79d-4ffa-87bc-a3509c3f15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7c65ed7-e385-4001-9a0e-7979134055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b78acf-9f79-4311-be65-09aa57c3a9c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6242bc9-04c3-48d7-a096-602d54c80c58}" ma:internalName="TaxCatchAll" ma:showField="CatchAllData" ma:web="7cb78acf-9f79-4311-be65-09aa57c3a9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CC2585-BE29-4333-A293-8F87664519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24A6D4-CC78-41BC-89EC-FB917F0A307C}">
  <ds:schemaRefs>
    <ds:schemaRef ds:uri="7cb78acf-9f79-4311-be65-09aa57c3a9c9"/>
    <ds:schemaRef ds:uri="923a23ed-d79d-4ffa-87bc-a3509c3f15f5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03562FF-6060-4A9B-AC25-234D0E0E0B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3a23ed-d79d-4ffa-87bc-a3509c3f15f5"/>
    <ds:schemaRef ds:uri="7cb78acf-9f79-4311-be65-09aa57c3a9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1176</Words>
  <Application>Microsoft Office PowerPoint</Application>
  <PresentationFormat>Custom</PresentationFormat>
  <Paragraphs>180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Corbel</vt:lpstr>
      <vt:lpstr>Calibri Light</vt:lpstr>
      <vt:lpstr>Archer</vt:lpstr>
      <vt:lpstr>Calibri</vt:lpstr>
      <vt:lpstr>Avenir Next LT Pro</vt:lpstr>
      <vt:lpstr>Open Sans</vt:lpstr>
      <vt:lpstr>Wingdings 2</vt:lpstr>
      <vt:lpstr>Freestyle Script</vt:lpstr>
      <vt:lpstr>Courier New</vt:lpstr>
      <vt:lpstr>Arial</vt:lpstr>
      <vt:lpstr>NanumGothic</vt:lpstr>
      <vt:lpstr>Century Schoolbook</vt:lpstr>
      <vt:lpstr>Office Theme</vt:lpstr>
      <vt:lpstr>1_Office Theme</vt:lpstr>
      <vt:lpstr>Impact Slides</vt:lpstr>
      <vt:lpstr>2_Office Theme</vt:lpstr>
      <vt:lpstr>Feathered</vt:lpstr>
      <vt:lpstr>Health and Wellbeing at Texas Tech</vt:lpstr>
      <vt:lpstr>Student Health Services</vt:lpstr>
      <vt:lpstr>Student Health &amp; Wellness Fee</vt:lpstr>
      <vt:lpstr>Convenient Specialty Care</vt:lpstr>
      <vt:lpstr>Billing </vt:lpstr>
      <vt:lpstr>Scheduling is now just a click away…….</vt:lpstr>
      <vt:lpstr>Exercise Medicine- Fitwell </vt:lpstr>
      <vt:lpstr>Volunteer opportunities</vt:lpstr>
      <vt:lpstr>Are you involved in SFL or an organization here on campus? </vt:lpstr>
      <vt:lpstr>Follow us on Instagram  </vt:lpstr>
      <vt:lpstr>Now offering flu vaccines!</vt:lpstr>
      <vt:lpstr>We care for the Red Raider Student Body! </vt:lpstr>
      <vt:lpstr>Student Counseling Center</vt:lpstr>
      <vt:lpstr>Basic Info</vt:lpstr>
      <vt:lpstr>Walk-In Clinic</vt:lpstr>
      <vt:lpstr>          Services</vt:lpstr>
      <vt:lpstr>Confidentiality of Services</vt:lpstr>
      <vt:lpstr>Manage Your Mood</vt:lpstr>
      <vt:lpstr>Manage Your Mood Online</vt:lpstr>
      <vt:lpstr>MindSpa</vt:lpstr>
      <vt:lpstr>Therapy Online</vt:lpstr>
      <vt:lpstr>Bibliotherapy</vt:lpstr>
      <vt:lpstr>Individual Therapy</vt:lpstr>
      <vt:lpstr>Group Therapy</vt:lpstr>
      <vt:lpstr>Relationship Therapy</vt:lpstr>
      <vt:lpstr>Student Counseling Center Contact Information:</vt:lpstr>
      <vt:lpstr>Questions?</vt:lpstr>
      <vt:lpstr>Red Raider Family Webinar Series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Fitness and Wellness</dc:title>
  <dc:creator>Brannon, Morgan</dc:creator>
  <cp:lastModifiedBy>Brannon, Morgan</cp:lastModifiedBy>
  <cp:revision>22</cp:revision>
  <dcterms:created xsi:type="dcterms:W3CDTF">2006-08-16T00:00:00Z</dcterms:created>
  <dcterms:modified xsi:type="dcterms:W3CDTF">2026-06-10T14:37:46Z</dcterms:modified>
  <dc:identifier>DAGjaEhcuMc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0x0101003D13397F3B5F6F488296E000CDEAC546</vt:lpwstr>
  </property>
  <property fmtid="{D5CDD505-2E9C-101B-9397-08002B2CF9AE}" pid="3" name="MediaServiceImageTags">
    <vt:lpwstr/>
  </property>
</Properties>
</file>