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60" r:id="rId5"/>
  </p:sldMasterIdLst>
  <p:notesMasterIdLst>
    <p:notesMasterId r:id="rId12"/>
  </p:notesMasterIdLst>
  <p:sldIdLst>
    <p:sldId id="268" r:id="rId6"/>
    <p:sldId id="391" r:id="rId7"/>
    <p:sldId id="257" r:id="rId8"/>
    <p:sldId id="263" r:id="rId9"/>
    <p:sldId id="390" r:id="rId10"/>
    <p:sldId id="269" r:id="rId11"/>
  </p:sldIdLst>
  <p:sldSz cx="18288000" cy="10287000"/>
  <p:notesSz cx="6858000" cy="9144000"/>
  <p:embeddedFontLst>
    <p:embeddedFont>
      <p:font typeface="Avenir Next LT Pro" panose="020B0504020202020204" pitchFamily="34" charset="0"/>
      <p:regular r:id="rId13"/>
      <p:bold r:id="rId14"/>
      <p:italic r:id="rId15"/>
      <p:boldItalic r:id="rId16"/>
    </p:embeddedFont>
    <p:embeddedFont>
      <p:font typeface="Open Sans" panose="020B060603050402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67B59A-C148-1812-7207-416267E37CFF}" v="763" dt="2026-09-21T15:39:39.662"/>
    <p1510:client id="{55845F01-4D39-40C9-8120-370B50E5A30E}" v="245" dt="2026-09-21T17:34:04.8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3" autoAdjust="0"/>
  </p:normalViewPr>
  <p:slideViewPr>
    <p:cSldViewPr snapToGrid="0">
      <p:cViewPr>
        <p:scale>
          <a:sx n="33" d="100"/>
          <a:sy n="33" d="100"/>
        </p:scale>
        <p:origin x="2214" y="13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aniodis, Matthew" userId="S::mgianiod@ttu.edu::a859e4b5-b023-44be-8aed-102914888de8" providerId="AD" clId="Web-{0F143AF2-C1FE-3C0C-267F-D765EC84E751}"/>
    <pc:docChg chg="addSld modSld sldOrd">
      <pc:chgData name="Gianiodis, Matthew" userId="S::mgianiod@ttu.edu::a859e4b5-b023-44be-8aed-102914888de8" providerId="AD" clId="Web-{0F143AF2-C1FE-3C0C-267F-D765EC84E751}" dt="2026-09-17T15:13:08.586" v="153"/>
      <pc:docMkLst>
        <pc:docMk/>
      </pc:docMkLst>
      <pc:sldChg chg="modSp add">
        <pc:chgData name="Gianiodis, Matthew" userId="S::mgianiod@ttu.edu::a859e4b5-b023-44be-8aed-102914888de8" providerId="AD" clId="Web-{0F143AF2-C1FE-3C0C-267F-D765EC84E751}" dt="2026-09-17T15:12:43.444" v="151" actId="20577"/>
        <pc:sldMkLst>
          <pc:docMk/>
          <pc:sldMk cId="0" sldId="257"/>
        </pc:sldMkLst>
      </pc:sldChg>
      <pc:sldChg chg="add ord">
        <pc:chgData name="Gianiodis, Matthew" userId="S::mgianiod@ttu.edu::a859e4b5-b023-44be-8aed-102914888de8" providerId="AD" clId="Web-{0F143AF2-C1FE-3C0C-267F-D765EC84E751}" dt="2026-09-17T15:13:08.586" v="153"/>
        <pc:sldMkLst>
          <pc:docMk/>
          <pc:sldMk cId="0" sldId="263"/>
        </pc:sldMkLst>
      </pc:sldChg>
    </pc:docChg>
  </pc:docChgLst>
  <pc:docChgLst>
    <pc:chgData name="Watson, Connie" userId="f36e5739-13b1-4802-95bd-91b4203ba088" providerId="ADAL" clId="{B511123F-FC21-48FE-BF7A-CB34E32C4AB8}"/>
    <pc:docChg chg="modSld">
      <pc:chgData name="Watson, Connie" userId="f36e5739-13b1-4802-95bd-91b4203ba088" providerId="ADAL" clId="{B511123F-FC21-48FE-BF7A-CB34E32C4AB8}" dt="2026-09-04T19:56:05.806" v="15" actId="20577"/>
      <pc:docMkLst>
        <pc:docMk/>
      </pc:docMkLst>
      <pc:sldChg chg="addSp mod">
        <pc:chgData name="Watson, Connie" userId="f36e5739-13b1-4802-95bd-91b4203ba088" providerId="ADAL" clId="{B511123F-FC21-48FE-BF7A-CB34E32C4AB8}" dt="2026-09-04T19:23:50.174" v="0" actId="22"/>
        <pc:sldMkLst>
          <pc:docMk/>
          <pc:sldMk cId="1597703239" sldId="269"/>
        </pc:sldMkLst>
      </pc:sldChg>
    </pc:docChg>
  </pc:docChgLst>
  <pc:docChgLst>
    <pc:chgData name="German, Jordon" userId="S::jordon.german@ttu.edu::c08b4789-8898-4441-a379-5b42d7d59c56" providerId="AD" clId="Web-{0767B59A-C148-1812-7207-416267E37CFF}"/>
    <pc:docChg chg="addSld delSld modSld">
      <pc:chgData name="German, Jordon" userId="S::jordon.german@ttu.edu::c08b4789-8898-4441-a379-5b42d7d59c56" providerId="AD" clId="Web-{0767B59A-C148-1812-7207-416267E37CFF}" dt="2026-09-21T15:39:39.662" v="580"/>
      <pc:docMkLst>
        <pc:docMk/>
      </pc:docMkLst>
      <pc:sldChg chg="addSp delSp modSp new mod setBg">
        <pc:chgData name="German, Jordon" userId="S::jordon.german@ttu.edu::c08b4789-8898-4441-a379-5b42d7d59c56" providerId="AD" clId="Web-{0767B59A-C148-1812-7207-416267E37CFF}" dt="2026-09-21T15:39:39.662" v="580"/>
        <pc:sldMkLst>
          <pc:docMk/>
          <pc:sldMk cId="45808459" sldId="391"/>
        </pc:sldMkLst>
        <pc:spChg chg="mod">
          <ac:chgData name="German, Jordon" userId="S::jordon.german@ttu.edu::c08b4789-8898-4441-a379-5b42d7d59c56" providerId="AD" clId="Web-{0767B59A-C148-1812-7207-416267E37CFF}" dt="2026-09-21T14:58:31.737" v="415" actId="20577"/>
          <ac:spMkLst>
            <pc:docMk/>
            <pc:sldMk cId="45808459" sldId="391"/>
            <ac:spMk id="2" creationId="{7D0B1217-0D26-8C9D-BC4C-878ADF960049}"/>
          </ac:spMkLst>
        </pc:spChg>
        <pc:spChg chg="add del mod">
          <ac:chgData name="German, Jordon" userId="S::jordon.german@ttu.edu::c08b4789-8898-4441-a379-5b42d7d59c56" providerId="AD" clId="Web-{0767B59A-C148-1812-7207-416267E37CFF}" dt="2026-09-21T15:00:43.809" v="573" actId="20577"/>
          <ac:spMkLst>
            <pc:docMk/>
            <pc:sldMk cId="45808459" sldId="391"/>
            <ac:spMk id="3" creationId="{8FCFE954-2DA8-330E-C125-BC884DAC7830}"/>
          </ac:spMkLst>
        </pc:spChg>
        <pc:spChg chg="add mod">
          <ac:chgData name="German, Jordon" userId="S::jordon.german@ttu.edu::c08b4789-8898-4441-a379-5b42d7d59c56" providerId="AD" clId="Web-{0767B59A-C148-1812-7207-416267E37CFF}" dt="2026-09-21T14:58:43.285" v="417" actId="20577"/>
          <ac:spMkLst>
            <pc:docMk/>
            <pc:sldMk cId="45808459" sldId="391"/>
            <ac:spMk id="4" creationId="{FEF89A48-46F8-5097-9195-FA48259BBCFA}"/>
          </ac:spMkLst>
        </pc:spChg>
        <pc:spChg chg="add mod">
          <ac:chgData name="German, Jordon" userId="S::jordon.german@ttu.edu::c08b4789-8898-4441-a379-5b42d7d59c56" providerId="AD" clId="Web-{0767B59A-C148-1812-7207-416267E37CFF}" dt="2026-09-21T14:59:20.459" v="427" actId="20577"/>
          <ac:spMkLst>
            <pc:docMk/>
            <pc:sldMk cId="45808459" sldId="391"/>
            <ac:spMk id="5" creationId="{DDC18C86-CFF8-41D1-F22C-D84BFEE0A5FE}"/>
          </ac:spMkLst>
        </pc:spChg>
        <pc:graphicFrameChg chg="add del">
          <ac:chgData name="German, Jordon" userId="S::jordon.german@ttu.edu::c08b4789-8898-4441-a379-5b42d7d59c56" providerId="AD" clId="Web-{0767B59A-C148-1812-7207-416267E37CFF}" dt="2026-09-21T14:59:05.646" v="420"/>
          <ac:graphicFrameMkLst>
            <pc:docMk/>
            <pc:sldMk cId="45808459" sldId="391"/>
            <ac:graphicFrameMk id="7" creationId="{5356975F-E516-CBB2-1830-B0D277C7A723}"/>
          </ac:graphicFrameMkLst>
        </pc:graphicFrameChg>
        <pc:graphicFrameChg chg="add del">
          <ac:chgData name="German, Jordon" userId="S::jordon.german@ttu.edu::c08b4789-8898-4441-a379-5b42d7d59c56" providerId="AD" clId="Web-{0767B59A-C148-1812-7207-416267E37CFF}" dt="2026-09-21T14:59:08.396" v="422"/>
          <ac:graphicFrameMkLst>
            <pc:docMk/>
            <pc:sldMk cId="45808459" sldId="391"/>
            <ac:graphicFrameMk id="9" creationId="{28662A59-1021-B5FD-1C23-C2FE4638123B}"/>
          </ac:graphicFrameMkLst>
        </pc:graphicFrameChg>
        <pc:graphicFrameChg chg="add del">
          <ac:chgData name="German, Jordon" userId="S::jordon.german@ttu.edu::c08b4789-8898-4441-a379-5b42d7d59c56" providerId="AD" clId="Web-{0767B59A-C148-1812-7207-416267E37CFF}" dt="2026-09-21T14:59:11.037" v="424"/>
          <ac:graphicFrameMkLst>
            <pc:docMk/>
            <pc:sldMk cId="45808459" sldId="391"/>
            <ac:graphicFrameMk id="11" creationId="{C1534AC8-6C3E-1D7E-31A5-C69F69550DC2}"/>
          </ac:graphicFrameMkLst>
        </pc:graphicFrameChg>
        <pc:picChg chg="add del mod">
          <ac:chgData name="German, Jordon" userId="S::jordon.german@ttu.edu::c08b4789-8898-4441-a379-5b42d7d59c56" providerId="AD" clId="Web-{0767B59A-C148-1812-7207-416267E37CFF}" dt="2026-09-21T15:38:53.035" v="579"/>
          <ac:picMkLst>
            <pc:docMk/>
            <pc:sldMk cId="45808459" sldId="391"/>
            <ac:picMk id="49" creationId="{B554CFCF-E410-ACD6-741D-6798F16F360D}"/>
          </ac:picMkLst>
        </pc:picChg>
      </pc:sldChg>
      <pc:sldChg chg="modSp new del">
        <pc:chgData name="German, Jordon" userId="S::jordon.german@ttu.edu::c08b4789-8898-4441-a379-5b42d7d59c56" providerId="AD" clId="Web-{0767B59A-C148-1812-7207-416267E37CFF}" dt="2026-09-21T14:56:40.870" v="404"/>
        <pc:sldMkLst>
          <pc:docMk/>
          <pc:sldMk cId="3388971739" sldId="392"/>
        </pc:sldMkLst>
        <pc:spChg chg="mod">
          <ac:chgData name="German, Jordon" userId="S::jordon.german@ttu.edu::c08b4789-8898-4441-a379-5b42d7d59c56" providerId="AD" clId="Web-{0767B59A-C148-1812-7207-416267E37CFF}" dt="2026-09-21T14:56:37.166" v="403" actId="20577"/>
          <ac:spMkLst>
            <pc:docMk/>
            <pc:sldMk cId="3388971739" sldId="392"/>
            <ac:spMk id="2" creationId="{705F3B15-7861-DAE9-7E5E-6EE9FF7382C5}"/>
          </ac:spMkLst>
        </pc:spChg>
      </pc:sldChg>
    </pc:docChg>
  </pc:docChgLst>
  <pc:docChgLst>
    <pc:chgData name="Brannon, Morgan" userId="88af12d0-6902-4843-a4cb-8120c7c64d10" providerId="ADAL" clId="{EE8ED7CF-0E08-46C5-8C32-9F1FC378110D}"/>
    <pc:docChg chg="undo redo custSel addSld delSld modSld delMainMaster">
      <pc:chgData name="Brannon, Morgan" userId="88af12d0-6902-4843-a4cb-8120c7c64d10" providerId="ADAL" clId="{EE8ED7CF-0E08-46C5-8C32-9F1FC378110D}" dt="2026-09-21T17:45:25.211" v="2801" actId="207"/>
      <pc:docMkLst>
        <pc:docMk/>
      </pc:docMkLst>
      <pc:sldChg chg="addSp delSp modSp del mod">
        <pc:chgData name="Brannon, Morgan" userId="88af12d0-6902-4843-a4cb-8120c7c64d10" providerId="ADAL" clId="{EE8ED7CF-0E08-46C5-8C32-9F1FC378110D}" dt="2026-09-21T17:41:31.505" v="2650" actId="29295"/>
        <pc:sldMkLst>
          <pc:docMk/>
          <pc:sldMk cId="0" sldId="257"/>
        </pc:sldMkLst>
        <pc:spChg chg="mod">
          <ac:chgData name="Brannon, Morgan" userId="88af12d0-6902-4843-a4cb-8120c7c64d10" providerId="ADAL" clId="{EE8ED7CF-0E08-46C5-8C32-9F1FC378110D}" dt="2026-09-21T16:23:26.684" v="1819" actId="33553"/>
          <ac:spMkLst>
            <pc:docMk/>
            <pc:sldMk cId="0" sldId="257"/>
            <ac:spMk id="2" creationId="{00000000-0000-0000-0000-000000000000}"/>
          </ac:spMkLst>
        </pc:spChg>
        <pc:spChg chg="mod">
          <ac:chgData name="Brannon, Morgan" userId="88af12d0-6902-4843-a4cb-8120c7c64d10" providerId="ADAL" clId="{EE8ED7CF-0E08-46C5-8C32-9F1FC378110D}" dt="2026-09-21T17:40:53.067" v="2634" actId="1076"/>
          <ac:spMkLst>
            <pc:docMk/>
            <pc:sldMk cId="0" sldId="257"/>
            <ac:spMk id="3" creationId="{00000000-0000-0000-0000-000000000000}"/>
          </ac:spMkLst>
        </pc:spChg>
        <pc:spChg chg="mod">
          <ac:chgData name="Brannon, Morgan" userId="88af12d0-6902-4843-a4cb-8120c7c64d10" providerId="ADAL" clId="{EE8ED7CF-0E08-46C5-8C32-9F1FC378110D}" dt="2026-09-21T17:41:31.505" v="2650" actId="29295"/>
          <ac:spMkLst>
            <pc:docMk/>
            <pc:sldMk cId="0" sldId="257"/>
            <ac:spMk id="4" creationId="{00000000-0000-0000-0000-000000000000}"/>
          </ac:spMkLst>
        </pc:spChg>
        <pc:spChg chg="add del mod">
          <ac:chgData name="Brannon, Morgan" userId="88af12d0-6902-4843-a4cb-8120c7c64d10" providerId="ADAL" clId="{EE8ED7CF-0E08-46C5-8C32-9F1FC378110D}" dt="2026-09-21T17:37:57.227" v="2534" actId="478"/>
          <ac:spMkLst>
            <pc:docMk/>
            <pc:sldMk cId="0" sldId="257"/>
            <ac:spMk id="5" creationId="{00000000-0000-0000-0000-000000000000}"/>
          </ac:spMkLst>
        </pc:spChg>
        <pc:spChg chg="del mod">
          <ac:chgData name="Brannon, Morgan" userId="88af12d0-6902-4843-a4cb-8120c7c64d10" providerId="ADAL" clId="{EE8ED7CF-0E08-46C5-8C32-9F1FC378110D}" dt="2026-09-21T17:27:34.525" v="2068" actId="478"/>
          <ac:spMkLst>
            <pc:docMk/>
            <pc:sldMk cId="0" sldId="257"/>
            <ac:spMk id="6" creationId="{00000000-0000-0000-0000-000000000000}"/>
          </ac:spMkLst>
        </pc:spChg>
        <pc:spChg chg="add mod">
          <ac:chgData name="Brannon, Morgan" userId="88af12d0-6902-4843-a4cb-8120c7c64d10" providerId="ADAL" clId="{EE8ED7CF-0E08-46C5-8C32-9F1FC378110D}" dt="2026-09-21T17:41:11.133" v="2636" actId="1076"/>
          <ac:spMkLst>
            <pc:docMk/>
            <pc:sldMk cId="0" sldId="257"/>
            <ac:spMk id="8" creationId="{38FAEF66-69C4-C4A0-67A6-31B652517ABD}"/>
          </ac:spMkLst>
        </pc:spChg>
        <pc:spChg chg="add del mod">
          <ac:chgData name="Brannon, Morgan" userId="88af12d0-6902-4843-a4cb-8120c7c64d10" providerId="ADAL" clId="{EE8ED7CF-0E08-46C5-8C32-9F1FC378110D}" dt="2026-09-21T17:37:54.283" v="2533" actId="478"/>
          <ac:spMkLst>
            <pc:docMk/>
            <pc:sldMk cId="0" sldId="257"/>
            <ac:spMk id="10" creationId="{903FF843-65D7-E388-6E59-25C163EC4547}"/>
          </ac:spMkLst>
        </pc:spChg>
      </pc:sldChg>
      <pc:sldChg chg="modSp mod">
        <pc:chgData name="Brannon, Morgan" userId="88af12d0-6902-4843-a4cb-8120c7c64d10" providerId="ADAL" clId="{EE8ED7CF-0E08-46C5-8C32-9F1FC378110D}" dt="2026-09-21T17:45:25.211" v="2801" actId="207"/>
        <pc:sldMkLst>
          <pc:docMk/>
          <pc:sldMk cId="0" sldId="263"/>
        </pc:sldMkLst>
        <pc:spChg chg="mod ord">
          <ac:chgData name="Brannon, Morgan" userId="88af12d0-6902-4843-a4cb-8120c7c64d10" providerId="ADAL" clId="{EE8ED7CF-0E08-46C5-8C32-9F1FC378110D}" dt="2026-09-21T17:43:00.950" v="2737" actId="34135"/>
          <ac:spMkLst>
            <pc:docMk/>
            <pc:sldMk cId="0" sldId="263"/>
            <ac:spMk id="2" creationId="{00000000-0000-0000-0000-000000000000}"/>
          </ac:spMkLst>
        </pc:spChg>
        <pc:spChg chg="mod">
          <ac:chgData name="Brannon, Morgan" userId="88af12d0-6902-4843-a4cb-8120c7c64d10" providerId="ADAL" clId="{EE8ED7CF-0E08-46C5-8C32-9F1FC378110D}" dt="2026-09-21T17:43:14.419" v="2749" actId="1036"/>
          <ac:spMkLst>
            <pc:docMk/>
            <pc:sldMk cId="0" sldId="263"/>
            <ac:spMk id="3" creationId="{00000000-0000-0000-0000-000000000000}"/>
          </ac:spMkLst>
        </pc:spChg>
        <pc:spChg chg="mod">
          <ac:chgData name="Brannon, Morgan" userId="88af12d0-6902-4843-a4cb-8120c7c64d10" providerId="ADAL" clId="{EE8ED7CF-0E08-46C5-8C32-9F1FC378110D}" dt="2026-09-21T17:45:25.211" v="2801" actId="207"/>
          <ac:spMkLst>
            <pc:docMk/>
            <pc:sldMk cId="0" sldId="263"/>
            <ac:spMk id="4" creationId="{00000000-0000-0000-0000-000000000000}"/>
          </ac:spMkLst>
        </pc:spChg>
        <pc:spChg chg="mod">
          <ac:chgData name="Brannon, Morgan" userId="88af12d0-6902-4843-a4cb-8120c7c64d10" providerId="ADAL" clId="{EE8ED7CF-0E08-46C5-8C32-9F1FC378110D}" dt="2026-09-21T16:23:31.254" v="1820" actId="33553"/>
          <ac:spMkLst>
            <pc:docMk/>
            <pc:sldMk cId="0" sldId="263"/>
            <ac:spMk id="5" creationId="{00000000-0000-0000-0000-000000000000}"/>
          </ac:spMkLst>
        </pc:spChg>
      </pc:sldChg>
      <pc:sldChg chg="addSp delSp modSp mod">
        <pc:chgData name="Brannon, Morgan" userId="88af12d0-6902-4843-a4cb-8120c7c64d10" providerId="ADAL" clId="{EE8ED7CF-0E08-46C5-8C32-9F1FC378110D}" dt="2026-09-21T16:47:41.788" v="1851" actId="20577"/>
        <pc:sldMkLst>
          <pc:docMk/>
          <pc:sldMk cId="3457473571" sldId="268"/>
        </pc:sldMkLst>
        <pc:spChg chg="mod">
          <ac:chgData name="Brannon, Morgan" userId="88af12d0-6902-4843-a4cb-8120c7c64d10" providerId="ADAL" clId="{EE8ED7CF-0E08-46C5-8C32-9F1FC378110D}" dt="2026-09-17T14:55:56.910" v="1486" actId="1076"/>
          <ac:spMkLst>
            <pc:docMk/>
            <pc:sldMk cId="3457473571" sldId="268"/>
            <ac:spMk id="2" creationId="{441026A0-F144-A90F-9A29-857B7CF1D94D}"/>
          </ac:spMkLst>
        </pc:spChg>
        <pc:spChg chg="mod">
          <ac:chgData name="Brannon, Morgan" userId="88af12d0-6902-4843-a4cb-8120c7c64d10" providerId="ADAL" clId="{EE8ED7CF-0E08-46C5-8C32-9F1FC378110D}" dt="2026-09-21T16:47:41.788" v="1851" actId="20577"/>
          <ac:spMkLst>
            <pc:docMk/>
            <pc:sldMk cId="3457473571" sldId="268"/>
            <ac:spMk id="3" creationId="{54BE7871-3A2F-50F8-1B73-108DC4633CB3}"/>
          </ac:spMkLst>
        </pc:spChg>
        <pc:spChg chg="add mod">
          <ac:chgData name="Brannon, Morgan" userId="88af12d0-6902-4843-a4cb-8120c7c64d10" providerId="ADAL" clId="{EE8ED7CF-0E08-46C5-8C32-9F1FC378110D}" dt="2026-09-08T21:13:37.672" v="62" actId="1076"/>
          <ac:spMkLst>
            <pc:docMk/>
            <pc:sldMk cId="3457473571" sldId="268"/>
            <ac:spMk id="8" creationId="{33985B63-CDDB-66F8-D2FF-1D0D19E7746E}"/>
          </ac:spMkLst>
        </pc:spChg>
        <pc:picChg chg="add mod ord">
          <ac:chgData name="Brannon, Morgan" userId="88af12d0-6902-4843-a4cb-8120c7c64d10" providerId="ADAL" clId="{EE8ED7CF-0E08-46C5-8C32-9F1FC378110D}" dt="2026-09-08T21:18:38.037" v="93" actId="962"/>
          <ac:picMkLst>
            <pc:docMk/>
            <pc:sldMk cId="3457473571" sldId="268"/>
            <ac:picMk id="5" creationId="{9316E50F-3AD4-E170-9628-097FC42B43C4}"/>
          </ac:picMkLst>
        </pc:picChg>
      </pc:sldChg>
      <pc:sldChg chg="addSp delSp modSp mod">
        <pc:chgData name="Brannon, Morgan" userId="88af12d0-6902-4843-a4cb-8120c7c64d10" providerId="ADAL" clId="{EE8ED7CF-0E08-46C5-8C32-9F1FC378110D}" dt="2026-09-21T16:46:50.351" v="1838" actId="27636"/>
        <pc:sldMkLst>
          <pc:docMk/>
          <pc:sldMk cId="1597703239" sldId="269"/>
        </pc:sldMkLst>
        <pc:spChg chg="add mod">
          <ac:chgData name="Brannon, Morgan" userId="88af12d0-6902-4843-a4cb-8120c7c64d10" providerId="ADAL" clId="{EE8ED7CF-0E08-46C5-8C32-9F1FC378110D}" dt="2026-09-21T15:57:47.409" v="1780" actId="27636"/>
          <ac:spMkLst>
            <pc:docMk/>
            <pc:sldMk cId="1597703239" sldId="269"/>
            <ac:spMk id="7" creationId="{EF0A20FE-0CA6-4E9A-B7CD-02DF0BE8D463}"/>
          </ac:spMkLst>
        </pc:spChg>
        <pc:spChg chg="add mod ord">
          <ac:chgData name="Brannon, Morgan" userId="88af12d0-6902-4843-a4cb-8120c7c64d10" providerId="ADAL" clId="{EE8ED7CF-0E08-46C5-8C32-9F1FC378110D}" dt="2026-09-09T14:53:15.802" v="1092" actId="13244"/>
          <ac:spMkLst>
            <pc:docMk/>
            <pc:sldMk cId="1597703239" sldId="269"/>
            <ac:spMk id="10" creationId="{D5A61263-0541-4906-1594-7B282F23EC58}"/>
          </ac:spMkLst>
        </pc:spChg>
        <pc:spChg chg="add mod ord">
          <ac:chgData name="Brannon, Morgan" userId="88af12d0-6902-4843-a4cb-8120c7c64d10" providerId="ADAL" clId="{EE8ED7CF-0E08-46C5-8C32-9F1FC378110D}" dt="2026-09-21T16:46:50.351" v="1838" actId="27636"/>
          <ac:spMkLst>
            <pc:docMk/>
            <pc:sldMk cId="1597703239" sldId="269"/>
            <ac:spMk id="14" creationId="{43FF1598-7187-F39B-84E2-B5D9C7E23B54}"/>
          </ac:spMkLst>
        </pc:spChg>
        <pc:picChg chg="add mod ord">
          <ac:chgData name="Brannon, Morgan" userId="88af12d0-6902-4843-a4cb-8120c7c64d10" providerId="ADAL" clId="{EE8ED7CF-0E08-46C5-8C32-9F1FC378110D}" dt="2026-09-21T16:23:43.743" v="1821" actId="13244"/>
          <ac:picMkLst>
            <pc:docMk/>
            <pc:sldMk cId="1597703239" sldId="269"/>
            <ac:picMk id="5" creationId="{0020E72E-8D8C-C6D3-7E49-68367A3C25B1}"/>
          </ac:picMkLst>
        </pc:picChg>
        <pc:picChg chg="add del mod ord">
          <ac:chgData name="Brannon, Morgan" userId="88af12d0-6902-4843-a4cb-8120c7c64d10" providerId="ADAL" clId="{EE8ED7CF-0E08-46C5-8C32-9F1FC378110D}" dt="2026-09-18T15:00:56.880" v="1656" actId="167"/>
          <ac:picMkLst>
            <pc:docMk/>
            <pc:sldMk cId="1597703239" sldId="269"/>
            <ac:picMk id="6" creationId="{FE9E28E4-1B07-0D6E-3AD8-D0EC52E14D51}"/>
          </ac:picMkLst>
        </pc:picChg>
        <pc:picChg chg="mod ord">
          <ac:chgData name="Brannon, Morgan" userId="88af12d0-6902-4843-a4cb-8120c7c64d10" providerId="ADAL" clId="{EE8ED7CF-0E08-46C5-8C32-9F1FC378110D}" dt="2026-09-09T14:28:10.916" v="1089" actId="1076"/>
          <ac:picMkLst>
            <pc:docMk/>
            <pc:sldMk cId="1597703239" sldId="269"/>
            <ac:picMk id="11" creationId="{3E91C016-D615-0C0A-2DD6-DADCB82236DB}"/>
          </ac:picMkLst>
        </pc:picChg>
      </pc:sldChg>
      <pc:sldChg chg="modSp mod">
        <pc:chgData name="Brannon, Morgan" userId="88af12d0-6902-4843-a4cb-8120c7c64d10" providerId="ADAL" clId="{EE8ED7CF-0E08-46C5-8C32-9F1FC378110D}" dt="2026-09-08T22:01:34.477" v="433" actId="947"/>
        <pc:sldMkLst>
          <pc:docMk/>
          <pc:sldMk cId="2656438926" sldId="390"/>
        </pc:sldMkLst>
        <pc:spChg chg="mod">
          <ac:chgData name="Brannon, Morgan" userId="88af12d0-6902-4843-a4cb-8120c7c64d10" providerId="ADAL" clId="{EE8ED7CF-0E08-46C5-8C32-9F1FC378110D}" dt="2026-09-08T22:01:28.498" v="432" actId="947"/>
          <ac:spMkLst>
            <pc:docMk/>
            <pc:sldMk cId="2656438926" sldId="390"/>
            <ac:spMk id="2" creationId="{1D856E00-5C4B-B390-6E49-72A0FB61D023}"/>
          </ac:spMkLst>
        </pc:spChg>
        <pc:spChg chg="mod">
          <ac:chgData name="Brannon, Morgan" userId="88af12d0-6902-4843-a4cb-8120c7c64d10" providerId="ADAL" clId="{EE8ED7CF-0E08-46C5-8C32-9F1FC378110D}" dt="2026-09-08T22:01:34.477" v="433" actId="947"/>
          <ac:spMkLst>
            <pc:docMk/>
            <pc:sldMk cId="2656438926" sldId="390"/>
            <ac:spMk id="3" creationId="{0BE54747-7FE9-6E1E-D1C9-E617E58AFC75}"/>
          </ac:spMkLst>
        </pc:spChg>
      </pc:sldChg>
      <pc:sldChg chg="addSp delSp modSp mod">
        <pc:chgData name="Brannon, Morgan" userId="88af12d0-6902-4843-a4cb-8120c7c64d10" providerId="ADAL" clId="{EE8ED7CF-0E08-46C5-8C32-9F1FC378110D}" dt="2026-09-21T16:22:52.668" v="1811" actId="207"/>
        <pc:sldMkLst>
          <pc:docMk/>
          <pc:sldMk cId="45808459" sldId="391"/>
        </pc:sldMkLst>
        <pc:spChg chg="mod">
          <ac:chgData name="Brannon, Morgan" userId="88af12d0-6902-4843-a4cb-8120c7c64d10" providerId="ADAL" clId="{EE8ED7CF-0E08-46C5-8C32-9F1FC378110D}" dt="2026-09-21T16:22:39.866" v="1806" actId="207"/>
          <ac:spMkLst>
            <pc:docMk/>
            <pc:sldMk cId="45808459" sldId="391"/>
            <ac:spMk id="3" creationId="{8FCFE954-2DA8-330E-C125-BC884DAC7830}"/>
          </ac:spMkLst>
        </pc:spChg>
        <pc:spChg chg="mod">
          <ac:chgData name="Brannon, Morgan" userId="88af12d0-6902-4843-a4cb-8120c7c64d10" providerId="ADAL" clId="{EE8ED7CF-0E08-46C5-8C32-9F1FC378110D}" dt="2026-09-21T16:22:52.668" v="1811" actId="207"/>
          <ac:spMkLst>
            <pc:docMk/>
            <pc:sldMk cId="45808459" sldId="391"/>
            <ac:spMk id="5" creationId="{DDC18C86-CFF8-41D1-F22C-D84BFEE0A5FE}"/>
          </ac:spMkLst>
        </pc:spChg>
        <pc:spChg chg="add del mod">
          <ac:chgData name="Brannon, Morgan" userId="88af12d0-6902-4843-a4cb-8120c7c64d10" providerId="ADAL" clId="{EE8ED7CF-0E08-46C5-8C32-9F1FC378110D}" dt="2026-09-21T16:05:01.475" v="1783"/>
          <ac:spMkLst>
            <pc:docMk/>
            <pc:sldMk cId="45808459" sldId="391"/>
            <ac:spMk id="6" creationId="{777E31C4-DDB1-75A1-C681-8BDE8157C482}"/>
          </ac:spMkLst>
        </pc:spChg>
        <pc:spChg chg="add del mod">
          <ac:chgData name="Brannon, Morgan" userId="88af12d0-6902-4843-a4cb-8120c7c64d10" providerId="ADAL" clId="{EE8ED7CF-0E08-46C5-8C32-9F1FC378110D}" dt="2026-09-21T16:05:04.135" v="1786"/>
          <ac:spMkLst>
            <pc:docMk/>
            <pc:sldMk cId="45808459" sldId="391"/>
            <ac:spMk id="7" creationId="{F9D3461B-1CCB-D1CA-3708-99DC806E14C5}"/>
          </ac:spMkLst>
        </pc:spChg>
        <pc:spChg chg="add del mod">
          <ac:chgData name="Brannon, Morgan" userId="88af12d0-6902-4843-a4cb-8120c7c64d10" providerId="ADAL" clId="{EE8ED7CF-0E08-46C5-8C32-9F1FC378110D}" dt="2026-09-21T16:05:05.285" v="1789"/>
          <ac:spMkLst>
            <pc:docMk/>
            <pc:sldMk cId="45808459" sldId="391"/>
            <ac:spMk id="8" creationId="{3075C3E9-0391-6884-AE8F-8A42D4831BB1}"/>
          </ac:spMkLst>
        </pc:spChg>
        <pc:spChg chg="add del mod">
          <ac:chgData name="Brannon, Morgan" userId="88af12d0-6902-4843-a4cb-8120c7c64d10" providerId="ADAL" clId="{EE8ED7CF-0E08-46C5-8C32-9F1FC378110D}" dt="2026-09-21T16:05:06.219" v="1792"/>
          <ac:spMkLst>
            <pc:docMk/>
            <pc:sldMk cId="45808459" sldId="391"/>
            <ac:spMk id="9" creationId="{59226CF4-AC10-C9EA-A8E2-C5C3F49CE02C}"/>
          </ac:spMkLst>
        </pc:spChg>
        <pc:spChg chg="add del mod">
          <ac:chgData name="Brannon, Morgan" userId="88af12d0-6902-4843-a4cb-8120c7c64d10" providerId="ADAL" clId="{EE8ED7CF-0E08-46C5-8C32-9F1FC378110D}" dt="2026-09-21T16:22:23.186" v="1798"/>
          <ac:spMkLst>
            <pc:docMk/>
            <pc:sldMk cId="45808459" sldId="391"/>
            <ac:spMk id="10" creationId="{B5909D5C-73E3-16CE-FCE9-B504D1016869}"/>
          </ac:spMkLst>
        </pc:spChg>
        <pc:spChg chg="add del mod">
          <ac:chgData name="Brannon, Morgan" userId="88af12d0-6902-4843-a4cb-8120c7c64d10" providerId="ADAL" clId="{EE8ED7CF-0E08-46C5-8C32-9F1FC378110D}" dt="2026-09-21T16:22:24.613" v="1801"/>
          <ac:spMkLst>
            <pc:docMk/>
            <pc:sldMk cId="45808459" sldId="391"/>
            <ac:spMk id="11" creationId="{35148913-34EE-8F5A-D62A-D2DEDC310292}"/>
          </ac:spMkLst>
        </pc:spChg>
        <pc:spChg chg="add del mod">
          <ac:chgData name="Brannon, Morgan" userId="88af12d0-6902-4843-a4cb-8120c7c64d10" providerId="ADAL" clId="{EE8ED7CF-0E08-46C5-8C32-9F1FC378110D}" dt="2026-09-21T16:22:26.025" v="1804"/>
          <ac:spMkLst>
            <pc:docMk/>
            <pc:sldMk cId="45808459" sldId="391"/>
            <ac:spMk id="12" creationId="{73A2C16A-418F-77DD-448A-DE4099E9B260}"/>
          </ac:spMkLst>
        </pc:spChg>
      </pc:sldChg>
    </pc:docChg>
  </pc:docChgLst>
  <pc:docChgLst>
    <pc:chgData name="Self, Christine" userId="7469b40d-c0e5-4438-9ceb-6235ef6ac187" providerId="ADAL" clId="{43EA63FF-5476-425B-84F9-4C8416DF9C13}"/>
    <pc:docChg chg="undo custSel addSld delSld modSld sldOrd delMainMaster">
      <pc:chgData name="Self, Christine" userId="7469b40d-c0e5-4438-9ceb-6235ef6ac187" providerId="ADAL" clId="{43EA63FF-5476-425B-84F9-4C8416DF9C13}" dt="2026-09-09T15:04:24.603" v="1329" actId="20577"/>
      <pc:docMkLst>
        <pc:docMk/>
      </pc:docMkLst>
      <pc:sldChg chg="addSp delSp modSp mod">
        <pc:chgData name="Self, Christine" userId="7469b40d-c0e5-4438-9ceb-6235ef6ac187" providerId="ADAL" clId="{43EA63FF-5476-425B-84F9-4C8416DF9C13}" dt="2026-09-04T19:30:56.264" v="552" actId="1076"/>
        <pc:sldMkLst>
          <pc:docMk/>
          <pc:sldMk cId="3457473571" sldId="268"/>
        </pc:sldMkLst>
      </pc:sldChg>
      <pc:sldChg chg="delSp mod">
        <pc:chgData name="Self, Christine" userId="7469b40d-c0e5-4438-9ceb-6235ef6ac187" providerId="ADAL" clId="{43EA63FF-5476-425B-84F9-4C8416DF9C13}" dt="2026-09-04T19:42:13.109" v="993" actId="478"/>
        <pc:sldMkLst>
          <pc:docMk/>
          <pc:sldMk cId="1597703239" sldId="2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6DE88F-1F85-4A27-9D34-D74A50E7B0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7958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1800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1A2BA-9C31-4216-9818-99576C073E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707DDB-2575-4239-B777-3C6C2380B6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35" indent="0" algn="ctr">
              <a:buNone/>
              <a:defRPr sz="3000"/>
            </a:lvl2pPr>
            <a:lvl3pPr marL="1371669" indent="0" algn="ctr">
              <a:buNone/>
              <a:defRPr sz="2700"/>
            </a:lvl3pPr>
            <a:lvl4pPr marL="2057504" indent="0" algn="ctr">
              <a:buNone/>
              <a:defRPr sz="2400"/>
            </a:lvl4pPr>
            <a:lvl5pPr marL="2743337" indent="0" algn="ctr">
              <a:buNone/>
              <a:defRPr sz="2400"/>
            </a:lvl5pPr>
            <a:lvl6pPr marL="3429171" indent="0" algn="ctr">
              <a:buNone/>
              <a:defRPr sz="2400"/>
            </a:lvl6pPr>
            <a:lvl7pPr marL="4115006" indent="0" algn="ctr">
              <a:buNone/>
              <a:defRPr sz="2400"/>
            </a:lvl7pPr>
            <a:lvl8pPr marL="4800840" indent="0" algn="ctr">
              <a:buNone/>
              <a:defRPr sz="2400"/>
            </a:lvl8pPr>
            <a:lvl9pPr marL="5486675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1C981-5788-4E4E-8A9B-4B162E539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0A716-237B-46C4-B084-C442A9104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B4AFC1-6FD2-43EE-8138-D3C445558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936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055D7-764D-499D-A542-8ADEB839A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13196-A54D-4862-9ACB-580F1FC68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9E471-0991-4AF9-BA83-9CDF6057B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A43F3-D589-43FF-B6BA-9F27F0CF7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6E244-E03B-4094-8498-037E391EF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984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8DDD9-19EB-4514-9FC2-B389CC57A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9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272354-CDC1-47DC-9823-405B22053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7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35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69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50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33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17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500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8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67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B7E2F-C944-40D8-83EB-5C48EAB2A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A8ECDE-F90F-4A61-9B60-656D21991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8BD20-3BC4-4196-BC3E-86F75FEA8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143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751C0-F4C6-49F6-A3CB-86DB654B6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522D8-B5BA-4362-BF4F-2A1156D82F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9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4B91DB-93E9-4E58-A181-C60413117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9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735D04-ABD9-4873-A908-B46870F98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5E86CA-48A0-4075-936D-6115FCA6E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2D86EE-0064-4C0D-B040-8CB62C712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6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3DBD-7125-43DF-9220-2F235944D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90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E3F876-548A-4398-94C1-175EFAB49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4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35" indent="0">
              <a:buNone/>
              <a:defRPr sz="3000" b="1"/>
            </a:lvl2pPr>
            <a:lvl3pPr marL="1371669" indent="0">
              <a:buNone/>
              <a:defRPr sz="2700" b="1"/>
            </a:lvl3pPr>
            <a:lvl4pPr marL="2057504" indent="0">
              <a:buNone/>
              <a:defRPr sz="2400" b="1"/>
            </a:lvl4pPr>
            <a:lvl5pPr marL="2743337" indent="0">
              <a:buNone/>
              <a:defRPr sz="2400" b="1"/>
            </a:lvl5pPr>
            <a:lvl6pPr marL="3429171" indent="0">
              <a:buNone/>
              <a:defRPr sz="2400" b="1"/>
            </a:lvl6pPr>
            <a:lvl7pPr marL="4115006" indent="0">
              <a:buNone/>
              <a:defRPr sz="2400" b="1"/>
            </a:lvl7pPr>
            <a:lvl8pPr marL="4800840" indent="0">
              <a:buNone/>
              <a:defRPr sz="2400" b="1"/>
            </a:lvl8pPr>
            <a:lvl9pPr marL="5486675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8437C0-4AC6-4B55-9DAE-DCD134D7C0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4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787E0D-09F9-459E-8019-F8385DDC71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35" indent="0">
              <a:buNone/>
              <a:defRPr sz="3000" b="1"/>
            </a:lvl2pPr>
            <a:lvl3pPr marL="1371669" indent="0">
              <a:buNone/>
              <a:defRPr sz="2700" b="1"/>
            </a:lvl3pPr>
            <a:lvl4pPr marL="2057504" indent="0">
              <a:buNone/>
              <a:defRPr sz="2400" b="1"/>
            </a:lvl4pPr>
            <a:lvl5pPr marL="2743337" indent="0">
              <a:buNone/>
              <a:defRPr sz="2400" b="1"/>
            </a:lvl5pPr>
            <a:lvl6pPr marL="3429171" indent="0">
              <a:buNone/>
              <a:defRPr sz="2400" b="1"/>
            </a:lvl6pPr>
            <a:lvl7pPr marL="4115006" indent="0">
              <a:buNone/>
              <a:defRPr sz="2400" b="1"/>
            </a:lvl7pPr>
            <a:lvl8pPr marL="4800840" indent="0">
              <a:buNone/>
              <a:defRPr sz="2400" b="1"/>
            </a:lvl8pPr>
            <a:lvl9pPr marL="5486675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17E4FB-EB51-4FAE-A1BA-312828DA5D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819327-5A71-47E8-9090-B073E43B9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8022DB-144C-49C4-A583-AB03D6E53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99397F-47EB-4270-AF24-DD18BDF09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19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183F0-51C3-45BC-AEC5-69C0D9595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F0F2BD-A499-480D-A4D1-96A14705F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40EBF4-B2C6-4E03-B435-CFF12F9E2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5E2BCA-B344-4799-88E0-E061FAB14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0014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13819F-8128-4FD5-9ED8-502D02A3B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AC5858-ACAD-4D82-9A90-B292AE023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799513-D9CE-4035-84A6-F6009E45A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8329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EA568-DD7D-4838-8FAF-6BED31824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4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DDF46-C96E-45B7-97D0-A72B2BE5B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40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5A9319-2312-4FEF-B180-380C8BBA1F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4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35" indent="0">
              <a:buNone/>
              <a:defRPr sz="2100"/>
            </a:lvl2pPr>
            <a:lvl3pPr marL="1371669" indent="0">
              <a:buNone/>
              <a:defRPr sz="1800"/>
            </a:lvl3pPr>
            <a:lvl4pPr marL="2057504" indent="0">
              <a:buNone/>
              <a:defRPr sz="1500"/>
            </a:lvl4pPr>
            <a:lvl5pPr marL="2743337" indent="0">
              <a:buNone/>
              <a:defRPr sz="1500"/>
            </a:lvl5pPr>
            <a:lvl6pPr marL="3429171" indent="0">
              <a:buNone/>
              <a:defRPr sz="1500"/>
            </a:lvl6pPr>
            <a:lvl7pPr marL="4115006" indent="0">
              <a:buNone/>
              <a:defRPr sz="1500"/>
            </a:lvl7pPr>
            <a:lvl8pPr marL="4800840" indent="0">
              <a:buNone/>
              <a:defRPr sz="1500"/>
            </a:lvl8pPr>
            <a:lvl9pPr marL="5486675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0BBD11-2A34-4D60-89C7-87E53D012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68221E-36A0-4C48-A7DC-4A5754F68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189918-86C5-4676-8836-16017BA20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7499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3850F-B0E9-4138-8991-2B0896EDE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4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1F689C-4026-4B52-9DD2-AD810B8270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40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35" indent="0">
              <a:buNone/>
              <a:defRPr sz="4200"/>
            </a:lvl2pPr>
            <a:lvl3pPr marL="1371669" indent="0">
              <a:buNone/>
              <a:defRPr sz="3600"/>
            </a:lvl3pPr>
            <a:lvl4pPr marL="2057504" indent="0">
              <a:buNone/>
              <a:defRPr sz="3000"/>
            </a:lvl4pPr>
            <a:lvl5pPr marL="2743337" indent="0">
              <a:buNone/>
              <a:defRPr sz="3000"/>
            </a:lvl5pPr>
            <a:lvl6pPr marL="3429171" indent="0">
              <a:buNone/>
              <a:defRPr sz="3000"/>
            </a:lvl6pPr>
            <a:lvl7pPr marL="4115006" indent="0">
              <a:buNone/>
              <a:defRPr sz="3000"/>
            </a:lvl7pPr>
            <a:lvl8pPr marL="4800840" indent="0">
              <a:buNone/>
              <a:defRPr sz="3000"/>
            </a:lvl8pPr>
            <a:lvl9pPr marL="5486675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F59C5-CA2D-49B6-B2C9-70357659EF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4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35" indent="0">
              <a:buNone/>
              <a:defRPr sz="2100"/>
            </a:lvl2pPr>
            <a:lvl3pPr marL="1371669" indent="0">
              <a:buNone/>
              <a:defRPr sz="1800"/>
            </a:lvl3pPr>
            <a:lvl4pPr marL="2057504" indent="0">
              <a:buNone/>
              <a:defRPr sz="1500"/>
            </a:lvl4pPr>
            <a:lvl5pPr marL="2743337" indent="0">
              <a:buNone/>
              <a:defRPr sz="1500"/>
            </a:lvl5pPr>
            <a:lvl6pPr marL="3429171" indent="0">
              <a:buNone/>
              <a:defRPr sz="1500"/>
            </a:lvl6pPr>
            <a:lvl7pPr marL="4115006" indent="0">
              <a:buNone/>
              <a:defRPr sz="1500"/>
            </a:lvl7pPr>
            <a:lvl8pPr marL="4800840" indent="0">
              <a:buNone/>
              <a:defRPr sz="1500"/>
            </a:lvl8pPr>
            <a:lvl9pPr marL="5486675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E85454-1A63-415B-BFD3-9ACA0D95D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8D6768-026C-4422-A47E-6B5616C66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929BE6-A5C4-455C-8725-291EFC9EB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0476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89E1C-B272-46ED-9631-47BCB98B4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8B86B0-EC0D-4E4B-A218-7FD65D4861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962751-FBAF-458F-A2AF-2539F530F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320BA-081B-4378-8B24-831793570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FF6D6-B3FA-49F2-B6D7-E8570F66F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8295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D64E15-70FE-4941-9137-756BEC1775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9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9119CE-47D1-4BFF-9D6D-118CA6BA2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9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EEB16-FE39-4BAA-B559-BCAE10B75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A3993-4B0E-4831-8CF4-213E25C4E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3B0AE-E927-42C9-9E70-F4B58834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7878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0072922-33C4-4B41-B07E-A2C165941FC0}"/>
              </a:ext>
            </a:extLst>
          </p:cNvPr>
          <p:cNvSpPr>
            <a:spLocks/>
          </p:cNvSpPr>
          <p:nvPr userDrawn="1"/>
        </p:nvSpPr>
        <p:spPr bwMode="auto">
          <a:xfrm>
            <a:off x="2" y="-5907"/>
            <a:ext cx="18287999" cy="10293717"/>
          </a:xfrm>
          <a:custGeom>
            <a:avLst/>
            <a:gdLst>
              <a:gd name="connsiteX0" fmla="*/ 9767862 w 12188824"/>
              <a:gd name="connsiteY0" fmla="*/ 3591325 h 6862478"/>
              <a:gd name="connsiteX1" fmla="*/ 9899546 w 12188824"/>
              <a:gd name="connsiteY1" fmla="*/ 3644748 h 6862478"/>
              <a:gd name="connsiteX2" fmla="*/ 9899546 w 12188824"/>
              <a:gd name="connsiteY2" fmla="*/ 3911859 h 6862478"/>
              <a:gd name="connsiteX3" fmla="*/ 9897839 w 12188824"/>
              <a:gd name="connsiteY3" fmla="*/ 3912978 h 6862478"/>
              <a:gd name="connsiteX4" fmla="*/ 9899211 w 12188824"/>
              <a:gd name="connsiteY4" fmla="*/ 3914350 h 6862478"/>
              <a:gd name="connsiteX5" fmla="*/ 6947176 w 12188824"/>
              <a:gd name="connsiteY5" fmla="*/ 6861937 h 6862478"/>
              <a:gd name="connsiteX6" fmla="*/ 6414587 w 12188824"/>
              <a:gd name="connsiteY6" fmla="*/ 6861937 h 6862478"/>
              <a:gd name="connsiteX7" fmla="*/ 9630137 w 12188824"/>
              <a:gd name="connsiteY7" fmla="*/ 3645275 h 6862478"/>
              <a:gd name="connsiteX8" fmla="*/ 9630905 w 12188824"/>
              <a:gd name="connsiteY8" fmla="*/ 3646043 h 6862478"/>
              <a:gd name="connsiteX9" fmla="*/ 9631715 w 12188824"/>
              <a:gd name="connsiteY9" fmla="*/ 3644748 h 6862478"/>
              <a:gd name="connsiteX10" fmla="*/ 9767862 w 12188824"/>
              <a:gd name="connsiteY10" fmla="*/ 3591325 h 6862478"/>
              <a:gd name="connsiteX11" fmla="*/ 4757494 w 12188824"/>
              <a:gd name="connsiteY11" fmla="*/ 1042910 h 6862478"/>
              <a:gd name="connsiteX12" fmla="*/ 5529879 w 12188824"/>
              <a:gd name="connsiteY12" fmla="*/ 1359067 h 6862478"/>
              <a:gd name="connsiteX13" fmla="*/ 5529879 w 12188824"/>
              <a:gd name="connsiteY13" fmla="*/ 2896807 h 6862478"/>
              <a:gd name="connsiteX14" fmla="*/ 5529674 w 12188824"/>
              <a:gd name="connsiteY14" fmla="*/ 2896992 h 6862478"/>
              <a:gd name="connsiteX15" fmla="*/ 5529736 w 12188824"/>
              <a:gd name="connsiteY15" fmla="*/ 2897055 h 6862478"/>
              <a:gd name="connsiteX16" fmla="*/ 1564312 w 12188824"/>
              <a:gd name="connsiteY16" fmla="*/ 6862478 h 6862478"/>
              <a:gd name="connsiteX17" fmla="*/ 0 w 12188824"/>
              <a:gd name="connsiteY17" fmla="*/ 6862478 h 6862478"/>
              <a:gd name="connsiteX18" fmla="*/ 0 w 12188824"/>
              <a:gd name="connsiteY18" fmla="*/ 5342325 h 6862478"/>
              <a:gd name="connsiteX19" fmla="*/ 3988160 w 12188824"/>
              <a:gd name="connsiteY19" fmla="*/ 1360788 h 6862478"/>
              <a:gd name="connsiteX20" fmla="*/ 3989570 w 12188824"/>
              <a:gd name="connsiteY20" fmla="*/ 1359067 h 6862478"/>
              <a:gd name="connsiteX21" fmla="*/ 4757494 w 12188824"/>
              <a:gd name="connsiteY21" fmla="*/ 1042910 h 6862478"/>
              <a:gd name="connsiteX22" fmla="*/ 3710411 w 12188824"/>
              <a:gd name="connsiteY22" fmla="*/ 0 h 6862478"/>
              <a:gd name="connsiteX23" fmla="*/ 4245830 w 12188824"/>
              <a:gd name="connsiteY23" fmla="*/ 0 h 6862478"/>
              <a:gd name="connsiteX24" fmla="*/ 588411 w 12188824"/>
              <a:gd name="connsiteY24" fmla="*/ 3645275 h 6862478"/>
              <a:gd name="connsiteX25" fmla="*/ 588200 w 12188824"/>
              <a:gd name="connsiteY25" fmla="*/ 3645059 h 6862478"/>
              <a:gd name="connsiteX26" fmla="*/ 527740 w 12188824"/>
              <a:gd name="connsiteY26" fmla="*/ 3684767 h 6862478"/>
              <a:gd name="connsiteX27" fmla="*/ 326868 w 12188824"/>
              <a:gd name="connsiteY27" fmla="*/ 3644701 h 6862478"/>
              <a:gd name="connsiteX28" fmla="*/ 326868 w 12188824"/>
              <a:gd name="connsiteY28" fmla="*/ 3377590 h 6862478"/>
              <a:gd name="connsiteX29" fmla="*/ 331357 w 12188824"/>
              <a:gd name="connsiteY29" fmla="*/ 3374641 h 6862478"/>
              <a:gd name="connsiteX30" fmla="*/ 9362881 w 12188824"/>
              <a:gd name="connsiteY30" fmla="*/ 0 h 6862478"/>
              <a:gd name="connsiteX31" fmla="*/ 11962512 w 12188824"/>
              <a:gd name="connsiteY31" fmla="*/ 0 h 6862478"/>
              <a:gd name="connsiteX32" fmla="*/ 11962512 w 12188824"/>
              <a:gd name="connsiteY32" fmla="*/ 0 h 6862478"/>
              <a:gd name="connsiteX33" fmla="*/ 12188824 w 12188824"/>
              <a:gd name="connsiteY33" fmla="*/ 0 h 6862478"/>
              <a:gd name="connsiteX34" fmla="*/ 12188824 w 12188824"/>
              <a:gd name="connsiteY34" fmla="*/ 279302 h 6862478"/>
              <a:gd name="connsiteX35" fmla="*/ 9215738 w 12188824"/>
              <a:gd name="connsiteY35" fmla="*/ 3246880 h 6862478"/>
              <a:gd name="connsiteX36" fmla="*/ 9210177 w 12188824"/>
              <a:gd name="connsiteY36" fmla="*/ 3253408 h 6862478"/>
              <a:gd name="connsiteX37" fmla="*/ 8764072 w 12188824"/>
              <a:gd name="connsiteY37" fmla="*/ 3253408 h 6862478"/>
              <a:gd name="connsiteX38" fmla="*/ 8737355 w 12188824"/>
              <a:gd name="connsiteY38" fmla="*/ 3220478 h 6862478"/>
              <a:gd name="connsiteX39" fmla="*/ 5093641 w 12188824"/>
              <a:gd name="connsiteY39" fmla="*/ 6858904 h 6862478"/>
              <a:gd name="connsiteX40" fmla="*/ 2494012 w 12188824"/>
              <a:gd name="connsiteY40" fmla="*/ 6858904 h 6862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2188824" h="6862478">
                <a:moveTo>
                  <a:pt x="9767862" y="3591325"/>
                </a:moveTo>
                <a:cubicBezTo>
                  <a:pt x="9816221" y="3591325"/>
                  <a:pt x="9863835" y="3609133"/>
                  <a:pt x="9899546" y="3644748"/>
                </a:cubicBezTo>
                <a:cubicBezTo>
                  <a:pt x="9970967" y="3721913"/>
                  <a:pt x="9970967" y="3840629"/>
                  <a:pt x="9899546" y="3911859"/>
                </a:cubicBezTo>
                <a:lnTo>
                  <a:pt x="9897839" y="3912978"/>
                </a:lnTo>
                <a:lnTo>
                  <a:pt x="9899211" y="3914350"/>
                </a:lnTo>
                <a:lnTo>
                  <a:pt x="6947176" y="6861937"/>
                </a:lnTo>
                <a:lnTo>
                  <a:pt x="6414587" y="6861937"/>
                </a:lnTo>
                <a:lnTo>
                  <a:pt x="9630137" y="3645275"/>
                </a:lnTo>
                <a:lnTo>
                  <a:pt x="9630905" y="3646043"/>
                </a:lnTo>
                <a:lnTo>
                  <a:pt x="9631715" y="3644748"/>
                </a:lnTo>
                <a:cubicBezTo>
                  <a:pt x="9670402" y="3609133"/>
                  <a:pt x="9719504" y="3591325"/>
                  <a:pt x="9767862" y="3591325"/>
                </a:cubicBezTo>
                <a:close/>
                <a:moveTo>
                  <a:pt x="4757494" y="1042910"/>
                </a:moveTo>
                <a:cubicBezTo>
                  <a:pt x="5036266" y="1042910"/>
                  <a:pt x="5315782" y="1148296"/>
                  <a:pt x="5529879" y="1359067"/>
                </a:cubicBezTo>
                <a:cubicBezTo>
                  <a:pt x="5958073" y="1786547"/>
                  <a:pt x="5958073" y="2475264"/>
                  <a:pt x="5529879" y="2896807"/>
                </a:cubicBezTo>
                <a:lnTo>
                  <a:pt x="5529674" y="2896992"/>
                </a:lnTo>
                <a:lnTo>
                  <a:pt x="5529736" y="2897055"/>
                </a:lnTo>
                <a:lnTo>
                  <a:pt x="1564312" y="6862478"/>
                </a:lnTo>
                <a:lnTo>
                  <a:pt x="0" y="6862478"/>
                </a:lnTo>
                <a:lnTo>
                  <a:pt x="0" y="5342325"/>
                </a:lnTo>
                <a:lnTo>
                  <a:pt x="3988160" y="1360788"/>
                </a:lnTo>
                <a:lnTo>
                  <a:pt x="3989570" y="1359067"/>
                </a:lnTo>
                <a:cubicBezTo>
                  <a:pt x="4200693" y="1148296"/>
                  <a:pt x="4478721" y="1042910"/>
                  <a:pt x="4757494" y="1042910"/>
                </a:cubicBezTo>
                <a:close/>
                <a:moveTo>
                  <a:pt x="3710411" y="0"/>
                </a:moveTo>
                <a:lnTo>
                  <a:pt x="4245830" y="0"/>
                </a:lnTo>
                <a:lnTo>
                  <a:pt x="588411" y="3645275"/>
                </a:lnTo>
                <a:lnTo>
                  <a:pt x="588200" y="3645059"/>
                </a:lnTo>
                <a:lnTo>
                  <a:pt x="527740" y="3684767"/>
                </a:lnTo>
                <a:cubicBezTo>
                  <a:pt x="460783" y="3711478"/>
                  <a:pt x="380433" y="3698123"/>
                  <a:pt x="326868" y="3644701"/>
                </a:cubicBezTo>
                <a:cubicBezTo>
                  <a:pt x="249494" y="3573471"/>
                  <a:pt x="249494" y="3454755"/>
                  <a:pt x="326868" y="3377590"/>
                </a:cubicBezTo>
                <a:lnTo>
                  <a:pt x="331357" y="3374641"/>
                </a:lnTo>
                <a:close/>
                <a:moveTo>
                  <a:pt x="9362881" y="0"/>
                </a:moveTo>
                <a:lnTo>
                  <a:pt x="11962512" y="0"/>
                </a:lnTo>
                <a:lnTo>
                  <a:pt x="11962512" y="0"/>
                </a:lnTo>
                <a:lnTo>
                  <a:pt x="12188824" y="0"/>
                </a:lnTo>
                <a:lnTo>
                  <a:pt x="12188824" y="279302"/>
                </a:lnTo>
                <a:lnTo>
                  <a:pt x="9215738" y="3246880"/>
                </a:lnTo>
                <a:lnTo>
                  <a:pt x="9210177" y="3253408"/>
                </a:lnTo>
                <a:cubicBezTo>
                  <a:pt x="9085267" y="3378117"/>
                  <a:pt x="8888981" y="3378117"/>
                  <a:pt x="8764072" y="3253408"/>
                </a:cubicBezTo>
                <a:lnTo>
                  <a:pt x="8737355" y="3220478"/>
                </a:lnTo>
                <a:lnTo>
                  <a:pt x="5093641" y="6858904"/>
                </a:lnTo>
                <a:lnTo>
                  <a:pt x="2494012" y="6858904"/>
                </a:lnTo>
                <a:close/>
              </a:path>
            </a:pathLst>
          </a:custGeom>
          <a:solidFill>
            <a:schemeClr val="accent1">
              <a:alpha val="2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  <a:noAutofit/>
          </a:bodyPr>
          <a:lstStyle/>
          <a:p>
            <a:endParaRPr lang="en-IN" sz="36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6F62FE-A218-4FF4-BF4B-A352B0436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2" y="411962"/>
            <a:ext cx="16459202" cy="1066622"/>
          </a:xfrm>
        </p:spPr>
        <p:txBody>
          <a:bodyPr lIns="0" rIns="0"/>
          <a:lstStyle>
            <a:lvl1pPr>
              <a:defRPr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1EF826-198D-4368-A76F-9E1DBEF4FFBE}"/>
              </a:ext>
            </a:extLst>
          </p:cNvPr>
          <p:cNvSpPr/>
          <p:nvPr userDrawn="1"/>
        </p:nvSpPr>
        <p:spPr>
          <a:xfrm>
            <a:off x="2" y="401132"/>
            <a:ext cx="500789" cy="10998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60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7DFC7F0-CE29-402B-AD65-76FC395728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640" y="1456415"/>
            <a:ext cx="16458723" cy="618977"/>
          </a:xfrm>
        </p:spPr>
        <p:txBody>
          <a:bodyPr lIns="0" rIns="0">
            <a:norm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286" indent="0">
              <a:buFontTx/>
              <a:buNone/>
              <a:defRPr/>
            </a:lvl2pPr>
            <a:lvl3pPr marL="1828571" indent="0">
              <a:buFontTx/>
              <a:buNone/>
              <a:defRPr/>
            </a:lvl3pPr>
            <a:lvl4pPr marL="2742857" indent="0">
              <a:buFontTx/>
              <a:buNone/>
              <a:defRPr/>
            </a:lvl4pPr>
            <a:lvl5pPr marL="3657143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56557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28010" y="4305956"/>
            <a:ext cx="8898335" cy="1066622"/>
          </a:xfrm>
        </p:spPr>
        <p:txBody>
          <a:bodyPr>
            <a:normAutofit/>
          </a:bodyPr>
          <a:lstStyle>
            <a:lvl1pPr algn="ctr">
              <a:defRPr sz="54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553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2" y="9367903"/>
            <a:ext cx="18288000" cy="9177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9"/>
          </a:p>
        </p:txBody>
      </p:sp>
      <p:sp>
        <p:nvSpPr>
          <p:cNvPr id="6" name="TextBox 5"/>
          <p:cNvSpPr txBox="1"/>
          <p:nvPr userDrawn="1"/>
        </p:nvSpPr>
        <p:spPr>
          <a:xfrm>
            <a:off x="14160983" y="9630626"/>
            <a:ext cx="2478179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5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This is a Presentation Title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16732305" y="9660957"/>
            <a:ext cx="336123" cy="331647"/>
            <a:chOff x="4328868" y="5502988"/>
            <a:chExt cx="500307" cy="493774"/>
          </a:xfrm>
          <a:solidFill>
            <a:schemeClr val="bg1"/>
          </a:solidFill>
        </p:grpSpPr>
        <p:sp>
          <p:nvSpPr>
            <p:cNvPr id="8" name="Freeform 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id-ID" sz="3599"/>
            </a:p>
          </p:txBody>
        </p:sp>
        <p:sp>
          <p:nvSpPr>
            <p:cNvPr id="9" name="Freeform 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id-ID" sz="3599"/>
            </a:p>
          </p:txBody>
        </p:sp>
      </p:grpSp>
      <p:grpSp>
        <p:nvGrpSpPr>
          <p:cNvPr id="10" name="Group 9"/>
          <p:cNvGrpSpPr/>
          <p:nvPr userDrawn="1"/>
        </p:nvGrpSpPr>
        <p:grpSpPr>
          <a:xfrm flipH="1">
            <a:off x="17469261" y="9660957"/>
            <a:ext cx="336123" cy="331647"/>
            <a:chOff x="4328868" y="5502988"/>
            <a:chExt cx="500307" cy="493774"/>
          </a:xfrm>
          <a:solidFill>
            <a:schemeClr val="bg1"/>
          </a:solidFill>
        </p:grpSpPr>
        <p:sp>
          <p:nvSpPr>
            <p:cNvPr id="11" name="Freeform 1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id-ID" sz="3599"/>
            </a:p>
          </p:txBody>
        </p:sp>
        <p:sp>
          <p:nvSpPr>
            <p:cNvPr id="12" name="Freeform 1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id-ID" sz="3599"/>
            </a:p>
          </p:txBody>
        </p:sp>
      </p:grp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>
          <a:xfrm>
            <a:off x="16804097" y="9485661"/>
            <a:ext cx="736958" cy="630672"/>
          </a:xfrm>
        </p:spPr>
        <p:txBody>
          <a:bodyPr/>
          <a:lstStyle>
            <a:lvl1pPr>
              <a:defRPr sz="1650">
                <a:solidFill>
                  <a:schemeClr val="bg1"/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46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6E16425B-2A42-409E-BD07-64554C49ED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" y="0"/>
            <a:ext cx="18288000" cy="102870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38802" y="5918399"/>
            <a:ext cx="11734800" cy="2070714"/>
          </a:xfrm>
        </p:spPr>
        <p:txBody>
          <a:bodyPr lIns="0" rIns="0" anchor="b">
            <a:noAutofit/>
          </a:bodyPr>
          <a:lstStyle>
            <a:lvl1pPr algn="r">
              <a:defRPr lang="en-US" sz="12000" kern="12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11838" y="8477474"/>
            <a:ext cx="8661762" cy="660582"/>
          </a:xfrm>
        </p:spPr>
        <p:txBody>
          <a:bodyPr lIns="0" rIns="0">
            <a:normAutofit/>
          </a:bodyPr>
          <a:lstStyle>
            <a:lvl1pPr marL="0" indent="0" algn="r">
              <a:buNone/>
              <a:defRPr lang="en-US" sz="3600" kern="12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4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2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6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1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54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997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3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44978E7-8DCC-4370-A827-019C0A465DB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5334" y="2315588"/>
            <a:ext cx="6003066" cy="5987832"/>
          </a:xfrm>
          <a:custGeom>
            <a:avLst/>
            <a:gdLst>
              <a:gd name="connsiteX0" fmla="*/ 1741488 w 3484563"/>
              <a:gd name="connsiteY0" fmla="*/ 0 h 3476625"/>
              <a:gd name="connsiteX1" fmla="*/ 3484563 w 3484563"/>
              <a:gd name="connsiteY1" fmla="*/ 1738313 h 3476625"/>
              <a:gd name="connsiteX2" fmla="*/ 1741488 w 3484563"/>
              <a:gd name="connsiteY2" fmla="*/ 3476625 h 3476625"/>
              <a:gd name="connsiteX3" fmla="*/ 0 w 3484563"/>
              <a:gd name="connsiteY3" fmla="*/ 1738313 h 3476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4563" h="3476625">
                <a:moveTo>
                  <a:pt x="1741488" y="0"/>
                </a:moveTo>
                <a:lnTo>
                  <a:pt x="3484563" y="1738313"/>
                </a:lnTo>
                <a:lnTo>
                  <a:pt x="1741488" y="3476625"/>
                </a:lnTo>
                <a:lnTo>
                  <a:pt x="0" y="1738313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4200">
                <a:solidFill>
                  <a:schemeClr val="bg1"/>
                </a:solidFill>
              </a:defRPr>
            </a:lvl1pPr>
          </a:lstStyle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0194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6B2A66-E18A-4DDB-B749-45DB79338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90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D65D6-D840-4878-A9ED-E518E8E23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9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D7DB0-4BB3-4B9D-BF19-EED879C401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7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352F2-FD07-4E99-A210-F158106089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7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5CD09-E2A2-4ED7-A1CB-A9FDE5D437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7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47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1371669" rtl="0" eaLnBrk="1" latinLnBrk="0" hangingPunct="1">
        <a:lnSpc>
          <a:spcPct val="90000"/>
        </a:lnSpc>
        <a:spcBef>
          <a:spcPct val="0"/>
        </a:spcBef>
        <a:buNone/>
        <a:defRPr sz="66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17" indent="-342917" algn="l" defTabSz="1371669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51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714586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420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255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2089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924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757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591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69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504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337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171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5006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84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67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leagues.com/spa/intramural/kKVzO%20xAaiEIbmTGVXjjfvgMM/home&#8203;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recreation@ttu.edu" TargetMode="External"/><Relationship Id="rId5" Type="http://schemas.openxmlformats.org/officeDocument/2006/relationships/hyperlink" Target="mailto:parent@ttu.edu" TargetMode="Externa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16E50F-3AD4-E170-9628-097FC42B4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1026A0-F144-A90F-9A29-857B7CF1D9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33650" y="3216123"/>
            <a:ext cx="13220700" cy="1470025"/>
          </a:xfrm>
        </p:spPr>
        <p:txBody>
          <a:bodyPr>
            <a:noAutofit/>
          </a:bodyPr>
          <a:lstStyle/>
          <a:p>
            <a:r>
              <a:rPr lang="en-US" sz="7200" b="1" cap="small" dirty="0">
                <a:effectLst/>
              </a:rPr>
              <a:t>Intramurals and Club Sports</a:t>
            </a:r>
            <a:endParaRPr lang="en-US" sz="7200" cap="small" dirty="0">
              <a:effectLst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BE7871-3A2F-50F8-1B73-108DC4633C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95700" y="5581236"/>
            <a:ext cx="10896600" cy="17526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Morgan Chavez-Brannon | Parent &amp; Family Relations</a:t>
            </a:r>
          </a:p>
          <a:p>
            <a:r>
              <a:rPr lang="en-US" b="1" dirty="0">
                <a:solidFill>
                  <a:schemeClr val="tx1"/>
                </a:solidFill>
              </a:rPr>
              <a:t>Matt Gianiodis | University Recreation Sport Programs</a:t>
            </a:r>
          </a:p>
          <a:p>
            <a:r>
              <a:rPr lang="en-US" b="1" dirty="0">
                <a:solidFill>
                  <a:schemeClr val="tx1"/>
                </a:solidFill>
              </a:rPr>
              <a:t>Jordon German| University Recreation Sport Programs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985B63-CDDB-66F8-D2FF-1D0D19E7746E}"/>
              </a:ext>
            </a:extLst>
          </p:cNvPr>
          <p:cNvSpPr txBox="1"/>
          <p:nvPr/>
        </p:nvSpPr>
        <p:spPr>
          <a:xfrm>
            <a:off x="3974768" y="8228924"/>
            <a:ext cx="1033846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ctr"/>
            <a:r>
              <a:rPr lang="en-US" sz="2800" b="1" i="1" cap="small"/>
              <a:t>Important Reminders</a:t>
            </a:r>
          </a:p>
          <a:p>
            <a:pPr marL="685800" indent="-685800" algn="ctr"/>
            <a:r>
              <a:rPr lang="en-US" sz="2400" i="1"/>
              <a:t>Please type all questions in the Q&amp;A Chat.</a:t>
            </a:r>
            <a:endParaRPr lang="en-US" sz="2400" i="1">
              <a:ea typeface="Calibri"/>
              <a:cs typeface="Calibri"/>
            </a:endParaRPr>
          </a:p>
          <a:p>
            <a:pPr marL="685800" indent="-685800" algn="ctr"/>
            <a:r>
              <a:rPr lang="en-US" sz="2400" i="1"/>
              <a:t>The presentation will be recorded if you are unable to stay for the entire meeting.</a:t>
            </a:r>
          </a:p>
          <a:p>
            <a:pPr marL="685800" indent="-685800" algn="ctr"/>
            <a:r>
              <a:rPr lang="en-US" sz="2400" i="1"/>
              <a:t>This is a public forum; please do not share any personal information in accordance with HIPAA &amp; FERPA guidelines.</a:t>
            </a:r>
          </a:p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457473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B1217-0D26-8C9D-BC4C-878ADF96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Intramurals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FE954-2DA8-330E-C125-BC884DAC7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095" y="1419726"/>
            <a:ext cx="9372600" cy="542833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What is it?</a:t>
            </a:r>
          </a:p>
          <a:p>
            <a:pPr lvl="1">
              <a:buFont typeface="Courier New" pitchFamily="34" charset="0"/>
              <a:buChar char="o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Skill level and sport knowledge does not matter</a:t>
            </a:r>
          </a:p>
          <a:p>
            <a:pPr lvl="1">
              <a:buFont typeface="Courier New" pitchFamily="34" charset="0"/>
              <a:buChar char="o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Try something new! (not a continuation of your high school career)</a:t>
            </a:r>
          </a:p>
          <a:p>
            <a:pPr lvl="1">
              <a:buFont typeface="Courier New" pitchFamily="34" charset="0"/>
              <a:buChar char="o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#everyoneplays</a:t>
            </a:r>
          </a:p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Why should someone play? </a:t>
            </a:r>
          </a:p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Time commitment</a:t>
            </a:r>
          </a:p>
          <a:p>
            <a:pPr lvl="1">
              <a:buFont typeface="Courier New" pitchFamily="34" charset="0"/>
              <a:buChar char="o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Very Minimal depending on how many teams you sign up for!</a:t>
            </a:r>
          </a:p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There is a fee associated to play intramurals</a:t>
            </a:r>
          </a:p>
          <a:p>
            <a:pPr lvl="1">
              <a:buFont typeface="Courier New" pitchFamily="34" charset="0"/>
              <a:buChar char="o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$30 for a year</a:t>
            </a:r>
          </a:p>
          <a:p>
            <a:pPr lvl="1">
              <a:buFont typeface="Courier New" pitchFamily="34" charset="0"/>
              <a:buChar char="o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$20 for a semester</a:t>
            </a:r>
          </a:p>
          <a:p>
            <a:pPr lvl="1">
              <a:buFont typeface="Courier New" pitchFamily="34" charset="0"/>
              <a:buChar char="o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They can purchase this player pass on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imleagues.com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C0C0C0"/>
              </a:highlight>
              <a:ea typeface="Calibri"/>
              <a:cs typeface="Calibri"/>
            </a:endParaRPr>
          </a:p>
          <a:p>
            <a:pPr lvl="1">
              <a:buFont typeface="Courier New" pitchFamily="34" charset="0"/>
              <a:buChar char="o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We do have a few sports that are considered free-to play</a:t>
            </a:r>
          </a:p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Job Opportunities!</a:t>
            </a:r>
          </a:p>
          <a:p>
            <a:pPr lvl="1">
              <a:buFont typeface="Courier New" pitchFamily="34" charset="0"/>
              <a:buChar char="o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We hire and train officials each semester!</a:t>
            </a:r>
          </a:p>
          <a:p>
            <a:pPr lvl="1">
              <a:buFont typeface="Courier New" pitchFamily="34" charset="0"/>
              <a:buChar char="o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Experienced not required!</a:t>
            </a:r>
          </a:p>
          <a:p>
            <a:pPr lvl="1">
              <a:buFont typeface="Courier New" pitchFamily="34" charset="0"/>
              <a:buChar char="o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Just knowledge of the sport they are trying to officiate!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F89A48-46F8-5097-9195-FA48259BBCFA}"/>
              </a:ext>
            </a:extLst>
          </p:cNvPr>
          <p:cNvSpPr txBox="1"/>
          <p:nvPr/>
        </p:nvSpPr>
        <p:spPr>
          <a:xfrm>
            <a:off x="11103428" y="489856"/>
            <a:ext cx="6792685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a typeface="Calibri"/>
                <a:cs typeface="Calibri"/>
              </a:rPr>
              <a:t>Player Pass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C18C86-CFF8-41D1-F22C-D84BFEE0A5FE}"/>
              </a:ext>
            </a:extLst>
          </p:cNvPr>
          <p:cNvSpPr txBox="1"/>
          <p:nvPr/>
        </p:nvSpPr>
        <p:spPr>
          <a:xfrm>
            <a:off x="10562866" y="1868332"/>
            <a:ext cx="6631978" cy="68326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What does this get you?</a:t>
            </a: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C0C0C0"/>
              </a:highlight>
              <a:ea typeface="Calibri"/>
              <a:cs typeface="Calibri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The Player pass gets you access to all of these great sports listed below:</a:t>
            </a: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C0C0C0"/>
              </a:highlight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Flag Football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Indoor Volleyball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Basketball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Sand Volleyball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Slow pitch Softball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Outdoor and Indoor Soccer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Floor Hockey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Futsal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Handball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  <a:ea typeface="Calibri"/>
                <a:cs typeface="Calibri"/>
              </a:rPr>
              <a:t>&amp; Many more!!!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C0C0C0"/>
              </a:highlight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808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BB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title" idx="4294967295"/>
          </p:nvPr>
        </p:nvSpPr>
        <p:spPr>
          <a:xfrm>
            <a:off x="4795612" y="1690534"/>
            <a:ext cx="18288000" cy="156654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 Bold"/>
                <a:ea typeface="Canva Sans Bold"/>
                <a:cs typeface="Canva Sans Bold"/>
                <a:sym typeface="Canva Sans Bold"/>
              </a:rPr>
              <a:t>Sport Clubs</a:t>
            </a:r>
          </a:p>
        </p:txBody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034" y="1690534"/>
            <a:ext cx="18153932" cy="1888444"/>
          </a:xfrm>
          <a:custGeom>
            <a:avLst/>
            <a:gdLst/>
            <a:ahLst/>
            <a:cxnLst/>
            <a:rect l="l" t="t" r="r" b="b"/>
            <a:pathLst>
              <a:path w="18153932" h="1888444">
                <a:moveTo>
                  <a:pt x="0" y="0"/>
                </a:moveTo>
                <a:lnTo>
                  <a:pt x="9043989" y="0"/>
                </a:lnTo>
                <a:cubicBezTo>
                  <a:pt x="9170241" y="0"/>
                  <a:pt x="9272589" y="102348"/>
                  <a:pt x="9272589" y="228600"/>
                </a:cubicBezTo>
                <a:lnTo>
                  <a:pt x="9272589" y="1659844"/>
                </a:lnTo>
                <a:cubicBezTo>
                  <a:pt x="9272589" y="1720473"/>
                  <a:pt x="9296674" y="1778618"/>
                  <a:pt x="9339545" y="1821489"/>
                </a:cubicBezTo>
                <a:cubicBezTo>
                  <a:pt x="9382415" y="1864360"/>
                  <a:pt x="9440560" y="1888444"/>
                  <a:pt x="9501189" y="1888444"/>
                </a:cubicBezTo>
                <a:lnTo>
                  <a:pt x="18153932" y="1888444"/>
                </a:lnTo>
              </a:path>
            </a:pathLst>
          </a:cu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0" y="0"/>
            <a:ext cx="18288000" cy="10315446"/>
          </a:xfrm>
          <a:custGeom>
            <a:avLst/>
            <a:gdLst/>
            <a:ahLst/>
            <a:cxnLst/>
            <a:rect l="l" t="t" r="r" b="b"/>
            <a:pathLst>
              <a:path w="18237708" h="10315446">
                <a:moveTo>
                  <a:pt x="0" y="0"/>
                </a:moveTo>
                <a:lnTo>
                  <a:pt x="18237708" y="0"/>
                </a:lnTo>
                <a:lnTo>
                  <a:pt x="18237708" y="10315446"/>
                </a:lnTo>
                <a:lnTo>
                  <a:pt x="0" y="103154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0000"/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38FAEF66-69C4-C4A0-67A6-31B652517ABD}"/>
              </a:ext>
            </a:extLst>
          </p:cNvPr>
          <p:cNvSpPr txBox="1"/>
          <p:nvPr/>
        </p:nvSpPr>
        <p:spPr>
          <a:xfrm>
            <a:off x="1280316" y="4112572"/>
            <a:ext cx="15727367" cy="5669280"/>
          </a:xfrm>
          <a:prstGeom prst="rect">
            <a:avLst/>
          </a:prstGeom>
        </p:spPr>
        <p:txBody>
          <a:bodyPr wrap="square" lIns="0" tIns="0" rIns="0" bIns="0" numCol="4" rtlCol="0" anchor="t">
            <a:spAutoFit/>
          </a:bodyPr>
          <a:lstStyle/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Archery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Badminton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Ballroom Dancing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Baseball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Billiards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Bowling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Climbing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Cricket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Cycling/Tri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Disc Golf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Esports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Fencing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Golf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Gymnastics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Historical Fencing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Ice Hockey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Martial Arts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Men’s Lacrosse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Men’s Rugby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Men’s Soccer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Men’s Volleyball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MMA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Olympics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Paintball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Pickleball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Polo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Powerlifting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Rowing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Running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Special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Swimming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Table Tennis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Tech Officials Assn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Tennis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Trap &amp; Skeet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Ultimate Frisbee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Wakeboard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Water Polo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Women’s Lacrosse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Women’s Rugby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Women’s Soccer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Women’s Volleyball</a:t>
            </a:r>
          </a:p>
          <a:p>
            <a:pPr algn="l">
              <a:lnSpc>
                <a:spcPts val="3856"/>
              </a:lnSpc>
            </a:pPr>
            <a:r>
              <a:rPr lang="en-US" sz="275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Wrestling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BB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9050" y="0"/>
            <a:ext cx="18307050" cy="10287000"/>
          </a:xfrm>
          <a:custGeom>
            <a:avLst/>
            <a:gdLst/>
            <a:ahLst/>
            <a:cxnLst/>
            <a:rect l="l" t="t" r="r" b="b"/>
            <a:pathLst>
              <a:path w="18307050" h="10287000">
                <a:moveTo>
                  <a:pt x="0" y="0"/>
                </a:moveTo>
                <a:lnTo>
                  <a:pt x="18307050" y="0"/>
                </a:lnTo>
                <a:lnTo>
                  <a:pt x="183070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4000"/>
            </a:blip>
            <a:stretch>
              <a:fillRect l="-9957" r="-995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9050" y="2881462"/>
            <a:ext cx="18378768" cy="2064281"/>
          </a:xfrm>
          <a:custGeom>
            <a:avLst/>
            <a:gdLst/>
            <a:ahLst/>
            <a:cxnLst/>
            <a:rect l="l" t="t" r="r" b="b"/>
            <a:pathLst>
              <a:path w="18378768" h="2064281">
                <a:moveTo>
                  <a:pt x="0" y="0"/>
                </a:moveTo>
                <a:lnTo>
                  <a:pt x="8862451" y="0"/>
                </a:lnTo>
                <a:cubicBezTo>
                  <a:pt x="8923080" y="0"/>
                  <a:pt x="8981225" y="24084"/>
                  <a:pt x="9024096" y="66955"/>
                </a:cubicBezTo>
                <a:cubicBezTo>
                  <a:pt x="9066967" y="109826"/>
                  <a:pt x="9091051" y="167971"/>
                  <a:pt x="9091051" y="228600"/>
                </a:cubicBezTo>
                <a:lnTo>
                  <a:pt x="9091051" y="1790296"/>
                </a:lnTo>
                <a:cubicBezTo>
                  <a:pt x="9091051" y="1850925"/>
                  <a:pt x="9115136" y="1909070"/>
                  <a:pt x="9158007" y="1951941"/>
                </a:cubicBezTo>
                <a:cubicBezTo>
                  <a:pt x="9200877" y="1994812"/>
                  <a:pt x="9259022" y="2018896"/>
                  <a:pt x="9319651" y="2018896"/>
                </a:cubicBezTo>
                <a:lnTo>
                  <a:pt x="18356076" y="2018896"/>
                </a:lnTo>
                <a:cubicBezTo>
                  <a:pt x="18362095" y="2018896"/>
                  <a:pt x="18367866" y="2021287"/>
                  <a:pt x="18372122" y="2025543"/>
                </a:cubicBezTo>
                <a:cubicBezTo>
                  <a:pt x="18376378" y="2029798"/>
                  <a:pt x="18378768" y="2035570"/>
                  <a:pt x="18378768" y="2041589"/>
                </a:cubicBezTo>
                <a:lnTo>
                  <a:pt x="18378768" y="2064281"/>
                </a:lnTo>
              </a:path>
            </a:pathLst>
          </a:cu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43579" y="5315850"/>
            <a:ext cx="13981792" cy="4430480"/>
          </a:xfrm>
          <a:custGeom>
            <a:avLst/>
            <a:gdLst/>
            <a:ahLst/>
            <a:cxnLst/>
            <a:rect l="l" t="t" r="r" b="b"/>
            <a:pathLst>
              <a:path w="13981792" h="4430480">
                <a:moveTo>
                  <a:pt x="0" y="0"/>
                </a:moveTo>
                <a:lnTo>
                  <a:pt x="13981792" y="0"/>
                </a:lnTo>
                <a:lnTo>
                  <a:pt x="13981792" y="4430480"/>
                </a:lnTo>
                <a:lnTo>
                  <a:pt x="0" y="44304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b="1" dirty="0">
              <a:effectLst>
                <a:outerShdw blurRad="50800" dist="50800" dir="5400000" sx="200000" sy="200000" algn="ctr" rotWithShape="0">
                  <a:schemeClr val="tx1"/>
                </a:outerShdw>
              </a:effectLst>
            </a:endParaRPr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10480924" y="2983307"/>
            <a:ext cx="6614815" cy="156654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 Bold"/>
                <a:ea typeface="Canva Sans Bold"/>
                <a:cs typeface="Canva Sans Bold"/>
                <a:sym typeface="Canva Sans Bold"/>
              </a:rPr>
              <a:t>#ONETEAM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4000">
              <a:schemeClr val="tx1">
                <a:lumMod val="65000"/>
                <a:lumOff val="35000"/>
              </a:schemeClr>
            </a:gs>
            <a:gs pos="83000">
              <a:schemeClr val="tx1">
                <a:lumMod val="65000"/>
                <a:lumOff val="3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1638" y="0"/>
            <a:ext cx="14944725" cy="10287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82496" y="0"/>
            <a:ext cx="14923008" cy="10287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856E00-5C4B-B390-6E49-72A0FB61D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4970" y="2298036"/>
            <a:ext cx="13716000" cy="4146042"/>
          </a:xfrm>
        </p:spPr>
        <p:txBody>
          <a:bodyPr vert="horz" lIns="137160" tIns="68580" rIns="137160" bIns="68580" rtlCol="0" anchor="ctr">
            <a:normAutofit/>
          </a:bodyPr>
          <a:lstStyle/>
          <a:p>
            <a:pPr algn="ctr" defTabSz="1371600"/>
            <a:r>
              <a:rPr lang="en-US" sz="10800" b="1" cap="small">
                <a:solidFill>
                  <a:schemeClr val="bg1"/>
                </a:solidFill>
                <a:latin typeface="Avenir Next LT Pro" panose="020B0504020202020204" pitchFamily="34" charset="0"/>
              </a:rPr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54747-7FE9-6E1E-D1C9-E617E58AF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7378" y="5895976"/>
            <a:ext cx="12387264" cy="947738"/>
          </a:xfrm>
        </p:spPr>
        <p:txBody>
          <a:bodyPr vert="horz" lIns="137160" tIns="68580" rIns="137160" bIns="68580" rtlCol="0" anchor="ctr">
            <a:normAutofit/>
          </a:bodyPr>
          <a:lstStyle/>
          <a:p>
            <a:pPr marL="0" indent="0" algn="ctr" defTabSz="1371600">
              <a:buNone/>
            </a:pPr>
            <a:r>
              <a:rPr lang="en-US" b="1" kern="1200" cap="small">
                <a:solidFill>
                  <a:schemeClr val="bg1"/>
                </a:solidFill>
                <a:latin typeface="Avenir Next LT Pro" panose="020B0504020202020204" pitchFamily="34" charset="0"/>
              </a:rPr>
              <a:t>Use the Zoom Q&amp;A feature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77840" y="8287179"/>
            <a:ext cx="7132320" cy="411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56438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E9E28E4-1B07-0D6E-3AD8-D0EC52E14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D5A61263-0541-4906-1594-7B282F23E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-1470025"/>
            <a:ext cx="7772400" cy="14700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Closing</a:t>
            </a:r>
          </a:p>
        </p:txBody>
      </p:sp>
      <p:sp>
        <p:nvSpPr>
          <p:cNvPr id="7" name="Subtitle 4">
            <a:extLst>
              <a:ext uri="{FF2B5EF4-FFF2-40B4-BE49-F238E27FC236}">
                <a16:creationId xmlns:a16="http://schemas.microsoft.com/office/drawing/2014/main" id="{EF0A20FE-0CA6-4E9A-B7CD-02DF0BE8D463}"/>
              </a:ext>
            </a:extLst>
          </p:cNvPr>
          <p:cNvSpPr txBox="1">
            <a:spLocks/>
          </p:cNvSpPr>
          <p:nvPr/>
        </p:nvSpPr>
        <p:spPr>
          <a:xfrm>
            <a:off x="1225256" y="2865016"/>
            <a:ext cx="8105356" cy="37950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cap="small" dirty="0">
                <a:solidFill>
                  <a:schemeClr val="tx1"/>
                </a:solidFill>
              </a:rPr>
              <a:t>Up Next:</a:t>
            </a: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Start Early, Stand Out: First-Year Steps Toward Career Success – October 7</a:t>
            </a: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Student Health 101: Your guide to care on campus – October 16</a:t>
            </a: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TSI and Spring Registration – October 19</a:t>
            </a: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What is University Coaching? – October 28</a:t>
            </a: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 descr="QR code for survey">
            <a:extLst>
              <a:ext uri="{FF2B5EF4-FFF2-40B4-BE49-F238E27FC236}">
                <a16:creationId xmlns:a16="http://schemas.microsoft.com/office/drawing/2014/main" id="{0020E72E-8D8C-C6D3-7E49-68367A3C2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472" y="2865017"/>
            <a:ext cx="3650712" cy="3650712"/>
          </a:xfrm>
          <a:prstGeom prst="rect">
            <a:avLst/>
          </a:prstGeom>
        </p:spPr>
      </p:pic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43FF1598-7187-F39B-84E2-B5D9C7E23B54}"/>
              </a:ext>
            </a:extLst>
          </p:cNvPr>
          <p:cNvSpPr txBox="1">
            <a:spLocks/>
          </p:cNvSpPr>
          <p:nvPr/>
        </p:nvSpPr>
        <p:spPr>
          <a:xfrm>
            <a:off x="2405155" y="8691692"/>
            <a:ext cx="13850913" cy="1071830"/>
          </a:xfrm>
          <a:prstGeom prst="rect">
            <a:avLst/>
          </a:prstGeom>
        </p:spPr>
        <p:txBody>
          <a:bodyPr vert="horz" lIns="91440" tIns="45720" rIns="91440" bIns="45720" numCol="2" rtlCol="0">
            <a:normAutofit fontScale="77500" lnSpcReduction="20000"/>
          </a:bodyPr>
          <a:lstStyle>
            <a:lvl1pPr marL="342917" indent="-342917" algn="l" defTabSz="1371669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51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86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420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255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2089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924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757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591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69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Parent and Family Relations</a:t>
            </a:r>
          </a:p>
          <a:p>
            <a:pPr marL="0" marR="0" lvl="0" indent="0" algn="ctr" defTabSz="1371669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parent@ttu.</a:t>
            </a: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</a:t>
            </a:r>
            <a:endParaRPr lang="en-US" b="1" dirty="0">
              <a:latin typeface="Calibri" panose="020F0502020204030204"/>
            </a:endParaRPr>
          </a:p>
          <a:p>
            <a:pPr marL="0" marR="0" lvl="0" indent="0" algn="ctr" defTabSz="1371669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/>
              <a:t>University Recreation</a:t>
            </a:r>
          </a:p>
          <a:p>
            <a:pPr marL="0" marR="0" lvl="0" indent="0" algn="ctr" defTabSz="1371669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recreation@ttu.edu</a:t>
            </a:r>
            <a:endParaRPr lang="en-US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91C016-D615-0C0A-2DD6-DADCB8223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660" y="5233997"/>
            <a:ext cx="1766609" cy="177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703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Custom 8">
      <a:dk1>
        <a:sysClr val="windowText" lastClr="000000"/>
      </a:dk1>
      <a:lt1>
        <a:sysClr val="window" lastClr="FFFFFF"/>
      </a:lt1>
      <a:dk2>
        <a:srgbClr val="C00000"/>
      </a:dk2>
      <a:lt2>
        <a:srgbClr val="E7E6E6"/>
      </a:lt2>
      <a:accent1>
        <a:srgbClr val="C00000"/>
      </a:accent1>
      <a:accent2>
        <a:srgbClr val="FF0000"/>
      </a:accent2>
      <a:accent3>
        <a:srgbClr val="A5A5A5"/>
      </a:accent3>
      <a:accent4>
        <a:srgbClr val="C490AA"/>
      </a:accent4>
      <a:accent5>
        <a:srgbClr val="3F3F3F"/>
      </a:accent5>
      <a:accent6>
        <a:srgbClr val="AEABAB"/>
      </a:accent6>
      <a:hlink>
        <a:srgbClr val="D0CECE"/>
      </a:hlink>
      <a:folHlink>
        <a:srgbClr val="C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b78acf-9f79-4311-be65-09aa57c3a9c9" xsi:nil="true"/>
    <lcf76f155ced4ddcb4097134ff3c332f xmlns="923a23ed-d79d-4ffa-87bc-a3509c3f15f5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13397F3B5F6F488296E000CDEAC546" ma:contentTypeVersion="19" ma:contentTypeDescription="Create a new document." ma:contentTypeScope="" ma:versionID="10d408ddd50822fbe16ddd7f67e94fe7">
  <xsd:schema xmlns:xsd="http://www.w3.org/2001/XMLSchema" xmlns:xs="http://www.w3.org/2001/XMLSchema" xmlns:p="http://schemas.microsoft.com/office/2006/metadata/properties" xmlns:ns2="923a23ed-d79d-4ffa-87bc-a3509c3f15f5" xmlns:ns3="7cb78acf-9f79-4311-be65-09aa57c3a9c9" targetNamespace="http://schemas.microsoft.com/office/2006/metadata/properties" ma:root="true" ma:fieldsID="b6cf4d7fd1b74e66f422544b8dc0ed92" ns2:_="" ns3:_="">
    <xsd:import namespace="923a23ed-d79d-4ffa-87bc-a3509c3f15f5"/>
    <xsd:import namespace="7cb78acf-9f79-4311-be65-09aa57c3a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3a23ed-d79d-4ffa-87bc-a3509c3f15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7c65ed7-e385-4001-9a0e-7979134055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b78acf-9f79-4311-be65-09aa57c3a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6242bc9-04c3-48d7-a096-602d54c80c58}" ma:internalName="TaxCatchAll" ma:showField="CatchAllData" ma:web="7cb78acf-9f79-4311-be65-09aa57c3a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924A6D4-CC78-41BC-89EC-FB917F0A307C}">
  <ds:schemaRefs>
    <ds:schemaRef ds:uri="7cb78acf-9f79-4311-be65-09aa57c3a9c9"/>
    <ds:schemaRef ds:uri="923a23ed-d79d-4ffa-87bc-a3509c3f15f5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C7E5223-6C6D-4196-AD3E-84A5CFDA6F1C}">
  <ds:schemaRefs>
    <ds:schemaRef ds:uri="7cb78acf-9f79-4311-be65-09aa57c3a9c9"/>
    <ds:schemaRef ds:uri="923a23ed-d79d-4ffa-87bc-a3509c3f15f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7CC2585-BE29-4333-A293-8F87664519F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1581</TotalTime>
  <Words>375</Words>
  <Application>Microsoft Office PowerPoint</Application>
  <PresentationFormat>Custom</PresentationFormat>
  <Paragraphs>99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Calibri Light</vt:lpstr>
      <vt:lpstr>Courier New</vt:lpstr>
      <vt:lpstr>Open Sans</vt:lpstr>
      <vt:lpstr>Arial</vt:lpstr>
      <vt:lpstr>Avenir Next LT Pro</vt:lpstr>
      <vt:lpstr>Calibri</vt:lpstr>
      <vt:lpstr>Canva Sans Bold</vt:lpstr>
      <vt:lpstr>Office Theme</vt:lpstr>
      <vt:lpstr>1_Office Theme</vt:lpstr>
      <vt:lpstr>Intramurals and Club Sports</vt:lpstr>
      <vt:lpstr>Intramurals</vt:lpstr>
      <vt:lpstr>Sport Clubs</vt:lpstr>
      <vt:lpstr>#ONETEAM</vt:lpstr>
      <vt:lpstr>Questions?</vt:lpstr>
      <vt:lpstr>Closing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Fitness and Wellness</dc:title>
  <dc:creator>Brannon, Morgan</dc:creator>
  <cp:lastModifiedBy>Brannon, Morgan</cp:lastModifiedBy>
  <cp:revision>88</cp:revision>
  <dcterms:created xsi:type="dcterms:W3CDTF">2006-08-16T00:00:00Z</dcterms:created>
  <dcterms:modified xsi:type="dcterms:W3CDTF">2026-09-21T17:45:33Z</dcterms:modified>
  <dc:identifier>DAGjaEhcuMc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0x0101003D13397F3B5F6F488296E000CDEAC546</vt:lpwstr>
  </property>
  <property fmtid="{D5CDD505-2E9C-101B-9397-08002B2CF9AE}" pid="3" name="MediaServiceImageTags">
    <vt:lpwstr/>
  </property>
</Properties>
</file>