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  <p:sldMasterId id="2147483705" r:id="rId6"/>
  </p:sldMasterIdLst>
  <p:notesMasterIdLst>
    <p:notesMasterId r:id="rId31"/>
  </p:notesMasterIdLst>
  <p:sldIdLst>
    <p:sldId id="268" r:id="rId7"/>
    <p:sldId id="398" r:id="rId8"/>
    <p:sldId id="294" r:id="rId9"/>
    <p:sldId id="385" r:id="rId10"/>
    <p:sldId id="386" r:id="rId11"/>
    <p:sldId id="399" r:id="rId12"/>
    <p:sldId id="392" r:id="rId13"/>
    <p:sldId id="393" r:id="rId14"/>
    <p:sldId id="394" r:id="rId15"/>
    <p:sldId id="395" r:id="rId16"/>
    <p:sldId id="369" r:id="rId17"/>
    <p:sldId id="373" r:id="rId18"/>
    <p:sldId id="400" r:id="rId19"/>
    <p:sldId id="374" r:id="rId20"/>
    <p:sldId id="384" r:id="rId21"/>
    <p:sldId id="311" r:id="rId22"/>
    <p:sldId id="382" r:id="rId23"/>
    <p:sldId id="396" r:id="rId24"/>
    <p:sldId id="388" r:id="rId25"/>
    <p:sldId id="389" r:id="rId26"/>
    <p:sldId id="401" r:id="rId27"/>
    <p:sldId id="368" r:id="rId28"/>
    <p:sldId id="390" r:id="rId29"/>
    <p:sldId id="269" r:id="rId30"/>
  </p:sldIdLst>
  <p:sldSz cx="18288000" cy="10287000"/>
  <p:notesSz cx="6858000" cy="9144000"/>
  <p:embeddedFontLst>
    <p:embeddedFont>
      <p:font typeface="Avenir Next LT Pro" panose="020B050402020202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d Raider Family Webinar: Student Disability Services" id="{835CB010-5898-4371-A1D4-EB1A5D33F2B4}">
          <p14:sldIdLst>
            <p14:sldId id="268"/>
            <p14:sldId id="398"/>
            <p14:sldId id="294"/>
            <p14:sldId id="385"/>
            <p14:sldId id="386"/>
            <p14:sldId id="399"/>
            <p14:sldId id="392"/>
            <p14:sldId id="393"/>
            <p14:sldId id="394"/>
            <p14:sldId id="395"/>
            <p14:sldId id="369"/>
            <p14:sldId id="373"/>
            <p14:sldId id="400"/>
            <p14:sldId id="374"/>
            <p14:sldId id="384"/>
            <p14:sldId id="311"/>
            <p14:sldId id="382"/>
            <p14:sldId id="396"/>
            <p14:sldId id="388"/>
            <p14:sldId id="389"/>
            <p14:sldId id="401"/>
            <p14:sldId id="368"/>
            <p14:sldId id="39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0B74-7D99-8963-5DA4-75EFB3388110}" name="Self, Christine" initials="CS" userId="S::Christine.Self@ttu.edu::7469b40d-c0e5-4438-9ceb-6235ef6ac187" providerId="AD"/>
  <p188:author id="{062A14B9-6922-BC8E-41BB-3365A526CBA5}" name="Manning, Zach" initials="MZ" userId="S::zach.manning@ttu.edu::fbd55e88-fdfd-433c-90a6-6fe396efd3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8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7C153-B4E9-BFAB-4D74-48AEF9DF16F2}" v="24" dt="2026-07-28T15:51:59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38" autoAdjust="0"/>
  </p:normalViewPr>
  <p:slideViewPr>
    <p:cSldViewPr snapToGrid="0">
      <p:cViewPr varScale="1">
        <p:scale>
          <a:sx n="64" d="100"/>
          <a:sy n="64" d="100"/>
        </p:scale>
        <p:origin x="23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8.fntdata"/><Relationship Id="rId21" Type="http://schemas.openxmlformats.org/officeDocument/2006/relationships/slide" Target="slides/slide15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5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microsoft.com/office/2018/10/relationships/authors" Target="authors.xml"/><Relationship Id="rId20" Type="http://schemas.openxmlformats.org/officeDocument/2006/relationships/slide" Target="slides/slide14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ndlisbacher, Kimberly" userId="S::kirindli@ttu.edu::3e826497-b252-4cfd-9cbb-80d30775adbc" providerId="AD" clId="Web-{4E07C153-B4E9-BFAB-4D74-48AEF9DF16F2}"/>
    <pc:docChg chg="modSld">
      <pc:chgData name="Rindlisbacher, Kimberly" userId="S::kirindli@ttu.edu::3e826497-b252-4cfd-9cbb-80d30775adbc" providerId="AD" clId="Web-{4E07C153-B4E9-BFAB-4D74-48AEF9DF16F2}" dt="2026-07-28T15:51:59.535" v="26"/>
      <pc:docMkLst>
        <pc:docMk/>
      </pc:docMkLst>
      <pc:sldChg chg="modSp">
        <pc:chgData name="Rindlisbacher, Kimberly" userId="S::kirindli@ttu.edu::3e826497-b252-4cfd-9cbb-80d30775adbc" providerId="AD" clId="Web-{4E07C153-B4E9-BFAB-4D74-48AEF9DF16F2}" dt="2026-07-28T15:50:08.331" v="13" actId="14100"/>
        <pc:sldMkLst>
          <pc:docMk/>
          <pc:sldMk cId="0" sldId="311"/>
        </pc:sldMkLst>
        <pc:spChg chg="mod">
          <ac:chgData name="Rindlisbacher, Kimberly" userId="S::kirindli@ttu.edu::3e826497-b252-4cfd-9cbb-80d30775adbc" providerId="AD" clId="Web-{4E07C153-B4E9-BFAB-4D74-48AEF9DF16F2}" dt="2026-07-28T15:50:08.331" v="13" actId="14100"/>
          <ac:spMkLst>
            <pc:docMk/>
            <pc:sldMk cId="0" sldId="311"/>
            <ac:spMk id="2" creationId="{00000000-0000-0000-0000-000000000000}"/>
          </ac:spMkLst>
        </pc:spChg>
      </pc:sldChg>
      <pc:sldChg chg="addSp delSp modSp">
        <pc:chgData name="Rindlisbacher, Kimberly" userId="S::kirindli@ttu.edu::3e826497-b252-4cfd-9cbb-80d30775adbc" providerId="AD" clId="Web-{4E07C153-B4E9-BFAB-4D74-48AEF9DF16F2}" dt="2026-07-28T15:51:04.815" v="22"/>
        <pc:sldMkLst>
          <pc:docMk/>
          <pc:sldMk cId="1579739633" sldId="368"/>
        </pc:sldMkLst>
        <pc:spChg chg="del mod">
          <ac:chgData name="Rindlisbacher, Kimberly" userId="S::kirindli@ttu.edu::3e826497-b252-4cfd-9cbb-80d30775adbc" providerId="AD" clId="Web-{4E07C153-B4E9-BFAB-4D74-48AEF9DF16F2}" dt="2026-07-28T15:51:04.815" v="22"/>
          <ac:spMkLst>
            <pc:docMk/>
            <pc:sldMk cId="1579739633" sldId="368"/>
            <ac:spMk id="2" creationId="{C6CE28C7-CFBC-CDAE-798C-F413FE27CE10}"/>
          </ac:spMkLst>
        </pc:spChg>
        <pc:spChg chg="add mod">
          <ac:chgData name="Rindlisbacher, Kimberly" userId="S::kirindli@ttu.edu::3e826497-b252-4cfd-9cbb-80d30775adbc" providerId="AD" clId="Web-{4E07C153-B4E9-BFAB-4D74-48AEF9DF16F2}" dt="2026-07-28T15:51:04.815" v="22"/>
          <ac:spMkLst>
            <pc:docMk/>
            <pc:sldMk cId="1579739633" sldId="368"/>
            <ac:spMk id="5" creationId="{A0B43C70-89BE-FDF4-BD42-576D23E5405C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49:17.253" v="4" actId="1076"/>
        <pc:sldMkLst>
          <pc:docMk/>
          <pc:sldMk cId="3498411073" sldId="374"/>
        </pc:sldMkLst>
        <pc:picChg chg="mod">
          <ac:chgData name="Rindlisbacher, Kimberly" userId="S::kirindli@ttu.edu::3e826497-b252-4cfd-9cbb-80d30775adbc" providerId="AD" clId="Web-{4E07C153-B4E9-BFAB-4D74-48AEF9DF16F2}" dt="2026-07-28T15:49:17.253" v="4" actId="1076"/>
          <ac:picMkLst>
            <pc:docMk/>
            <pc:sldMk cId="3498411073" sldId="374"/>
            <ac:picMk id="5" creationId="{22BA10D1-7327-6D30-B2B1-315DD204FDCB}"/>
          </ac:picMkLst>
        </pc:picChg>
      </pc:sldChg>
      <pc:sldChg chg="modSp">
        <pc:chgData name="Rindlisbacher, Kimberly" userId="S::kirindli@ttu.edu::3e826497-b252-4cfd-9cbb-80d30775adbc" providerId="AD" clId="Web-{4E07C153-B4E9-BFAB-4D74-48AEF9DF16F2}" dt="2026-07-28T15:50:38.144" v="20" actId="14100"/>
        <pc:sldMkLst>
          <pc:docMk/>
          <pc:sldMk cId="837387747" sldId="386"/>
        </pc:sldMkLst>
        <pc:spChg chg="mod">
          <ac:chgData name="Rindlisbacher, Kimberly" userId="S::kirindli@ttu.edu::3e826497-b252-4cfd-9cbb-80d30775adbc" providerId="AD" clId="Web-{4E07C153-B4E9-BFAB-4D74-48AEF9DF16F2}" dt="2026-07-28T15:50:38.144" v="20" actId="14100"/>
          <ac:spMkLst>
            <pc:docMk/>
            <pc:sldMk cId="837387747" sldId="386"/>
            <ac:spMk id="2" creationId="{14710C93-149E-FD2A-2A68-45A2BE7CD0A1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49:57.613" v="10" actId="1076"/>
        <pc:sldMkLst>
          <pc:docMk/>
          <pc:sldMk cId="463406773" sldId="388"/>
        </pc:sldMkLst>
        <pc:spChg chg="mod">
          <ac:chgData name="Rindlisbacher, Kimberly" userId="S::kirindli@ttu.edu::3e826497-b252-4cfd-9cbb-80d30775adbc" providerId="AD" clId="Web-{4E07C153-B4E9-BFAB-4D74-48AEF9DF16F2}" dt="2026-07-28T15:49:57.613" v="10" actId="1076"/>
          <ac:spMkLst>
            <pc:docMk/>
            <pc:sldMk cId="463406773" sldId="388"/>
            <ac:spMk id="2" creationId="{8C6742B6-4C55-CC1E-E9FE-E79F93950365}"/>
          </ac:spMkLst>
        </pc:spChg>
        <pc:graphicFrameChg chg="mod modGraphic">
          <ac:chgData name="Rindlisbacher, Kimberly" userId="S::kirindli@ttu.edu::3e826497-b252-4cfd-9cbb-80d30775adbc" providerId="AD" clId="Web-{4E07C153-B4E9-BFAB-4D74-48AEF9DF16F2}" dt="2026-07-28T15:49:53.097" v="9" actId="1076"/>
          <ac:graphicFrameMkLst>
            <pc:docMk/>
            <pc:sldMk cId="463406773" sldId="388"/>
            <ac:graphicFrameMk id="4" creationId="{F65138E4-5D4B-71DE-D8D8-6B6BBE1E76D4}"/>
          </ac:graphicFrameMkLst>
        </pc:graphicFrameChg>
      </pc:sldChg>
      <pc:sldChg chg="modSp">
        <pc:chgData name="Rindlisbacher, Kimberly" userId="S::kirindli@ttu.edu::3e826497-b252-4cfd-9cbb-80d30775adbc" providerId="AD" clId="Web-{4E07C153-B4E9-BFAB-4D74-48AEF9DF16F2}" dt="2026-07-28T15:51:53.769" v="24" actId="1076"/>
        <pc:sldMkLst>
          <pc:docMk/>
          <pc:sldMk cId="4033241482" sldId="389"/>
        </pc:sldMkLst>
        <pc:graphicFrameChg chg="mod modGraphic">
          <ac:chgData name="Rindlisbacher, Kimberly" userId="S::kirindli@ttu.edu::3e826497-b252-4cfd-9cbb-80d30775adbc" providerId="AD" clId="Web-{4E07C153-B4E9-BFAB-4D74-48AEF9DF16F2}" dt="2026-07-28T15:51:53.769" v="24" actId="1076"/>
          <ac:graphicFrameMkLst>
            <pc:docMk/>
            <pc:sldMk cId="4033241482" sldId="389"/>
            <ac:graphicFrameMk id="4" creationId="{E7CE1C3C-BF1F-16B4-FD83-9986B7989680}"/>
          </ac:graphicFrameMkLst>
        </pc:graphicFrameChg>
      </pc:sldChg>
      <pc:sldChg chg="modSp">
        <pc:chgData name="Rindlisbacher, Kimberly" userId="S::kirindli@ttu.edu::3e826497-b252-4cfd-9cbb-80d30775adbc" providerId="AD" clId="Web-{4E07C153-B4E9-BFAB-4D74-48AEF9DF16F2}" dt="2026-07-28T15:50:25.909" v="17" actId="1076"/>
        <pc:sldMkLst>
          <pc:docMk/>
          <pc:sldMk cId="4023276955" sldId="392"/>
        </pc:sldMkLst>
        <pc:spChg chg="mod">
          <ac:chgData name="Rindlisbacher, Kimberly" userId="S::kirindli@ttu.edu::3e826497-b252-4cfd-9cbb-80d30775adbc" providerId="AD" clId="Web-{4E07C153-B4E9-BFAB-4D74-48AEF9DF16F2}" dt="2026-07-28T15:50:25.909" v="17" actId="1076"/>
          <ac:spMkLst>
            <pc:docMk/>
            <pc:sldMk cId="4023276955" sldId="392"/>
            <ac:spMk id="2" creationId="{04439F21-C624-4903-71E6-DE08CC2FFA23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50:21.191" v="16" actId="1076"/>
        <pc:sldMkLst>
          <pc:docMk/>
          <pc:sldMk cId="429675783" sldId="393"/>
        </pc:sldMkLst>
        <pc:spChg chg="mod">
          <ac:chgData name="Rindlisbacher, Kimberly" userId="S::kirindli@ttu.edu::3e826497-b252-4cfd-9cbb-80d30775adbc" providerId="AD" clId="Web-{4E07C153-B4E9-BFAB-4D74-48AEF9DF16F2}" dt="2026-07-28T15:50:21.191" v="16" actId="1076"/>
          <ac:spMkLst>
            <pc:docMk/>
            <pc:sldMk cId="429675783" sldId="393"/>
            <ac:spMk id="2" creationId="{BE9EC08F-4D2C-A6AA-31F1-736D50A2FD9C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50:18.753" v="15" actId="1076"/>
        <pc:sldMkLst>
          <pc:docMk/>
          <pc:sldMk cId="2306223855" sldId="394"/>
        </pc:sldMkLst>
        <pc:spChg chg="mod">
          <ac:chgData name="Rindlisbacher, Kimberly" userId="S::kirindli@ttu.edu::3e826497-b252-4cfd-9cbb-80d30775adbc" providerId="AD" clId="Web-{4E07C153-B4E9-BFAB-4D74-48AEF9DF16F2}" dt="2026-07-28T15:50:18.753" v="15" actId="1076"/>
          <ac:spMkLst>
            <pc:docMk/>
            <pc:sldMk cId="2306223855" sldId="394"/>
            <ac:spMk id="2" creationId="{E2483D09-0055-310A-D43F-D91B895C451A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48:53.112" v="1"/>
        <pc:sldMkLst>
          <pc:docMk/>
          <pc:sldMk cId="2456249729" sldId="395"/>
        </pc:sldMkLst>
        <pc:graphicFrameChg chg="mod modGraphic">
          <ac:chgData name="Rindlisbacher, Kimberly" userId="S::kirindli@ttu.edu::3e826497-b252-4cfd-9cbb-80d30775adbc" providerId="AD" clId="Web-{4E07C153-B4E9-BFAB-4D74-48AEF9DF16F2}" dt="2026-07-28T15:48:53.112" v="1"/>
          <ac:graphicFrameMkLst>
            <pc:docMk/>
            <pc:sldMk cId="2456249729" sldId="395"/>
            <ac:graphicFrameMk id="4" creationId="{04939FF5-89D8-E994-B86B-1D70223A1E4C}"/>
          </ac:graphicFrameMkLst>
        </pc:graphicFrameChg>
      </pc:sldChg>
      <pc:sldChg chg="modSp">
        <pc:chgData name="Rindlisbacher, Kimberly" userId="S::kirindli@ttu.edu::3e826497-b252-4cfd-9cbb-80d30775adbc" providerId="AD" clId="Web-{4E07C153-B4E9-BFAB-4D74-48AEF9DF16F2}" dt="2026-07-28T15:50:02.238" v="11" actId="1076"/>
        <pc:sldMkLst>
          <pc:docMk/>
          <pc:sldMk cId="0" sldId="396"/>
        </pc:sldMkLst>
        <pc:spChg chg="mod">
          <ac:chgData name="Rindlisbacher, Kimberly" userId="S::kirindli@ttu.edu::3e826497-b252-4cfd-9cbb-80d30775adbc" providerId="AD" clId="Web-{4E07C153-B4E9-BFAB-4D74-48AEF9DF16F2}" dt="2026-07-28T15:50:02.238" v="11" actId="1076"/>
          <ac:spMkLst>
            <pc:docMk/>
            <pc:sldMk cId="0" sldId="396"/>
            <ac:spMk id="2" creationId="{00000000-0000-0000-0000-000000000000}"/>
          </ac:spMkLst>
        </pc:spChg>
        <pc:graphicFrameChg chg="mod">
          <ac:chgData name="Rindlisbacher, Kimberly" userId="S::kirindli@ttu.edu::3e826497-b252-4cfd-9cbb-80d30775adbc" providerId="AD" clId="Web-{4E07C153-B4E9-BFAB-4D74-48AEF9DF16F2}" dt="2026-07-28T15:49:42.300" v="7" actId="14100"/>
          <ac:graphicFrameMkLst>
            <pc:docMk/>
            <pc:sldMk cId="0" sldId="396"/>
            <ac:graphicFrameMk id="6" creationId="{9BB0DD6D-3677-81ED-A318-E8E1F402B91B}"/>
          </ac:graphicFrameMkLst>
        </pc:graphicFrameChg>
      </pc:sldChg>
      <pc:sldChg chg="modSp">
        <pc:chgData name="Rindlisbacher, Kimberly" userId="S::kirindli@ttu.edu::3e826497-b252-4cfd-9cbb-80d30775adbc" providerId="AD" clId="Web-{4E07C153-B4E9-BFAB-4D74-48AEF9DF16F2}" dt="2026-07-28T15:50:32.597" v="18" actId="1076"/>
        <pc:sldMkLst>
          <pc:docMk/>
          <pc:sldMk cId="3826833894" sldId="399"/>
        </pc:sldMkLst>
        <pc:spChg chg="mod">
          <ac:chgData name="Rindlisbacher, Kimberly" userId="S::kirindli@ttu.edu::3e826497-b252-4cfd-9cbb-80d30775adbc" providerId="AD" clId="Web-{4E07C153-B4E9-BFAB-4D74-48AEF9DF16F2}" dt="2026-07-28T15:50:32.597" v="18" actId="1076"/>
          <ac:spMkLst>
            <pc:docMk/>
            <pc:sldMk cId="3826833894" sldId="399"/>
            <ac:spMk id="2" creationId="{DCB9A298-688E-A522-5712-6B481B6C8EBE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50:13.488" v="14" actId="1076"/>
        <pc:sldMkLst>
          <pc:docMk/>
          <pc:sldMk cId="3283827493" sldId="400"/>
        </pc:sldMkLst>
        <pc:spChg chg="mod">
          <ac:chgData name="Rindlisbacher, Kimberly" userId="S::kirindli@ttu.edu::3e826497-b252-4cfd-9cbb-80d30775adbc" providerId="AD" clId="Web-{4E07C153-B4E9-BFAB-4D74-48AEF9DF16F2}" dt="2026-07-28T15:50:13.488" v="14" actId="1076"/>
          <ac:spMkLst>
            <pc:docMk/>
            <pc:sldMk cId="3283827493" sldId="400"/>
            <ac:spMk id="2" creationId="{57A03D25-0385-CF5C-815C-376E111FE6BC}"/>
          </ac:spMkLst>
        </pc:spChg>
      </pc:sldChg>
      <pc:sldChg chg="modSp">
        <pc:chgData name="Rindlisbacher, Kimberly" userId="S::kirindli@ttu.edu::3e826497-b252-4cfd-9cbb-80d30775adbc" providerId="AD" clId="Web-{4E07C153-B4E9-BFAB-4D74-48AEF9DF16F2}" dt="2026-07-28T15:51:59.535" v="26"/>
        <pc:sldMkLst>
          <pc:docMk/>
          <pc:sldMk cId="42304221" sldId="401"/>
        </pc:sldMkLst>
        <pc:graphicFrameChg chg="mod modGraphic">
          <ac:chgData name="Rindlisbacher, Kimberly" userId="S::kirindli@ttu.edu::3e826497-b252-4cfd-9cbb-80d30775adbc" providerId="AD" clId="Web-{4E07C153-B4E9-BFAB-4D74-48AEF9DF16F2}" dt="2026-07-28T15:51:59.535" v="26"/>
          <ac:graphicFrameMkLst>
            <pc:docMk/>
            <pc:sldMk cId="42304221" sldId="401"/>
            <ac:graphicFrameMk id="4" creationId="{1D152468-7D30-2CC9-FA44-094564135892}"/>
          </ac:graphicFrameMkLst>
        </pc:graphicFrameChg>
      </pc:sldChg>
    </pc:docChg>
  </pc:docChgLst>
  <pc:docChgLst>
    <pc:chgData name="Nelson, Stephanie" userId="S::stephanie.nelson@ttu.edu::92f24329-2e7b-4e94-8700-b8934d097a41" providerId="AD" clId="Web-{D8988FA5-788B-B861-7F49-2011F0D6ABEF}"/>
    <pc:docChg chg="modSld">
      <pc:chgData name="Nelson, Stephanie" userId="S::stephanie.nelson@ttu.edu::92f24329-2e7b-4e94-8700-b8934d097a41" providerId="AD" clId="Web-{D8988FA5-788B-B861-7F49-2011F0D6ABEF}" dt="2026-07-23T19:42:34.165" v="22" actId="1076"/>
      <pc:docMkLst>
        <pc:docMk/>
      </pc:docMkLst>
      <pc:sldChg chg="modSp">
        <pc:chgData name="Nelson, Stephanie" userId="S::stephanie.nelson@ttu.edu::92f24329-2e7b-4e94-8700-b8934d097a41" providerId="AD" clId="Web-{D8988FA5-788B-B861-7F49-2011F0D6ABEF}" dt="2026-07-23T19:42:19.962" v="21" actId="1076"/>
        <pc:sldMkLst>
          <pc:docMk/>
          <pc:sldMk cId="787920447" sldId="373"/>
        </pc:sldMkLst>
        <pc:spChg chg="mod">
          <ac:chgData name="Nelson, Stephanie" userId="S::stephanie.nelson@ttu.edu::92f24329-2e7b-4e94-8700-b8934d097a41" providerId="AD" clId="Web-{D8988FA5-788B-B861-7F49-2011F0D6ABEF}" dt="2026-07-23T19:42:19.962" v="21" actId="1076"/>
          <ac:spMkLst>
            <pc:docMk/>
            <pc:sldMk cId="787920447" sldId="373"/>
            <ac:spMk id="6" creationId="{3F45B823-0FBF-BE73-F181-629FEFC32717}"/>
          </ac:spMkLst>
        </pc:spChg>
        <pc:picChg chg="mod">
          <ac:chgData name="Nelson, Stephanie" userId="S::stephanie.nelson@ttu.edu::92f24329-2e7b-4e94-8700-b8934d097a41" providerId="AD" clId="Web-{D8988FA5-788B-B861-7F49-2011F0D6ABEF}" dt="2026-07-23T19:42:16.040" v="20" actId="14100"/>
          <ac:picMkLst>
            <pc:docMk/>
            <pc:sldMk cId="787920447" sldId="373"/>
            <ac:picMk id="5" creationId="{683F4174-761C-F7C1-9766-543280BE1BBB}"/>
          </ac:picMkLst>
        </pc:picChg>
      </pc:sldChg>
      <pc:sldChg chg="modSp">
        <pc:chgData name="Nelson, Stephanie" userId="S::stephanie.nelson@ttu.edu::92f24329-2e7b-4e94-8700-b8934d097a41" providerId="AD" clId="Web-{D8988FA5-788B-B861-7F49-2011F0D6ABEF}" dt="2026-07-23T19:37:19.024" v="0" actId="20577"/>
        <pc:sldMkLst>
          <pc:docMk/>
          <pc:sldMk cId="814753000" sldId="398"/>
        </pc:sldMkLst>
        <pc:spChg chg="mod">
          <ac:chgData name="Nelson, Stephanie" userId="S::stephanie.nelson@ttu.edu::92f24329-2e7b-4e94-8700-b8934d097a41" providerId="AD" clId="Web-{D8988FA5-788B-B861-7F49-2011F0D6ABEF}" dt="2026-07-23T19:37:19.024" v="0" actId="20577"/>
          <ac:spMkLst>
            <pc:docMk/>
            <pc:sldMk cId="814753000" sldId="398"/>
            <ac:spMk id="3" creationId="{405EB486-2668-3292-633F-02F796A75AEE}"/>
          </ac:spMkLst>
        </pc:spChg>
      </pc:sldChg>
      <pc:sldChg chg="modSp">
        <pc:chgData name="Nelson, Stephanie" userId="S::stephanie.nelson@ttu.edu::92f24329-2e7b-4e94-8700-b8934d097a41" providerId="AD" clId="Web-{D8988FA5-788B-B861-7F49-2011F0D6ABEF}" dt="2026-07-23T19:38:22.212" v="4" actId="20577"/>
        <pc:sldMkLst>
          <pc:docMk/>
          <pc:sldMk cId="3826833894" sldId="399"/>
        </pc:sldMkLst>
        <pc:spChg chg="mod">
          <ac:chgData name="Nelson, Stephanie" userId="S::stephanie.nelson@ttu.edu::92f24329-2e7b-4e94-8700-b8934d097a41" providerId="AD" clId="Web-{D8988FA5-788B-B861-7F49-2011F0D6ABEF}" dt="2026-07-23T19:38:22.212" v="4" actId="20577"/>
          <ac:spMkLst>
            <pc:docMk/>
            <pc:sldMk cId="3826833894" sldId="399"/>
            <ac:spMk id="3" creationId="{73C9F798-0A77-88CF-5543-A90C9D27E7C5}"/>
          </ac:spMkLst>
        </pc:spChg>
      </pc:sldChg>
      <pc:sldChg chg="modSp">
        <pc:chgData name="Nelson, Stephanie" userId="S::stephanie.nelson@ttu.edu::92f24329-2e7b-4e94-8700-b8934d097a41" providerId="AD" clId="Web-{D8988FA5-788B-B861-7F49-2011F0D6ABEF}" dt="2026-07-23T19:42:34.165" v="22" actId="1076"/>
        <pc:sldMkLst>
          <pc:docMk/>
          <pc:sldMk cId="3283827493" sldId="400"/>
        </pc:sldMkLst>
        <pc:spChg chg="mod">
          <ac:chgData name="Nelson, Stephanie" userId="S::stephanie.nelson@ttu.edu::92f24329-2e7b-4e94-8700-b8934d097a41" providerId="AD" clId="Web-{D8988FA5-788B-B861-7F49-2011F0D6ABEF}" dt="2026-07-23T19:42:34.165" v="22" actId="1076"/>
          <ac:spMkLst>
            <pc:docMk/>
            <pc:sldMk cId="3283827493" sldId="400"/>
            <ac:spMk id="2" creationId="{57A03D25-0385-CF5C-815C-376E111FE6BC}"/>
          </ac:spMkLst>
        </pc:spChg>
      </pc:sldChg>
    </pc:docChg>
  </pc:docChgLst>
  <pc:docChgLst>
    <pc:chgData name="Nelson, Stephanie" userId="92f24329-2e7b-4e94-8700-b8934d097a41" providerId="ADAL" clId="{EF456BB5-351B-56EE-83F1-4DE89CC820A7}"/>
    <pc:docChg chg="custSel addSld delSld modSld modSection">
      <pc:chgData name="Nelson, Stephanie" userId="92f24329-2e7b-4e94-8700-b8934d097a41" providerId="ADAL" clId="{EF456BB5-351B-56EE-83F1-4DE89CC820A7}" dt="2026-07-23T19:30:34.873" v="48" actId="478"/>
      <pc:docMkLst>
        <pc:docMk/>
      </pc:docMkLst>
      <pc:sldChg chg="modSp mod">
        <pc:chgData name="Nelson, Stephanie" userId="92f24329-2e7b-4e94-8700-b8934d097a41" providerId="ADAL" clId="{EF456BB5-351B-56EE-83F1-4DE89CC820A7}" dt="2026-07-23T19:16:12.596" v="1" actId="27636"/>
        <pc:sldMkLst>
          <pc:docMk/>
          <pc:sldMk cId="1597703239" sldId="269"/>
        </pc:sldMkLst>
        <pc:spChg chg="mod">
          <ac:chgData name="Nelson, Stephanie" userId="92f24329-2e7b-4e94-8700-b8934d097a41" providerId="ADAL" clId="{EF456BB5-351B-56EE-83F1-4DE89CC820A7}" dt="2026-07-23T19:16:12.596" v="1" actId="27636"/>
          <ac:spMkLst>
            <pc:docMk/>
            <pc:sldMk cId="1597703239" sldId="269"/>
            <ac:spMk id="17" creationId="{CFC86875-FB58-4D8D-98DB-958327739FE0}"/>
          </ac:spMkLst>
        </pc:spChg>
      </pc:sldChg>
      <pc:sldChg chg="modSp add del mod">
        <pc:chgData name="Nelson, Stephanie" userId="92f24329-2e7b-4e94-8700-b8934d097a41" providerId="ADAL" clId="{EF456BB5-351B-56EE-83F1-4DE89CC820A7}" dt="2026-07-23T19:22:10.925" v="14" actId="27636"/>
        <pc:sldMkLst>
          <pc:docMk/>
          <pc:sldMk cId="0" sldId="294"/>
        </pc:sldMkLst>
        <pc:spChg chg="mod">
          <ac:chgData name="Nelson, Stephanie" userId="92f24329-2e7b-4e94-8700-b8934d097a41" providerId="ADAL" clId="{EF456BB5-351B-56EE-83F1-4DE89CC820A7}" dt="2026-07-23T19:22:10.925" v="14" actId="27636"/>
          <ac:spMkLst>
            <pc:docMk/>
            <pc:sldMk cId="0" sldId="294"/>
            <ac:spMk id="23556" creationId="{00000000-0000-0000-0000-000000000000}"/>
          </ac:spMkLst>
        </pc:spChg>
      </pc:sldChg>
      <pc:sldChg chg="add modNotes">
        <pc:chgData name="Nelson, Stephanie" userId="92f24329-2e7b-4e94-8700-b8934d097a41" providerId="ADAL" clId="{EF456BB5-351B-56EE-83F1-4DE89CC820A7}" dt="2026-07-23T19:24:42.956" v="30"/>
        <pc:sldMkLst>
          <pc:docMk/>
          <pc:sldMk cId="0" sldId="311"/>
        </pc:sldMkLst>
      </pc:sldChg>
      <pc:sldChg chg="add">
        <pc:chgData name="Nelson, Stephanie" userId="92f24329-2e7b-4e94-8700-b8934d097a41" providerId="ADAL" clId="{EF456BB5-351B-56EE-83F1-4DE89CC820A7}" dt="2026-07-23T19:26:15.022" v="40"/>
        <pc:sldMkLst>
          <pc:docMk/>
          <pc:sldMk cId="1579739633" sldId="368"/>
        </pc:sldMkLst>
      </pc:sldChg>
      <pc:sldChg chg="add">
        <pc:chgData name="Nelson, Stephanie" userId="92f24329-2e7b-4e94-8700-b8934d097a41" providerId="ADAL" clId="{EF456BB5-351B-56EE-83F1-4DE89CC820A7}" dt="2026-07-23T19:24:04.558" v="24"/>
        <pc:sldMkLst>
          <pc:docMk/>
          <pc:sldMk cId="675607598" sldId="369"/>
        </pc:sldMkLst>
      </pc:sldChg>
      <pc:sldChg chg="add">
        <pc:chgData name="Nelson, Stephanie" userId="92f24329-2e7b-4e94-8700-b8934d097a41" providerId="ADAL" clId="{EF456BB5-351B-56EE-83F1-4DE89CC820A7}" dt="2026-07-23T19:24:14.710" v="25"/>
        <pc:sldMkLst>
          <pc:docMk/>
          <pc:sldMk cId="787920447" sldId="373"/>
        </pc:sldMkLst>
      </pc:sldChg>
      <pc:sldChg chg="delSp add mod">
        <pc:chgData name="Nelson, Stephanie" userId="92f24329-2e7b-4e94-8700-b8934d097a41" providerId="ADAL" clId="{EF456BB5-351B-56EE-83F1-4DE89CC820A7}" dt="2026-07-23T19:30:34.873" v="48" actId="478"/>
        <pc:sldMkLst>
          <pc:docMk/>
          <pc:sldMk cId="3498411073" sldId="374"/>
        </pc:sldMkLst>
      </pc:sldChg>
      <pc:sldChg chg="add">
        <pc:chgData name="Nelson, Stephanie" userId="92f24329-2e7b-4e94-8700-b8934d097a41" providerId="ADAL" clId="{EF456BB5-351B-56EE-83F1-4DE89CC820A7}" dt="2026-07-23T19:24:54.205" v="31"/>
        <pc:sldMkLst>
          <pc:docMk/>
          <pc:sldMk cId="2317445475" sldId="382"/>
        </pc:sldMkLst>
      </pc:sldChg>
      <pc:sldChg chg="add">
        <pc:chgData name="Nelson, Stephanie" userId="92f24329-2e7b-4e94-8700-b8934d097a41" providerId="ADAL" clId="{EF456BB5-351B-56EE-83F1-4DE89CC820A7}" dt="2026-07-23T19:24:35.662" v="28"/>
        <pc:sldMkLst>
          <pc:docMk/>
          <pc:sldMk cId="3944281628" sldId="384"/>
        </pc:sldMkLst>
      </pc:sldChg>
      <pc:sldChg chg="add del">
        <pc:chgData name="Nelson, Stephanie" userId="92f24329-2e7b-4e94-8700-b8934d097a41" providerId="ADAL" clId="{EF456BB5-351B-56EE-83F1-4DE89CC820A7}" dt="2026-07-23T19:22:16.596" v="15"/>
        <pc:sldMkLst>
          <pc:docMk/>
          <pc:sldMk cId="878245637" sldId="385"/>
        </pc:sldMkLst>
      </pc:sldChg>
      <pc:sldChg chg="modSp add mod">
        <pc:chgData name="Nelson, Stephanie" userId="92f24329-2e7b-4e94-8700-b8934d097a41" providerId="ADAL" clId="{EF456BB5-351B-56EE-83F1-4DE89CC820A7}" dt="2026-07-23T19:22:23.394" v="17" actId="27636"/>
        <pc:sldMkLst>
          <pc:docMk/>
          <pc:sldMk cId="837387747" sldId="386"/>
        </pc:sldMkLst>
        <pc:spChg chg="mod">
          <ac:chgData name="Nelson, Stephanie" userId="92f24329-2e7b-4e94-8700-b8934d097a41" providerId="ADAL" clId="{EF456BB5-351B-56EE-83F1-4DE89CC820A7}" dt="2026-07-23T19:22:23.394" v="17" actId="27636"/>
          <ac:spMkLst>
            <pc:docMk/>
            <pc:sldMk cId="837387747" sldId="386"/>
            <ac:spMk id="3" creationId="{6E6CA886-84F0-85F0-C7DA-89C270C0EAFB}"/>
          </ac:spMkLst>
        </pc:spChg>
      </pc:sldChg>
      <pc:sldChg chg="modSp add mod">
        <pc:chgData name="Nelson, Stephanie" userId="92f24329-2e7b-4e94-8700-b8934d097a41" providerId="ADAL" clId="{EF456BB5-351B-56EE-83F1-4DE89CC820A7}" dt="2026-07-23T19:25:44.630" v="35" actId="27636"/>
        <pc:sldMkLst>
          <pc:docMk/>
          <pc:sldMk cId="463406773" sldId="388"/>
        </pc:sldMkLst>
        <pc:spChg chg="mod">
          <ac:chgData name="Nelson, Stephanie" userId="92f24329-2e7b-4e94-8700-b8934d097a41" providerId="ADAL" clId="{EF456BB5-351B-56EE-83F1-4DE89CC820A7}" dt="2026-07-23T19:25:44.630" v="35" actId="27636"/>
          <ac:spMkLst>
            <pc:docMk/>
            <pc:sldMk cId="463406773" sldId="388"/>
            <ac:spMk id="2" creationId="{8C6742B6-4C55-CC1E-E9FE-E79F93950365}"/>
          </ac:spMkLst>
        </pc:spChg>
      </pc:sldChg>
      <pc:sldChg chg="modSp add mod">
        <pc:chgData name="Nelson, Stephanie" userId="92f24329-2e7b-4e94-8700-b8934d097a41" providerId="ADAL" clId="{EF456BB5-351B-56EE-83F1-4DE89CC820A7}" dt="2026-07-23T19:25:50.497" v="37" actId="27636"/>
        <pc:sldMkLst>
          <pc:docMk/>
          <pc:sldMk cId="4033241482" sldId="389"/>
        </pc:sldMkLst>
        <pc:spChg chg="mod">
          <ac:chgData name="Nelson, Stephanie" userId="92f24329-2e7b-4e94-8700-b8934d097a41" providerId="ADAL" clId="{EF456BB5-351B-56EE-83F1-4DE89CC820A7}" dt="2026-07-23T19:25:50.497" v="37" actId="27636"/>
          <ac:spMkLst>
            <pc:docMk/>
            <pc:sldMk cId="4033241482" sldId="389"/>
            <ac:spMk id="2" creationId="{06909755-B7C6-DC17-8B76-0C1981CAF631}"/>
          </ac:spMkLst>
        </pc:spChg>
      </pc:sldChg>
      <pc:sldChg chg="add">
        <pc:chgData name="Nelson, Stephanie" userId="92f24329-2e7b-4e94-8700-b8934d097a41" providerId="ADAL" clId="{EF456BB5-351B-56EE-83F1-4DE89CC820A7}" dt="2026-07-23T19:22:58.524" v="19"/>
        <pc:sldMkLst>
          <pc:docMk/>
          <pc:sldMk cId="4023276955" sldId="392"/>
        </pc:sldMkLst>
      </pc:sldChg>
      <pc:sldChg chg="modSp add mod">
        <pc:chgData name="Nelson, Stephanie" userId="92f24329-2e7b-4e94-8700-b8934d097a41" providerId="ADAL" clId="{EF456BB5-351B-56EE-83F1-4DE89CC820A7}" dt="2026-07-23T19:23:17.395" v="21" actId="27636"/>
        <pc:sldMkLst>
          <pc:docMk/>
          <pc:sldMk cId="429675783" sldId="393"/>
        </pc:sldMkLst>
        <pc:spChg chg="mod">
          <ac:chgData name="Nelson, Stephanie" userId="92f24329-2e7b-4e94-8700-b8934d097a41" providerId="ADAL" clId="{EF456BB5-351B-56EE-83F1-4DE89CC820A7}" dt="2026-07-23T19:23:17.395" v="21" actId="27636"/>
          <ac:spMkLst>
            <pc:docMk/>
            <pc:sldMk cId="429675783" sldId="393"/>
            <ac:spMk id="2" creationId="{BE9EC08F-4D2C-A6AA-31F1-736D50A2FD9C}"/>
          </ac:spMkLst>
        </pc:spChg>
      </pc:sldChg>
      <pc:sldChg chg="add">
        <pc:chgData name="Nelson, Stephanie" userId="92f24329-2e7b-4e94-8700-b8934d097a41" providerId="ADAL" clId="{EF456BB5-351B-56EE-83F1-4DE89CC820A7}" dt="2026-07-23T19:23:53.274" v="22"/>
        <pc:sldMkLst>
          <pc:docMk/>
          <pc:sldMk cId="2306223855" sldId="394"/>
        </pc:sldMkLst>
      </pc:sldChg>
      <pc:sldChg chg="delSp modSp add mod">
        <pc:chgData name="Nelson, Stephanie" userId="92f24329-2e7b-4e94-8700-b8934d097a41" providerId="ADAL" clId="{EF456BB5-351B-56EE-83F1-4DE89CC820A7}" dt="2026-07-23T19:29:20.461" v="42" actId="1076"/>
        <pc:sldMkLst>
          <pc:docMk/>
          <pc:sldMk cId="2456249729" sldId="395"/>
        </pc:sldMkLst>
        <pc:graphicFrameChg chg="mod">
          <ac:chgData name="Nelson, Stephanie" userId="92f24329-2e7b-4e94-8700-b8934d097a41" providerId="ADAL" clId="{EF456BB5-351B-56EE-83F1-4DE89CC820A7}" dt="2026-07-23T19:29:20.461" v="42" actId="1076"/>
          <ac:graphicFrameMkLst>
            <pc:docMk/>
            <pc:sldMk cId="2456249729" sldId="395"/>
            <ac:graphicFrameMk id="4" creationId="{04939FF5-89D8-E994-B86B-1D70223A1E4C}"/>
          </ac:graphicFrameMkLst>
        </pc:graphicFrameChg>
      </pc:sldChg>
      <pc:sldChg chg="add">
        <pc:chgData name="Nelson, Stephanie" userId="92f24329-2e7b-4e94-8700-b8934d097a41" providerId="ADAL" clId="{EF456BB5-351B-56EE-83F1-4DE89CC820A7}" dt="2026-07-23T19:25:37.856" v="33"/>
        <pc:sldMkLst>
          <pc:docMk/>
          <pc:sldMk cId="0" sldId="396"/>
        </pc:sldMkLst>
      </pc:sldChg>
      <pc:sldChg chg="add del">
        <pc:chgData name="Nelson, Stephanie" userId="92f24329-2e7b-4e94-8700-b8934d097a41" providerId="ADAL" clId="{EF456BB5-351B-56EE-83F1-4DE89CC820A7}" dt="2026-07-23T19:19:51.602" v="10"/>
        <pc:sldMkLst>
          <pc:docMk/>
          <pc:sldMk cId="814753000" sldId="398"/>
        </pc:sldMkLst>
      </pc:sldChg>
      <pc:sldChg chg="add">
        <pc:chgData name="Nelson, Stephanie" userId="92f24329-2e7b-4e94-8700-b8934d097a41" providerId="ADAL" clId="{EF456BB5-351B-56EE-83F1-4DE89CC820A7}" dt="2026-07-23T19:22:50.730" v="18"/>
        <pc:sldMkLst>
          <pc:docMk/>
          <pc:sldMk cId="3826833894" sldId="399"/>
        </pc:sldMkLst>
      </pc:sldChg>
      <pc:sldChg chg="modSp add mod">
        <pc:chgData name="Nelson, Stephanie" userId="92f24329-2e7b-4e94-8700-b8934d097a41" providerId="ADAL" clId="{EF456BB5-351B-56EE-83F1-4DE89CC820A7}" dt="2026-07-23T19:30:23.389" v="47" actId="12"/>
        <pc:sldMkLst>
          <pc:docMk/>
          <pc:sldMk cId="3283827493" sldId="400"/>
        </pc:sldMkLst>
        <pc:spChg chg="mod">
          <ac:chgData name="Nelson, Stephanie" userId="92f24329-2e7b-4e94-8700-b8934d097a41" providerId="ADAL" clId="{EF456BB5-351B-56EE-83F1-4DE89CC820A7}" dt="2026-07-23T19:30:23.389" v="47" actId="12"/>
          <ac:spMkLst>
            <pc:docMk/>
            <pc:sldMk cId="3283827493" sldId="400"/>
            <ac:spMk id="3" creationId="{E60C3C1E-C3D0-38DC-0263-568F5F5DD92A}"/>
          </ac:spMkLst>
        </pc:spChg>
      </pc:sldChg>
      <pc:sldChg chg="modSp add mod">
        <pc:chgData name="Nelson, Stephanie" userId="92f24329-2e7b-4e94-8700-b8934d097a41" providerId="ADAL" clId="{EF456BB5-351B-56EE-83F1-4DE89CC820A7}" dt="2026-07-23T19:26:02.170" v="39" actId="27636"/>
        <pc:sldMkLst>
          <pc:docMk/>
          <pc:sldMk cId="42304221" sldId="401"/>
        </pc:sldMkLst>
        <pc:spChg chg="mod">
          <ac:chgData name="Nelson, Stephanie" userId="92f24329-2e7b-4e94-8700-b8934d097a41" providerId="ADAL" clId="{EF456BB5-351B-56EE-83F1-4DE89CC820A7}" dt="2026-07-23T19:26:02.170" v="39" actId="27636"/>
          <ac:spMkLst>
            <pc:docMk/>
            <pc:sldMk cId="42304221" sldId="401"/>
            <ac:spMk id="2" creationId="{D69D95EE-7E4D-90E8-C880-EA00B0E1BEA5}"/>
          </ac:spMkLst>
        </pc:spChg>
      </pc:sldChg>
    </pc:docChg>
  </pc:docChgLst>
  <pc:docChgLst>
    <pc:chgData name="Brannon, Morgan" userId="88af12d0-6902-4843-a4cb-8120c7c64d10" providerId="ADAL" clId="{EE8ED7CF-0E08-46C5-8C32-9F1FC378110D}"/>
    <pc:docChg chg="undo custSel addSld delSld modSld sldOrd addMainMaster delMainMaster modSection">
      <pc:chgData name="Brannon, Morgan" userId="88af12d0-6902-4843-a4cb-8120c7c64d10" providerId="ADAL" clId="{EE8ED7CF-0E08-46C5-8C32-9F1FC378110D}" dt="2026-07-27T18:27:33.182" v="429" actId="167"/>
      <pc:docMkLst>
        <pc:docMk/>
      </pc:docMkLst>
      <pc:sldChg chg="modSp add del mod">
        <pc:chgData name="Brannon, Morgan" userId="88af12d0-6902-4843-a4cb-8120c7c64d10" providerId="ADAL" clId="{EE8ED7CF-0E08-46C5-8C32-9F1FC378110D}" dt="2026-07-22T19:34:00.697" v="420" actId="20577"/>
        <pc:sldMkLst>
          <pc:docMk/>
          <pc:sldMk cId="3457473571" sldId="268"/>
        </pc:sldMkLst>
        <pc:spChg chg="mod">
          <ac:chgData name="Brannon, Morgan" userId="88af12d0-6902-4843-a4cb-8120c7c64d10" providerId="ADAL" clId="{EE8ED7CF-0E08-46C5-8C32-9F1FC378110D}" dt="2026-07-22T19:34:00.697" v="420" actId="20577"/>
          <ac:spMkLst>
            <pc:docMk/>
            <pc:sldMk cId="3457473571" sldId="268"/>
            <ac:spMk id="2" creationId="{441026A0-F144-A90F-9A29-857B7CF1D94D}"/>
          </ac:spMkLst>
        </pc:spChg>
        <pc:spChg chg="mod">
          <ac:chgData name="Brannon, Morgan" userId="88af12d0-6902-4843-a4cb-8120c7c64d10" providerId="ADAL" clId="{EE8ED7CF-0E08-46C5-8C32-9F1FC378110D}" dt="2026-07-22T19:32:06.185" v="348" actId="20577"/>
          <ac:spMkLst>
            <pc:docMk/>
            <pc:sldMk cId="3457473571" sldId="268"/>
            <ac:spMk id="3" creationId="{54BE7871-3A2F-50F8-1B73-108DC4633CB3}"/>
          </ac:spMkLst>
        </pc:spChg>
        <pc:picChg chg="mod">
          <ac:chgData name="Brannon, Morgan" userId="88af12d0-6902-4843-a4cb-8120c7c64d10" providerId="ADAL" clId="{EE8ED7CF-0E08-46C5-8C32-9F1FC378110D}" dt="2026-07-22T15:43:56.929" v="205" actId="962"/>
          <ac:picMkLst>
            <pc:docMk/>
            <pc:sldMk cId="3457473571" sldId="268"/>
            <ac:picMk id="7" creationId="{E9955E84-8997-B8BF-4D60-1755BA30F47F}"/>
          </ac:picMkLst>
        </pc:picChg>
      </pc:sldChg>
      <pc:sldChg chg="addSp delSp modSp add del mod">
        <pc:chgData name="Brannon, Morgan" userId="88af12d0-6902-4843-a4cb-8120c7c64d10" providerId="ADAL" clId="{EE8ED7CF-0E08-46C5-8C32-9F1FC378110D}" dt="2026-07-27T18:27:33.182" v="429" actId="167"/>
        <pc:sldMkLst>
          <pc:docMk/>
          <pc:sldMk cId="1597703239" sldId="269"/>
        </pc:sldMkLst>
        <pc:spChg chg="mod">
          <ac:chgData name="Brannon, Morgan" userId="88af12d0-6902-4843-a4cb-8120c7c64d10" providerId="ADAL" clId="{EE8ED7CF-0E08-46C5-8C32-9F1FC378110D}" dt="2026-07-22T19:32:18.512" v="350" actId="6549"/>
          <ac:spMkLst>
            <pc:docMk/>
            <pc:sldMk cId="1597703239" sldId="269"/>
            <ac:spMk id="14" creationId="{6E5492C5-3708-AB2A-60C4-B4C527A69C7F}"/>
          </ac:spMkLst>
        </pc:spChg>
        <pc:spChg chg="mod">
          <ac:chgData name="Brannon, Morgan" userId="88af12d0-6902-4843-a4cb-8120c7c64d10" providerId="ADAL" clId="{EE8ED7CF-0E08-46C5-8C32-9F1FC378110D}" dt="2026-07-22T19:33:14.144" v="416" actId="27636"/>
          <ac:spMkLst>
            <pc:docMk/>
            <pc:sldMk cId="1597703239" sldId="269"/>
            <ac:spMk id="17" creationId="{CFC86875-FB58-4D8D-98DB-958327739FE0}"/>
          </ac:spMkLst>
        </pc:spChg>
        <pc:picChg chg="ord">
          <ac:chgData name="Brannon, Morgan" userId="88af12d0-6902-4843-a4cb-8120c7c64d10" providerId="ADAL" clId="{EE8ED7CF-0E08-46C5-8C32-9F1FC378110D}" dt="2026-07-27T18:27:33.182" v="429" actId="167"/>
          <ac:picMkLst>
            <pc:docMk/>
            <pc:sldMk cId="1597703239" sldId="269"/>
            <ac:picMk id="3" creationId="{F18D3A5C-5956-E736-6C12-B633B30973FC}"/>
          </ac:picMkLst>
        </pc:picChg>
        <pc:picChg chg="add mod ord">
          <ac:chgData name="Brannon, Morgan" userId="88af12d0-6902-4843-a4cb-8120c7c64d10" providerId="ADAL" clId="{EE8ED7CF-0E08-46C5-8C32-9F1FC378110D}" dt="2026-07-27T18:27:28.580" v="427" actId="167"/>
          <ac:picMkLst>
            <pc:docMk/>
            <pc:sldMk cId="1597703239" sldId="269"/>
            <ac:picMk id="4" creationId="{FB3E2984-3FFE-4AA1-C9AE-0A08C0F30E69}"/>
          </ac:picMkLst>
        </pc:picChg>
        <pc:picChg chg="add del mod ord">
          <ac:chgData name="Brannon, Morgan" userId="88af12d0-6902-4843-a4cb-8120c7c64d10" providerId="ADAL" clId="{EE8ED7CF-0E08-46C5-8C32-9F1FC378110D}" dt="2026-07-27T18:27:30.567" v="428" actId="478"/>
          <ac:picMkLst>
            <pc:docMk/>
            <pc:sldMk cId="1597703239" sldId="269"/>
            <ac:picMk id="5" creationId="{994CE9F1-CD44-9D18-6746-0376345FCCDF}"/>
          </ac:picMkLst>
        </pc:picChg>
      </pc:sldChg>
      <pc:sldChg chg="ord">
        <pc:chgData name="Brannon, Morgan" userId="88af12d0-6902-4843-a4cb-8120c7c64d10" providerId="ADAL" clId="{EE8ED7CF-0E08-46C5-8C32-9F1FC378110D}" dt="2026-07-24T16:20:56.893" v="423"/>
        <pc:sldMkLst>
          <pc:docMk/>
          <pc:sldMk cId="1579739633" sldId="368"/>
        </pc:sldMkLst>
      </pc:sldChg>
      <pc:sldChg chg="addSp modSp add del mod setBg modNotes">
        <pc:chgData name="Brannon, Morgan" userId="88af12d0-6902-4843-a4cb-8120c7c64d10" providerId="ADAL" clId="{EE8ED7CF-0E08-46C5-8C32-9F1FC378110D}" dt="2026-07-22T19:32:12.680" v="349" actId="47"/>
        <pc:sldMkLst>
          <pc:docMk/>
          <pc:sldMk cId="0" sldId="396"/>
        </pc:sldMkLst>
      </pc:sldChg>
    </pc:docChg>
  </pc:docChgLst>
</pc:chgInfo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58A6C-5099-4C25-945B-E53797FC05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FDFE481-F027-4BEA-8623-D50BD128CF3E}">
      <dgm:prSet/>
      <dgm:spPr/>
      <dgm:t>
        <a:bodyPr/>
        <a:lstStyle/>
        <a:p>
          <a:r>
            <a:rPr lang="en-US" i="1"/>
            <a:t>What is the ADA &amp; Section 504?</a:t>
          </a:r>
          <a:endParaRPr lang="en-US"/>
        </a:p>
      </dgm:t>
    </dgm:pt>
    <dgm:pt modelId="{2926976B-84DC-4DEC-92E7-74044CB750ED}" type="parTrans" cxnId="{2EBED31F-3B33-4064-93D0-7C85DAC6AEEF}">
      <dgm:prSet/>
      <dgm:spPr/>
      <dgm:t>
        <a:bodyPr/>
        <a:lstStyle/>
        <a:p>
          <a:endParaRPr lang="en-US"/>
        </a:p>
      </dgm:t>
    </dgm:pt>
    <dgm:pt modelId="{E5002789-D551-45D4-BCFF-0BCAB6862F28}" type="sibTrans" cxnId="{2EBED31F-3B33-4064-93D0-7C85DAC6AEEF}">
      <dgm:prSet/>
      <dgm:spPr/>
      <dgm:t>
        <a:bodyPr/>
        <a:lstStyle/>
        <a:p>
          <a:endParaRPr lang="en-US"/>
        </a:p>
      </dgm:t>
    </dgm:pt>
    <dgm:pt modelId="{99C19BEB-2332-4B3A-A099-05FFE19716C9}">
      <dgm:prSet/>
      <dgm:spPr/>
      <dgm:t>
        <a:bodyPr/>
        <a:lstStyle/>
        <a:p>
          <a:r>
            <a:rPr lang="en-US" i="1"/>
            <a:t>Overview of the SDS office</a:t>
          </a:r>
          <a:endParaRPr lang="en-US"/>
        </a:p>
      </dgm:t>
    </dgm:pt>
    <dgm:pt modelId="{A1241959-143A-4988-B677-DA0C08E4EE91}" type="parTrans" cxnId="{995D6BE3-ACE5-472C-8619-6B4E49984C2C}">
      <dgm:prSet/>
      <dgm:spPr/>
      <dgm:t>
        <a:bodyPr/>
        <a:lstStyle/>
        <a:p>
          <a:endParaRPr lang="en-US"/>
        </a:p>
      </dgm:t>
    </dgm:pt>
    <dgm:pt modelId="{96F168B2-F7FB-4C9E-A08C-C50848CD32C8}" type="sibTrans" cxnId="{995D6BE3-ACE5-472C-8619-6B4E49984C2C}">
      <dgm:prSet/>
      <dgm:spPr/>
      <dgm:t>
        <a:bodyPr/>
        <a:lstStyle/>
        <a:p>
          <a:endParaRPr lang="en-US"/>
        </a:p>
      </dgm:t>
    </dgm:pt>
    <dgm:pt modelId="{D4B2E2BB-FD0D-4C12-B099-A21FC3BDF7EE}">
      <dgm:prSet/>
      <dgm:spPr/>
      <dgm:t>
        <a:bodyPr/>
        <a:lstStyle/>
        <a:p>
          <a:r>
            <a:rPr lang="en-US" i="1"/>
            <a:t>What are Accommodations?</a:t>
          </a:r>
          <a:endParaRPr lang="en-US"/>
        </a:p>
      </dgm:t>
    </dgm:pt>
    <dgm:pt modelId="{1DD43298-1118-4771-9455-76DFCCE1E65C}" type="parTrans" cxnId="{90D47CF1-5B00-49C3-8D3E-8EC9ADA74615}">
      <dgm:prSet/>
      <dgm:spPr/>
      <dgm:t>
        <a:bodyPr/>
        <a:lstStyle/>
        <a:p>
          <a:endParaRPr lang="en-US"/>
        </a:p>
      </dgm:t>
    </dgm:pt>
    <dgm:pt modelId="{C057815B-31A3-452D-A8FC-BD3563302BCC}" type="sibTrans" cxnId="{90D47CF1-5B00-49C3-8D3E-8EC9ADA74615}">
      <dgm:prSet/>
      <dgm:spPr/>
      <dgm:t>
        <a:bodyPr/>
        <a:lstStyle/>
        <a:p>
          <a:endParaRPr lang="en-US"/>
        </a:p>
      </dgm:t>
    </dgm:pt>
    <dgm:pt modelId="{0527D4CD-2EE5-4C96-8252-B9054DB747CD}">
      <dgm:prSet/>
      <dgm:spPr/>
      <dgm:t>
        <a:bodyPr/>
        <a:lstStyle/>
        <a:p>
          <a:r>
            <a:rPr lang="en-US" i="1"/>
            <a:t>Q/A</a:t>
          </a:r>
          <a:endParaRPr lang="en-US"/>
        </a:p>
      </dgm:t>
    </dgm:pt>
    <dgm:pt modelId="{C6B22AA4-7DDD-4C57-85BE-C4657A0864BE}" type="parTrans" cxnId="{0562CA46-0416-48C7-A4D2-C67BFED78FD6}">
      <dgm:prSet/>
      <dgm:spPr/>
      <dgm:t>
        <a:bodyPr/>
        <a:lstStyle/>
        <a:p>
          <a:endParaRPr lang="en-US"/>
        </a:p>
      </dgm:t>
    </dgm:pt>
    <dgm:pt modelId="{3EBB856E-9B6D-4017-BCE9-32224E82344B}" type="sibTrans" cxnId="{0562CA46-0416-48C7-A4D2-C67BFED78FD6}">
      <dgm:prSet/>
      <dgm:spPr/>
      <dgm:t>
        <a:bodyPr/>
        <a:lstStyle/>
        <a:p>
          <a:endParaRPr lang="en-US"/>
        </a:p>
      </dgm:t>
    </dgm:pt>
    <dgm:pt modelId="{A578B5A1-949E-4E83-A0FE-66168CDE0F2C}" type="pres">
      <dgm:prSet presAssocID="{25F58A6C-5099-4C25-945B-E53797FC050C}" presName="linear" presStyleCnt="0">
        <dgm:presLayoutVars>
          <dgm:animLvl val="lvl"/>
          <dgm:resizeHandles val="exact"/>
        </dgm:presLayoutVars>
      </dgm:prSet>
      <dgm:spPr/>
    </dgm:pt>
    <dgm:pt modelId="{59E17686-0E12-449F-AD62-1BC0A3E88215}" type="pres">
      <dgm:prSet presAssocID="{6FDFE481-F027-4BEA-8623-D50BD128CF3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026E3A1-49DC-4698-ADEF-CB28B97DACB4}" type="pres">
      <dgm:prSet presAssocID="{E5002789-D551-45D4-BCFF-0BCAB6862F28}" presName="spacer" presStyleCnt="0"/>
      <dgm:spPr/>
    </dgm:pt>
    <dgm:pt modelId="{A4C0EFDA-A100-4041-ABE4-21682F7C8F12}" type="pres">
      <dgm:prSet presAssocID="{99C19BEB-2332-4B3A-A099-05FFE19716C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EA9DCB7-741E-49AC-8300-ACC45FDBA1B6}" type="pres">
      <dgm:prSet presAssocID="{96F168B2-F7FB-4C9E-A08C-C50848CD32C8}" presName="spacer" presStyleCnt="0"/>
      <dgm:spPr/>
    </dgm:pt>
    <dgm:pt modelId="{61F7184F-8323-4411-88A5-6A63D92AF93D}" type="pres">
      <dgm:prSet presAssocID="{D4B2E2BB-FD0D-4C12-B099-A21FC3BDF7E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D9D751B-2596-466C-AD8B-7C74593198B4}" type="pres">
      <dgm:prSet presAssocID="{C057815B-31A3-452D-A8FC-BD3563302BCC}" presName="spacer" presStyleCnt="0"/>
      <dgm:spPr/>
    </dgm:pt>
    <dgm:pt modelId="{C51EB70A-461C-4D1D-9D53-1F5BB61DAFC7}" type="pres">
      <dgm:prSet presAssocID="{0527D4CD-2EE5-4C96-8252-B9054DB747C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BED31F-3B33-4064-93D0-7C85DAC6AEEF}" srcId="{25F58A6C-5099-4C25-945B-E53797FC050C}" destId="{6FDFE481-F027-4BEA-8623-D50BD128CF3E}" srcOrd="0" destOrd="0" parTransId="{2926976B-84DC-4DEC-92E7-74044CB750ED}" sibTransId="{E5002789-D551-45D4-BCFF-0BCAB6862F28}"/>
    <dgm:cxn modelId="{9A76DB26-9214-41E0-BE3A-DB44D101051F}" type="presOf" srcId="{0527D4CD-2EE5-4C96-8252-B9054DB747CD}" destId="{C51EB70A-461C-4D1D-9D53-1F5BB61DAFC7}" srcOrd="0" destOrd="0" presId="urn:microsoft.com/office/officeart/2005/8/layout/vList2"/>
    <dgm:cxn modelId="{ED735931-9649-4DA5-978A-8395F4774A16}" type="presOf" srcId="{25F58A6C-5099-4C25-945B-E53797FC050C}" destId="{A578B5A1-949E-4E83-A0FE-66168CDE0F2C}" srcOrd="0" destOrd="0" presId="urn:microsoft.com/office/officeart/2005/8/layout/vList2"/>
    <dgm:cxn modelId="{D84BF35F-D72C-429D-8320-1E3E93C50B6E}" type="presOf" srcId="{99C19BEB-2332-4B3A-A099-05FFE19716C9}" destId="{A4C0EFDA-A100-4041-ABE4-21682F7C8F12}" srcOrd="0" destOrd="0" presId="urn:microsoft.com/office/officeart/2005/8/layout/vList2"/>
    <dgm:cxn modelId="{0562CA46-0416-48C7-A4D2-C67BFED78FD6}" srcId="{25F58A6C-5099-4C25-945B-E53797FC050C}" destId="{0527D4CD-2EE5-4C96-8252-B9054DB747CD}" srcOrd="3" destOrd="0" parTransId="{C6B22AA4-7DDD-4C57-85BE-C4657A0864BE}" sibTransId="{3EBB856E-9B6D-4017-BCE9-32224E82344B}"/>
    <dgm:cxn modelId="{111DF470-8301-439E-A32F-39467769A72C}" type="presOf" srcId="{D4B2E2BB-FD0D-4C12-B099-A21FC3BDF7EE}" destId="{61F7184F-8323-4411-88A5-6A63D92AF93D}" srcOrd="0" destOrd="0" presId="urn:microsoft.com/office/officeart/2005/8/layout/vList2"/>
    <dgm:cxn modelId="{5AA6188C-6FAA-434B-A5EA-B40CE0B20D35}" type="presOf" srcId="{6FDFE481-F027-4BEA-8623-D50BD128CF3E}" destId="{59E17686-0E12-449F-AD62-1BC0A3E88215}" srcOrd="0" destOrd="0" presId="urn:microsoft.com/office/officeart/2005/8/layout/vList2"/>
    <dgm:cxn modelId="{995D6BE3-ACE5-472C-8619-6B4E49984C2C}" srcId="{25F58A6C-5099-4C25-945B-E53797FC050C}" destId="{99C19BEB-2332-4B3A-A099-05FFE19716C9}" srcOrd="1" destOrd="0" parTransId="{A1241959-143A-4988-B677-DA0C08E4EE91}" sibTransId="{96F168B2-F7FB-4C9E-A08C-C50848CD32C8}"/>
    <dgm:cxn modelId="{90D47CF1-5B00-49C3-8D3E-8EC9ADA74615}" srcId="{25F58A6C-5099-4C25-945B-E53797FC050C}" destId="{D4B2E2BB-FD0D-4C12-B099-A21FC3BDF7EE}" srcOrd="2" destOrd="0" parTransId="{1DD43298-1118-4771-9455-76DFCCE1E65C}" sibTransId="{C057815B-31A3-452D-A8FC-BD3563302BCC}"/>
    <dgm:cxn modelId="{3C494BE5-F739-4DA7-BF1B-239B1D47B89C}" type="presParOf" srcId="{A578B5A1-949E-4E83-A0FE-66168CDE0F2C}" destId="{59E17686-0E12-449F-AD62-1BC0A3E88215}" srcOrd="0" destOrd="0" presId="urn:microsoft.com/office/officeart/2005/8/layout/vList2"/>
    <dgm:cxn modelId="{60172A9C-2DEF-491C-A886-EFDDC1FCCBD9}" type="presParOf" srcId="{A578B5A1-949E-4E83-A0FE-66168CDE0F2C}" destId="{3026E3A1-49DC-4698-ADEF-CB28B97DACB4}" srcOrd="1" destOrd="0" presId="urn:microsoft.com/office/officeart/2005/8/layout/vList2"/>
    <dgm:cxn modelId="{02BA04D4-B09C-4B54-AE22-AF3BE68CBA96}" type="presParOf" srcId="{A578B5A1-949E-4E83-A0FE-66168CDE0F2C}" destId="{A4C0EFDA-A100-4041-ABE4-21682F7C8F12}" srcOrd="2" destOrd="0" presId="urn:microsoft.com/office/officeart/2005/8/layout/vList2"/>
    <dgm:cxn modelId="{3FD2B592-17C0-4177-B435-8D5C1C897172}" type="presParOf" srcId="{A578B5A1-949E-4E83-A0FE-66168CDE0F2C}" destId="{9EA9DCB7-741E-49AC-8300-ACC45FDBA1B6}" srcOrd="3" destOrd="0" presId="urn:microsoft.com/office/officeart/2005/8/layout/vList2"/>
    <dgm:cxn modelId="{0E7BFE23-4E03-4CDB-A9FF-6F629E2ED868}" type="presParOf" srcId="{A578B5A1-949E-4E83-A0FE-66168CDE0F2C}" destId="{61F7184F-8323-4411-88A5-6A63D92AF93D}" srcOrd="4" destOrd="0" presId="urn:microsoft.com/office/officeart/2005/8/layout/vList2"/>
    <dgm:cxn modelId="{0BC4C4D4-28FC-47B0-B188-7FB51329D0B6}" type="presParOf" srcId="{A578B5A1-949E-4E83-A0FE-66168CDE0F2C}" destId="{4D9D751B-2596-466C-AD8B-7C74593198B4}" srcOrd="5" destOrd="0" presId="urn:microsoft.com/office/officeart/2005/8/layout/vList2"/>
    <dgm:cxn modelId="{170F864E-6599-4F4D-AB5C-4B8EEBC2E2C3}" type="presParOf" srcId="{A578B5A1-949E-4E83-A0FE-66168CDE0F2C}" destId="{C51EB70A-461C-4D1D-9D53-1F5BB61DAFC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982450-455C-4577-BA64-A3F4AE7B2CE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AABC0FC-C749-4ED7-962D-39A582BA8786}">
      <dgm:prSet/>
      <dgm:spPr/>
      <dgm:t>
        <a:bodyPr/>
        <a:lstStyle/>
        <a:p>
          <a:r>
            <a:rPr lang="en-US"/>
            <a:t>Drop In Tutoring</a:t>
          </a:r>
        </a:p>
      </dgm:t>
    </dgm:pt>
    <dgm:pt modelId="{5D8876B6-57BF-4B4A-BB47-34B0814F0609}" type="parTrans" cxnId="{DB1FF686-AF20-48CD-9ED8-4FBCBF98B4FB}">
      <dgm:prSet/>
      <dgm:spPr/>
      <dgm:t>
        <a:bodyPr/>
        <a:lstStyle/>
        <a:p>
          <a:endParaRPr lang="en-US"/>
        </a:p>
      </dgm:t>
    </dgm:pt>
    <dgm:pt modelId="{0E548279-A483-4575-845A-E981C970F211}" type="sibTrans" cxnId="{DB1FF686-AF20-48CD-9ED8-4FBCBF98B4FB}">
      <dgm:prSet/>
      <dgm:spPr/>
      <dgm:t>
        <a:bodyPr/>
        <a:lstStyle/>
        <a:p>
          <a:endParaRPr lang="en-US"/>
        </a:p>
      </dgm:t>
    </dgm:pt>
    <dgm:pt modelId="{29462C3B-48A4-411D-AA17-C28004B23D5B}">
      <dgm:prSet/>
      <dgm:spPr/>
      <dgm:t>
        <a:bodyPr/>
        <a:lstStyle/>
        <a:p>
          <a:r>
            <a:rPr lang="en-US"/>
            <a:t>SDS Scholarships</a:t>
          </a:r>
        </a:p>
      </dgm:t>
    </dgm:pt>
    <dgm:pt modelId="{FD1F5936-3757-4811-A3CA-5B68178D82B8}" type="parTrans" cxnId="{5674E681-4510-4B45-B619-072E345C38B9}">
      <dgm:prSet/>
      <dgm:spPr/>
      <dgm:t>
        <a:bodyPr/>
        <a:lstStyle/>
        <a:p>
          <a:endParaRPr lang="en-US"/>
        </a:p>
      </dgm:t>
    </dgm:pt>
    <dgm:pt modelId="{6A3407B4-FAB2-445B-A0E5-96469C624B1F}" type="sibTrans" cxnId="{5674E681-4510-4B45-B619-072E345C38B9}">
      <dgm:prSet/>
      <dgm:spPr/>
      <dgm:t>
        <a:bodyPr/>
        <a:lstStyle/>
        <a:p>
          <a:endParaRPr lang="en-US"/>
        </a:p>
      </dgm:t>
    </dgm:pt>
    <dgm:pt modelId="{E8CD644D-B0DA-4249-8030-3E06028A0E38}">
      <dgm:prSet/>
      <dgm:spPr/>
      <dgm:t>
        <a:bodyPr/>
        <a:lstStyle/>
        <a:p>
          <a:r>
            <a:rPr lang="en-US"/>
            <a:t>Student Workshops</a:t>
          </a:r>
        </a:p>
      </dgm:t>
    </dgm:pt>
    <dgm:pt modelId="{DAF78408-10FA-4722-983E-0DE493EC0E0E}" type="parTrans" cxnId="{1DC64785-872A-4661-B34B-6BF289208EFA}">
      <dgm:prSet/>
      <dgm:spPr/>
      <dgm:t>
        <a:bodyPr/>
        <a:lstStyle/>
        <a:p>
          <a:endParaRPr lang="en-US"/>
        </a:p>
      </dgm:t>
    </dgm:pt>
    <dgm:pt modelId="{E7887DF1-F2D0-4392-B45D-EFC3AC2E244D}" type="sibTrans" cxnId="{1DC64785-872A-4661-B34B-6BF289208EFA}">
      <dgm:prSet/>
      <dgm:spPr/>
      <dgm:t>
        <a:bodyPr/>
        <a:lstStyle/>
        <a:p>
          <a:endParaRPr lang="en-US"/>
        </a:p>
      </dgm:t>
    </dgm:pt>
    <dgm:pt modelId="{937B4CFC-E157-4A47-BFBF-EF6D4F678825}">
      <dgm:prSet/>
      <dgm:spPr/>
      <dgm:t>
        <a:bodyPr/>
        <a:lstStyle/>
        <a:p>
          <a:r>
            <a:rPr lang="en-US"/>
            <a:t>C.L.A.S.S.</a:t>
          </a:r>
        </a:p>
      </dgm:t>
    </dgm:pt>
    <dgm:pt modelId="{753E6323-C1E3-410E-8220-129E0ADC412D}" type="parTrans" cxnId="{F5E59743-AA4C-4226-82EA-7E27CFA4F9D0}">
      <dgm:prSet/>
      <dgm:spPr/>
      <dgm:t>
        <a:bodyPr/>
        <a:lstStyle/>
        <a:p>
          <a:endParaRPr lang="en-US"/>
        </a:p>
      </dgm:t>
    </dgm:pt>
    <dgm:pt modelId="{F69F30AA-A7A5-45AE-BADF-8D91D01F61A3}" type="sibTrans" cxnId="{F5E59743-AA4C-4226-82EA-7E27CFA4F9D0}">
      <dgm:prSet/>
      <dgm:spPr/>
      <dgm:t>
        <a:bodyPr/>
        <a:lstStyle/>
        <a:p>
          <a:endParaRPr lang="en-US"/>
        </a:p>
      </dgm:t>
    </dgm:pt>
    <dgm:pt modelId="{DE19DF1F-6694-448D-855E-4368532722C1}">
      <dgm:prSet/>
      <dgm:spPr/>
      <dgm:t>
        <a:bodyPr/>
        <a:lstStyle/>
        <a:p>
          <a:r>
            <a:rPr lang="en-US"/>
            <a:t>TECHniques Center</a:t>
          </a:r>
        </a:p>
      </dgm:t>
    </dgm:pt>
    <dgm:pt modelId="{4DC9600A-AFEA-4BAE-92E0-B387A493DE3C}" type="parTrans" cxnId="{66706B71-2195-4CAA-B0CC-EA50FE4E6D9E}">
      <dgm:prSet/>
      <dgm:spPr/>
      <dgm:t>
        <a:bodyPr/>
        <a:lstStyle/>
        <a:p>
          <a:endParaRPr lang="en-US"/>
        </a:p>
      </dgm:t>
    </dgm:pt>
    <dgm:pt modelId="{50B1A8C3-A077-42AB-B6FA-3D526A2C1E68}" type="sibTrans" cxnId="{66706B71-2195-4CAA-B0CC-EA50FE4E6D9E}">
      <dgm:prSet/>
      <dgm:spPr/>
      <dgm:t>
        <a:bodyPr/>
        <a:lstStyle/>
        <a:p>
          <a:endParaRPr lang="en-US"/>
        </a:p>
      </dgm:t>
    </dgm:pt>
    <dgm:pt modelId="{34ACFF8F-ABBF-4915-BE3D-830DED744547}">
      <dgm:prSet/>
      <dgm:spPr/>
      <dgm:t>
        <a:bodyPr/>
        <a:lstStyle/>
        <a:p>
          <a:r>
            <a:rPr lang="en-US"/>
            <a:t>Student Events </a:t>
          </a:r>
        </a:p>
      </dgm:t>
    </dgm:pt>
    <dgm:pt modelId="{6CBE929B-E345-4B5D-ACAD-3B2070500AE3}" type="parTrans" cxnId="{3337374B-4D42-442B-8465-4C793DB45616}">
      <dgm:prSet/>
      <dgm:spPr/>
      <dgm:t>
        <a:bodyPr/>
        <a:lstStyle/>
        <a:p>
          <a:endParaRPr lang="en-US"/>
        </a:p>
      </dgm:t>
    </dgm:pt>
    <dgm:pt modelId="{7FFA99C7-8CFB-448D-BAA2-41F0F3243E6C}" type="sibTrans" cxnId="{3337374B-4D42-442B-8465-4C793DB45616}">
      <dgm:prSet/>
      <dgm:spPr/>
      <dgm:t>
        <a:bodyPr/>
        <a:lstStyle/>
        <a:p>
          <a:endParaRPr lang="en-US"/>
        </a:p>
      </dgm:t>
    </dgm:pt>
    <dgm:pt modelId="{69EB2879-BF7E-4FC3-A5FE-FE536D5B1E18}">
      <dgm:prSet/>
      <dgm:spPr/>
      <dgm:t>
        <a:bodyPr/>
        <a:lstStyle/>
        <a:p>
          <a:r>
            <a:rPr lang="en-US"/>
            <a:t>Create and Paint, Independent Study Day, Open Houses</a:t>
          </a:r>
        </a:p>
      </dgm:t>
    </dgm:pt>
    <dgm:pt modelId="{7099ADB4-BC99-4787-A28B-8FD82DE5F8DF}" type="parTrans" cxnId="{FA877E84-AAC1-46DD-8EF5-A538BC337858}">
      <dgm:prSet/>
      <dgm:spPr/>
      <dgm:t>
        <a:bodyPr/>
        <a:lstStyle/>
        <a:p>
          <a:endParaRPr lang="en-US"/>
        </a:p>
      </dgm:t>
    </dgm:pt>
    <dgm:pt modelId="{485D6316-E256-4596-96BA-E8ED9FF04A28}" type="sibTrans" cxnId="{FA877E84-AAC1-46DD-8EF5-A538BC337858}">
      <dgm:prSet/>
      <dgm:spPr/>
      <dgm:t>
        <a:bodyPr/>
        <a:lstStyle/>
        <a:p>
          <a:endParaRPr lang="en-US"/>
        </a:p>
      </dgm:t>
    </dgm:pt>
    <dgm:pt modelId="{1832C23E-88D6-4456-B0CF-4F9848C3FEA8}">
      <dgm:prSet/>
      <dgm:spPr/>
      <dgm:t>
        <a:bodyPr/>
        <a:lstStyle/>
        <a:p>
          <a:r>
            <a:rPr lang="en-US"/>
            <a:t>Case Management-</a:t>
          </a:r>
        </a:p>
      </dgm:t>
    </dgm:pt>
    <dgm:pt modelId="{E78BAF54-CB17-428F-A3F8-C563F2400181}" type="parTrans" cxnId="{87511D57-190E-4C8C-BB5C-0E81730258C1}">
      <dgm:prSet/>
      <dgm:spPr/>
      <dgm:t>
        <a:bodyPr/>
        <a:lstStyle/>
        <a:p>
          <a:endParaRPr lang="en-US"/>
        </a:p>
      </dgm:t>
    </dgm:pt>
    <dgm:pt modelId="{A9BA9F62-4755-4B03-AFB0-95F1BD1A4B87}" type="sibTrans" cxnId="{87511D57-190E-4C8C-BB5C-0E81730258C1}">
      <dgm:prSet/>
      <dgm:spPr/>
      <dgm:t>
        <a:bodyPr/>
        <a:lstStyle/>
        <a:p>
          <a:endParaRPr lang="en-US"/>
        </a:p>
      </dgm:t>
    </dgm:pt>
    <dgm:pt modelId="{2B87383D-6DAE-4551-89CE-F472A2518D73}">
      <dgm:prSet/>
      <dgm:spPr/>
      <dgm:t>
        <a:bodyPr/>
        <a:lstStyle/>
        <a:p>
          <a:r>
            <a:rPr lang="en-US"/>
            <a:t>Regular meetings with SDS Counselors</a:t>
          </a:r>
        </a:p>
      </dgm:t>
    </dgm:pt>
    <dgm:pt modelId="{5D151928-D5B4-4989-9FE8-67999D363C1B}" type="parTrans" cxnId="{C2F2CADF-AA50-4700-9666-87F326B80B10}">
      <dgm:prSet/>
      <dgm:spPr/>
      <dgm:t>
        <a:bodyPr/>
        <a:lstStyle/>
        <a:p>
          <a:endParaRPr lang="en-US"/>
        </a:p>
      </dgm:t>
    </dgm:pt>
    <dgm:pt modelId="{E3A50F4E-B230-4A33-BCC7-12E65F1CEB28}" type="sibTrans" cxnId="{C2F2CADF-AA50-4700-9666-87F326B80B10}">
      <dgm:prSet/>
      <dgm:spPr/>
      <dgm:t>
        <a:bodyPr/>
        <a:lstStyle/>
        <a:p>
          <a:endParaRPr lang="en-US"/>
        </a:p>
      </dgm:t>
    </dgm:pt>
    <dgm:pt modelId="{00825D96-1E48-4F0F-8DAB-90110C54CD88}">
      <dgm:prSet/>
      <dgm:spPr/>
      <dgm:t>
        <a:bodyPr/>
        <a:lstStyle/>
        <a:p>
          <a:r>
            <a:rPr lang="en-US"/>
            <a:t>Resolving issues with accommodations/ faculty questions</a:t>
          </a:r>
        </a:p>
      </dgm:t>
    </dgm:pt>
    <dgm:pt modelId="{57AFC3BB-A159-4FB8-B304-13686FFCB384}" type="parTrans" cxnId="{623DC9AB-61C0-4A58-8BCA-33038BAD526C}">
      <dgm:prSet/>
      <dgm:spPr/>
      <dgm:t>
        <a:bodyPr/>
        <a:lstStyle/>
        <a:p>
          <a:endParaRPr lang="en-US"/>
        </a:p>
      </dgm:t>
    </dgm:pt>
    <dgm:pt modelId="{5307286C-4883-4261-84F7-820D2CA8B1A1}" type="sibTrans" cxnId="{623DC9AB-61C0-4A58-8BCA-33038BAD526C}">
      <dgm:prSet/>
      <dgm:spPr/>
      <dgm:t>
        <a:bodyPr/>
        <a:lstStyle/>
        <a:p>
          <a:endParaRPr lang="en-US"/>
        </a:p>
      </dgm:t>
    </dgm:pt>
    <dgm:pt modelId="{ECC76DC6-259A-4B3A-B686-A443FBB747CB}">
      <dgm:prSet/>
      <dgm:spPr/>
      <dgm:t>
        <a:bodyPr/>
        <a:lstStyle/>
        <a:p>
          <a:r>
            <a:rPr lang="en-US"/>
            <a:t>Sign Language Interpreters </a:t>
          </a:r>
        </a:p>
      </dgm:t>
    </dgm:pt>
    <dgm:pt modelId="{4A8C4CD8-95EF-429F-AAC4-A2C5A08BCC78}" type="parTrans" cxnId="{747B7209-DF74-4FD1-822B-E8BF7EC6165F}">
      <dgm:prSet/>
      <dgm:spPr/>
      <dgm:t>
        <a:bodyPr/>
        <a:lstStyle/>
        <a:p>
          <a:endParaRPr lang="en-US"/>
        </a:p>
      </dgm:t>
    </dgm:pt>
    <dgm:pt modelId="{613DBA4E-847E-45FC-A990-EBE613A7458E}" type="sibTrans" cxnId="{747B7209-DF74-4FD1-822B-E8BF7EC6165F}">
      <dgm:prSet/>
      <dgm:spPr/>
      <dgm:t>
        <a:bodyPr/>
        <a:lstStyle/>
        <a:p>
          <a:endParaRPr lang="en-US"/>
        </a:p>
      </dgm:t>
    </dgm:pt>
    <dgm:pt modelId="{956453F9-65D8-4303-A1F2-CA699EA35D18}">
      <dgm:prSet/>
      <dgm:spPr/>
      <dgm:t>
        <a:bodyPr/>
        <a:lstStyle/>
        <a:p>
          <a:r>
            <a:rPr lang="en-US"/>
            <a:t>Professional Development</a:t>
          </a:r>
        </a:p>
      </dgm:t>
    </dgm:pt>
    <dgm:pt modelId="{F388127E-E82D-4781-897F-B42EA1C5A12F}" type="parTrans" cxnId="{F22CAC1D-C213-427E-A87D-6C0AF69F40A4}">
      <dgm:prSet/>
      <dgm:spPr/>
      <dgm:t>
        <a:bodyPr/>
        <a:lstStyle/>
        <a:p>
          <a:endParaRPr lang="en-US"/>
        </a:p>
      </dgm:t>
    </dgm:pt>
    <dgm:pt modelId="{290DDCAF-4315-47E5-BDA8-5E34F4D3E591}" type="sibTrans" cxnId="{F22CAC1D-C213-427E-A87D-6C0AF69F40A4}">
      <dgm:prSet/>
      <dgm:spPr/>
      <dgm:t>
        <a:bodyPr/>
        <a:lstStyle/>
        <a:p>
          <a:endParaRPr lang="en-US"/>
        </a:p>
      </dgm:t>
    </dgm:pt>
    <dgm:pt modelId="{40167291-7232-4EB7-99FB-48C09C488629}">
      <dgm:prSet/>
      <dgm:spPr/>
      <dgm:t>
        <a:bodyPr/>
        <a:lstStyle/>
        <a:p>
          <a:r>
            <a:rPr lang="en-US"/>
            <a:t>Partnerships on Campus </a:t>
          </a:r>
        </a:p>
      </dgm:t>
    </dgm:pt>
    <dgm:pt modelId="{5ADE6D1A-73FA-4D14-9816-BE2183AD4F1E}" type="parTrans" cxnId="{A434818C-5244-40EB-A564-227FC382975F}">
      <dgm:prSet/>
      <dgm:spPr/>
      <dgm:t>
        <a:bodyPr/>
        <a:lstStyle/>
        <a:p>
          <a:endParaRPr lang="en-US"/>
        </a:p>
      </dgm:t>
    </dgm:pt>
    <dgm:pt modelId="{E619D078-8A7E-4C66-8B94-65CEA5909EDF}" type="sibTrans" cxnId="{A434818C-5244-40EB-A564-227FC382975F}">
      <dgm:prSet/>
      <dgm:spPr/>
      <dgm:t>
        <a:bodyPr/>
        <a:lstStyle/>
        <a:p>
          <a:endParaRPr lang="en-US"/>
        </a:p>
      </dgm:t>
    </dgm:pt>
    <dgm:pt modelId="{3B4373C2-C270-4FB8-91F6-302A6A851FB3}">
      <dgm:prSet/>
      <dgm:spPr/>
      <dgm:t>
        <a:bodyPr/>
        <a:lstStyle/>
        <a:p>
          <a:r>
            <a:rPr lang="en-US"/>
            <a:t>Housing, The Burkhart Center (CASE), Dean of Students, Conduct, admissions, Former Foster Youth, MVP..etc.</a:t>
          </a:r>
        </a:p>
      </dgm:t>
    </dgm:pt>
    <dgm:pt modelId="{B8A2C3A9-4134-4556-B55D-8487FF22F00A}" type="parTrans" cxnId="{91452D10-1D69-49E7-8339-3B2CFC5A3B57}">
      <dgm:prSet/>
      <dgm:spPr/>
      <dgm:t>
        <a:bodyPr/>
        <a:lstStyle/>
        <a:p>
          <a:endParaRPr lang="en-US"/>
        </a:p>
      </dgm:t>
    </dgm:pt>
    <dgm:pt modelId="{D409A75B-8FD9-4FAF-880F-84873F168A6B}" type="sibTrans" cxnId="{91452D10-1D69-49E7-8339-3B2CFC5A3B57}">
      <dgm:prSet/>
      <dgm:spPr/>
      <dgm:t>
        <a:bodyPr/>
        <a:lstStyle/>
        <a:p>
          <a:endParaRPr lang="en-US"/>
        </a:p>
      </dgm:t>
    </dgm:pt>
    <dgm:pt modelId="{9FDB4AFA-5BB7-4AE8-B743-2F2889E0AEAE}" type="pres">
      <dgm:prSet presAssocID="{BB982450-455C-4577-BA64-A3F4AE7B2CE7}" presName="diagram" presStyleCnt="0">
        <dgm:presLayoutVars>
          <dgm:dir/>
          <dgm:resizeHandles val="exact"/>
        </dgm:presLayoutVars>
      </dgm:prSet>
      <dgm:spPr/>
    </dgm:pt>
    <dgm:pt modelId="{CD529927-D7C3-4A24-AE63-83AB9ACBBD96}" type="pres">
      <dgm:prSet presAssocID="{4AABC0FC-C749-4ED7-962D-39A582BA8786}" presName="node" presStyleLbl="node1" presStyleIdx="0" presStyleCnt="10">
        <dgm:presLayoutVars>
          <dgm:bulletEnabled val="1"/>
        </dgm:presLayoutVars>
      </dgm:prSet>
      <dgm:spPr/>
    </dgm:pt>
    <dgm:pt modelId="{7CE9BD76-DA36-4332-8057-6F957D039F62}" type="pres">
      <dgm:prSet presAssocID="{0E548279-A483-4575-845A-E981C970F211}" presName="sibTrans" presStyleCnt="0"/>
      <dgm:spPr/>
    </dgm:pt>
    <dgm:pt modelId="{CC5916CD-F9B9-4DAD-9E5F-AC0CE471EA4B}" type="pres">
      <dgm:prSet presAssocID="{29462C3B-48A4-411D-AA17-C28004B23D5B}" presName="node" presStyleLbl="node1" presStyleIdx="1" presStyleCnt="10">
        <dgm:presLayoutVars>
          <dgm:bulletEnabled val="1"/>
        </dgm:presLayoutVars>
      </dgm:prSet>
      <dgm:spPr/>
    </dgm:pt>
    <dgm:pt modelId="{B4FB0776-208F-46B1-BE4F-023BC5B5D49F}" type="pres">
      <dgm:prSet presAssocID="{6A3407B4-FAB2-445B-A0E5-96469C624B1F}" presName="sibTrans" presStyleCnt="0"/>
      <dgm:spPr/>
    </dgm:pt>
    <dgm:pt modelId="{D7FD7AB6-E709-49F1-8952-5CA9E3AEA538}" type="pres">
      <dgm:prSet presAssocID="{E8CD644D-B0DA-4249-8030-3E06028A0E38}" presName="node" presStyleLbl="node1" presStyleIdx="2" presStyleCnt="10">
        <dgm:presLayoutVars>
          <dgm:bulletEnabled val="1"/>
        </dgm:presLayoutVars>
      </dgm:prSet>
      <dgm:spPr/>
    </dgm:pt>
    <dgm:pt modelId="{1C3565C3-45A3-4835-8379-67C7B9275EF2}" type="pres">
      <dgm:prSet presAssocID="{E7887DF1-F2D0-4392-B45D-EFC3AC2E244D}" presName="sibTrans" presStyleCnt="0"/>
      <dgm:spPr/>
    </dgm:pt>
    <dgm:pt modelId="{B8E25887-7DD1-494F-B967-A0C80EDAADBC}" type="pres">
      <dgm:prSet presAssocID="{937B4CFC-E157-4A47-BFBF-EF6D4F678825}" presName="node" presStyleLbl="node1" presStyleIdx="3" presStyleCnt="10">
        <dgm:presLayoutVars>
          <dgm:bulletEnabled val="1"/>
        </dgm:presLayoutVars>
      </dgm:prSet>
      <dgm:spPr/>
    </dgm:pt>
    <dgm:pt modelId="{D0288CDF-0B82-46EF-913A-E6A7C0C43DC0}" type="pres">
      <dgm:prSet presAssocID="{F69F30AA-A7A5-45AE-BADF-8D91D01F61A3}" presName="sibTrans" presStyleCnt="0"/>
      <dgm:spPr/>
    </dgm:pt>
    <dgm:pt modelId="{53503C59-4321-4D79-BDBC-72EFF65F46EF}" type="pres">
      <dgm:prSet presAssocID="{DE19DF1F-6694-448D-855E-4368532722C1}" presName="node" presStyleLbl="node1" presStyleIdx="4" presStyleCnt="10">
        <dgm:presLayoutVars>
          <dgm:bulletEnabled val="1"/>
        </dgm:presLayoutVars>
      </dgm:prSet>
      <dgm:spPr/>
    </dgm:pt>
    <dgm:pt modelId="{6F226D3C-E85D-4C46-999C-E2A7EFE7CB39}" type="pres">
      <dgm:prSet presAssocID="{50B1A8C3-A077-42AB-B6FA-3D526A2C1E68}" presName="sibTrans" presStyleCnt="0"/>
      <dgm:spPr/>
    </dgm:pt>
    <dgm:pt modelId="{BC6587AF-77B1-41A4-9BBE-C25448E87B6D}" type="pres">
      <dgm:prSet presAssocID="{34ACFF8F-ABBF-4915-BE3D-830DED744547}" presName="node" presStyleLbl="node1" presStyleIdx="5" presStyleCnt="10">
        <dgm:presLayoutVars>
          <dgm:bulletEnabled val="1"/>
        </dgm:presLayoutVars>
      </dgm:prSet>
      <dgm:spPr/>
    </dgm:pt>
    <dgm:pt modelId="{1EEDBE63-1BBD-4881-8F58-9DDB91184600}" type="pres">
      <dgm:prSet presAssocID="{7FFA99C7-8CFB-448D-BAA2-41F0F3243E6C}" presName="sibTrans" presStyleCnt="0"/>
      <dgm:spPr/>
    </dgm:pt>
    <dgm:pt modelId="{9454A6E5-2558-429C-8B7B-BBA92E19464A}" type="pres">
      <dgm:prSet presAssocID="{1832C23E-88D6-4456-B0CF-4F9848C3FEA8}" presName="node" presStyleLbl="node1" presStyleIdx="6" presStyleCnt="10">
        <dgm:presLayoutVars>
          <dgm:bulletEnabled val="1"/>
        </dgm:presLayoutVars>
      </dgm:prSet>
      <dgm:spPr/>
    </dgm:pt>
    <dgm:pt modelId="{12B855C7-ED03-46BE-B3F5-C03A3C6D4B93}" type="pres">
      <dgm:prSet presAssocID="{A9BA9F62-4755-4B03-AFB0-95F1BD1A4B87}" presName="sibTrans" presStyleCnt="0"/>
      <dgm:spPr/>
    </dgm:pt>
    <dgm:pt modelId="{4CB2B677-F6F3-45E6-93B9-188B997F96E7}" type="pres">
      <dgm:prSet presAssocID="{ECC76DC6-259A-4B3A-B686-A443FBB747CB}" presName="node" presStyleLbl="node1" presStyleIdx="7" presStyleCnt="10">
        <dgm:presLayoutVars>
          <dgm:bulletEnabled val="1"/>
        </dgm:presLayoutVars>
      </dgm:prSet>
      <dgm:spPr/>
    </dgm:pt>
    <dgm:pt modelId="{1755BC08-A0D0-40BF-BD08-C99723C4FD0D}" type="pres">
      <dgm:prSet presAssocID="{613DBA4E-847E-45FC-A990-EBE613A7458E}" presName="sibTrans" presStyleCnt="0"/>
      <dgm:spPr/>
    </dgm:pt>
    <dgm:pt modelId="{B0032720-6760-42B8-A36D-3268C3C86BB8}" type="pres">
      <dgm:prSet presAssocID="{956453F9-65D8-4303-A1F2-CA699EA35D18}" presName="node" presStyleLbl="node1" presStyleIdx="8" presStyleCnt="10">
        <dgm:presLayoutVars>
          <dgm:bulletEnabled val="1"/>
        </dgm:presLayoutVars>
      </dgm:prSet>
      <dgm:spPr/>
    </dgm:pt>
    <dgm:pt modelId="{BAB764A2-CB1D-4CA8-B6DC-5812115D42DB}" type="pres">
      <dgm:prSet presAssocID="{290DDCAF-4315-47E5-BDA8-5E34F4D3E591}" presName="sibTrans" presStyleCnt="0"/>
      <dgm:spPr/>
    </dgm:pt>
    <dgm:pt modelId="{7836664A-DC6B-4BDD-883B-C011979B0200}" type="pres">
      <dgm:prSet presAssocID="{40167291-7232-4EB7-99FB-48C09C488629}" presName="node" presStyleLbl="node1" presStyleIdx="9" presStyleCnt="10">
        <dgm:presLayoutVars>
          <dgm:bulletEnabled val="1"/>
        </dgm:presLayoutVars>
      </dgm:prSet>
      <dgm:spPr/>
    </dgm:pt>
  </dgm:ptLst>
  <dgm:cxnLst>
    <dgm:cxn modelId="{747B7209-DF74-4FD1-822B-E8BF7EC6165F}" srcId="{BB982450-455C-4577-BA64-A3F4AE7B2CE7}" destId="{ECC76DC6-259A-4B3A-B686-A443FBB747CB}" srcOrd="7" destOrd="0" parTransId="{4A8C4CD8-95EF-429F-AAC4-A2C5A08BCC78}" sibTransId="{613DBA4E-847E-45FC-A990-EBE613A7458E}"/>
    <dgm:cxn modelId="{91452D10-1D69-49E7-8339-3B2CFC5A3B57}" srcId="{40167291-7232-4EB7-99FB-48C09C488629}" destId="{3B4373C2-C270-4FB8-91F6-302A6A851FB3}" srcOrd="0" destOrd="0" parTransId="{B8A2C3A9-4134-4556-B55D-8487FF22F00A}" sibTransId="{D409A75B-8FD9-4FAF-880F-84873F168A6B}"/>
    <dgm:cxn modelId="{B4F61613-3A00-4EDD-8AB2-B8E589E307DC}" type="presOf" srcId="{BB982450-455C-4577-BA64-A3F4AE7B2CE7}" destId="{9FDB4AFA-5BB7-4AE8-B743-2F2889E0AEAE}" srcOrd="0" destOrd="0" presId="urn:microsoft.com/office/officeart/2005/8/layout/default"/>
    <dgm:cxn modelId="{F1A71018-E1FC-4416-926B-ABE87411FBF8}" type="presOf" srcId="{3B4373C2-C270-4FB8-91F6-302A6A851FB3}" destId="{7836664A-DC6B-4BDD-883B-C011979B0200}" srcOrd="0" destOrd="1" presId="urn:microsoft.com/office/officeart/2005/8/layout/default"/>
    <dgm:cxn modelId="{F22CAC1D-C213-427E-A87D-6C0AF69F40A4}" srcId="{BB982450-455C-4577-BA64-A3F4AE7B2CE7}" destId="{956453F9-65D8-4303-A1F2-CA699EA35D18}" srcOrd="8" destOrd="0" parTransId="{F388127E-E82D-4781-897F-B42EA1C5A12F}" sibTransId="{290DDCAF-4315-47E5-BDA8-5E34F4D3E591}"/>
    <dgm:cxn modelId="{4C30BD30-15F4-4694-A6D7-F15ACDA369AF}" type="presOf" srcId="{2B87383D-6DAE-4551-89CE-F472A2518D73}" destId="{9454A6E5-2558-429C-8B7B-BBA92E19464A}" srcOrd="0" destOrd="1" presId="urn:microsoft.com/office/officeart/2005/8/layout/default"/>
    <dgm:cxn modelId="{F3EBAB5F-D1E7-48D5-A9DE-9AD71239A62A}" type="presOf" srcId="{34ACFF8F-ABBF-4915-BE3D-830DED744547}" destId="{BC6587AF-77B1-41A4-9BBE-C25448E87B6D}" srcOrd="0" destOrd="0" presId="urn:microsoft.com/office/officeart/2005/8/layout/default"/>
    <dgm:cxn modelId="{F5E59743-AA4C-4226-82EA-7E27CFA4F9D0}" srcId="{BB982450-455C-4577-BA64-A3F4AE7B2CE7}" destId="{937B4CFC-E157-4A47-BFBF-EF6D4F678825}" srcOrd="3" destOrd="0" parTransId="{753E6323-C1E3-410E-8220-129E0ADC412D}" sibTransId="{F69F30AA-A7A5-45AE-BADF-8D91D01F61A3}"/>
    <dgm:cxn modelId="{DAE57E65-E498-4769-957C-D194148C434F}" type="presOf" srcId="{DE19DF1F-6694-448D-855E-4368532722C1}" destId="{53503C59-4321-4D79-BDBC-72EFF65F46EF}" srcOrd="0" destOrd="0" presId="urn:microsoft.com/office/officeart/2005/8/layout/default"/>
    <dgm:cxn modelId="{D9CF7467-AA34-4EA3-81E9-E7DE448EFF23}" type="presOf" srcId="{1832C23E-88D6-4456-B0CF-4F9848C3FEA8}" destId="{9454A6E5-2558-429C-8B7B-BBA92E19464A}" srcOrd="0" destOrd="0" presId="urn:microsoft.com/office/officeart/2005/8/layout/default"/>
    <dgm:cxn modelId="{3337374B-4D42-442B-8465-4C793DB45616}" srcId="{BB982450-455C-4577-BA64-A3F4AE7B2CE7}" destId="{34ACFF8F-ABBF-4915-BE3D-830DED744547}" srcOrd="5" destOrd="0" parTransId="{6CBE929B-E345-4B5D-ACAD-3B2070500AE3}" sibTransId="{7FFA99C7-8CFB-448D-BAA2-41F0F3243E6C}"/>
    <dgm:cxn modelId="{66706B71-2195-4CAA-B0CC-EA50FE4E6D9E}" srcId="{BB982450-455C-4577-BA64-A3F4AE7B2CE7}" destId="{DE19DF1F-6694-448D-855E-4368532722C1}" srcOrd="4" destOrd="0" parTransId="{4DC9600A-AFEA-4BAE-92E0-B387A493DE3C}" sibTransId="{50B1A8C3-A077-42AB-B6FA-3D526A2C1E68}"/>
    <dgm:cxn modelId="{3667B356-E526-4181-AE36-462488BC38AC}" type="presOf" srcId="{ECC76DC6-259A-4B3A-B686-A443FBB747CB}" destId="{4CB2B677-F6F3-45E6-93B9-188B997F96E7}" srcOrd="0" destOrd="0" presId="urn:microsoft.com/office/officeart/2005/8/layout/default"/>
    <dgm:cxn modelId="{D248C656-935B-4FBD-817F-B6FCF1103ED8}" type="presOf" srcId="{E8CD644D-B0DA-4249-8030-3E06028A0E38}" destId="{D7FD7AB6-E709-49F1-8952-5CA9E3AEA538}" srcOrd="0" destOrd="0" presId="urn:microsoft.com/office/officeart/2005/8/layout/default"/>
    <dgm:cxn modelId="{87511D57-190E-4C8C-BB5C-0E81730258C1}" srcId="{BB982450-455C-4577-BA64-A3F4AE7B2CE7}" destId="{1832C23E-88D6-4456-B0CF-4F9848C3FEA8}" srcOrd="6" destOrd="0" parTransId="{E78BAF54-CB17-428F-A3F8-C563F2400181}" sibTransId="{A9BA9F62-4755-4B03-AFB0-95F1BD1A4B87}"/>
    <dgm:cxn modelId="{5674E681-4510-4B45-B619-072E345C38B9}" srcId="{BB982450-455C-4577-BA64-A3F4AE7B2CE7}" destId="{29462C3B-48A4-411D-AA17-C28004B23D5B}" srcOrd="1" destOrd="0" parTransId="{FD1F5936-3757-4811-A3CA-5B68178D82B8}" sibTransId="{6A3407B4-FAB2-445B-A0E5-96469C624B1F}"/>
    <dgm:cxn modelId="{FA877E84-AAC1-46DD-8EF5-A538BC337858}" srcId="{34ACFF8F-ABBF-4915-BE3D-830DED744547}" destId="{69EB2879-BF7E-4FC3-A5FE-FE536D5B1E18}" srcOrd="0" destOrd="0" parTransId="{7099ADB4-BC99-4787-A28B-8FD82DE5F8DF}" sibTransId="{485D6316-E256-4596-96BA-E8ED9FF04A28}"/>
    <dgm:cxn modelId="{1DC64785-872A-4661-B34B-6BF289208EFA}" srcId="{BB982450-455C-4577-BA64-A3F4AE7B2CE7}" destId="{E8CD644D-B0DA-4249-8030-3E06028A0E38}" srcOrd="2" destOrd="0" parTransId="{DAF78408-10FA-4722-983E-0DE493EC0E0E}" sibTransId="{E7887DF1-F2D0-4392-B45D-EFC3AC2E244D}"/>
    <dgm:cxn modelId="{8DC6EB86-46B6-4C1F-BB13-2D724003046D}" type="presOf" srcId="{29462C3B-48A4-411D-AA17-C28004B23D5B}" destId="{CC5916CD-F9B9-4DAD-9E5F-AC0CE471EA4B}" srcOrd="0" destOrd="0" presId="urn:microsoft.com/office/officeart/2005/8/layout/default"/>
    <dgm:cxn modelId="{DB1FF686-AF20-48CD-9ED8-4FBCBF98B4FB}" srcId="{BB982450-455C-4577-BA64-A3F4AE7B2CE7}" destId="{4AABC0FC-C749-4ED7-962D-39A582BA8786}" srcOrd="0" destOrd="0" parTransId="{5D8876B6-57BF-4B4A-BB47-34B0814F0609}" sibTransId="{0E548279-A483-4575-845A-E981C970F211}"/>
    <dgm:cxn modelId="{A434818C-5244-40EB-A564-227FC382975F}" srcId="{BB982450-455C-4577-BA64-A3F4AE7B2CE7}" destId="{40167291-7232-4EB7-99FB-48C09C488629}" srcOrd="9" destOrd="0" parTransId="{5ADE6D1A-73FA-4D14-9816-BE2183AD4F1E}" sibTransId="{E619D078-8A7E-4C66-8B94-65CEA5909EDF}"/>
    <dgm:cxn modelId="{D7F1379D-4822-4C91-94CD-CD9B2461DC38}" type="presOf" srcId="{4AABC0FC-C749-4ED7-962D-39A582BA8786}" destId="{CD529927-D7C3-4A24-AE63-83AB9ACBBD96}" srcOrd="0" destOrd="0" presId="urn:microsoft.com/office/officeart/2005/8/layout/default"/>
    <dgm:cxn modelId="{8E47E9A2-DEDC-46C2-B515-1F3EEF2EF69C}" type="presOf" srcId="{40167291-7232-4EB7-99FB-48C09C488629}" destId="{7836664A-DC6B-4BDD-883B-C011979B0200}" srcOrd="0" destOrd="0" presId="urn:microsoft.com/office/officeart/2005/8/layout/default"/>
    <dgm:cxn modelId="{623DC9AB-61C0-4A58-8BCA-33038BAD526C}" srcId="{1832C23E-88D6-4456-B0CF-4F9848C3FEA8}" destId="{00825D96-1E48-4F0F-8DAB-90110C54CD88}" srcOrd="1" destOrd="0" parTransId="{57AFC3BB-A159-4FB8-B304-13686FFCB384}" sibTransId="{5307286C-4883-4261-84F7-820D2CA8B1A1}"/>
    <dgm:cxn modelId="{F97373AC-A73B-4A77-806A-53A0E353C3AB}" type="presOf" srcId="{00825D96-1E48-4F0F-8DAB-90110C54CD88}" destId="{9454A6E5-2558-429C-8B7B-BBA92E19464A}" srcOrd="0" destOrd="2" presId="urn:microsoft.com/office/officeart/2005/8/layout/default"/>
    <dgm:cxn modelId="{DE97E8BA-4997-42BE-ADC5-29EF30E95947}" type="presOf" srcId="{937B4CFC-E157-4A47-BFBF-EF6D4F678825}" destId="{B8E25887-7DD1-494F-B967-A0C80EDAADBC}" srcOrd="0" destOrd="0" presId="urn:microsoft.com/office/officeart/2005/8/layout/default"/>
    <dgm:cxn modelId="{92C07BC2-80E0-4598-8566-B58935F25BB7}" type="presOf" srcId="{956453F9-65D8-4303-A1F2-CA699EA35D18}" destId="{B0032720-6760-42B8-A36D-3268C3C86BB8}" srcOrd="0" destOrd="0" presId="urn:microsoft.com/office/officeart/2005/8/layout/default"/>
    <dgm:cxn modelId="{4B4EB0C8-FC09-498D-ADF9-8EA8A3AAEA44}" type="presOf" srcId="{69EB2879-BF7E-4FC3-A5FE-FE536D5B1E18}" destId="{BC6587AF-77B1-41A4-9BBE-C25448E87B6D}" srcOrd="0" destOrd="1" presId="urn:microsoft.com/office/officeart/2005/8/layout/default"/>
    <dgm:cxn modelId="{C2F2CADF-AA50-4700-9666-87F326B80B10}" srcId="{1832C23E-88D6-4456-B0CF-4F9848C3FEA8}" destId="{2B87383D-6DAE-4551-89CE-F472A2518D73}" srcOrd="0" destOrd="0" parTransId="{5D151928-D5B4-4989-9FE8-67999D363C1B}" sibTransId="{E3A50F4E-B230-4A33-BCC7-12E65F1CEB28}"/>
    <dgm:cxn modelId="{95FDD317-5E2C-464D-87EC-5A1D5BAFC992}" type="presParOf" srcId="{9FDB4AFA-5BB7-4AE8-B743-2F2889E0AEAE}" destId="{CD529927-D7C3-4A24-AE63-83AB9ACBBD96}" srcOrd="0" destOrd="0" presId="urn:microsoft.com/office/officeart/2005/8/layout/default"/>
    <dgm:cxn modelId="{3DFF1F70-4BD6-46A8-81C0-85A1F56FBC91}" type="presParOf" srcId="{9FDB4AFA-5BB7-4AE8-B743-2F2889E0AEAE}" destId="{7CE9BD76-DA36-4332-8057-6F957D039F62}" srcOrd="1" destOrd="0" presId="urn:microsoft.com/office/officeart/2005/8/layout/default"/>
    <dgm:cxn modelId="{DE6F4378-4000-4872-8821-F4CBCF823B09}" type="presParOf" srcId="{9FDB4AFA-5BB7-4AE8-B743-2F2889E0AEAE}" destId="{CC5916CD-F9B9-4DAD-9E5F-AC0CE471EA4B}" srcOrd="2" destOrd="0" presId="urn:microsoft.com/office/officeart/2005/8/layout/default"/>
    <dgm:cxn modelId="{30BCC678-74CA-4BE7-9039-3EC7378F8C7B}" type="presParOf" srcId="{9FDB4AFA-5BB7-4AE8-B743-2F2889E0AEAE}" destId="{B4FB0776-208F-46B1-BE4F-023BC5B5D49F}" srcOrd="3" destOrd="0" presId="urn:microsoft.com/office/officeart/2005/8/layout/default"/>
    <dgm:cxn modelId="{CE1132EA-CA80-4B9B-9B8E-6C885855BDAB}" type="presParOf" srcId="{9FDB4AFA-5BB7-4AE8-B743-2F2889E0AEAE}" destId="{D7FD7AB6-E709-49F1-8952-5CA9E3AEA538}" srcOrd="4" destOrd="0" presId="urn:microsoft.com/office/officeart/2005/8/layout/default"/>
    <dgm:cxn modelId="{6981A2F5-F6ED-4651-B847-D31FD22F60E2}" type="presParOf" srcId="{9FDB4AFA-5BB7-4AE8-B743-2F2889E0AEAE}" destId="{1C3565C3-45A3-4835-8379-67C7B9275EF2}" srcOrd="5" destOrd="0" presId="urn:microsoft.com/office/officeart/2005/8/layout/default"/>
    <dgm:cxn modelId="{0171E784-C368-46BD-9409-C6DD05946E52}" type="presParOf" srcId="{9FDB4AFA-5BB7-4AE8-B743-2F2889E0AEAE}" destId="{B8E25887-7DD1-494F-B967-A0C80EDAADBC}" srcOrd="6" destOrd="0" presId="urn:microsoft.com/office/officeart/2005/8/layout/default"/>
    <dgm:cxn modelId="{4DE5385B-2FEF-499B-B926-E68B25984E2C}" type="presParOf" srcId="{9FDB4AFA-5BB7-4AE8-B743-2F2889E0AEAE}" destId="{D0288CDF-0B82-46EF-913A-E6A7C0C43DC0}" srcOrd="7" destOrd="0" presId="urn:microsoft.com/office/officeart/2005/8/layout/default"/>
    <dgm:cxn modelId="{6B8E775E-BF67-4B1E-9840-6B2B790F15F1}" type="presParOf" srcId="{9FDB4AFA-5BB7-4AE8-B743-2F2889E0AEAE}" destId="{53503C59-4321-4D79-BDBC-72EFF65F46EF}" srcOrd="8" destOrd="0" presId="urn:microsoft.com/office/officeart/2005/8/layout/default"/>
    <dgm:cxn modelId="{4EDCAB20-6590-4466-ADCF-5A500BD148A7}" type="presParOf" srcId="{9FDB4AFA-5BB7-4AE8-B743-2F2889E0AEAE}" destId="{6F226D3C-E85D-4C46-999C-E2A7EFE7CB39}" srcOrd="9" destOrd="0" presId="urn:microsoft.com/office/officeart/2005/8/layout/default"/>
    <dgm:cxn modelId="{B2899B9A-2945-4DB1-894E-8FEE5BB1E2EC}" type="presParOf" srcId="{9FDB4AFA-5BB7-4AE8-B743-2F2889E0AEAE}" destId="{BC6587AF-77B1-41A4-9BBE-C25448E87B6D}" srcOrd="10" destOrd="0" presId="urn:microsoft.com/office/officeart/2005/8/layout/default"/>
    <dgm:cxn modelId="{FD754CAB-6D88-4B79-9E01-6922F69A5991}" type="presParOf" srcId="{9FDB4AFA-5BB7-4AE8-B743-2F2889E0AEAE}" destId="{1EEDBE63-1BBD-4881-8F58-9DDB91184600}" srcOrd="11" destOrd="0" presId="urn:microsoft.com/office/officeart/2005/8/layout/default"/>
    <dgm:cxn modelId="{BC96F54D-7A88-4285-BB8E-A66A588B79E5}" type="presParOf" srcId="{9FDB4AFA-5BB7-4AE8-B743-2F2889E0AEAE}" destId="{9454A6E5-2558-429C-8B7B-BBA92E19464A}" srcOrd="12" destOrd="0" presId="urn:microsoft.com/office/officeart/2005/8/layout/default"/>
    <dgm:cxn modelId="{E552E281-9424-4AF6-971F-4CDE516A7781}" type="presParOf" srcId="{9FDB4AFA-5BB7-4AE8-B743-2F2889E0AEAE}" destId="{12B855C7-ED03-46BE-B3F5-C03A3C6D4B93}" srcOrd="13" destOrd="0" presId="urn:microsoft.com/office/officeart/2005/8/layout/default"/>
    <dgm:cxn modelId="{B5414605-6CA3-4CCD-9AE5-40AB0C18831F}" type="presParOf" srcId="{9FDB4AFA-5BB7-4AE8-B743-2F2889E0AEAE}" destId="{4CB2B677-F6F3-45E6-93B9-188B997F96E7}" srcOrd="14" destOrd="0" presId="urn:microsoft.com/office/officeart/2005/8/layout/default"/>
    <dgm:cxn modelId="{F848A30C-0426-4523-B026-A614289F2E30}" type="presParOf" srcId="{9FDB4AFA-5BB7-4AE8-B743-2F2889E0AEAE}" destId="{1755BC08-A0D0-40BF-BD08-C99723C4FD0D}" srcOrd="15" destOrd="0" presId="urn:microsoft.com/office/officeart/2005/8/layout/default"/>
    <dgm:cxn modelId="{27D04C72-A10B-49A9-819E-51370172D3E9}" type="presParOf" srcId="{9FDB4AFA-5BB7-4AE8-B743-2F2889E0AEAE}" destId="{B0032720-6760-42B8-A36D-3268C3C86BB8}" srcOrd="16" destOrd="0" presId="urn:microsoft.com/office/officeart/2005/8/layout/default"/>
    <dgm:cxn modelId="{C211CA92-447A-4370-8630-5937D952A4C8}" type="presParOf" srcId="{9FDB4AFA-5BB7-4AE8-B743-2F2889E0AEAE}" destId="{BAB764A2-CB1D-4CA8-B6DC-5812115D42DB}" srcOrd="17" destOrd="0" presId="urn:microsoft.com/office/officeart/2005/8/layout/default"/>
    <dgm:cxn modelId="{04F330CC-7D69-422E-8DEB-7B2B5F03D25C}" type="presParOf" srcId="{9FDB4AFA-5BB7-4AE8-B743-2F2889E0AEAE}" destId="{7836664A-DC6B-4BDD-883B-C011979B0200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433730-E0C9-4A7E-9287-A81A0FE6A43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3B031D-C8CD-4523-9761-0EE3C52FC566}">
      <dgm:prSet/>
      <dgm:spPr/>
      <dgm:t>
        <a:bodyPr/>
        <a:lstStyle/>
        <a:p>
          <a:r>
            <a:rPr lang="en-US" dirty="0"/>
            <a:t>ADHD/ADD</a:t>
          </a:r>
        </a:p>
      </dgm:t>
    </dgm:pt>
    <dgm:pt modelId="{928A81BE-71D2-4504-B33F-F1C2B647F65C}" type="parTrans" cxnId="{158AF95D-BBC4-4472-9E51-03A333F603CF}">
      <dgm:prSet/>
      <dgm:spPr/>
      <dgm:t>
        <a:bodyPr/>
        <a:lstStyle/>
        <a:p>
          <a:endParaRPr lang="en-US"/>
        </a:p>
      </dgm:t>
    </dgm:pt>
    <dgm:pt modelId="{6B788F2F-F5D9-42D6-8A17-E906F724413C}" type="sibTrans" cxnId="{158AF95D-BBC4-4472-9E51-03A333F603CF}">
      <dgm:prSet/>
      <dgm:spPr/>
      <dgm:t>
        <a:bodyPr/>
        <a:lstStyle/>
        <a:p>
          <a:endParaRPr lang="en-US"/>
        </a:p>
      </dgm:t>
    </dgm:pt>
    <dgm:pt modelId="{2A084477-E8A3-4DA9-857E-DD15CA48B603}">
      <dgm:prSet/>
      <dgm:spPr/>
      <dgm:t>
        <a:bodyPr/>
        <a:lstStyle/>
        <a:p>
          <a:r>
            <a:rPr lang="en-US"/>
            <a:t>Learning Disabilities</a:t>
          </a:r>
        </a:p>
      </dgm:t>
    </dgm:pt>
    <dgm:pt modelId="{ADC12222-B7BE-43F2-A8BF-B6AA99ACFB79}" type="parTrans" cxnId="{F912E549-22A4-48F7-A3E8-273BFC959B67}">
      <dgm:prSet/>
      <dgm:spPr/>
      <dgm:t>
        <a:bodyPr/>
        <a:lstStyle/>
        <a:p>
          <a:endParaRPr lang="en-US"/>
        </a:p>
      </dgm:t>
    </dgm:pt>
    <dgm:pt modelId="{80129D3B-78DA-464F-9263-4D1D2AA1BF52}" type="sibTrans" cxnId="{F912E549-22A4-48F7-A3E8-273BFC959B67}">
      <dgm:prSet/>
      <dgm:spPr/>
      <dgm:t>
        <a:bodyPr/>
        <a:lstStyle/>
        <a:p>
          <a:endParaRPr lang="en-US"/>
        </a:p>
      </dgm:t>
    </dgm:pt>
    <dgm:pt modelId="{F04CECD8-DE19-4493-8329-F81E384AE6C9}">
      <dgm:prSet/>
      <dgm:spPr/>
      <dgm:t>
        <a:bodyPr/>
        <a:lstStyle/>
        <a:p>
          <a:r>
            <a:rPr lang="en-US"/>
            <a:t>Dyslexia, Dysgraphia, Dyscalculia..etc.</a:t>
          </a:r>
        </a:p>
      </dgm:t>
    </dgm:pt>
    <dgm:pt modelId="{27A3B304-43B8-4E63-8347-EB191273A7A0}" type="parTrans" cxnId="{F4A8F65E-3176-4C2C-82D8-7D26C3420311}">
      <dgm:prSet/>
      <dgm:spPr/>
      <dgm:t>
        <a:bodyPr/>
        <a:lstStyle/>
        <a:p>
          <a:endParaRPr lang="en-US"/>
        </a:p>
      </dgm:t>
    </dgm:pt>
    <dgm:pt modelId="{716B337A-68BB-4196-909E-72EE7FD774BC}" type="sibTrans" cxnId="{F4A8F65E-3176-4C2C-82D8-7D26C3420311}">
      <dgm:prSet/>
      <dgm:spPr/>
      <dgm:t>
        <a:bodyPr/>
        <a:lstStyle/>
        <a:p>
          <a:endParaRPr lang="en-US"/>
        </a:p>
      </dgm:t>
    </dgm:pt>
    <dgm:pt modelId="{688E1784-269A-4C86-A2BC-A567BF33E39F}">
      <dgm:prSet/>
      <dgm:spPr/>
      <dgm:t>
        <a:bodyPr/>
        <a:lstStyle/>
        <a:p>
          <a:r>
            <a:rPr lang="en-US"/>
            <a:t>Chronic Illnesses</a:t>
          </a:r>
        </a:p>
      </dgm:t>
    </dgm:pt>
    <dgm:pt modelId="{160AFAC8-CD8F-4BDD-8D31-6B579D434E6A}" type="parTrans" cxnId="{60287A82-1D5E-437E-BC24-55F2014DCB5F}">
      <dgm:prSet/>
      <dgm:spPr/>
      <dgm:t>
        <a:bodyPr/>
        <a:lstStyle/>
        <a:p>
          <a:endParaRPr lang="en-US"/>
        </a:p>
      </dgm:t>
    </dgm:pt>
    <dgm:pt modelId="{92F07F60-5A12-488A-9CEA-C8D23C4ECEE1}" type="sibTrans" cxnId="{60287A82-1D5E-437E-BC24-55F2014DCB5F}">
      <dgm:prSet/>
      <dgm:spPr/>
      <dgm:t>
        <a:bodyPr/>
        <a:lstStyle/>
        <a:p>
          <a:endParaRPr lang="en-US"/>
        </a:p>
      </dgm:t>
    </dgm:pt>
    <dgm:pt modelId="{121BA83D-1C09-46AB-8B4A-4E6E138C10C4}">
      <dgm:prSet/>
      <dgm:spPr/>
      <dgm:t>
        <a:bodyPr/>
        <a:lstStyle/>
        <a:p>
          <a:r>
            <a:rPr lang="en-US"/>
            <a:t>Cancer, Chron’s, Diabetes..etc.</a:t>
          </a:r>
        </a:p>
      </dgm:t>
    </dgm:pt>
    <dgm:pt modelId="{859968DE-7FB3-474E-8D3A-853529DD4CF6}" type="parTrans" cxnId="{9B05C729-3FBC-414F-ABED-B536FF76BB33}">
      <dgm:prSet/>
      <dgm:spPr/>
      <dgm:t>
        <a:bodyPr/>
        <a:lstStyle/>
        <a:p>
          <a:endParaRPr lang="en-US"/>
        </a:p>
      </dgm:t>
    </dgm:pt>
    <dgm:pt modelId="{BF79B59D-8FEF-4BA2-9ECE-DBD9E6CD0306}" type="sibTrans" cxnId="{9B05C729-3FBC-414F-ABED-B536FF76BB33}">
      <dgm:prSet/>
      <dgm:spPr/>
      <dgm:t>
        <a:bodyPr/>
        <a:lstStyle/>
        <a:p>
          <a:endParaRPr lang="en-US"/>
        </a:p>
      </dgm:t>
    </dgm:pt>
    <dgm:pt modelId="{E99AA8FF-E042-4123-9256-2B01F546A694}">
      <dgm:prSet/>
      <dgm:spPr/>
      <dgm:t>
        <a:bodyPr/>
        <a:lstStyle/>
        <a:p>
          <a:r>
            <a:rPr lang="en-US"/>
            <a:t>Temporary (concussion)</a:t>
          </a:r>
        </a:p>
      </dgm:t>
    </dgm:pt>
    <dgm:pt modelId="{501CB1A8-4201-4D87-AAC9-262A8E220162}" type="parTrans" cxnId="{DA1D0ACE-4B9B-4776-8DD7-B250E96F05B6}">
      <dgm:prSet/>
      <dgm:spPr/>
      <dgm:t>
        <a:bodyPr/>
        <a:lstStyle/>
        <a:p>
          <a:endParaRPr lang="en-US"/>
        </a:p>
      </dgm:t>
    </dgm:pt>
    <dgm:pt modelId="{E425627E-3EF7-40B0-9F4F-C351504B8EE6}" type="sibTrans" cxnId="{DA1D0ACE-4B9B-4776-8DD7-B250E96F05B6}">
      <dgm:prSet/>
      <dgm:spPr/>
      <dgm:t>
        <a:bodyPr/>
        <a:lstStyle/>
        <a:p>
          <a:endParaRPr lang="en-US"/>
        </a:p>
      </dgm:t>
    </dgm:pt>
    <dgm:pt modelId="{AD025A45-11F1-4AC4-9F1F-D0C40F7413F9}">
      <dgm:prSet/>
      <dgm:spPr/>
      <dgm:t>
        <a:bodyPr/>
        <a:lstStyle/>
        <a:p>
          <a:r>
            <a:rPr lang="en-US"/>
            <a:t>Hearing Impairments</a:t>
          </a:r>
        </a:p>
      </dgm:t>
    </dgm:pt>
    <dgm:pt modelId="{C0EE0D12-9304-4EE2-9CDF-015B1A9F9D60}" type="parTrans" cxnId="{36940341-D000-40C5-8337-01497BC62AEB}">
      <dgm:prSet/>
      <dgm:spPr/>
      <dgm:t>
        <a:bodyPr/>
        <a:lstStyle/>
        <a:p>
          <a:endParaRPr lang="en-US"/>
        </a:p>
      </dgm:t>
    </dgm:pt>
    <dgm:pt modelId="{B2869CB0-B4EB-4BFC-B74C-78037B2D449B}" type="sibTrans" cxnId="{36940341-D000-40C5-8337-01497BC62AEB}">
      <dgm:prSet/>
      <dgm:spPr/>
      <dgm:t>
        <a:bodyPr/>
        <a:lstStyle/>
        <a:p>
          <a:endParaRPr lang="en-US"/>
        </a:p>
      </dgm:t>
    </dgm:pt>
    <dgm:pt modelId="{3A8E103A-FD08-4285-AEFC-E35F3F3824EC}">
      <dgm:prSet/>
      <dgm:spPr/>
      <dgm:t>
        <a:bodyPr/>
        <a:lstStyle/>
        <a:p>
          <a:r>
            <a:rPr lang="en-US"/>
            <a:t>Deaf, and hard of hearing</a:t>
          </a:r>
        </a:p>
      </dgm:t>
    </dgm:pt>
    <dgm:pt modelId="{FB9F4496-439B-4B44-AAE6-E295220ED099}" type="parTrans" cxnId="{E760FCCB-A18A-44D1-A677-6C3E9539FF3F}">
      <dgm:prSet/>
      <dgm:spPr/>
      <dgm:t>
        <a:bodyPr/>
        <a:lstStyle/>
        <a:p>
          <a:endParaRPr lang="en-US"/>
        </a:p>
      </dgm:t>
    </dgm:pt>
    <dgm:pt modelId="{43ABAB01-61F9-46D6-BE52-29F4C87CEF99}" type="sibTrans" cxnId="{E760FCCB-A18A-44D1-A677-6C3E9539FF3F}">
      <dgm:prSet/>
      <dgm:spPr/>
      <dgm:t>
        <a:bodyPr/>
        <a:lstStyle/>
        <a:p>
          <a:endParaRPr lang="en-US"/>
        </a:p>
      </dgm:t>
    </dgm:pt>
    <dgm:pt modelId="{74F83894-6ECC-4B22-9514-234AED87762A}">
      <dgm:prSet/>
      <dgm:spPr/>
      <dgm:t>
        <a:bodyPr/>
        <a:lstStyle/>
        <a:p>
          <a:r>
            <a:rPr lang="en-US"/>
            <a:t>Mobility Impairments</a:t>
          </a:r>
        </a:p>
      </dgm:t>
    </dgm:pt>
    <dgm:pt modelId="{117608C0-B3C0-4B90-B56D-49AC90B735A4}" type="parTrans" cxnId="{59284A48-9F67-4772-A128-58615B4AB122}">
      <dgm:prSet/>
      <dgm:spPr/>
      <dgm:t>
        <a:bodyPr/>
        <a:lstStyle/>
        <a:p>
          <a:endParaRPr lang="en-US"/>
        </a:p>
      </dgm:t>
    </dgm:pt>
    <dgm:pt modelId="{3DD97AC2-18F4-4DF2-A440-46105F60DD12}" type="sibTrans" cxnId="{59284A48-9F67-4772-A128-58615B4AB122}">
      <dgm:prSet/>
      <dgm:spPr/>
      <dgm:t>
        <a:bodyPr/>
        <a:lstStyle/>
        <a:p>
          <a:endParaRPr lang="en-US"/>
        </a:p>
      </dgm:t>
    </dgm:pt>
    <dgm:pt modelId="{96AE0083-5F98-4773-8798-D62D6BF3BE50}">
      <dgm:prSet/>
      <dgm:spPr/>
      <dgm:t>
        <a:bodyPr/>
        <a:lstStyle/>
        <a:p>
          <a:r>
            <a:rPr lang="en-US"/>
            <a:t>Wheelchairs, temporary mobility needs</a:t>
          </a:r>
        </a:p>
      </dgm:t>
    </dgm:pt>
    <dgm:pt modelId="{892D30C3-650A-4F45-8448-11B95D23517D}" type="parTrans" cxnId="{984DA684-4CAA-45FF-8777-06519FED942C}">
      <dgm:prSet/>
      <dgm:spPr/>
      <dgm:t>
        <a:bodyPr/>
        <a:lstStyle/>
        <a:p>
          <a:endParaRPr lang="en-US"/>
        </a:p>
      </dgm:t>
    </dgm:pt>
    <dgm:pt modelId="{B90A8653-452C-4A61-8D63-59DF4FB6E1C5}" type="sibTrans" cxnId="{984DA684-4CAA-45FF-8777-06519FED942C}">
      <dgm:prSet/>
      <dgm:spPr/>
      <dgm:t>
        <a:bodyPr/>
        <a:lstStyle/>
        <a:p>
          <a:endParaRPr lang="en-US"/>
        </a:p>
      </dgm:t>
    </dgm:pt>
    <dgm:pt modelId="{22DF2DEE-72A6-4009-994F-A45E99316DF9}">
      <dgm:prSet/>
      <dgm:spPr/>
      <dgm:t>
        <a:bodyPr/>
        <a:lstStyle/>
        <a:p>
          <a:r>
            <a:rPr lang="en-US"/>
            <a:t>Psychological Disorders</a:t>
          </a:r>
        </a:p>
      </dgm:t>
    </dgm:pt>
    <dgm:pt modelId="{04DFDAB7-70A4-4615-B628-DA13DDA90660}" type="parTrans" cxnId="{5E57690D-5287-4482-A1BC-D4AC64DEE4BF}">
      <dgm:prSet/>
      <dgm:spPr/>
      <dgm:t>
        <a:bodyPr/>
        <a:lstStyle/>
        <a:p>
          <a:endParaRPr lang="en-US"/>
        </a:p>
      </dgm:t>
    </dgm:pt>
    <dgm:pt modelId="{8D76CC3F-635F-49A9-8AE0-2847AB179E73}" type="sibTrans" cxnId="{5E57690D-5287-4482-A1BC-D4AC64DEE4BF}">
      <dgm:prSet/>
      <dgm:spPr/>
      <dgm:t>
        <a:bodyPr/>
        <a:lstStyle/>
        <a:p>
          <a:endParaRPr lang="en-US"/>
        </a:p>
      </dgm:t>
    </dgm:pt>
    <dgm:pt modelId="{03ADD5E8-3E2E-4648-8D52-4FB8C87126BE}">
      <dgm:prSet/>
      <dgm:spPr/>
      <dgm:t>
        <a:bodyPr/>
        <a:lstStyle/>
        <a:p>
          <a:r>
            <a:rPr lang="en-US" dirty="0"/>
            <a:t>Bipolar, Anxiety, Depression, Panic Disorder</a:t>
          </a:r>
        </a:p>
      </dgm:t>
    </dgm:pt>
    <dgm:pt modelId="{9C60BDE4-7E9C-4716-842D-5726E47B9224}" type="parTrans" cxnId="{0FA14B0B-93BC-4EFB-8A24-271BADDB9C44}">
      <dgm:prSet/>
      <dgm:spPr/>
      <dgm:t>
        <a:bodyPr/>
        <a:lstStyle/>
        <a:p>
          <a:endParaRPr lang="en-US"/>
        </a:p>
      </dgm:t>
    </dgm:pt>
    <dgm:pt modelId="{D3382108-BAF4-436A-889B-2E2DEE5B1E59}" type="sibTrans" cxnId="{0FA14B0B-93BC-4EFB-8A24-271BADDB9C44}">
      <dgm:prSet/>
      <dgm:spPr/>
      <dgm:t>
        <a:bodyPr/>
        <a:lstStyle/>
        <a:p>
          <a:endParaRPr lang="en-US"/>
        </a:p>
      </dgm:t>
    </dgm:pt>
    <dgm:pt modelId="{CE1E51A2-142A-4EC3-90C4-898BD6E2A343}">
      <dgm:prSet/>
      <dgm:spPr/>
      <dgm:t>
        <a:bodyPr/>
        <a:lstStyle/>
        <a:p>
          <a:r>
            <a:rPr lang="en-US"/>
            <a:t>Visual impairments</a:t>
          </a:r>
        </a:p>
      </dgm:t>
    </dgm:pt>
    <dgm:pt modelId="{15AEEC4B-76A6-4FD5-8D0C-A50690EE4D4E}" type="parTrans" cxnId="{321D51BC-4924-4AC9-9A03-19A139416D05}">
      <dgm:prSet/>
      <dgm:spPr/>
      <dgm:t>
        <a:bodyPr/>
        <a:lstStyle/>
        <a:p>
          <a:endParaRPr lang="en-US"/>
        </a:p>
      </dgm:t>
    </dgm:pt>
    <dgm:pt modelId="{FB2E4C74-04F8-49B1-8CD2-5F0AE1C50176}" type="sibTrans" cxnId="{321D51BC-4924-4AC9-9A03-19A139416D05}">
      <dgm:prSet/>
      <dgm:spPr/>
      <dgm:t>
        <a:bodyPr/>
        <a:lstStyle/>
        <a:p>
          <a:endParaRPr lang="en-US"/>
        </a:p>
      </dgm:t>
    </dgm:pt>
    <dgm:pt modelId="{F82B1D6B-FC82-4177-B7E5-E19F527DE22C}">
      <dgm:prSet/>
      <dgm:spPr/>
      <dgm:t>
        <a:bodyPr/>
        <a:lstStyle/>
        <a:p>
          <a:r>
            <a:rPr lang="en-US" dirty="0"/>
            <a:t>Partial or Totally Blind</a:t>
          </a:r>
        </a:p>
      </dgm:t>
    </dgm:pt>
    <dgm:pt modelId="{A2C75442-9343-4A62-B839-3A0A6F986A7A}" type="parTrans" cxnId="{9F676926-3252-4301-8852-ACFC1A363AFC}">
      <dgm:prSet/>
      <dgm:spPr/>
      <dgm:t>
        <a:bodyPr/>
        <a:lstStyle/>
        <a:p>
          <a:endParaRPr lang="en-US"/>
        </a:p>
      </dgm:t>
    </dgm:pt>
    <dgm:pt modelId="{F8D84D3B-3F2B-494F-BAA0-0D505F8F27E8}" type="sibTrans" cxnId="{9F676926-3252-4301-8852-ACFC1A363AFC}">
      <dgm:prSet/>
      <dgm:spPr/>
      <dgm:t>
        <a:bodyPr/>
        <a:lstStyle/>
        <a:p>
          <a:endParaRPr lang="en-US"/>
        </a:p>
      </dgm:t>
    </dgm:pt>
    <dgm:pt modelId="{1AB0DB6F-2084-4BB8-AED8-115DB93B8D87}">
      <dgm:prSet/>
      <dgm:spPr/>
      <dgm:t>
        <a:bodyPr/>
        <a:lstStyle/>
        <a:p>
          <a:r>
            <a:rPr lang="en-US"/>
            <a:t>Traumatic Brain Injuries (TBIs)</a:t>
          </a:r>
        </a:p>
      </dgm:t>
    </dgm:pt>
    <dgm:pt modelId="{CEC45B6F-EC85-428F-87ED-351E5BCC4CD0}" type="parTrans" cxnId="{44F50BB4-0E50-422E-87BF-A9754AC928F0}">
      <dgm:prSet/>
      <dgm:spPr/>
      <dgm:t>
        <a:bodyPr/>
        <a:lstStyle/>
        <a:p>
          <a:endParaRPr lang="en-US"/>
        </a:p>
      </dgm:t>
    </dgm:pt>
    <dgm:pt modelId="{A9B5A439-46B2-40F3-B4DE-7CAE988D973B}" type="sibTrans" cxnId="{44F50BB4-0E50-422E-87BF-A9754AC928F0}">
      <dgm:prSet/>
      <dgm:spPr/>
      <dgm:t>
        <a:bodyPr/>
        <a:lstStyle/>
        <a:p>
          <a:endParaRPr lang="en-US"/>
        </a:p>
      </dgm:t>
    </dgm:pt>
    <dgm:pt modelId="{C05D73EF-3C91-4180-B44F-57A6A78A3CCE}">
      <dgm:prSet/>
      <dgm:spPr/>
      <dgm:t>
        <a:bodyPr/>
        <a:lstStyle/>
        <a:p>
          <a:r>
            <a:rPr lang="en-US"/>
            <a:t>Autism Spectrum Disorder</a:t>
          </a:r>
        </a:p>
      </dgm:t>
    </dgm:pt>
    <dgm:pt modelId="{0A028CDB-C150-4395-BC86-4BAF7D615ABC}" type="parTrans" cxnId="{878AD6FC-FD99-4729-82D3-B56B163C9803}">
      <dgm:prSet/>
      <dgm:spPr/>
      <dgm:t>
        <a:bodyPr/>
        <a:lstStyle/>
        <a:p>
          <a:endParaRPr lang="en-US"/>
        </a:p>
      </dgm:t>
    </dgm:pt>
    <dgm:pt modelId="{918202CE-261C-4287-B187-6C06C6926DDB}" type="sibTrans" cxnId="{878AD6FC-FD99-4729-82D3-B56B163C9803}">
      <dgm:prSet/>
      <dgm:spPr/>
      <dgm:t>
        <a:bodyPr/>
        <a:lstStyle/>
        <a:p>
          <a:endParaRPr lang="en-US"/>
        </a:p>
      </dgm:t>
    </dgm:pt>
    <dgm:pt modelId="{2CF947E8-119C-4BC5-A069-B5A77670D5EF}">
      <dgm:prSet/>
      <dgm:spPr/>
      <dgm:t>
        <a:bodyPr/>
        <a:lstStyle/>
        <a:p>
          <a:r>
            <a:rPr lang="en-US" dirty="0"/>
            <a:t>Other</a:t>
          </a:r>
        </a:p>
      </dgm:t>
    </dgm:pt>
    <dgm:pt modelId="{F834CCC7-B8F4-4A62-80C6-3B98FC2E9ACC}" type="parTrans" cxnId="{00B3D52A-B9A9-48D8-8235-0212F296FBA0}">
      <dgm:prSet/>
      <dgm:spPr/>
      <dgm:t>
        <a:bodyPr/>
        <a:lstStyle/>
        <a:p>
          <a:endParaRPr lang="en-US"/>
        </a:p>
      </dgm:t>
    </dgm:pt>
    <dgm:pt modelId="{23C58DDF-A6DF-4E14-8670-87695E1975A3}" type="sibTrans" cxnId="{00B3D52A-B9A9-48D8-8235-0212F296FBA0}">
      <dgm:prSet/>
      <dgm:spPr/>
      <dgm:t>
        <a:bodyPr/>
        <a:lstStyle/>
        <a:p>
          <a:endParaRPr lang="en-US"/>
        </a:p>
      </dgm:t>
    </dgm:pt>
    <dgm:pt modelId="{53DC8C12-BBD3-4E2C-92C9-016F3B96FDC2}">
      <dgm:prSet/>
      <dgm:spPr/>
      <dgm:t>
        <a:bodyPr/>
        <a:lstStyle/>
        <a:p>
          <a:r>
            <a:rPr lang="en-US"/>
            <a:t>Speech Impairments, Genetic Disorders</a:t>
          </a:r>
          <a:endParaRPr lang="en-US" dirty="0"/>
        </a:p>
      </dgm:t>
    </dgm:pt>
    <dgm:pt modelId="{67CCCD38-0083-49D5-A989-7105E5AAC231}" type="parTrans" cxnId="{8C5229BE-8359-4151-B74E-17CBC6DE5D7E}">
      <dgm:prSet/>
      <dgm:spPr/>
      <dgm:t>
        <a:bodyPr/>
        <a:lstStyle/>
        <a:p>
          <a:endParaRPr lang="en-US"/>
        </a:p>
      </dgm:t>
    </dgm:pt>
    <dgm:pt modelId="{D5F9D6BC-4726-4795-ABEF-C68D9A4CEE44}" type="sibTrans" cxnId="{8C5229BE-8359-4151-B74E-17CBC6DE5D7E}">
      <dgm:prSet/>
      <dgm:spPr/>
      <dgm:t>
        <a:bodyPr/>
        <a:lstStyle/>
        <a:p>
          <a:endParaRPr lang="en-US"/>
        </a:p>
      </dgm:t>
    </dgm:pt>
    <dgm:pt modelId="{00D38DF7-0A49-4A11-8785-56A4ECE0731B}" type="pres">
      <dgm:prSet presAssocID="{27433730-E0C9-4A7E-9287-A81A0FE6A43E}" presName="Name0" presStyleCnt="0">
        <dgm:presLayoutVars>
          <dgm:dir/>
          <dgm:animLvl val="lvl"/>
          <dgm:resizeHandles val="exact"/>
        </dgm:presLayoutVars>
      </dgm:prSet>
      <dgm:spPr/>
    </dgm:pt>
    <dgm:pt modelId="{D4DD9C0C-F94F-4032-9040-B3B185C2C0C7}" type="pres">
      <dgm:prSet presAssocID="{C93B031D-C8CD-4523-9761-0EE3C52FC566}" presName="linNode" presStyleCnt="0"/>
      <dgm:spPr/>
    </dgm:pt>
    <dgm:pt modelId="{BA45C3B6-D8EC-4B25-8343-5B29A79200FB}" type="pres">
      <dgm:prSet presAssocID="{C93B031D-C8CD-4523-9761-0EE3C52FC566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6BC59183-7DA3-4D63-ADEB-423909C998BE}" type="pres">
      <dgm:prSet presAssocID="{6B788F2F-F5D9-42D6-8A17-E906F724413C}" presName="sp" presStyleCnt="0"/>
      <dgm:spPr/>
    </dgm:pt>
    <dgm:pt modelId="{2CF310B6-56DC-497F-BCE4-60E79D189E71}" type="pres">
      <dgm:prSet presAssocID="{2A084477-E8A3-4DA9-857E-DD15CA48B603}" presName="linNode" presStyleCnt="0"/>
      <dgm:spPr/>
    </dgm:pt>
    <dgm:pt modelId="{5E57B8BA-6927-4279-84EE-5A1851357A04}" type="pres">
      <dgm:prSet presAssocID="{2A084477-E8A3-4DA9-857E-DD15CA48B603}" presName="parentText" presStyleLbl="node1" presStyleIdx="1" presStyleCnt="10" custLinFactNeighborY="-1170">
        <dgm:presLayoutVars>
          <dgm:chMax val="1"/>
          <dgm:bulletEnabled val="1"/>
        </dgm:presLayoutVars>
      </dgm:prSet>
      <dgm:spPr/>
    </dgm:pt>
    <dgm:pt modelId="{E115788B-2BAC-45B7-B0BC-C94F82E18DBA}" type="pres">
      <dgm:prSet presAssocID="{2A084477-E8A3-4DA9-857E-DD15CA48B603}" presName="descendantText" presStyleLbl="alignAccFollowNode1" presStyleIdx="0" presStyleCnt="7">
        <dgm:presLayoutVars>
          <dgm:bulletEnabled val="1"/>
        </dgm:presLayoutVars>
      </dgm:prSet>
      <dgm:spPr/>
    </dgm:pt>
    <dgm:pt modelId="{81C87B62-0E78-45EB-9F83-20CB7A007390}" type="pres">
      <dgm:prSet presAssocID="{80129D3B-78DA-464F-9263-4D1D2AA1BF52}" presName="sp" presStyleCnt="0"/>
      <dgm:spPr/>
    </dgm:pt>
    <dgm:pt modelId="{BE72BF27-AA38-492E-A941-B40A97A5B487}" type="pres">
      <dgm:prSet presAssocID="{688E1784-269A-4C86-A2BC-A567BF33E39F}" presName="linNode" presStyleCnt="0"/>
      <dgm:spPr/>
    </dgm:pt>
    <dgm:pt modelId="{8BF620FC-DB41-4A86-93CE-F2CBF192709F}" type="pres">
      <dgm:prSet presAssocID="{688E1784-269A-4C86-A2BC-A567BF33E39F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207C4EEA-55F4-4CE9-A6B4-29627E2B3733}" type="pres">
      <dgm:prSet presAssocID="{688E1784-269A-4C86-A2BC-A567BF33E39F}" presName="descendantText" presStyleLbl="alignAccFollowNode1" presStyleIdx="1" presStyleCnt="7">
        <dgm:presLayoutVars>
          <dgm:bulletEnabled val="1"/>
        </dgm:presLayoutVars>
      </dgm:prSet>
      <dgm:spPr/>
    </dgm:pt>
    <dgm:pt modelId="{EFF1AE8E-BF7E-4054-A28D-60DF066C1557}" type="pres">
      <dgm:prSet presAssocID="{92F07F60-5A12-488A-9CEA-C8D23C4ECEE1}" presName="sp" presStyleCnt="0"/>
      <dgm:spPr/>
    </dgm:pt>
    <dgm:pt modelId="{9A1A5FAB-573A-446F-B618-E6BB6284E731}" type="pres">
      <dgm:prSet presAssocID="{AD025A45-11F1-4AC4-9F1F-D0C40F7413F9}" presName="linNode" presStyleCnt="0"/>
      <dgm:spPr/>
    </dgm:pt>
    <dgm:pt modelId="{B5E779BB-8C7E-48B4-A14B-F74EA5E53A5E}" type="pres">
      <dgm:prSet presAssocID="{AD025A45-11F1-4AC4-9F1F-D0C40F7413F9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2AA4A536-FAD5-4699-9F3D-3E4EF0B465BC}" type="pres">
      <dgm:prSet presAssocID="{AD025A45-11F1-4AC4-9F1F-D0C40F7413F9}" presName="descendantText" presStyleLbl="alignAccFollowNode1" presStyleIdx="2" presStyleCnt="7">
        <dgm:presLayoutVars>
          <dgm:bulletEnabled val="1"/>
        </dgm:presLayoutVars>
      </dgm:prSet>
      <dgm:spPr/>
    </dgm:pt>
    <dgm:pt modelId="{FB7A6ABE-EB94-4831-8290-26ACB033880D}" type="pres">
      <dgm:prSet presAssocID="{B2869CB0-B4EB-4BFC-B74C-78037B2D449B}" presName="sp" presStyleCnt="0"/>
      <dgm:spPr/>
    </dgm:pt>
    <dgm:pt modelId="{543BA4A8-506E-4F4D-A586-F6C4DFBE9655}" type="pres">
      <dgm:prSet presAssocID="{74F83894-6ECC-4B22-9514-234AED87762A}" presName="linNode" presStyleCnt="0"/>
      <dgm:spPr/>
    </dgm:pt>
    <dgm:pt modelId="{34331507-DBD2-48DF-999A-3F7BD04CEA53}" type="pres">
      <dgm:prSet presAssocID="{74F83894-6ECC-4B22-9514-234AED87762A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3ED8C2D-A989-4428-9AA2-31C58A30155C}" type="pres">
      <dgm:prSet presAssocID="{74F83894-6ECC-4B22-9514-234AED87762A}" presName="descendantText" presStyleLbl="alignAccFollowNode1" presStyleIdx="3" presStyleCnt="7">
        <dgm:presLayoutVars>
          <dgm:bulletEnabled val="1"/>
        </dgm:presLayoutVars>
      </dgm:prSet>
      <dgm:spPr/>
    </dgm:pt>
    <dgm:pt modelId="{2D82CF23-3D7B-4B76-B102-18A3F173DD96}" type="pres">
      <dgm:prSet presAssocID="{3DD97AC2-18F4-4DF2-A440-46105F60DD12}" presName="sp" presStyleCnt="0"/>
      <dgm:spPr/>
    </dgm:pt>
    <dgm:pt modelId="{6278F8EE-D6F0-427B-9ABA-BCBDC1158E51}" type="pres">
      <dgm:prSet presAssocID="{22DF2DEE-72A6-4009-994F-A45E99316DF9}" presName="linNode" presStyleCnt="0"/>
      <dgm:spPr/>
    </dgm:pt>
    <dgm:pt modelId="{18E8221A-193A-4A47-8298-3AB5F46AAC93}" type="pres">
      <dgm:prSet presAssocID="{22DF2DEE-72A6-4009-994F-A45E99316DF9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3B905C67-57B6-46E5-B12C-AB1BBC3F1D19}" type="pres">
      <dgm:prSet presAssocID="{22DF2DEE-72A6-4009-994F-A45E99316DF9}" presName="descendantText" presStyleLbl="alignAccFollowNode1" presStyleIdx="4" presStyleCnt="7">
        <dgm:presLayoutVars>
          <dgm:bulletEnabled val="1"/>
        </dgm:presLayoutVars>
      </dgm:prSet>
      <dgm:spPr/>
    </dgm:pt>
    <dgm:pt modelId="{B62FFF1C-0E3B-4A04-9C8E-5151089ACC6E}" type="pres">
      <dgm:prSet presAssocID="{8D76CC3F-635F-49A9-8AE0-2847AB179E73}" presName="sp" presStyleCnt="0"/>
      <dgm:spPr/>
    </dgm:pt>
    <dgm:pt modelId="{2E7750CD-D6D5-473B-A2E1-6504B4446E21}" type="pres">
      <dgm:prSet presAssocID="{CE1E51A2-142A-4EC3-90C4-898BD6E2A343}" presName="linNode" presStyleCnt="0"/>
      <dgm:spPr/>
    </dgm:pt>
    <dgm:pt modelId="{6CEFC258-AB40-4D70-A38A-C1911348F875}" type="pres">
      <dgm:prSet presAssocID="{CE1E51A2-142A-4EC3-90C4-898BD6E2A34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E18BFB20-2246-4E4E-B5AD-BDDA9CA3BDBC}" type="pres">
      <dgm:prSet presAssocID="{CE1E51A2-142A-4EC3-90C4-898BD6E2A343}" presName="descendantText" presStyleLbl="alignAccFollowNode1" presStyleIdx="5" presStyleCnt="7">
        <dgm:presLayoutVars>
          <dgm:bulletEnabled val="1"/>
        </dgm:presLayoutVars>
      </dgm:prSet>
      <dgm:spPr/>
    </dgm:pt>
    <dgm:pt modelId="{7473111A-E69A-46E8-B755-69AA8D0D2197}" type="pres">
      <dgm:prSet presAssocID="{FB2E4C74-04F8-49B1-8CD2-5F0AE1C50176}" presName="sp" presStyleCnt="0"/>
      <dgm:spPr/>
    </dgm:pt>
    <dgm:pt modelId="{912B8A1E-B2B7-43E0-8024-4DE2C404CB3D}" type="pres">
      <dgm:prSet presAssocID="{1AB0DB6F-2084-4BB8-AED8-115DB93B8D87}" presName="linNode" presStyleCnt="0"/>
      <dgm:spPr/>
    </dgm:pt>
    <dgm:pt modelId="{443161E2-E5B8-41FC-9913-661824739599}" type="pres">
      <dgm:prSet presAssocID="{1AB0DB6F-2084-4BB8-AED8-115DB93B8D87}" presName="parentText" presStyleLbl="node1" presStyleIdx="7" presStyleCnt="10">
        <dgm:presLayoutVars>
          <dgm:chMax val="1"/>
          <dgm:bulletEnabled val="1"/>
        </dgm:presLayoutVars>
      </dgm:prSet>
      <dgm:spPr/>
    </dgm:pt>
    <dgm:pt modelId="{51D03EDD-C5AB-4D27-A76D-3B6D8CD57C85}" type="pres">
      <dgm:prSet presAssocID="{A9B5A439-46B2-40F3-B4DE-7CAE988D973B}" presName="sp" presStyleCnt="0"/>
      <dgm:spPr/>
    </dgm:pt>
    <dgm:pt modelId="{43674B54-3F35-413C-8BFA-44A2F71D15DB}" type="pres">
      <dgm:prSet presAssocID="{C05D73EF-3C91-4180-B44F-57A6A78A3CCE}" presName="linNode" presStyleCnt="0"/>
      <dgm:spPr/>
    </dgm:pt>
    <dgm:pt modelId="{6B2228D0-4F4C-48FF-AF10-BB1085DC1AA2}" type="pres">
      <dgm:prSet presAssocID="{C05D73EF-3C91-4180-B44F-57A6A78A3CCE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16F2292F-0A53-4890-B2F4-494C6FA578FE}" type="pres">
      <dgm:prSet presAssocID="{918202CE-261C-4287-B187-6C06C6926DDB}" presName="sp" presStyleCnt="0"/>
      <dgm:spPr/>
    </dgm:pt>
    <dgm:pt modelId="{F5C47671-EACD-44B4-9AF1-FE16645D99E6}" type="pres">
      <dgm:prSet presAssocID="{2CF947E8-119C-4BC5-A069-B5A77670D5EF}" presName="linNode" presStyleCnt="0"/>
      <dgm:spPr/>
    </dgm:pt>
    <dgm:pt modelId="{F1A80F85-E4CA-4FE9-AE9A-DD02C8EDF310}" type="pres">
      <dgm:prSet presAssocID="{2CF947E8-119C-4BC5-A069-B5A77670D5EF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30BC361D-BA87-4728-8EF3-FD26096ECD82}" type="pres">
      <dgm:prSet presAssocID="{2CF947E8-119C-4BC5-A069-B5A77670D5EF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F2A4500-7C96-4F3A-A349-F380ED9CDE45}" type="presOf" srcId="{2CF947E8-119C-4BC5-A069-B5A77670D5EF}" destId="{F1A80F85-E4CA-4FE9-AE9A-DD02C8EDF310}" srcOrd="0" destOrd="0" presId="urn:microsoft.com/office/officeart/2005/8/layout/vList5"/>
    <dgm:cxn modelId="{257BF104-B93B-4E8B-B292-429EFC2D3073}" type="presOf" srcId="{53DC8C12-BBD3-4E2C-92C9-016F3B96FDC2}" destId="{30BC361D-BA87-4728-8EF3-FD26096ECD82}" srcOrd="0" destOrd="0" presId="urn:microsoft.com/office/officeart/2005/8/layout/vList5"/>
    <dgm:cxn modelId="{5B96D809-FA27-4921-83C7-96B6876F2ED9}" type="presOf" srcId="{E99AA8FF-E042-4123-9256-2B01F546A694}" destId="{207C4EEA-55F4-4CE9-A6B4-29627E2B3733}" srcOrd="0" destOrd="1" presId="urn:microsoft.com/office/officeart/2005/8/layout/vList5"/>
    <dgm:cxn modelId="{0FA14B0B-93BC-4EFB-8A24-271BADDB9C44}" srcId="{22DF2DEE-72A6-4009-994F-A45E99316DF9}" destId="{03ADD5E8-3E2E-4648-8D52-4FB8C87126BE}" srcOrd="0" destOrd="0" parTransId="{9C60BDE4-7E9C-4716-842D-5726E47B9224}" sibTransId="{D3382108-BAF4-436A-889B-2E2DEE5B1E59}"/>
    <dgm:cxn modelId="{AB499F0B-2003-42AD-BFA4-08BF41038393}" type="presOf" srcId="{F82B1D6B-FC82-4177-B7E5-E19F527DE22C}" destId="{E18BFB20-2246-4E4E-B5AD-BDDA9CA3BDBC}" srcOrd="0" destOrd="0" presId="urn:microsoft.com/office/officeart/2005/8/layout/vList5"/>
    <dgm:cxn modelId="{5E57690D-5287-4482-A1BC-D4AC64DEE4BF}" srcId="{27433730-E0C9-4A7E-9287-A81A0FE6A43E}" destId="{22DF2DEE-72A6-4009-994F-A45E99316DF9}" srcOrd="5" destOrd="0" parTransId="{04DFDAB7-70A4-4615-B628-DA13DDA90660}" sibTransId="{8D76CC3F-635F-49A9-8AE0-2847AB179E73}"/>
    <dgm:cxn modelId="{68F9EE0F-4352-4431-B25D-B7FB9E258300}" type="presOf" srcId="{AD025A45-11F1-4AC4-9F1F-D0C40F7413F9}" destId="{B5E779BB-8C7E-48B4-A14B-F74EA5E53A5E}" srcOrd="0" destOrd="0" presId="urn:microsoft.com/office/officeart/2005/8/layout/vList5"/>
    <dgm:cxn modelId="{9F676926-3252-4301-8852-ACFC1A363AFC}" srcId="{CE1E51A2-142A-4EC3-90C4-898BD6E2A343}" destId="{F82B1D6B-FC82-4177-B7E5-E19F527DE22C}" srcOrd="0" destOrd="0" parTransId="{A2C75442-9343-4A62-B839-3A0A6F986A7A}" sibTransId="{F8D84D3B-3F2B-494F-BAA0-0D505F8F27E8}"/>
    <dgm:cxn modelId="{F9025029-F78A-409C-9C4D-A7588FA58C3C}" type="presOf" srcId="{03ADD5E8-3E2E-4648-8D52-4FB8C87126BE}" destId="{3B905C67-57B6-46E5-B12C-AB1BBC3F1D19}" srcOrd="0" destOrd="0" presId="urn:microsoft.com/office/officeart/2005/8/layout/vList5"/>
    <dgm:cxn modelId="{9B05C729-3FBC-414F-ABED-B536FF76BB33}" srcId="{688E1784-269A-4C86-A2BC-A567BF33E39F}" destId="{121BA83D-1C09-46AB-8B4A-4E6E138C10C4}" srcOrd="0" destOrd="0" parTransId="{859968DE-7FB3-474E-8D3A-853529DD4CF6}" sibTransId="{BF79B59D-8FEF-4BA2-9ECE-DBD9E6CD0306}"/>
    <dgm:cxn modelId="{00B3D52A-B9A9-48D8-8235-0212F296FBA0}" srcId="{27433730-E0C9-4A7E-9287-A81A0FE6A43E}" destId="{2CF947E8-119C-4BC5-A069-B5A77670D5EF}" srcOrd="9" destOrd="0" parTransId="{F834CCC7-B8F4-4A62-80C6-3B98FC2E9ACC}" sibTransId="{23C58DDF-A6DF-4E14-8670-87695E1975A3}"/>
    <dgm:cxn modelId="{158AF95D-BBC4-4472-9E51-03A333F603CF}" srcId="{27433730-E0C9-4A7E-9287-A81A0FE6A43E}" destId="{C93B031D-C8CD-4523-9761-0EE3C52FC566}" srcOrd="0" destOrd="0" parTransId="{928A81BE-71D2-4504-B33F-F1C2B647F65C}" sibTransId="{6B788F2F-F5D9-42D6-8A17-E906F724413C}"/>
    <dgm:cxn modelId="{F4A8F65E-3176-4C2C-82D8-7D26C3420311}" srcId="{2A084477-E8A3-4DA9-857E-DD15CA48B603}" destId="{F04CECD8-DE19-4493-8329-F81E384AE6C9}" srcOrd="0" destOrd="0" parTransId="{27A3B304-43B8-4E63-8347-EB191273A7A0}" sibTransId="{716B337A-68BB-4196-909E-72EE7FD774BC}"/>
    <dgm:cxn modelId="{36940341-D000-40C5-8337-01497BC62AEB}" srcId="{27433730-E0C9-4A7E-9287-A81A0FE6A43E}" destId="{AD025A45-11F1-4AC4-9F1F-D0C40F7413F9}" srcOrd="3" destOrd="0" parTransId="{C0EE0D12-9304-4EE2-9CDF-015B1A9F9D60}" sibTransId="{B2869CB0-B4EB-4BFC-B74C-78037B2D449B}"/>
    <dgm:cxn modelId="{76E0A064-C412-46B4-A24B-9E6FAF9B3602}" type="presOf" srcId="{74F83894-6ECC-4B22-9514-234AED87762A}" destId="{34331507-DBD2-48DF-999A-3F7BD04CEA53}" srcOrd="0" destOrd="0" presId="urn:microsoft.com/office/officeart/2005/8/layout/vList5"/>
    <dgm:cxn modelId="{59284A48-9F67-4772-A128-58615B4AB122}" srcId="{27433730-E0C9-4A7E-9287-A81A0FE6A43E}" destId="{74F83894-6ECC-4B22-9514-234AED87762A}" srcOrd="4" destOrd="0" parTransId="{117608C0-B3C0-4B90-B56D-49AC90B735A4}" sibTransId="{3DD97AC2-18F4-4DF2-A440-46105F60DD12}"/>
    <dgm:cxn modelId="{F912E549-22A4-48F7-A3E8-273BFC959B67}" srcId="{27433730-E0C9-4A7E-9287-A81A0FE6A43E}" destId="{2A084477-E8A3-4DA9-857E-DD15CA48B603}" srcOrd="1" destOrd="0" parTransId="{ADC12222-B7BE-43F2-A8BF-B6AA99ACFB79}" sibTransId="{80129D3B-78DA-464F-9263-4D1D2AA1BF52}"/>
    <dgm:cxn modelId="{3A8BB06C-D209-4D2D-846F-14F86A95799E}" type="presOf" srcId="{C93B031D-C8CD-4523-9761-0EE3C52FC566}" destId="{BA45C3B6-D8EC-4B25-8343-5B29A79200FB}" srcOrd="0" destOrd="0" presId="urn:microsoft.com/office/officeart/2005/8/layout/vList5"/>
    <dgm:cxn modelId="{F681B27F-30A7-434D-9E28-D49FFC05797C}" type="presOf" srcId="{CE1E51A2-142A-4EC3-90C4-898BD6E2A343}" destId="{6CEFC258-AB40-4D70-A38A-C1911348F875}" srcOrd="0" destOrd="0" presId="urn:microsoft.com/office/officeart/2005/8/layout/vList5"/>
    <dgm:cxn modelId="{60287A82-1D5E-437E-BC24-55F2014DCB5F}" srcId="{27433730-E0C9-4A7E-9287-A81A0FE6A43E}" destId="{688E1784-269A-4C86-A2BC-A567BF33E39F}" srcOrd="2" destOrd="0" parTransId="{160AFAC8-CD8F-4BDD-8D31-6B579D434E6A}" sibTransId="{92F07F60-5A12-488A-9CEA-C8D23C4ECEE1}"/>
    <dgm:cxn modelId="{984DA684-4CAA-45FF-8777-06519FED942C}" srcId="{74F83894-6ECC-4B22-9514-234AED87762A}" destId="{96AE0083-5F98-4773-8798-D62D6BF3BE50}" srcOrd="0" destOrd="0" parTransId="{892D30C3-650A-4F45-8448-11B95D23517D}" sibTransId="{B90A8653-452C-4A61-8D63-59DF4FB6E1C5}"/>
    <dgm:cxn modelId="{0D17AA84-BE10-4D48-A957-EFA029FE249B}" type="presOf" srcId="{27433730-E0C9-4A7E-9287-A81A0FE6A43E}" destId="{00D38DF7-0A49-4A11-8785-56A4ECE0731B}" srcOrd="0" destOrd="0" presId="urn:microsoft.com/office/officeart/2005/8/layout/vList5"/>
    <dgm:cxn modelId="{301F7E87-8A4A-440B-A570-5DB77C88C1AC}" type="presOf" srcId="{22DF2DEE-72A6-4009-994F-A45E99316DF9}" destId="{18E8221A-193A-4A47-8298-3AB5F46AAC93}" srcOrd="0" destOrd="0" presId="urn:microsoft.com/office/officeart/2005/8/layout/vList5"/>
    <dgm:cxn modelId="{55417F8F-FA58-49C5-8C80-6A35C8D6A13A}" type="presOf" srcId="{C05D73EF-3C91-4180-B44F-57A6A78A3CCE}" destId="{6B2228D0-4F4C-48FF-AF10-BB1085DC1AA2}" srcOrd="0" destOrd="0" presId="urn:microsoft.com/office/officeart/2005/8/layout/vList5"/>
    <dgm:cxn modelId="{19931D9A-CC64-4039-A8C7-EB26B0F0CAAD}" type="presOf" srcId="{3A8E103A-FD08-4285-AEFC-E35F3F3824EC}" destId="{2AA4A536-FAD5-4699-9F3D-3E4EF0B465BC}" srcOrd="0" destOrd="0" presId="urn:microsoft.com/office/officeart/2005/8/layout/vList5"/>
    <dgm:cxn modelId="{A76312B3-BDFB-4571-9698-B04BF819E5D0}" type="presOf" srcId="{2A084477-E8A3-4DA9-857E-DD15CA48B603}" destId="{5E57B8BA-6927-4279-84EE-5A1851357A04}" srcOrd="0" destOrd="0" presId="urn:microsoft.com/office/officeart/2005/8/layout/vList5"/>
    <dgm:cxn modelId="{44F50BB4-0E50-422E-87BF-A9754AC928F0}" srcId="{27433730-E0C9-4A7E-9287-A81A0FE6A43E}" destId="{1AB0DB6F-2084-4BB8-AED8-115DB93B8D87}" srcOrd="7" destOrd="0" parTransId="{CEC45B6F-EC85-428F-87ED-351E5BCC4CD0}" sibTransId="{A9B5A439-46B2-40F3-B4DE-7CAE988D973B}"/>
    <dgm:cxn modelId="{321D51BC-4924-4AC9-9A03-19A139416D05}" srcId="{27433730-E0C9-4A7E-9287-A81A0FE6A43E}" destId="{CE1E51A2-142A-4EC3-90C4-898BD6E2A343}" srcOrd="6" destOrd="0" parTransId="{15AEEC4B-76A6-4FD5-8D0C-A50690EE4D4E}" sibTransId="{FB2E4C74-04F8-49B1-8CD2-5F0AE1C50176}"/>
    <dgm:cxn modelId="{8C5229BE-8359-4151-B74E-17CBC6DE5D7E}" srcId="{2CF947E8-119C-4BC5-A069-B5A77670D5EF}" destId="{53DC8C12-BBD3-4E2C-92C9-016F3B96FDC2}" srcOrd="0" destOrd="0" parTransId="{67CCCD38-0083-49D5-A989-7105E5AAC231}" sibTransId="{D5F9D6BC-4726-4795-ABEF-C68D9A4CEE44}"/>
    <dgm:cxn modelId="{55BB92C0-5537-4336-8788-771409FC4F10}" type="presOf" srcId="{121BA83D-1C09-46AB-8B4A-4E6E138C10C4}" destId="{207C4EEA-55F4-4CE9-A6B4-29627E2B3733}" srcOrd="0" destOrd="0" presId="urn:microsoft.com/office/officeart/2005/8/layout/vList5"/>
    <dgm:cxn modelId="{A61131C1-D324-45C2-A352-1FBE6C1A65D8}" type="presOf" srcId="{1AB0DB6F-2084-4BB8-AED8-115DB93B8D87}" destId="{443161E2-E5B8-41FC-9913-661824739599}" srcOrd="0" destOrd="0" presId="urn:microsoft.com/office/officeart/2005/8/layout/vList5"/>
    <dgm:cxn modelId="{E760FCCB-A18A-44D1-A677-6C3E9539FF3F}" srcId="{AD025A45-11F1-4AC4-9F1F-D0C40F7413F9}" destId="{3A8E103A-FD08-4285-AEFC-E35F3F3824EC}" srcOrd="0" destOrd="0" parTransId="{FB9F4496-439B-4B44-AAE6-E295220ED099}" sibTransId="{43ABAB01-61F9-46D6-BE52-29F4C87CEF99}"/>
    <dgm:cxn modelId="{DA1D0ACE-4B9B-4776-8DD7-B250E96F05B6}" srcId="{688E1784-269A-4C86-A2BC-A567BF33E39F}" destId="{E99AA8FF-E042-4123-9256-2B01F546A694}" srcOrd="1" destOrd="0" parTransId="{501CB1A8-4201-4D87-AAC9-262A8E220162}" sibTransId="{E425627E-3EF7-40B0-9F4F-C351504B8EE6}"/>
    <dgm:cxn modelId="{5B189EE5-D6C9-46F2-A205-7ACFDC2E2AC4}" type="presOf" srcId="{688E1784-269A-4C86-A2BC-A567BF33E39F}" destId="{8BF620FC-DB41-4A86-93CE-F2CBF192709F}" srcOrd="0" destOrd="0" presId="urn:microsoft.com/office/officeart/2005/8/layout/vList5"/>
    <dgm:cxn modelId="{072170F7-E7DC-4408-A85C-13BB1C5DD3CC}" type="presOf" srcId="{F04CECD8-DE19-4493-8329-F81E384AE6C9}" destId="{E115788B-2BAC-45B7-B0BC-C94F82E18DBA}" srcOrd="0" destOrd="0" presId="urn:microsoft.com/office/officeart/2005/8/layout/vList5"/>
    <dgm:cxn modelId="{878AD6FC-FD99-4729-82D3-B56B163C9803}" srcId="{27433730-E0C9-4A7E-9287-A81A0FE6A43E}" destId="{C05D73EF-3C91-4180-B44F-57A6A78A3CCE}" srcOrd="8" destOrd="0" parTransId="{0A028CDB-C150-4395-BC86-4BAF7D615ABC}" sibTransId="{918202CE-261C-4287-B187-6C06C6926DDB}"/>
    <dgm:cxn modelId="{0D2084FD-3B44-45D0-9D9A-79121AF3768D}" type="presOf" srcId="{96AE0083-5F98-4773-8798-D62D6BF3BE50}" destId="{13ED8C2D-A989-4428-9AA2-31C58A30155C}" srcOrd="0" destOrd="0" presId="urn:microsoft.com/office/officeart/2005/8/layout/vList5"/>
    <dgm:cxn modelId="{A0E9C96F-7874-4EBD-B793-C34349998A65}" type="presParOf" srcId="{00D38DF7-0A49-4A11-8785-56A4ECE0731B}" destId="{D4DD9C0C-F94F-4032-9040-B3B185C2C0C7}" srcOrd="0" destOrd="0" presId="urn:microsoft.com/office/officeart/2005/8/layout/vList5"/>
    <dgm:cxn modelId="{33A73FDB-8565-4831-8459-6D57E367CD1A}" type="presParOf" srcId="{D4DD9C0C-F94F-4032-9040-B3B185C2C0C7}" destId="{BA45C3B6-D8EC-4B25-8343-5B29A79200FB}" srcOrd="0" destOrd="0" presId="urn:microsoft.com/office/officeart/2005/8/layout/vList5"/>
    <dgm:cxn modelId="{2F2F68FB-C1CB-4BB0-BDE4-99DA275F5FF0}" type="presParOf" srcId="{00D38DF7-0A49-4A11-8785-56A4ECE0731B}" destId="{6BC59183-7DA3-4D63-ADEB-423909C998BE}" srcOrd="1" destOrd="0" presId="urn:microsoft.com/office/officeart/2005/8/layout/vList5"/>
    <dgm:cxn modelId="{1F785784-01BD-4B55-A155-74F6AEDA566C}" type="presParOf" srcId="{00D38DF7-0A49-4A11-8785-56A4ECE0731B}" destId="{2CF310B6-56DC-497F-BCE4-60E79D189E71}" srcOrd="2" destOrd="0" presId="urn:microsoft.com/office/officeart/2005/8/layout/vList5"/>
    <dgm:cxn modelId="{A6C8D8F1-46AC-4BC9-ABC6-B6598E24833B}" type="presParOf" srcId="{2CF310B6-56DC-497F-BCE4-60E79D189E71}" destId="{5E57B8BA-6927-4279-84EE-5A1851357A04}" srcOrd="0" destOrd="0" presId="urn:microsoft.com/office/officeart/2005/8/layout/vList5"/>
    <dgm:cxn modelId="{23FCEE51-9B4B-4D42-AB72-9D8F407754BE}" type="presParOf" srcId="{2CF310B6-56DC-497F-BCE4-60E79D189E71}" destId="{E115788B-2BAC-45B7-B0BC-C94F82E18DBA}" srcOrd="1" destOrd="0" presId="urn:microsoft.com/office/officeart/2005/8/layout/vList5"/>
    <dgm:cxn modelId="{93B36CF3-9308-4469-A5CB-66349AE4DC1A}" type="presParOf" srcId="{00D38DF7-0A49-4A11-8785-56A4ECE0731B}" destId="{81C87B62-0E78-45EB-9F83-20CB7A007390}" srcOrd="3" destOrd="0" presId="urn:microsoft.com/office/officeart/2005/8/layout/vList5"/>
    <dgm:cxn modelId="{B92E7639-2CFF-43AA-8C0D-15B7E68EEB42}" type="presParOf" srcId="{00D38DF7-0A49-4A11-8785-56A4ECE0731B}" destId="{BE72BF27-AA38-492E-A941-B40A97A5B487}" srcOrd="4" destOrd="0" presId="urn:microsoft.com/office/officeart/2005/8/layout/vList5"/>
    <dgm:cxn modelId="{93B81D1D-0B30-4F5E-BAFE-C600916FFDA3}" type="presParOf" srcId="{BE72BF27-AA38-492E-A941-B40A97A5B487}" destId="{8BF620FC-DB41-4A86-93CE-F2CBF192709F}" srcOrd="0" destOrd="0" presId="urn:microsoft.com/office/officeart/2005/8/layout/vList5"/>
    <dgm:cxn modelId="{ADB44DE6-DB84-4552-93C8-2813F173DFD4}" type="presParOf" srcId="{BE72BF27-AA38-492E-A941-B40A97A5B487}" destId="{207C4EEA-55F4-4CE9-A6B4-29627E2B3733}" srcOrd="1" destOrd="0" presId="urn:microsoft.com/office/officeart/2005/8/layout/vList5"/>
    <dgm:cxn modelId="{7E31DFC1-2B17-4B11-ADAA-271071938F1E}" type="presParOf" srcId="{00D38DF7-0A49-4A11-8785-56A4ECE0731B}" destId="{EFF1AE8E-BF7E-4054-A28D-60DF066C1557}" srcOrd="5" destOrd="0" presId="urn:microsoft.com/office/officeart/2005/8/layout/vList5"/>
    <dgm:cxn modelId="{C97F58CF-B18F-4041-84B0-597599EBD1FD}" type="presParOf" srcId="{00D38DF7-0A49-4A11-8785-56A4ECE0731B}" destId="{9A1A5FAB-573A-446F-B618-E6BB6284E731}" srcOrd="6" destOrd="0" presId="urn:microsoft.com/office/officeart/2005/8/layout/vList5"/>
    <dgm:cxn modelId="{1D2F5574-EE1A-4083-83EF-4D456E3D0B60}" type="presParOf" srcId="{9A1A5FAB-573A-446F-B618-E6BB6284E731}" destId="{B5E779BB-8C7E-48B4-A14B-F74EA5E53A5E}" srcOrd="0" destOrd="0" presId="urn:microsoft.com/office/officeart/2005/8/layout/vList5"/>
    <dgm:cxn modelId="{AC27681B-A987-4D40-A87D-93441AA69D99}" type="presParOf" srcId="{9A1A5FAB-573A-446F-B618-E6BB6284E731}" destId="{2AA4A536-FAD5-4699-9F3D-3E4EF0B465BC}" srcOrd="1" destOrd="0" presId="urn:microsoft.com/office/officeart/2005/8/layout/vList5"/>
    <dgm:cxn modelId="{B8D10D04-9E43-4F82-8036-2FD59F9C93A3}" type="presParOf" srcId="{00D38DF7-0A49-4A11-8785-56A4ECE0731B}" destId="{FB7A6ABE-EB94-4831-8290-26ACB033880D}" srcOrd="7" destOrd="0" presId="urn:microsoft.com/office/officeart/2005/8/layout/vList5"/>
    <dgm:cxn modelId="{E4A4D961-AECB-4E19-906B-5E906E2CAC2E}" type="presParOf" srcId="{00D38DF7-0A49-4A11-8785-56A4ECE0731B}" destId="{543BA4A8-506E-4F4D-A586-F6C4DFBE9655}" srcOrd="8" destOrd="0" presId="urn:microsoft.com/office/officeart/2005/8/layout/vList5"/>
    <dgm:cxn modelId="{BD1CC6B8-6C44-42C7-9411-F3084FF03B02}" type="presParOf" srcId="{543BA4A8-506E-4F4D-A586-F6C4DFBE9655}" destId="{34331507-DBD2-48DF-999A-3F7BD04CEA53}" srcOrd="0" destOrd="0" presId="urn:microsoft.com/office/officeart/2005/8/layout/vList5"/>
    <dgm:cxn modelId="{72FBFF34-FD0F-49EF-944F-FCA02CD0CD99}" type="presParOf" srcId="{543BA4A8-506E-4F4D-A586-F6C4DFBE9655}" destId="{13ED8C2D-A989-4428-9AA2-31C58A30155C}" srcOrd="1" destOrd="0" presId="urn:microsoft.com/office/officeart/2005/8/layout/vList5"/>
    <dgm:cxn modelId="{8814B201-B315-49F4-B6CF-56A3A8D464D9}" type="presParOf" srcId="{00D38DF7-0A49-4A11-8785-56A4ECE0731B}" destId="{2D82CF23-3D7B-4B76-B102-18A3F173DD96}" srcOrd="9" destOrd="0" presId="urn:microsoft.com/office/officeart/2005/8/layout/vList5"/>
    <dgm:cxn modelId="{03894D33-EB71-4ABE-A856-DF9D17225415}" type="presParOf" srcId="{00D38DF7-0A49-4A11-8785-56A4ECE0731B}" destId="{6278F8EE-D6F0-427B-9ABA-BCBDC1158E51}" srcOrd="10" destOrd="0" presId="urn:microsoft.com/office/officeart/2005/8/layout/vList5"/>
    <dgm:cxn modelId="{081F09F0-03DA-45FB-95BA-8322DD112C86}" type="presParOf" srcId="{6278F8EE-D6F0-427B-9ABA-BCBDC1158E51}" destId="{18E8221A-193A-4A47-8298-3AB5F46AAC93}" srcOrd="0" destOrd="0" presId="urn:microsoft.com/office/officeart/2005/8/layout/vList5"/>
    <dgm:cxn modelId="{9B4B0A84-7020-4F8D-9C68-91F71F87D245}" type="presParOf" srcId="{6278F8EE-D6F0-427B-9ABA-BCBDC1158E51}" destId="{3B905C67-57B6-46E5-B12C-AB1BBC3F1D19}" srcOrd="1" destOrd="0" presId="urn:microsoft.com/office/officeart/2005/8/layout/vList5"/>
    <dgm:cxn modelId="{7730EC88-204A-4A50-A735-C7548099B975}" type="presParOf" srcId="{00D38DF7-0A49-4A11-8785-56A4ECE0731B}" destId="{B62FFF1C-0E3B-4A04-9C8E-5151089ACC6E}" srcOrd="11" destOrd="0" presId="urn:microsoft.com/office/officeart/2005/8/layout/vList5"/>
    <dgm:cxn modelId="{9B8F52FA-87AE-47B0-AA68-5E8CF0FBD801}" type="presParOf" srcId="{00D38DF7-0A49-4A11-8785-56A4ECE0731B}" destId="{2E7750CD-D6D5-473B-A2E1-6504B4446E21}" srcOrd="12" destOrd="0" presId="urn:microsoft.com/office/officeart/2005/8/layout/vList5"/>
    <dgm:cxn modelId="{517AEB61-08F1-41AB-B681-1537C4F2CA47}" type="presParOf" srcId="{2E7750CD-D6D5-473B-A2E1-6504B4446E21}" destId="{6CEFC258-AB40-4D70-A38A-C1911348F875}" srcOrd="0" destOrd="0" presId="urn:microsoft.com/office/officeart/2005/8/layout/vList5"/>
    <dgm:cxn modelId="{3B506398-614E-427D-B7E0-EE023E2FC0F8}" type="presParOf" srcId="{2E7750CD-D6D5-473B-A2E1-6504B4446E21}" destId="{E18BFB20-2246-4E4E-B5AD-BDDA9CA3BDBC}" srcOrd="1" destOrd="0" presId="urn:microsoft.com/office/officeart/2005/8/layout/vList5"/>
    <dgm:cxn modelId="{948389ED-C5A9-42ED-AD11-48CC6B21E875}" type="presParOf" srcId="{00D38DF7-0A49-4A11-8785-56A4ECE0731B}" destId="{7473111A-E69A-46E8-B755-69AA8D0D2197}" srcOrd="13" destOrd="0" presId="urn:microsoft.com/office/officeart/2005/8/layout/vList5"/>
    <dgm:cxn modelId="{E869563D-1EFB-4B45-991E-C0622032AF88}" type="presParOf" srcId="{00D38DF7-0A49-4A11-8785-56A4ECE0731B}" destId="{912B8A1E-B2B7-43E0-8024-4DE2C404CB3D}" srcOrd="14" destOrd="0" presId="urn:microsoft.com/office/officeart/2005/8/layout/vList5"/>
    <dgm:cxn modelId="{898D1DDF-E531-43F9-8BD3-4A676D876A0E}" type="presParOf" srcId="{912B8A1E-B2B7-43E0-8024-4DE2C404CB3D}" destId="{443161E2-E5B8-41FC-9913-661824739599}" srcOrd="0" destOrd="0" presId="urn:microsoft.com/office/officeart/2005/8/layout/vList5"/>
    <dgm:cxn modelId="{23FBAC33-D05F-481F-AE77-411A3375DBE2}" type="presParOf" srcId="{00D38DF7-0A49-4A11-8785-56A4ECE0731B}" destId="{51D03EDD-C5AB-4D27-A76D-3B6D8CD57C85}" srcOrd="15" destOrd="0" presId="urn:microsoft.com/office/officeart/2005/8/layout/vList5"/>
    <dgm:cxn modelId="{3D68A985-42D4-4103-B1A8-6D7EC1EB8BC2}" type="presParOf" srcId="{00D38DF7-0A49-4A11-8785-56A4ECE0731B}" destId="{43674B54-3F35-413C-8BFA-44A2F71D15DB}" srcOrd="16" destOrd="0" presId="urn:microsoft.com/office/officeart/2005/8/layout/vList5"/>
    <dgm:cxn modelId="{03513226-C8FE-4B87-9BD2-AB2149389018}" type="presParOf" srcId="{43674B54-3F35-413C-8BFA-44A2F71D15DB}" destId="{6B2228D0-4F4C-48FF-AF10-BB1085DC1AA2}" srcOrd="0" destOrd="0" presId="urn:microsoft.com/office/officeart/2005/8/layout/vList5"/>
    <dgm:cxn modelId="{0B27184B-DF12-4C73-AC78-4318880CD47A}" type="presParOf" srcId="{00D38DF7-0A49-4A11-8785-56A4ECE0731B}" destId="{16F2292F-0A53-4890-B2F4-494C6FA578FE}" srcOrd="17" destOrd="0" presId="urn:microsoft.com/office/officeart/2005/8/layout/vList5"/>
    <dgm:cxn modelId="{FF1EA657-E3AE-4CD3-8BE4-5B57BFEE6142}" type="presParOf" srcId="{00D38DF7-0A49-4A11-8785-56A4ECE0731B}" destId="{F5C47671-EACD-44B4-9AF1-FE16645D99E6}" srcOrd="18" destOrd="0" presId="urn:microsoft.com/office/officeart/2005/8/layout/vList5"/>
    <dgm:cxn modelId="{9D9EC3E4-8414-45C1-9DD4-3A7824E78D49}" type="presParOf" srcId="{F5C47671-EACD-44B4-9AF1-FE16645D99E6}" destId="{F1A80F85-E4CA-4FE9-AE9A-DD02C8EDF310}" srcOrd="0" destOrd="0" presId="urn:microsoft.com/office/officeart/2005/8/layout/vList5"/>
    <dgm:cxn modelId="{1DF152AD-4D94-4B6B-912C-61C3E2F3C2D9}" type="presParOf" srcId="{F5C47671-EACD-44B4-9AF1-FE16645D99E6}" destId="{30BC361D-BA87-4728-8EF3-FD26096ECD8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66F027-06E8-405C-B2E1-7976FE8E43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00CDC4-2702-41BC-B793-EAA7A298276E}">
      <dgm:prSet/>
      <dgm:spPr/>
      <dgm:t>
        <a:bodyPr/>
        <a:lstStyle/>
        <a:p>
          <a:r>
            <a:rPr lang="en-US"/>
            <a:t>An accommodation ensures students can fully access all aspects of a course and education.</a:t>
          </a:r>
        </a:p>
      </dgm:t>
    </dgm:pt>
    <dgm:pt modelId="{C2820620-0F1E-48C3-B988-B78F5D867F5A}" type="parTrans" cxnId="{7011227A-26E6-4C25-B700-E999DF6036B0}">
      <dgm:prSet/>
      <dgm:spPr/>
      <dgm:t>
        <a:bodyPr/>
        <a:lstStyle/>
        <a:p>
          <a:endParaRPr lang="en-US"/>
        </a:p>
      </dgm:t>
    </dgm:pt>
    <dgm:pt modelId="{0203C21F-7942-4023-AD30-9295F89860D4}" type="sibTrans" cxnId="{7011227A-26E6-4C25-B700-E999DF6036B0}">
      <dgm:prSet/>
      <dgm:spPr/>
      <dgm:t>
        <a:bodyPr/>
        <a:lstStyle/>
        <a:p>
          <a:endParaRPr lang="en-US"/>
        </a:p>
      </dgm:t>
    </dgm:pt>
    <dgm:pt modelId="{3B321EC7-ADEE-4B55-9F5C-48DCAB1F0E3A}">
      <dgm:prSet/>
      <dgm:spPr/>
      <dgm:t>
        <a:bodyPr/>
        <a:lstStyle/>
        <a:p>
          <a:r>
            <a:rPr lang="en-US" dirty="0"/>
            <a:t>Accommodations must be reasonable and appropriate, cannot fundamentally alter course/program standards</a:t>
          </a:r>
        </a:p>
      </dgm:t>
    </dgm:pt>
    <dgm:pt modelId="{3E40548B-63D1-4A53-8258-6A2EAA31BEE4}" type="parTrans" cxnId="{5D78CE13-83D0-4267-9E4C-77DDB0D5F970}">
      <dgm:prSet/>
      <dgm:spPr/>
      <dgm:t>
        <a:bodyPr/>
        <a:lstStyle/>
        <a:p>
          <a:endParaRPr lang="en-US"/>
        </a:p>
      </dgm:t>
    </dgm:pt>
    <dgm:pt modelId="{46DF8635-505C-4D7C-8313-591D773D835B}" type="sibTrans" cxnId="{5D78CE13-83D0-4267-9E4C-77DDB0D5F970}">
      <dgm:prSet/>
      <dgm:spPr/>
      <dgm:t>
        <a:bodyPr/>
        <a:lstStyle/>
        <a:p>
          <a:endParaRPr lang="en-US"/>
        </a:p>
      </dgm:t>
    </dgm:pt>
    <dgm:pt modelId="{F9074C21-365F-48A0-80AF-5DB522EEDF4F}" type="pres">
      <dgm:prSet presAssocID="{FB66F027-06E8-405C-B2E1-7976FE8E43BC}" presName="linear" presStyleCnt="0">
        <dgm:presLayoutVars>
          <dgm:animLvl val="lvl"/>
          <dgm:resizeHandles val="exact"/>
        </dgm:presLayoutVars>
      </dgm:prSet>
      <dgm:spPr/>
    </dgm:pt>
    <dgm:pt modelId="{5BDFF2E8-FFA7-46AC-BEE8-21B6DCC7D5AE}" type="pres">
      <dgm:prSet presAssocID="{9C00CDC4-2702-41BC-B793-EAA7A298276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048FF7D-954F-4E17-A5D6-7E76BDD6B2BB}" type="pres">
      <dgm:prSet presAssocID="{0203C21F-7942-4023-AD30-9295F89860D4}" presName="spacer" presStyleCnt="0"/>
      <dgm:spPr/>
    </dgm:pt>
    <dgm:pt modelId="{CE07C5B8-6941-4D91-9EEF-0C1A5FBDF7B0}" type="pres">
      <dgm:prSet presAssocID="{3B321EC7-ADEE-4B55-9F5C-48DCAB1F0E3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A16C111-0625-4587-8143-052FD4C41722}" type="presOf" srcId="{9C00CDC4-2702-41BC-B793-EAA7A298276E}" destId="{5BDFF2E8-FFA7-46AC-BEE8-21B6DCC7D5AE}" srcOrd="0" destOrd="0" presId="urn:microsoft.com/office/officeart/2005/8/layout/vList2"/>
    <dgm:cxn modelId="{5D78CE13-83D0-4267-9E4C-77DDB0D5F970}" srcId="{FB66F027-06E8-405C-B2E1-7976FE8E43BC}" destId="{3B321EC7-ADEE-4B55-9F5C-48DCAB1F0E3A}" srcOrd="1" destOrd="0" parTransId="{3E40548B-63D1-4A53-8258-6A2EAA31BEE4}" sibTransId="{46DF8635-505C-4D7C-8313-591D773D835B}"/>
    <dgm:cxn modelId="{7011227A-26E6-4C25-B700-E999DF6036B0}" srcId="{FB66F027-06E8-405C-B2E1-7976FE8E43BC}" destId="{9C00CDC4-2702-41BC-B793-EAA7A298276E}" srcOrd="0" destOrd="0" parTransId="{C2820620-0F1E-48C3-B988-B78F5D867F5A}" sibTransId="{0203C21F-7942-4023-AD30-9295F89860D4}"/>
    <dgm:cxn modelId="{28F022E7-BE59-4186-ADE6-D6263CE53974}" type="presOf" srcId="{FB66F027-06E8-405C-B2E1-7976FE8E43BC}" destId="{F9074C21-365F-48A0-80AF-5DB522EEDF4F}" srcOrd="0" destOrd="0" presId="urn:microsoft.com/office/officeart/2005/8/layout/vList2"/>
    <dgm:cxn modelId="{D108CAF8-6F2E-4DD0-BDCE-AB5462294772}" type="presOf" srcId="{3B321EC7-ADEE-4B55-9F5C-48DCAB1F0E3A}" destId="{CE07C5B8-6941-4D91-9EEF-0C1A5FBDF7B0}" srcOrd="0" destOrd="0" presId="urn:microsoft.com/office/officeart/2005/8/layout/vList2"/>
    <dgm:cxn modelId="{9586CAEB-53F6-40D3-9B73-6761476BD880}" type="presParOf" srcId="{F9074C21-365F-48A0-80AF-5DB522EEDF4F}" destId="{5BDFF2E8-FFA7-46AC-BEE8-21B6DCC7D5AE}" srcOrd="0" destOrd="0" presId="urn:microsoft.com/office/officeart/2005/8/layout/vList2"/>
    <dgm:cxn modelId="{F387B164-F87D-4A77-9956-71C877FCDEC4}" type="presParOf" srcId="{F9074C21-365F-48A0-80AF-5DB522EEDF4F}" destId="{6048FF7D-954F-4E17-A5D6-7E76BDD6B2BB}" srcOrd="1" destOrd="0" presId="urn:microsoft.com/office/officeart/2005/8/layout/vList2"/>
    <dgm:cxn modelId="{4EF18766-B800-41ED-A084-8EEAC1E5374B}" type="presParOf" srcId="{F9074C21-365F-48A0-80AF-5DB522EEDF4F}" destId="{CE07C5B8-6941-4D91-9EEF-0C1A5FBDF7B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3711E9-994D-4D31-845D-91BA50EA5BE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502AC0-3C84-4254-8C40-21EB9C4825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Reduce assignments</a:t>
          </a:r>
        </a:p>
      </dgm:t>
    </dgm:pt>
    <dgm:pt modelId="{EF875B81-4D91-43CC-8F8B-67B1E65A4338}" type="parTrans" cxnId="{E372D859-EC73-4332-A69A-E0D810F2666D}">
      <dgm:prSet/>
      <dgm:spPr/>
      <dgm:t>
        <a:bodyPr/>
        <a:lstStyle/>
        <a:p>
          <a:endParaRPr lang="en-US"/>
        </a:p>
      </dgm:t>
    </dgm:pt>
    <dgm:pt modelId="{8C792354-B7F2-48AB-98DC-48794BBB6913}" type="sibTrans" cxnId="{E372D859-EC73-4332-A69A-E0D810F2666D}">
      <dgm:prSet/>
      <dgm:spPr/>
      <dgm:t>
        <a:bodyPr/>
        <a:lstStyle/>
        <a:p>
          <a:endParaRPr lang="en-US"/>
        </a:p>
      </dgm:t>
    </dgm:pt>
    <dgm:pt modelId="{BDBCA317-6873-41F5-8E42-8A99333875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Alter course material</a:t>
          </a:r>
        </a:p>
      </dgm:t>
    </dgm:pt>
    <dgm:pt modelId="{F71258AA-F189-47B3-821D-F2C9518D52BB}" type="parTrans" cxnId="{F739F5A2-BE70-4FC9-BEE4-09FE75029718}">
      <dgm:prSet/>
      <dgm:spPr/>
      <dgm:t>
        <a:bodyPr/>
        <a:lstStyle/>
        <a:p>
          <a:endParaRPr lang="en-US"/>
        </a:p>
      </dgm:t>
    </dgm:pt>
    <dgm:pt modelId="{7F46C903-CD8A-4FAC-8EDC-9DB29B34FC0A}" type="sibTrans" cxnId="{F739F5A2-BE70-4FC9-BEE4-09FE75029718}">
      <dgm:prSet/>
      <dgm:spPr/>
      <dgm:t>
        <a:bodyPr/>
        <a:lstStyle/>
        <a:p>
          <a:endParaRPr lang="en-US"/>
        </a:p>
      </dgm:t>
    </dgm:pt>
    <dgm:pt modelId="{C10313AB-30CC-414B-8B94-923A70924C4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Alter testing/assessment methods (unless accessibility is an issue)</a:t>
          </a:r>
        </a:p>
      </dgm:t>
    </dgm:pt>
    <dgm:pt modelId="{36AEB4BB-984C-4370-B93A-00411EEC4D2D}" type="parTrans" cxnId="{9E38934A-F9CA-4851-A8CB-42B3C9B49DBC}">
      <dgm:prSet/>
      <dgm:spPr/>
      <dgm:t>
        <a:bodyPr/>
        <a:lstStyle/>
        <a:p>
          <a:endParaRPr lang="en-US"/>
        </a:p>
      </dgm:t>
    </dgm:pt>
    <dgm:pt modelId="{3FE783EA-0F32-41C4-861D-16F2D7A7CA4D}" type="sibTrans" cxnId="{9E38934A-F9CA-4851-A8CB-42B3C9B49DBC}">
      <dgm:prSet/>
      <dgm:spPr/>
      <dgm:t>
        <a:bodyPr/>
        <a:lstStyle/>
        <a:p>
          <a:endParaRPr lang="en-US"/>
        </a:p>
      </dgm:t>
    </dgm:pt>
    <dgm:pt modelId="{569C34D5-C33B-4993-9B61-07C527530FF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Affect the academic integrity of the course in any way</a:t>
          </a:r>
        </a:p>
      </dgm:t>
    </dgm:pt>
    <dgm:pt modelId="{5A81FF52-4382-4A91-9BF5-C48D72C3BC2B}" type="parTrans" cxnId="{63A4FDDA-3330-4E20-A327-123629BBA4AC}">
      <dgm:prSet/>
      <dgm:spPr/>
      <dgm:t>
        <a:bodyPr/>
        <a:lstStyle/>
        <a:p>
          <a:endParaRPr lang="en-US"/>
        </a:p>
      </dgm:t>
    </dgm:pt>
    <dgm:pt modelId="{99C8812F-315C-416E-8924-741DF3D97031}" type="sibTrans" cxnId="{63A4FDDA-3330-4E20-A327-123629BBA4AC}">
      <dgm:prSet/>
      <dgm:spPr/>
      <dgm:t>
        <a:bodyPr/>
        <a:lstStyle/>
        <a:p>
          <a:endParaRPr lang="en-US"/>
        </a:p>
      </dgm:t>
    </dgm:pt>
    <dgm:pt modelId="{D51126F1-83D7-48DB-9890-E756CA0158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Fundamentally alter a course or the coursework (lower academic standards)</a:t>
          </a:r>
        </a:p>
      </dgm:t>
    </dgm:pt>
    <dgm:pt modelId="{4ECC068A-B305-4D19-92FB-64F6DB0858A9}" type="parTrans" cxnId="{8A4171DE-352B-4F9D-A682-3DC034DA71B2}">
      <dgm:prSet/>
      <dgm:spPr/>
      <dgm:t>
        <a:bodyPr/>
        <a:lstStyle/>
        <a:p>
          <a:endParaRPr lang="en-US"/>
        </a:p>
      </dgm:t>
    </dgm:pt>
    <dgm:pt modelId="{C05C3D9C-892E-4FAF-91A6-87ED96587994}" type="sibTrans" cxnId="{8A4171DE-352B-4F9D-A682-3DC034DA71B2}">
      <dgm:prSet/>
      <dgm:spPr/>
      <dgm:t>
        <a:bodyPr/>
        <a:lstStyle/>
        <a:p>
          <a:endParaRPr lang="en-US"/>
        </a:p>
      </dgm:t>
    </dgm:pt>
    <dgm:pt modelId="{D7636DC9-915D-41A1-B9D3-1DBAEEA2A9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Change the modality of assignments unless accessibility is an issue </a:t>
          </a:r>
        </a:p>
      </dgm:t>
    </dgm:pt>
    <dgm:pt modelId="{E5D528AD-A46C-4EB8-BA50-016B98D1FAA9}" type="parTrans" cxnId="{5A73FD12-E20B-490B-8239-15916463E045}">
      <dgm:prSet/>
      <dgm:spPr/>
      <dgm:t>
        <a:bodyPr/>
        <a:lstStyle/>
        <a:p>
          <a:endParaRPr lang="en-US"/>
        </a:p>
      </dgm:t>
    </dgm:pt>
    <dgm:pt modelId="{64D03331-3DC4-4061-9B12-D020159EB202}" type="sibTrans" cxnId="{5A73FD12-E20B-490B-8239-15916463E045}">
      <dgm:prSet/>
      <dgm:spPr/>
      <dgm:t>
        <a:bodyPr/>
        <a:lstStyle/>
        <a:p>
          <a:endParaRPr lang="en-US"/>
        </a:p>
      </dgm:t>
    </dgm:pt>
    <dgm:pt modelId="{D3BB7E7D-A7C3-440D-B486-F0A2B89D35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Cannot alter program requirements (accreditation/certifications)</a:t>
          </a:r>
        </a:p>
      </dgm:t>
    </dgm:pt>
    <dgm:pt modelId="{DFBC0D6B-68FF-49C5-8191-E2426344572C}" type="parTrans" cxnId="{2E83282B-2820-4279-BB12-1800ECBE0CBB}">
      <dgm:prSet/>
      <dgm:spPr/>
      <dgm:t>
        <a:bodyPr/>
        <a:lstStyle/>
        <a:p>
          <a:endParaRPr lang="en-US"/>
        </a:p>
      </dgm:t>
    </dgm:pt>
    <dgm:pt modelId="{FF892D31-828F-43B9-9E6B-217594D36328}" type="sibTrans" cxnId="{2E83282B-2820-4279-BB12-1800ECBE0CBB}">
      <dgm:prSet/>
      <dgm:spPr/>
      <dgm:t>
        <a:bodyPr/>
        <a:lstStyle/>
        <a:p>
          <a:endParaRPr lang="en-US"/>
        </a:p>
      </dgm:t>
    </dgm:pt>
    <dgm:pt modelId="{B9CDA13C-2B69-42D5-A2F6-E987E8AEBB14}" type="pres">
      <dgm:prSet presAssocID="{DB3711E9-994D-4D31-845D-91BA50EA5BE0}" presName="root" presStyleCnt="0">
        <dgm:presLayoutVars>
          <dgm:dir/>
          <dgm:resizeHandles val="exact"/>
        </dgm:presLayoutVars>
      </dgm:prSet>
      <dgm:spPr/>
    </dgm:pt>
    <dgm:pt modelId="{F8DDD87F-5B9B-4805-80B5-524E89A081A1}" type="pres">
      <dgm:prSet presAssocID="{07502AC0-3C84-4254-8C40-21EB9C482505}" presName="compNode" presStyleCnt="0"/>
      <dgm:spPr/>
    </dgm:pt>
    <dgm:pt modelId="{A01E746E-DCD0-409D-A7ED-43B5A2F4BE84}" type="pres">
      <dgm:prSet presAssocID="{07502AC0-3C84-4254-8C40-21EB9C482505}" presName="bgRect" presStyleLbl="bgShp" presStyleIdx="0" presStyleCnt="7"/>
      <dgm:spPr/>
    </dgm:pt>
    <dgm:pt modelId="{130E32EB-935A-4D42-BDB3-047C182A3B5B}" type="pres">
      <dgm:prSet presAssocID="{07502AC0-3C84-4254-8C40-21EB9C482505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95835A5-A5F9-4DFC-957A-E3E3082ACA5D}" type="pres">
      <dgm:prSet presAssocID="{07502AC0-3C84-4254-8C40-21EB9C482505}" presName="spaceRect" presStyleCnt="0"/>
      <dgm:spPr/>
    </dgm:pt>
    <dgm:pt modelId="{14DDC26F-AC49-4D76-8BD2-ECFE09351CD2}" type="pres">
      <dgm:prSet presAssocID="{07502AC0-3C84-4254-8C40-21EB9C482505}" presName="parTx" presStyleLbl="revTx" presStyleIdx="0" presStyleCnt="7">
        <dgm:presLayoutVars>
          <dgm:chMax val="0"/>
          <dgm:chPref val="0"/>
        </dgm:presLayoutVars>
      </dgm:prSet>
      <dgm:spPr/>
    </dgm:pt>
    <dgm:pt modelId="{BFCE6B76-F355-4BBE-97A4-CA5DD05F2F14}" type="pres">
      <dgm:prSet presAssocID="{8C792354-B7F2-48AB-98DC-48794BBB6913}" presName="sibTrans" presStyleCnt="0"/>
      <dgm:spPr/>
    </dgm:pt>
    <dgm:pt modelId="{3A7D735B-E013-4DB2-98C2-E0CCA0A5CD58}" type="pres">
      <dgm:prSet presAssocID="{BDBCA317-6873-41F5-8E42-8A9933387566}" presName="compNode" presStyleCnt="0"/>
      <dgm:spPr/>
    </dgm:pt>
    <dgm:pt modelId="{0896421D-FFB9-4E9F-9E31-09C02E218510}" type="pres">
      <dgm:prSet presAssocID="{BDBCA317-6873-41F5-8E42-8A9933387566}" presName="bgRect" presStyleLbl="bgShp" presStyleIdx="1" presStyleCnt="7"/>
      <dgm:spPr/>
    </dgm:pt>
    <dgm:pt modelId="{F515EA57-FB6B-4E24-870B-A8ECEDA1F7F3}" type="pres">
      <dgm:prSet presAssocID="{BDBCA317-6873-41F5-8E42-8A9933387566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5404BF39-3E04-4B71-A037-314FEA213023}" type="pres">
      <dgm:prSet presAssocID="{BDBCA317-6873-41F5-8E42-8A9933387566}" presName="spaceRect" presStyleCnt="0"/>
      <dgm:spPr/>
    </dgm:pt>
    <dgm:pt modelId="{40B03B3C-54B9-4076-9799-963982C46207}" type="pres">
      <dgm:prSet presAssocID="{BDBCA317-6873-41F5-8E42-8A9933387566}" presName="parTx" presStyleLbl="revTx" presStyleIdx="1" presStyleCnt="7">
        <dgm:presLayoutVars>
          <dgm:chMax val="0"/>
          <dgm:chPref val="0"/>
        </dgm:presLayoutVars>
      </dgm:prSet>
      <dgm:spPr/>
    </dgm:pt>
    <dgm:pt modelId="{CAE54C32-72FA-4EAC-94D6-30C02F0F30BF}" type="pres">
      <dgm:prSet presAssocID="{7F46C903-CD8A-4FAC-8EDC-9DB29B34FC0A}" presName="sibTrans" presStyleCnt="0"/>
      <dgm:spPr/>
    </dgm:pt>
    <dgm:pt modelId="{9E463892-2260-4C44-96DE-6D469F9DD6F8}" type="pres">
      <dgm:prSet presAssocID="{C10313AB-30CC-414B-8B94-923A70924C48}" presName="compNode" presStyleCnt="0"/>
      <dgm:spPr/>
    </dgm:pt>
    <dgm:pt modelId="{0FB02675-4577-4711-9ED6-D747998DC4A6}" type="pres">
      <dgm:prSet presAssocID="{C10313AB-30CC-414B-8B94-923A70924C48}" presName="bgRect" presStyleLbl="bgShp" presStyleIdx="2" presStyleCnt="7"/>
      <dgm:spPr/>
    </dgm:pt>
    <dgm:pt modelId="{22218B05-CF4D-48BF-A449-F48DF9F1593E}" type="pres">
      <dgm:prSet presAssocID="{C10313AB-30CC-414B-8B94-923A70924C48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31FAAEC3-0703-4F4B-8C3F-C1AAD5BA65DC}" type="pres">
      <dgm:prSet presAssocID="{C10313AB-30CC-414B-8B94-923A70924C48}" presName="spaceRect" presStyleCnt="0"/>
      <dgm:spPr/>
    </dgm:pt>
    <dgm:pt modelId="{31B3EDB8-4836-4C45-8C8F-769B418AF604}" type="pres">
      <dgm:prSet presAssocID="{C10313AB-30CC-414B-8B94-923A70924C48}" presName="parTx" presStyleLbl="revTx" presStyleIdx="2" presStyleCnt="7">
        <dgm:presLayoutVars>
          <dgm:chMax val="0"/>
          <dgm:chPref val="0"/>
        </dgm:presLayoutVars>
      </dgm:prSet>
      <dgm:spPr/>
    </dgm:pt>
    <dgm:pt modelId="{C45A1976-ABA6-4D60-B708-BDDBFA20838F}" type="pres">
      <dgm:prSet presAssocID="{3FE783EA-0F32-41C4-861D-16F2D7A7CA4D}" presName="sibTrans" presStyleCnt="0"/>
      <dgm:spPr/>
    </dgm:pt>
    <dgm:pt modelId="{8B3003BB-3C3E-4CF9-8FF0-A42804084E14}" type="pres">
      <dgm:prSet presAssocID="{569C34D5-C33B-4993-9B61-07C527530FFB}" presName="compNode" presStyleCnt="0"/>
      <dgm:spPr/>
    </dgm:pt>
    <dgm:pt modelId="{9FB93C84-4994-4781-A809-23877148DE0D}" type="pres">
      <dgm:prSet presAssocID="{569C34D5-C33B-4993-9B61-07C527530FFB}" presName="bgRect" presStyleLbl="bgShp" presStyleIdx="3" presStyleCnt="7"/>
      <dgm:spPr/>
    </dgm:pt>
    <dgm:pt modelId="{D0CC90F8-C5FC-450E-BC37-B5040B40F7D1}" type="pres">
      <dgm:prSet presAssocID="{569C34D5-C33B-4993-9B61-07C527530FFB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BD40328-D5F3-4247-994E-6DD8C1EBB277}" type="pres">
      <dgm:prSet presAssocID="{569C34D5-C33B-4993-9B61-07C527530FFB}" presName="spaceRect" presStyleCnt="0"/>
      <dgm:spPr/>
    </dgm:pt>
    <dgm:pt modelId="{4E61C7C0-B763-46F3-9F68-B0DC8C9D3DE4}" type="pres">
      <dgm:prSet presAssocID="{569C34D5-C33B-4993-9B61-07C527530FFB}" presName="parTx" presStyleLbl="revTx" presStyleIdx="3" presStyleCnt="7">
        <dgm:presLayoutVars>
          <dgm:chMax val="0"/>
          <dgm:chPref val="0"/>
        </dgm:presLayoutVars>
      </dgm:prSet>
      <dgm:spPr/>
    </dgm:pt>
    <dgm:pt modelId="{BAD2073A-5303-4983-A081-E185B4F3AE3A}" type="pres">
      <dgm:prSet presAssocID="{99C8812F-315C-416E-8924-741DF3D97031}" presName="sibTrans" presStyleCnt="0"/>
      <dgm:spPr/>
    </dgm:pt>
    <dgm:pt modelId="{9ABB655E-9978-43FE-A1D4-3A7EC6469E58}" type="pres">
      <dgm:prSet presAssocID="{D51126F1-83D7-48DB-9890-E756CA01589E}" presName="compNode" presStyleCnt="0"/>
      <dgm:spPr/>
    </dgm:pt>
    <dgm:pt modelId="{42BBE295-3F41-479E-AD2D-5E824679ACD2}" type="pres">
      <dgm:prSet presAssocID="{D51126F1-83D7-48DB-9890-E756CA01589E}" presName="bgRect" presStyleLbl="bgShp" presStyleIdx="4" presStyleCnt="7"/>
      <dgm:spPr/>
    </dgm:pt>
    <dgm:pt modelId="{407CD533-3EBE-4B9F-B37A-29C3F9A9A86C}" type="pres">
      <dgm:prSet presAssocID="{D51126F1-83D7-48DB-9890-E756CA01589E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91A076D-058F-4910-944E-2D22625FD208}" type="pres">
      <dgm:prSet presAssocID="{D51126F1-83D7-48DB-9890-E756CA01589E}" presName="spaceRect" presStyleCnt="0"/>
      <dgm:spPr/>
    </dgm:pt>
    <dgm:pt modelId="{9BDCC773-8062-4A4A-BB2C-C0B0D9F8D53E}" type="pres">
      <dgm:prSet presAssocID="{D51126F1-83D7-48DB-9890-E756CA01589E}" presName="parTx" presStyleLbl="revTx" presStyleIdx="4" presStyleCnt="7">
        <dgm:presLayoutVars>
          <dgm:chMax val="0"/>
          <dgm:chPref val="0"/>
        </dgm:presLayoutVars>
      </dgm:prSet>
      <dgm:spPr/>
    </dgm:pt>
    <dgm:pt modelId="{82668296-EFF4-4A9B-87FD-D8BBA4791DD3}" type="pres">
      <dgm:prSet presAssocID="{C05C3D9C-892E-4FAF-91A6-87ED96587994}" presName="sibTrans" presStyleCnt="0"/>
      <dgm:spPr/>
    </dgm:pt>
    <dgm:pt modelId="{6690DBF7-28D4-400D-B0A5-5CC68D6A5F6F}" type="pres">
      <dgm:prSet presAssocID="{D3BB7E7D-A7C3-440D-B486-F0A2B89D3562}" presName="compNode" presStyleCnt="0"/>
      <dgm:spPr/>
    </dgm:pt>
    <dgm:pt modelId="{876AF919-2E80-4402-A5C9-BD91B680205F}" type="pres">
      <dgm:prSet presAssocID="{D3BB7E7D-A7C3-440D-B486-F0A2B89D3562}" presName="bgRect" presStyleLbl="bgShp" presStyleIdx="5" presStyleCnt="7"/>
      <dgm:spPr/>
    </dgm:pt>
    <dgm:pt modelId="{A71BB830-AD69-44BC-A0A5-9DAD34912D7F}" type="pres">
      <dgm:prSet presAssocID="{D3BB7E7D-A7C3-440D-B486-F0A2B89D3562}" presName="iconRect" presStyleLbl="node1" presStyleIdx="5" presStyleCnt="7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ure outline"/>
        </a:ext>
      </dgm:extLst>
    </dgm:pt>
    <dgm:pt modelId="{0934BD78-FF80-4D3C-9894-635DE088AACE}" type="pres">
      <dgm:prSet presAssocID="{D3BB7E7D-A7C3-440D-B486-F0A2B89D3562}" presName="spaceRect" presStyleCnt="0"/>
      <dgm:spPr/>
    </dgm:pt>
    <dgm:pt modelId="{4193C734-6663-4F8B-ABBA-24414106B1FB}" type="pres">
      <dgm:prSet presAssocID="{D3BB7E7D-A7C3-440D-B486-F0A2B89D3562}" presName="parTx" presStyleLbl="revTx" presStyleIdx="5" presStyleCnt="7">
        <dgm:presLayoutVars>
          <dgm:chMax val="0"/>
          <dgm:chPref val="0"/>
        </dgm:presLayoutVars>
      </dgm:prSet>
      <dgm:spPr/>
    </dgm:pt>
    <dgm:pt modelId="{81495335-F40F-48DD-B783-123E143CA9EF}" type="pres">
      <dgm:prSet presAssocID="{FF892D31-828F-43B9-9E6B-217594D36328}" presName="sibTrans" presStyleCnt="0"/>
      <dgm:spPr/>
    </dgm:pt>
    <dgm:pt modelId="{AA5673E5-1812-4CB7-B539-4416B2EAE415}" type="pres">
      <dgm:prSet presAssocID="{D7636DC9-915D-41A1-B9D3-1DBAEEA2A92C}" presName="compNode" presStyleCnt="0"/>
      <dgm:spPr/>
    </dgm:pt>
    <dgm:pt modelId="{BD87B199-9690-4C0D-BA79-AAEF3E1410FD}" type="pres">
      <dgm:prSet presAssocID="{D7636DC9-915D-41A1-B9D3-1DBAEEA2A92C}" presName="bgRect" presStyleLbl="bgShp" presStyleIdx="6" presStyleCnt="7"/>
      <dgm:spPr/>
    </dgm:pt>
    <dgm:pt modelId="{C2AD92CC-5BAB-432C-BEC8-2817DEE4B62E}" type="pres">
      <dgm:prSet presAssocID="{D7636DC9-915D-41A1-B9D3-1DBAEEA2A92C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927C015F-79AC-4676-87AA-45AFA7C38570}" type="pres">
      <dgm:prSet presAssocID="{D7636DC9-915D-41A1-B9D3-1DBAEEA2A92C}" presName="spaceRect" presStyleCnt="0"/>
      <dgm:spPr/>
    </dgm:pt>
    <dgm:pt modelId="{D0256A14-E63B-4F00-B5A7-726EA574A807}" type="pres">
      <dgm:prSet presAssocID="{D7636DC9-915D-41A1-B9D3-1DBAEEA2A92C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5A73FD12-E20B-490B-8239-15916463E045}" srcId="{DB3711E9-994D-4D31-845D-91BA50EA5BE0}" destId="{D7636DC9-915D-41A1-B9D3-1DBAEEA2A92C}" srcOrd="6" destOrd="0" parTransId="{E5D528AD-A46C-4EB8-BA50-016B98D1FAA9}" sibTransId="{64D03331-3DC4-4061-9B12-D020159EB202}"/>
    <dgm:cxn modelId="{AB5BF726-DD06-43B8-B750-3EE402A7C591}" type="presOf" srcId="{569C34D5-C33B-4993-9B61-07C527530FFB}" destId="{4E61C7C0-B763-46F3-9F68-B0DC8C9D3DE4}" srcOrd="0" destOrd="0" presId="urn:microsoft.com/office/officeart/2018/2/layout/IconVerticalSolidList"/>
    <dgm:cxn modelId="{2E83282B-2820-4279-BB12-1800ECBE0CBB}" srcId="{DB3711E9-994D-4D31-845D-91BA50EA5BE0}" destId="{D3BB7E7D-A7C3-440D-B486-F0A2B89D3562}" srcOrd="5" destOrd="0" parTransId="{DFBC0D6B-68FF-49C5-8191-E2426344572C}" sibTransId="{FF892D31-828F-43B9-9E6B-217594D36328}"/>
    <dgm:cxn modelId="{9E38934A-F9CA-4851-A8CB-42B3C9B49DBC}" srcId="{DB3711E9-994D-4D31-845D-91BA50EA5BE0}" destId="{C10313AB-30CC-414B-8B94-923A70924C48}" srcOrd="2" destOrd="0" parTransId="{36AEB4BB-984C-4370-B93A-00411EEC4D2D}" sibTransId="{3FE783EA-0F32-41C4-861D-16F2D7A7CA4D}"/>
    <dgm:cxn modelId="{5C8F0E57-9580-4244-8E94-8426B2DFB403}" type="presOf" srcId="{DB3711E9-994D-4D31-845D-91BA50EA5BE0}" destId="{B9CDA13C-2B69-42D5-A2F6-E987E8AEBB14}" srcOrd="0" destOrd="0" presId="urn:microsoft.com/office/officeart/2018/2/layout/IconVerticalSolidList"/>
    <dgm:cxn modelId="{E372D859-EC73-4332-A69A-E0D810F2666D}" srcId="{DB3711E9-994D-4D31-845D-91BA50EA5BE0}" destId="{07502AC0-3C84-4254-8C40-21EB9C482505}" srcOrd="0" destOrd="0" parTransId="{EF875B81-4D91-43CC-8F8B-67B1E65A4338}" sibTransId="{8C792354-B7F2-48AB-98DC-48794BBB6913}"/>
    <dgm:cxn modelId="{F739F5A2-BE70-4FC9-BEE4-09FE75029718}" srcId="{DB3711E9-994D-4D31-845D-91BA50EA5BE0}" destId="{BDBCA317-6873-41F5-8E42-8A9933387566}" srcOrd="1" destOrd="0" parTransId="{F71258AA-F189-47B3-821D-F2C9518D52BB}" sibTransId="{7F46C903-CD8A-4FAC-8EDC-9DB29B34FC0A}"/>
    <dgm:cxn modelId="{E4B3F8AB-3C5B-42AC-BA92-DBC74674D72D}" type="presOf" srcId="{BDBCA317-6873-41F5-8E42-8A9933387566}" destId="{40B03B3C-54B9-4076-9799-963982C46207}" srcOrd="0" destOrd="0" presId="urn:microsoft.com/office/officeart/2018/2/layout/IconVerticalSolidList"/>
    <dgm:cxn modelId="{87F5C4B5-87DC-4F43-AC08-94D3E3F11911}" type="presOf" srcId="{D3BB7E7D-A7C3-440D-B486-F0A2B89D3562}" destId="{4193C734-6663-4F8B-ABBA-24414106B1FB}" srcOrd="0" destOrd="0" presId="urn:microsoft.com/office/officeart/2018/2/layout/IconVerticalSolidList"/>
    <dgm:cxn modelId="{F2B2A6D3-E3BD-4DE6-A09F-B171816B3AE7}" type="presOf" srcId="{D7636DC9-915D-41A1-B9D3-1DBAEEA2A92C}" destId="{D0256A14-E63B-4F00-B5A7-726EA574A807}" srcOrd="0" destOrd="0" presId="urn:microsoft.com/office/officeart/2018/2/layout/IconVerticalSolidList"/>
    <dgm:cxn modelId="{E81905D4-EC85-4E6B-8511-C26D47040DFE}" type="presOf" srcId="{07502AC0-3C84-4254-8C40-21EB9C482505}" destId="{14DDC26F-AC49-4D76-8BD2-ECFE09351CD2}" srcOrd="0" destOrd="0" presId="urn:microsoft.com/office/officeart/2018/2/layout/IconVerticalSolidList"/>
    <dgm:cxn modelId="{63A4FDDA-3330-4E20-A327-123629BBA4AC}" srcId="{DB3711E9-994D-4D31-845D-91BA50EA5BE0}" destId="{569C34D5-C33B-4993-9B61-07C527530FFB}" srcOrd="3" destOrd="0" parTransId="{5A81FF52-4382-4A91-9BF5-C48D72C3BC2B}" sibTransId="{99C8812F-315C-416E-8924-741DF3D97031}"/>
    <dgm:cxn modelId="{8A4171DE-352B-4F9D-A682-3DC034DA71B2}" srcId="{DB3711E9-994D-4D31-845D-91BA50EA5BE0}" destId="{D51126F1-83D7-48DB-9890-E756CA01589E}" srcOrd="4" destOrd="0" parTransId="{4ECC068A-B305-4D19-92FB-64F6DB0858A9}" sibTransId="{C05C3D9C-892E-4FAF-91A6-87ED96587994}"/>
    <dgm:cxn modelId="{D8419AE3-F71C-4A59-8240-1A62F05D11F8}" type="presOf" srcId="{D51126F1-83D7-48DB-9890-E756CA01589E}" destId="{9BDCC773-8062-4A4A-BB2C-C0B0D9F8D53E}" srcOrd="0" destOrd="0" presId="urn:microsoft.com/office/officeart/2018/2/layout/IconVerticalSolidList"/>
    <dgm:cxn modelId="{68E072FC-8466-472B-B979-9FD040034AD8}" type="presOf" srcId="{C10313AB-30CC-414B-8B94-923A70924C48}" destId="{31B3EDB8-4836-4C45-8C8F-769B418AF604}" srcOrd="0" destOrd="0" presId="urn:microsoft.com/office/officeart/2018/2/layout/IconVerticalSolidList"/>
    <dgm:cxn modelId="{7EAC14ED-CDFB-45C4-92DF-54A5FB977520}" type="presParOf" srcId="{B9CDA13C-2B69-42D5-A2F6-E987E8AEBB14}" destId="{F8DDD87F-5B9B-4805-80B5-524E89A081A1}" srcOrd="0" destOrd="0" presId="urn:microsoft.com/office/officeart/2018/2/layout/IconVerticalSolidList"/>
    <dgm:cxn modelId="{BB3EFD44-5E84-4E27-9CE9-BEE205A33C95}" type="presParOf" srcId="{F8DDD87F-5B9B-4805-80B5-524E89A081A1}" destId="{A01E746E-DCD0-409D-A7ED-43B5A2F4BE84}" srcOrd="0" destOrd="0" presId="urn:microsoft.com/office/officeart/2018/2/layout/IconVerticalSolidList"/>
    <dgm:cxn modelId="{42F0A5FF-FB3E-4D11-BF8C-9841FAF38509}" type="presParOf" srcId="{F8DDD87F-5B9B-4805-80B5-524E89A081A1}" destId="{130E32EB-935A-4D42-BDB3-047C182A3B5B}" srcOrd="1" destOrd="0" presId="urn:microsoft.com/office/officeart/2018/2/layout/IconVerticalSolidList"/>
    <dgm:cxn modelId="{7C8CA2F0-C9CF-414D-9D5C-F3E3200C64DD}" type="presParOf" srcId="{F8DDD87F-5B9B-4805-80B5-524E89A081A1}" destId="{F95835A5-A5F9-4DFC-957A-E3E3082ACA5D}" srcOrd="2" destOrd="0" presId="urn:microsoft.com/office/officeart/2018/2/layout/IconVerticalSolidList"/>
    <dgm:cxn modelId="{784E0A56-7E5F-4199-83E9-B8DF094B6FB8}" type="presParOf" srcId="{F8DDD87F-5B9B-4805-80B5-524E89A081A1}" destId="{14DDC26F-AC49-4D76-8BD2-ECFE09351CD2}" srcOrd="3" destOrd="0" presId="urn:microsoft.com/office/officeart/2018/2/layout/IconVerticalSolidList"/>
    <dgm:cxn modelId="{E58CEC82-8B2B-43AD-8CC6-85E76A421630}" type="presParOf" srcId="{B9CDA13C-2B69-42D5-A2F6-E987E8AEBB14}" destId="{BFCE6B76-F355-4BBE-97A4-CA5DD05F2F14}" srcOrd="1" destOrd="0" presId="urn:microsoft.com/office/officeart/2018/2/layout/IconVerticalSolidList"/>
    <dgm:cxn modelId="{AD2BFCBD-6968-4629-8DC1-E21472A03DC0}" type="presParOf" srcId="{B9CDA13C-2B69-42D5-A2F6-E987E8AEBB14}" destId="{3A7D735B-E013-4DB2-98C2-E0CCA0A5CD58}" srcOrd="2" destOrd="0" presId="urn:microsoft.com/office/officeart/2018/2/layout/IconVerticalSolidList"/>
    <dgm:cxn modelId="{68506519-C5CC-4087-A1EC-D40FB253A7A9}" type="presParOf" srcId="{3A7D735B-E013-4DB2-98C2-E0CCA0A5CD58}" destId="{0896421D-FFB9-4E9F-9E31-09C02E218510}" srcOrd="0" destOrd="0" presId="urn:microsoft.com/office/officeart/2018/2/layout/IconVerticalSolidList"/>
    <dgm:cxn modelId="{68E6A2D2-63CE-4C1C-8728-B0258B2DB2D7}" type="presParOf" srcId="{3A7D735B-E013-4DB2-98C2-E0CCA0A5CD58}" destId="{F515EA57-FB6B-4E24-870B-A8ECEDA1F7F3}" srcOrd="1" destOrd="0" presId="urn:microsoft.com/office/officeart/2018/2/layout/IconVerticalSolidList"/>
    <dgm:cxn modelId="{16F257A4-08D8-4A10-8B9D-247BF7F75A1E}" type="presParOf" srcId="{3A7D735B-E013-4DB2-98C2-E0CCA0A5CD58}" destId="{5404BF39-3E04-4B71-A037-314FEA213023}" srcOrd="2" destOrd="0" presId="urn:microsoft.com/office/officeart/2018/2/layout/IconVerticalSolidList"/>
    <dgm:cxn modelId="{DE7BD88A-F15E-4BA3-822A-30BBAA9EEE8F}" type="presParOf" srcId="{3A7D735B-E013-4DB2-98C2-E0CCA0A5CD58}" destId="{40B03B3C-54B9-4076-9799-963982C46207}" srcOrd="3" destOrd="0" presId="urn:microsoft.com/office/officeart/2018/2/layout/IconVerticalSolidList"/>
    <dgm:cxn modelId="{9E66F512-2377-4E21-9FB7-725ED721920D}" type="presParOf" srcId="{B9CDA13C-2B69-42D5-A2F6-E987E8AEBB14}" destId="{CAE54C32-72FA-4EAC-94D6-30C02F0F30BF}" srcOrd="3" destOrd="0" presId="urn:microsoft.com/office/officeart/2018/2/layout/IconVerticalSolidList"/>
    <dgm:cxn modelId="{3C9AB152-6883-4A28-8F64-231BFD8073C6}" type="presParOf" srcId="{B9CDA13C-2B69-42D5-A2F6-E987E8AEBB14}" destId="{9E463892-2260-4C44-96DE-6D469F9DD6F8}" srcOrd="4" destOrd="0" presId="urn:microsoft.com/office/officeart/2018/2/layout/IconVerticalSolidList"/>
    <dgm:cxn modelId="{026A38DC-91D9-4F04-B8CA-9A4B5FF2A671}" type="presParOf" srcId="{9E463892-2260-4C44-96DE-6D469F9DD6F8}" destId="{0FB02675-4577-4711-9ED6-D747998DC4A6}" srcOrd="0" destOrd="0" presId="urn:microsoft.com/office/officeart/2018/2/layout/IconVerticalSolidList"/>
    <dgm:cxn modelId="{3F53FE89-04B0-4FD4-A197-D5A93F26B8ED}" type="presParOf" srcId="{9E463892-2260-4C44-96DE-6D469F9DD6F8}" destId="{22218B05-CF4D-48BF-A449-F48DF9F1593E}" srcOrd="1" destOrd="0" presId="urn:microsoft.com/office/officeart/2018/2/layout/IconVerticalSolidList"/>
    <dgm:cxn modelId="{23872266-55D5-46E0-8BAC-4AB1D1B3F5AF}" type="presParOf" srcId="{9E463892-2260-4C44-96DE-6D469F9DD6F8}" destId="{31FAAEC3-0703-4F4B-8C3F-C1AAD5BA65DC}" srcOrd="2" destOrd="0" presId="urn:microsoft.com/office/officeart/2018/2/layout/IconVerticalSolidList"/>
    <dgm:cxn modelId="{98E78E87-E83F-4ABB-B592-5FFBF218FD68}" type="presParOf" srcId="{9E463892-2260-4C44-96DE-6D469F9DD6F8}" destId="{31B3EDB8-4836-4C45-8C8F-769B418AF604}" srcOrd="3" destOrd="0" presId="urn:microsoft.com/office/officeart/2018/2/layout/IconVerticalSolidList"/>
    <dgm:cxn modelId="{618A6A0C-36D4-46CF-A57F-CBBDEF0729CF}" type="presParOf" srcId="{B9CDA13C-2B69-42D5-A2F6-E987E8AEBB14}" destId="{C45A1976-ABA6-4D60-B708-BDDBFA20838F}" srcOrd="5" destOrd="0" presId="urn:microsoft.com/office/officeart/2018/2/layout/IconVerticalSolidList"/>
    <dgm:cxn modelId="{DF68612B-D865-497D-A352-69458A8E74B5}" type="presParOf" srcId="{B9CDA13C-2B69-42D5-A2F6-E987E8AEBB14}" destId="{8B3003BB-3C3E-4CF9-8FF0-A42804084E14}" srcOrd="6" destOrd="0" presId="urn:microsoft.com/office/officeart/2018/2/layout/IconVerticalSolidList"/>
    <dgm:cxn modelId="{4A562869-C9B0-4124-A8AB-F1E30F99057E}" type="presParOf" srcId="{8B3003BB-3C3E-4CF9-8FF0-A42804084E14}" destId="{9FB93C84-4994-4781-A809-23877148DE0D}" srcOrd="0" destOrd="0" presId="urn:microsoft.com/office/officeart/2018/2/layout/IconVerticalSolidList"/>
    <dgm:cxn modelId="{043F9B25-087C-4161-9B83-F56DFA0B6299}" type="presParOf" srcId="{8B3003BB-3C3E-4CF9-8FF0-A42804084E14}" destId="{D0CC90F8-C5FC-450E-BC37-B5040B40F7D1}" srcOrd="1" destOrd="0" presId="urn:microsoft.com/office/officeart/2018/2/layout/IconVerticalSolidList"/>
    <dgm:cxn modelId="{200194F0-0998-4896-83E8-56CA7634B563}" type="presParOf" srcId="{8B3003BB-3C3E-4CF9-8FF0-A42804084E14}" destId="{7BD40328-D5F3-4247-994E-6DD8C1EBB277}" srcOrd="2" destOrd="0" presId="urn:microsoft.com/office/officeart/2018/2/layout/IconVerticalSolidList"/>
    <dgm:cxn modelId="{BE3B242C-0797-4207-BA20-D7BD998E1878}" type="presParOf" srcId="{8B3003BB-3C3E-4CF9-8FF0-A42804084E14}" destId="{4E61C7C0-B763-46F3-9F68-B0DC8C9D3DE4}" srcOrd="3" destOrd="0" presId="urn:microsoft.com/office/officeart/2018/2/layout/IconVerticalSolidList"/>
    <dgm:cxn modelId="{205643C4-BD96-4E2C-AD8B-9582EF197747}" type="presParOf" srcId="{B9CDA13C-2B69-42D5-A2F6-E987E8AEBB14}" destId="{BAD2073A-5303-4983-A081-E185B4F3AE3A}" srcOrd="7" destOrd="0" presId="urn:microsoft.com/office/officeart/2018/2/layout/IconVerticalSolidList"/>
    <dgm:cxn modelId="{D324FEEF-D0E4-4E2D-8846-7108BF064105}" type="presParOf" srcId="{B9CDA13C-2B69-42D5-A2F6-E987E8AEBB14}" destId="{9ABB655E-9978-43FE-A1D4-3A7EC6469E58}" srcOrd="8" destOrd="0" presId="urn:microsoft.com/office/officeart/2018/2/layout/IconVerticalSolidList"/>
    <dgm:cxn modelId="{FD9F9982-C3DA-4D03-82D0-A7BA113E19D6}" type="presParOf" srcId="{9ABB655E-9978-43FE-A1D4-3A7EC6469E58}" destId="{42BBE295-3F41-479E-AD2D-5E824679ACD2}" srcOrd="0" destOrd="0" presId="urn:microsoft.com/office/officeart/2018/2/layout/IconVerticalSolidList"/>
    <dgm:cxn modelId="{A293E796-4D07-4266-AAC7-150517C1EE87}" type="presParOf" srcId="{9ABB655E-9978-43FE-A1D4-3A7EC6469E58}" destId="{407CD533-3EBE-4B9F-B37A-29C3F9A9A86C}" srcOrd="1" destOrd="0" presId="urn:microsoft.com/office/officeart/2018/2/layout/IconVerticalSolidList"/>
    <dgm:cxn modelId="{8FD061CE-668F-40BB-8C14-FD7A3CA82952}" type="presParOf" srcId="{9ABB655E-9978-43FE-A1D4-3A7EC6469E58}" destId="{991A076D-058F-4910-944E-2D22625FD208}" srcOrd="2" destOrd="0" presId="urn:microsoft.com/office/officeart/2018/2/layout/IconVerticalSolidList"/>
    <dgm:cxn modelId="{862713F1-84B9-41A8-8986-D9969B1E3B91}" type="presParOf" srcId="{9ABB655E-9978-43FE-A1D4-3A7EC6469E58}" destId="{9BDCC773-8062-4A4A-BB2C-C0B0D9F8D53E}" srcOrd="3" destOrd="0" presId="urn:microsoft.com/office/officeart/2018/2/layout/IconVerticalSolidList"/>
    <dgm:cxn modelId="{42729B1A-2FC5-48BE-B475-227A133DF850}" type="presParOf" srcId="{B9CDA13C-2B69-42D5-A2F6-E987E8AEBB14}" destId="{82668296-EFF4-4A9B-87FD-D8BBA4791DD3}" srcOrd="9" destOrd="0" presId="urn:microsoft.com/office/officeart/2018/2/layout/IconVerticalSolidList"/>
    <dgm:cxn modelId="{9ED56F05-32F5-4BF4-9E49-A90345E9A191}" type="presParOf" srcId="{B9CDA13C-2B69-42D5-A2F6-E987E8AEBB14}" destId="{6690DBF7-28D4-400D-B0A5-5CC68D6A5F6F}" srcOrd="10" destOrd="0" presId="urn:microsoft.com/office/officeart/2018/2/layout/IconVerticalSolidList"/>
    <dgm:cxn modelId="{506A6CBB-4819-406E-ADF7-2B2BC57721A1}" type="presParOf" srcId="{6690DBF7-28D4-400D-B0A5-5CC68D6A5F6F}" destId="{876AF919-2E80-4402-A5C9-BD91B680205F}" srcOrd="0" destOrd="0" presId="urn:microsoft.com/office/officeart/2018/2/layout/IconVerticalSolidList"/>
    <dgm:cxn modelId="{46E2E91D-31DF-4D2F-A011-625EE7A78701}" type="presParOf" srcId="{6690DBF7-28D4-400D-B0A5-5CC68D6A5F6F}" destId="{A71BB830-AD69-44BC-A0A5-9DAD34912D7F}" srcOrd="1" destOrd="0" presId="urn:microsoft.com/office/officeart/2018/2/layout/IconVerticalSolidList"/>
    <dgm:cxn modelId="{9BA17059-2790-4592-89DE-938F471CE430}" type="presParOf" srcId="{6690DBF7-28D4-400D-B0A5-5CC68D6A5F6F}" destId="{0934BD78-FF80-4D3C-9894-635DE088AACE}" srcOrd="2" destOrd="0" presId="urn:microsoft.com/office/officeart/2018/2/layout/IconVerticalSolidList"/>
    <dgm:cxn modelId="{E57307E1-F2E7-4B39-87CC-07421003F0B6}" type="presParOf" srcId="{6690DBF7-28D4-400D-B0A5-5CC68D6A5F6F}" destId="{4193C734-6663-4F8B-ABBA-24414106B1FB}" srcOrd="3" destOrd="0" presId="urn:microsoft.com/office/officeart/2018/2/layout/IconVerticalSolidList"/>
    <dgm:cxn modelId="{61592C30-EE63-4FF7-A8DC-292253F90F1F}" type="presParOf" srcId="{B9CDA13C-2B69-42D5-A2F6-E987E8AEBB14}" destId="{81495335-F40F-48DD-B783-123E143CA9EF}" srcOrd="11" destOrd="0" presId="urn:microsoft.com/office/officeart/2018/2/layout/IconVerticalSolidList"/>
    <dgm:cxn modelId="{CB5687C7-142E-4F31-8DEE-88D761EBE370}" type="presParOf" srcId="{B9CDA13C-2B69-42D5-A2F6-E987E8AEBB14}" destId="{AA5673E5-1812-4CB7-B539-4416B2EAE415}" srcOrd="12" destOrd="0" presId="urn:microsoft.com/office/officeart/2018/2/layout/IconVerticalSolidList"/>
    <dgm:cxn modelId="{23CA0C23-E27A-4BAC-AE3B-4F7B6F467572}" type="presParOf" srcId="{AA5673E5-1812-4CB7-B539-4416B2EAE415}" destId="{BD87B199-9690-4C0D-BA79-AAEF3E1410FD}" srcOrd="0" destOrd="0" presId="urn:microsoft.com/office/officeart/2018/2/layout/IconVerticalSolidList"/>
    <dgm:cxn modelId="{A2A8BC8C-B9F1-429D-99B9-AD214F819302}" type="presParOf" srcId="{AA5673E5-1812-4CB7-B539-4416B2EAE415}" destId="{C2AD92CC-5BAB-432C-BEC8-2817DEE4B62E}" srcOrd="1" destOrd="0" presId="urn:microsoft.com/office/officeart/2018/2/layout/IconVerticalSolidList"/>
    <dgm:cxn modelId="{EBB6760B-B969-472A-B1B6-F806A3DC8E8E}" type="presParOf" srcId="{AA5673E5-1812-4CB7-B539-4416B2EAE415}" destId="{927C015F-79AC-4676-87AA-45AFA7C38570}" srcOrd="2" destOrd="0" presId="urn:microsoft.com/office/officeart/2018/2/layout/IconVerticalSolidList"/>
    <dgm:cxn modelId="{422FE060-2F04-46A9-8069-705D25C9296F}" type="presParOf" srcId="{AA5673E5-1812-4CB7-B539-4416B2EAE415}" destId="{D0256A14-E63B-4F00-B5A7-726EA574A8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17686-0E12-449F-AD62-1BC0A3E88215}">
      <dsp:nvSpPr>
        <dsp:cNvPr id="0" name=""/>
        <dsp:cNvSpPr/>
      </dsp:nvSpPr>
      <dsp:spPr>
        <a:xfrm>
          <a:off x="0" y="47912"/>
          <a:ext cx="12344399" cy="1535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i="1" kern="1200"/>
            <a:t>What is the ADA &amp; Section 504?</a:t>
          </a:r>
          <a:endParaRPr lang="en-US" sz="6400" kern="1200"/>
        </a:p>
      </dsp:txBody>
      <dsp:txXfrm>
        <a:off x="74934" y="122846"/>
        <a:ext cx="12194531" cy="1385172"/>
      </dsp:txXfrm>
    </dsp:sp>
    <dsp:sp modelId="{A4C0EFDA-A100-4041-ABE4-21682F7C8F12}">
      <dsp:nvSpPr>
        <dsp:cNvPr id="0" name=""/>
        <dsp:cNvSpPr/>
      </dsp:nvSpPr>
      <dsp:spPr>
        <a:xfrm>
          <a:off x="0" y="1767272"/>
          <a:ext cx="12344399" cy="1535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i="1" kern="1200"/>
            <a:t>Overview of the SDS office</a:t>
          </a:r>
          <a:endParaRPr lang="en-US" sz="6400" kern="1200"/>
        </a:p>
      </dsp:txBody>
      <dsp:txXfrm>
        <a:off x="74934" y="1842206"/>
        <a:ext cx="12194531" cy="1385172"/>
      </dsp:txXfrm>
    </dsp:sp>
    <dsp:sp modelId="{61F7184F-8323-4411-88A5-6A63D92AF93D}">
      <dsp:nvSpPr>
        <dsp:cNvPr id="0" name=""/>
        <dsp:cNvSpPr/>
      </dsp:nvSpPr>
      <dsp:spPr>
        <a:xfrm>
          <a:off x="0" y="3486632"/>
          <a:ext cx="12344399" cy="1535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i="1" kern="1200"/>
            <a:t>What are Accommodations?</a:t>
          </a:r>
          <a:endParaRPr lang="en-US" sz="6400" kern="1200"/>
        </a:p>
      </dsp:txBody>
      <dsp:txXfrm>
        <a:off x="74934" y="3561566"/>
        <a:ext cx="12194531" cy="1385172"/>
      </dsp:txXfrm>
    </dsp:sp>
    <dsp:sp modelId="{C51EB70A-461C-4D1D-9D53-1F5BB61DAFC7}">
      <dsp:nvSpPr>
        <dsp:cNvPr id="0" name=""/>
        <dsp:cNvSpPr/>
      </dsp:nvSpPr>
      <dsp:spPr>
        <a:xfrm>
          <a:off x="0" y="5205992"/>
          <a:ext cx="12344399" cy="1535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i="1" kern="1200"/>
            <a:t>Q/A</a:t>
          </a:r>
          <a:endParaRPr lang="en-US" sz="6400" kern="1200"/>
        </a:p>
      </dsp:txBody>
      <dsp:txXfrm>
        <a:off x="74934" y="5280926"/>
        <a:ext cx="12194531" cy="1385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29927-D7C3-4A24-AE63-83AB9ACBBD96}">
      <dsp:nvSpPr>
        <dsp:cNvPr id="0" name=""/>
        <dsp:cNvSpPr/>
      </dsp:nvSpPr>
      <dsp:spPr>
        <a:xfrm>
          <a:off x="3738" y="1038952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Drop In Tutoring</a:t>
          </a:r>
        </a:p>
      </dsp:txBody>
      <dsp:txXfrm>
        <a:off x="3738" y="1038952"/>
        <a:ext cx="2965786" cy="1779471"/>
      </dsp:txXfrm>
    </dsp:sp>
    <dsp:sp modelId="{CC5916CD-F9B9-4DAD-9E5F-AC0CE471EA4B}">
      <dsp:nvSpPr>
        <dsp:cNvPr id="0" name=""/>
        <dsp:cNvSpPr/>
      </dsp:nvSpPr>
      <dsp:spPr>
        <a:xfrm>
          <a:off x="3266103" y="1038952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SDS Scholarships</a:t>
          </a:r>
        </a:p>
      </dsp:txBody>
      <dsp:txXfrm>
        <a:off x="3266103" y="1038952"/>
        <a:ext cx="2965786" cy="1779471"/>
      </dsp:txXfrm>
    </dsp:sp>
    <dsp:sp modelId="{D7FD7AB6-E709-49F1-8952-5CA9E3AEA538}">
      <dsp:nvSpPr>
        <dsp:cNvPr id="0" name=""/>
        <dsp:cNvSpPr/>
      </dsp:nvSpPr>
      <dsp:spPr>
        <a:xfrm>
          <a:off x="6528468" y="1038952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Student Workshops</a:t>
          </a:r>
        </a:p>
      </dsp:txBody>
      <dsp:txXfrm>
        <a:off x="6528468" y="1038952"/>
        <a:ext cx="2965786" cy="1779471"/>
      </dsp:txXfrm>
    </dsp:sp>
    <dsp:sp modelId="{B8E25887-7DD1-494F-B967-A0C80EDAADBC}">
      <dsp:nvSpPr>
        <dsp:cNvPr id="0" name=""/>
        <dsp:cNvSpPr/>
      </dsp:nvSpPr>
      <dsp:spPr>
        <a:xfrm>
          <a:off x="9790833" y="1038952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C.L.A.S.S.</a:t>
          </a:r>
        </a:p>
      </dsp:txBody>
      <dsp:txXfrm>
        <a:off x="9790833" y="1038952"/>
        <a:ext cx="2965786" cy="1779471"/>
      </dsp:txXfrm>
    </dsp:sp>
    <dsp:sp modelId="{53503C59-4321-4D79-BDBC-72EFF65F46EF}">
      <dsp:nvSpPr>
        <dsp:cNvPr id="0" name=""/>
        <dsp:cNvSpPr/>
      </dsp:nvSpPr>
      <dsp:spPr>
        <a:xfrm>
          <a:off x="3738" y="311500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TECHniques Center</a:t>
          </a:r>
        </a:p>
      </dsp:txBody>
      <dsp:txXfrm>
        <a:off x="3738" y="3115003"/>
        <a:ext cx="2965786" cy="1779471"/>
      </dsp:txXfrm>
    </dsp:sp>
    <dsp:sp modelId="{BC6587AF-77B1-41A4-9BBE-C25448E87B6D}">
      <dsp:nvSpPr>
        <dsp:cNvPr id="0" name=""/>
        <dsp:cNvSpPr/>
      </dsp:nvSpPr>
      <dsp:spPr>
        <a:xfrm>
          <a:off x="3266103" y="311500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Student Events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Create and Paint, Independent Study Day, Open Houses</a:t>
          </a:r>
        </a:p>
      </dsp:txBody>
      <dsp:txXfrm>
        <a:off x="3266103" y="3115003"/>
        <a:ext cx="2965786" cy="1779471"/>
      </dsp:txXfrm>
    </dsp:sp>
    <dsp:sp modelId="{9454A6E5-2558-429C-8B7B-BBA92E19464A}">
      <dsp:nvSpPr>
        <dsp:cNvPr id="0" name=""/>
        <dsp:cNvSpPr/>
      </dsp:nvSpPr>
      <dsp:spPr>
        <a:xfrm>
          <a:off x="6528468" y="311500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Case Management-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Regular meetings with SDS Counselors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Resolving issues with accommodations/ faculty questions</a:t>
          </a:r>
        </a:p>
      </dsp:txBody>
      <dsp:txXfrm>
        <a:off x="6528468" y="3115003"/>
        <a:ext cx="2965786" cy="1779471"/>
      </dsp:txXfrm>
    </dsp:sp>
    <dsp:sp modelId="{4CB2B677-F6F3-45E6-93B9-188B997F96E7}">
      <dsp:nvSpPr>
        <dsp:cNvPr id="0" name=""/>
        <dsp:cNvSpPr/>
      </dsp:nvSpPr>
      <dsp:spPr>
        <a:xfrm>
          <a:off x="9790833" y="311500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Sign Language Interpreters </a:t>
          </a:r>
        </a:p>
      </dsp:txBody>
      <dsp:txXfrm>
        <a:off x="9790833" y="3115003"/>
        <a:ext cx="2965786" cy="1779471"/>
      </dsp:txXfrm>
    </dsp:sp>
    <dsp:sp modelId="{B0032720-6760-42B8-A36D-3268C3C86BB8}">
      <dsp:nvSpPr>
        <dsp:cNvPr id="0" name=""/>
        <dsp:cNvSpPr/>
      </dsp:nvSpPr>
      <dsp:spPr>
        <a:xfrm>
          <a:off x="3266103" y="519105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Professional Development</a:t>
          </a:r>
        </a:p>
      </dsp:txBody>
      <dsp:txXfrm>
        <a:off x="3266103" y="5191053"/>
        <a:ext cx="2965786" cy="1779471"/>
      </dsp:txXfrm>
    </dsp:sp>
    <dsp:sp modelId="{7836664A-DC6B-4BDD-883B-C011979B0200}">
      <dsp:nvSpPr>
        <dsp:cNvPr id="0" name=""/>
        <dsp:cNvSpPr/>
      </dsp:nvSpPr>
      <dsp:spPr>
        <a:xfrm>
          <a:off x="6528468" y="5191053"/>
          <a:ext cx="2965786" cy="1779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Partnerships on Campus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Housing, The Burkhart Center (CASE), Dean of Students, Conduct, admissions, Former Foster Youth, MVP..etc.</a:t>
          </a:r>
        </a:p>
      </dsp:txBody>
      <dsp:txXfrm>
        <a:off x="6528468" y="5191053"/>
        <a:ext cx="2965786" cy="17794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5C3B6-D8EC-4B25-8343-5B29A79200FB}">
      <dsp:nvSpPr>
        <dsp:cNvPr id="0" name=""/>
        <dsp:cNvSpPr/>
      </dsp:nvSpPr>
      <dsp:spPr>
        <a:xfrm>
          <a:off x="0" y="5030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ADHD/ADD</a:t>
          </a:r>
        </a:p>
      </dsp:txBody>
      <dsp:txXfrm>
        <a:off x="39850" y="44880"/>
        <a:ext cx="4463371" cy="736638"/>
      </dsp:txXfrm>
    </dsp:sp>
    <dsp:sp modelId="{E115788B-2BAC-45B7-B0BC-C94F82E18DBA}">
      <dsp:nvSpPr>
        <dsp:cNvPr id="0" name=""/>
        <dsp:cNvSpPr/>
      </dsp:nvSpPr>
      <dsp:spPr>
        <a:xfrm rot="5400000">
          <a:off x="8254822" y="-2767930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Dyslexia, Dysgraphia, Dyscalculia..etc.</a:t>
          </a:r>
        </a:p>
      </dsp:txBody>
      <dsp:txXfrm rot="-5400000">
        <a:off x="4543071" y="975701"/>
        <a:ext cx="8044692" cy="589310"/>
      </dsp:txXfrm>
    </dsp:sp>
    <dsp:sp modelId="{5E57B8BA-6927-4279-84EE-5A1851357A04}">
      <dsp:nvSpPr>
        <dsp:cNvPr id="0" name=""/>
        <dsp:cNvSpPr/>
      </dsp:nvSpPr>
      <dsp:spPr>
        <a:xfrm>
          <a:off x="0" y="852634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Learning Disabilities</a:t>
          </a:r>
        </a:p>
      </dsp:txBody>
      <dsp:txXfrm>
        <a:off x="39850" y="892484"/>
        <a:ext cx="4463371" cy="736638"/>
      </dsp:txXfrm>
    </dsp:sp>
    <dsp:sp modelId="{207C4EEA-55F4-4CE9-A6B4-29627E2B3733}">
      <dsp:nvSpPr>
        <dsp:cNvPr id="0" name=""/>
        <dsp:cNvSpPr/>
      </dsp:nvSpPr>
      <dsp:spPr>
        <a:xfrm rot="5400000">
          <a:off x="8254822" y="-1910775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Cancer, Chron’s, Diabetes..etc.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Temporary (concussion)</a:t>
          </a:r>
        </a:p>
      </dsp:txBody>
      <dsp:txXfrm rot="-5400000">
        <a:off x="4543071" y="1832856"/>
        <a:ext cx="8044692" cy="589310"/>
      </dsp:txXfrm>
    </dsp:sp>
    <dsp:sp modelId="{8BF620FC-DB41-4A86-93CE-F2CBF192709F}">
      <dsp:nvSpPr>
        <dsp:cNvPr id="0" name=""/>
        <dsp:cNvSpPr/>
      </dsp:nvSpPr>
      <dsp:spPr>
        <a:xfrm>
          <a:off x="0" y="1719341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Chronic Illnesses</a:t>
          </a:r>
        </a:p>
      </dsp:txBody>
      <dsp:txXfrm>
        <a:off x="39850" y="1759191"/>
        <a:ext cx="4463371" cy="736638"/>
      </dsp:txXfrm>
    </dsp:sp>
    <dsp:sp modelId="{2AA4A536-FAD5-4699-9F3D-3E4EF0B465BC}">
      <dsp:nvSpPr>
        <dsp:cNvPr id="0" name=""/>
        <dsp:cNvSpPr/>
      </dsp:nvSpPr>
      <dsp:spPr>
        <a:xfrm rot="5400000">
          <a:off x="8254822" y="-1053619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Deaf, and hard of hearing</a:t>
          </a:r>
        </a:p>
      </dsp:txBody>
      <dsp:txXfrm rot="-5400000">
        <a:off x="4543071" y="2690012"/>
        <a:ext cx="8044692" cy="589310"/>
      </dsp:txXfrm>
    </dsp:sp>
    <dsp:sp modelId="{B5E779BB-8C7E-48B4-A14B-F74EA5E53A5E}">
      <dsp:nvSpPr>
        <dsp:cNvPr id="0" name=""/>
        <dsp:cNvSpPr/>
      </dsp:nvSpPr>
      <dsp:spPr>
        <a:xfrm>
          <a:off x="0" y="2576496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Hearing Impairments</a:t>
          </a:r>
        </a:p>
      </dsp:txBody>
      <dsp:txXfrm>
        <a:off x="39850" y="2616346"/>
        <a:ext cx="4463371" cy="736638"/>
      </dsp:txXfrm>
    </dsp:sp>
    <dsp:sp modelId="{13ED8C2D-A989-4428-9AA2-31C58A30155C}">
      <dsp:nvSpPr>
        <dsp:cNvPr id="0" name=""/>
        <dsp:cNvSpPr/>
      </dsp:nvSpPr>
      <dsp:spPr>
        <a:xfrm rot="5400000">
          <a:off x="8254822" y="-196464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Wheelchairs, temporary mobility needs</a:t>
          </a:r>
        </a:p>
      </dsp:txBody>
      <dsp:txXfrm rot="-5400000">
        <a:off x="4543071" y="3547167"/>
        <a:ext cx="8044692" cy="589310"/>
      </dsp:txXfrm>
    </dsp:sp>
    <dsp:sp modelId="{34331507-DBD2-48DF-999A-3F7BD04CEA53}">
      <dsp:nvSpPr>
        <dsp:cNvPr id="0" name=""/>
        <dsp:cNvSpPr/>
      </dsp:nvSpPr>
      <dsp:spPr>
        <a:xfrm>
          <a:off x="0" y="3433652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Mobility Impairments</a:t>
          </a:r>
        </a:p>
      </dsp:txBody>
      <dsp:txXfrm>
        <a:off x="39850" y="3473502"/>
        <a:ext cx="4463371" cy="736638"/>
      </dsp:txXfrm>
    </dsp:sp>
    <dsp:sp modelId="{3B905C67-57B6-46E5-B12C-AB1BBC3F1D19}">
      <dsp:nvSpPr>
        <dsp:cNvPr id="0" name=""/>
        <dsp:cNvSpPr/>
      </dsp:nvSpPr>
      <dsp:spPr>
        <a:xfrm rot="5400000">
          <a:off x="8254822" y="660691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Bipolar, Anxiety, Depression, Panic Disorder</a:t>
          </a:r>
        </a:p>
      </dsp:txBody>
      <dsp:txXfrm rot="-5400000">
        <a:off x="4543071" y="4404322"/>
        <a:ext cx="8044692" cy="589310"/>
      </dsp:txXfrm>
    </dsp:sp>
    <dsp:sp modelId="{18E8221A-193A-4A47-8298-3AB5F46AAC93}">
      <dsp:nvSpPr>
        <dsp:cNvPr id="0" name=""/>
        <dsp:cNvSpPr/>
      </dsp:nvSpPr>
      <dsp:spPr>
        <a:xfrm>
          <a:off x="0" y="4290807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Psychological Disorders</a:t>
          </a:r>
        </a:p>
      </dsp:txBody>
      <dsp:txXfrm>
        <a:off x="39850" y="4330657"/>
        <a:ext cx="4463371" cy="736638"/>
      </dsp:txXfrm>
    </dsp:sp>
    <dsp:sp modelId="{E18BFB20-2246-4E4E-B5AD-BDDA9CA3BDBC}">
      <dsp:nvSpPr>
        <dsp:cNvPr id="0" name=""/>
        <dsp:cNvSpPr/>
      </dsp:nvSpPr>
      <dsp:spPr>
        <a:xfrm rot="5400000">
          <a:off x="8254822" y="1517846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Partial or Totally Blind</a:t>
          </a:r>
        </a:p>
      </dsp:txBody>
      <dsp:txXfrm rot="-5400000">
        <a:off x="4543071" y="5261477"/>
        <a:ext cx="8044692" cy="589310"/>
      </dsp:txXfrm>
    </dsp:sp>
    <dsp:sp modelId="{6CEFC258-AB40-4D70-A38A-C1911348F875}">
      <dsp:nvSpPr>
        <dsp:cNvPr id="0" name=""/>
        <dsp:cNvSpPr/>
      </dsp:nvSpPr>
      <dsp:spPr>
        <a:xfrm>
          <a:off x="0" y="5147963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Visual impairments</a:t>
          </a:r>
        </a:p>
      </dsp:txBody>
      <dsp:txXfrm>
        <a:off x="39850" y="5187813"/>
        <a:ext cx="4463371" cy="736638"/>
      </dsp:txXfrm>
    </dsp:sp>
    <dsp:sp modelId="{443161E2-E5B8-41FC-9913-661824739599}">
      <dsp:nvSpPr>
        <dsp:cNvPr id="0" name=""/>
        <dsp:cNvSpPr/>
      </dsp:nvSpPr>
      <dsp:spPr>
        <a:xfrm>
          <a:off x="0" y="6005118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Traumatic Brain Injuries (TBIs)</a:t>
          </a:r>
        </a:p>
      </dsp:txBody>
      <dsp:txXfrm>
        <a:off x="39850" y="6044968"/>
        <a:ext cx="4463371" cy="736638"/>
      </dsp:txXfrm>
    </dsp:sp>
    <dsp:sp modelId="{6B2228D0-4F4C-48FF-AF10-BB1085DC1AA2}">
      <dsp:nvSpPr>
        <dsp:cNvPr id="0" name=""/>
        <dsp:cNvSpPr/>
      </dsp:nvSpPr>
      <dsp:spPr>
        <a:xfrm>
          <a:off x="0" y="6862274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Autism Spectrum Disorder</a:t>
          </a:r>
        </a:p>
      </dsp:txBody>
      <dsp:txXfrm>
        <a:off x="39850" y="6902124"/>
        <a:ext cx="4463371" cy="736638"/>
      </dsp:txXfrm>
    </dsp:sp>
    <dsp:sp modelId="{30BC361D-BA87-4728-8EF3-FD26096ECD82}">
      <dsp:nvSpPr>
        <dsp:cNvPr id="0" name=""/>
        <dsp:cNvSpPr/>
      </dsp:nvSpPr>
      <dsp:spPr>
        <a:xfrm rot="5400000">
          <a:off x="8254822" y="4089313"/>
          <a:ext cx="653070" cy="80765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Speech Impairments, Genetic Disorders</a:t>
          </a:r>
          <a:endParaRPr lang="en-US" sz="1700" kern="1200" dirty="0"/>
        </a:p>
      </dsp:txBody>
      <dsp:txXfrm rot="-5400000">
        <a:off x="4543071" y="7832944"/>
        <a:ext cx="8044692" cy="589310"/>
      </dsp:txXfrm>
    </dsp:sp>
    <dsp:sp modelId="{F1A80F85-E4CA-4FE9-AE9A-DD02C8EDF310}">
      <dsp:nvSpPr>
        <dsp:cNvPr id="0" name=""/>
        <dsp:cNvSpPr/>
      </dsp:nvSpPr>
      <dsp:spPr>
        <a:xfrm>
          <a:off x="0" y="7719429"/>
          <a:ext cx="4543071" cy="816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Other</a:t>
          </a:r>
        </a:p>
      </dsp:txBody>
      <dsp:txXfrm>
        <a:off x="39850" y="7759279"/>
        <a:ext cx="4463371" cy="7366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FF2E8-FFA7-46AC-BEE8-21B6DCC7D5AE}">
      <dsp:nvSpPr>
        <dsp:cNvPr id="0" name=""/>
        <dsp:cNvSpPr/>
      </dsp:nvSpPr>
      <dsp:spPr>
        <a:xfrm>
          <a:off x="0" y="177962"/>
          <a:ext cx="12344399" cy="3134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/>
            <a:t>An accommodation ensures students can fully access all aspects of a course and education.</a:t>
          </a:r>
        </a:p>
      </dsp:txBody>
      <dsp:txXfrm>
        <a:off x="153010" y="330972"/>
        <a:ext cx="12038379" cy="2828410"/>
      </dsp:txXfrm>
    </dsp:sp>
    <dsp:sp modelId="{CE07C5B8-6941-4D91-9EEF-0C1A5FBDF7B0}">
      <dsp:nvSpPr>
        <dsp:cNvPr id="0" name=""/>
        <dsp:cNvSpPr/>
      </dsp:nvSpPr>
      <dsp:spPr>
        <a:xfrm>
          <a:off x="0" y="3476552"/>
          <a:ext cx="12344399" cy="3134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/>
            <a:t>Accommodations must be reasonable and appropriate, cannot fundamentally alter course/program standards</a:t>
          </a:r>
        </a:p>
      </dsp:txBody>
      <dsp:txXfrm>
        <a:off x="153010" y="3629562"/>
        <a:ext cx="12038379" cy="28284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E746E-DCD0-409D-A7ED-43B5A2F4BE84}">
      <dsp:nvSpPr>
        <dsp:cNvPr id="0" name=""/>
        <dsp:cNvSpPr/>
      </dsp:nvSpPr>
      <dsp:spPr>
        <a:xfrm>
          <a:off x="0" y="651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0E32EB-935A-4D42-BDB3-047C182A3B5B}">
      <dsp:nvSpPr>
        <dsp:cNvPr id="0" name=""/>
        <dsp:cNvSpPr/>
      </dsp:nvSpPr>
      <dsp:spPr>
        <a:xfrm>
          <a:off x="271385" y="202508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DC26F-AC49-4D76-8BD2-ECFE09351CD2}">
      <dsp:nvSpPr>
        <dsp:cNvPr id="0" name=""/>
        <dsp:cNvSpPr/>
      </dsp:nvSpPr>
      <dsp:spPr>
        <a:xfrm>
          <a:off x="1036198" y="651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Reduce assignments</a:t>
          </a:r>
        </a:p>
      </dsp:txBody>
      <dsp:txXfrm>
        <a:off x="1036198" y="651"/>
        <a:ext cx="12706254" cy="897141"/>
      </dsp:txXfrm>
    </dsp:sp>
    <dsp:sp modelId="{0896421D-FFB9-4E9F-9E31-09C02E218510}">
      <dsp:nvSpPr>
        <dsp:cNvPr id="0" name=""/>
        <dsp:cNvSpPr/>
      </dsp:nvSpPr>
      <dsp:spPr>
        <a:xfrm>
          <a:off x="0" y="1122078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5EA57-FB6B-4E24-870B-A8ECEDA1F7F3}">
      <dsp:nvSpPr>
        <dsp:cNvPr id="0" name=""/>
        <dsp:cNvSpPr/>
      </dsp:nvSpPr>
      <dsp:spPr>
        <a:xfrm>
          <a:off x="271385" y="1323935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03B3C-54B9-4076-9799-963982C46207}">
      <dsp:nvSpPr>
        <dsp:cNvPr id="0" name=""/>
        <dsp:cNvSpPr/>
      </dsp:nvSpPr>
      <dsp:spPr>
        <a:xfrm>
          <a:off x="1036198" y="1122078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Alter course material</a:t>
          </a:r>
        </a:p>
      </dsp:txBody>
      <dsp:txXfrm>
        <a:off x="1036198" y="1122078"/>
        <a:ext cx="12706254" cy="897141"/>
      </dsp:txXfrm>
    </dsp:sp>
    <dsp:sp modelId="{0FB02675-4577-4711-9ED6-D747998DC4A6}">
      <dsp:nvSpPr>
        <dsp:cNvPr id="0" name=""/>
        <dsp:cNvSpPr/>
      </dsp:nvSpPr>
      <dsp:spPr>
        <a:xfrm>
          <a:off x="0" y="2243505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218B05-CF4D-48BF-A449-F48DF9F1593E}">
      <dsp:nvSpPr>
        <dsp:cNvPr id="0" name=""/>
        <dsp:cNvSpPr/>
      </dsp:nvSpPr>
      <dsp:spPr>
        <a:xfrm>
          <a:off x="271385" y="2445361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3EDB8-4836-4C45-8C8F-769B418AF604}">
      <dsp:nvSpPr>
        <dsp:cNvPr id="0" name=""/>
        <dsp:cNvSpPr/>
      </dsp:nvSpPr>
      <dsp:spPr>
        <a:xfrm>
          <a:off x="1036198" y="2243505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Alter testing/assessment methods (unless accessibility is an issue)</a:t>
          </a:r>
        </a:p>
      </dsp:txBody>
      <dsp:txXfrm>
        <a:off x="1036198" y="2243505"/>
        <a:ext cx="12706254" cy="897141"/>
      </dsp:txXfrm>
    </dsp:sp>
    <dsp:sp modelId="{9FB93C84-4994-4781-A809-23877148DE0D}">
      <dsp:nvSpPr>
        <dsp:cNvPr id="0" name=""/>
        <dsp:cNvSpPr/>
      </dsp:nvSpPr>
      <dsp:spPr>
        <a:xfrm>
          <a:off x="0" y="3364931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C90F8-C5FC-450E-BC37-B5040B40F7D1}">
      <dsp:nvSpPr>
        <dsp:cNvPr id="0" name=""/>
        <dsp:cNvSpPr/>
      </dsp:nvSpPr>
      <dsp:spPr>
        <a:xfrm>
          <a:off x="271385" y="3566788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1C7C0-B763-46F3-9F68-B0DC8C9D3DE4}">
      <dsp:nvSpPr>
        <dsp:cNvPr id="0" name=""/>
        <dsp:cNvSpPr/>
      </dsp:nvSpPr>
      <dsp:spPr>
        <a:xfrm>
          <a:off x="1036198" y="3364931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Affect the academic integrity of the course in any way</a:t>
          </a:r>
        </a:p>
      </dsp:txBody>
      <dsp:txXfrm>
        <a:off x="1036198" y="3364931"/>
        <a:ext cx="12706254" cy="897141"/>
      </dsp:txXfrm>
    </dsp:sp>
    <dsp:sp modelId="{42BBE295-3F41-479E-AD2D-5E824679ACD2}">
      <dsp:nvSpPr>
        <dsp:cNvPr id="0" name=""/>
        <dsp:cNvSpPr/>
      </dsp:nvSpPr>
      <dsp:spPr>
        <a:xfrm>
          <a:off x="0" y="4486358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CD533-3EBE-4B9F-B37A-29C3F9A9A86C}">
      <dsp:nvSpPr>
        <dsp:cNvPr id="0" name=""/>
        <dsp:cNvSpPr/>
      </dsp:nvSpPr>
      <dsp:spPr>
        <a:xfrm>
          <a:off x="271385" y="4688215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DCC773-8062-4A4A-BB2C-C0B0D9F8D53E}">
      <dsp:nvSpPr>
        <dsp:cNvPr id="0" name=""/>
        <dsp:cNvSpPr/>
      </dsp:nvSpPr>
      <dsp:spPr>
        <a:xfrm>
          <a:off x="1036198" y="4486358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Fundamentally alter a course or the coursework (lower academic standards)</a:t>
          </a:r>
        </a:p>
      </dsp:txBody>
      <dsp:txXfrm>
        <a:off x="1036198" y="4486358"/>
        <a:ext cx="12706254" cy="897141"/>
      </dsp:txXfrm>
    </dsp:sp>
    <dsp:sp modelId="{876AF919-2E80-4402-A5C9-BD91B680205F}">
      <dsp:nvSpPr>
        <dsp:cNvPr id="0" name=""/>
        <dsp:cNvSpPr/>
      </dsp:nvSpPr>
      <dsp:spPr>
        <a:xfrm>
          <a:off x="0" y="5607785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BB830-AD69-44BC-A0A5-9DAD34912D7F}">
      <dsp:nvSpPr>
        <dsp:cNvPr id="0" name=""/>
        <dsp:cNvSpPr/>
      </dsp:nvSpPr>
      <dsp:spPr>
        <a:xfrm>
          <a:off x="271385" y="5809642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3C734-6663-4F8B-ABBA-24414106B1FB}">
      <dsp:nvSpPr>
        <dsp:cNvPr id="0" name=""/>
        <dsp:cNvSpPr/>
      </dsp:nvSpPr>
      <dsp:spPr>
        <a:xfrm>
          <a:off x="1036198" y="5607785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Cannot alter program requirements (accreditation/certifications)</a:t>
          </a:r>
        </a:p>
      </dsp:txBody>
      <dsp:txXfrm>
        <a:off x="1036198" y="5607785"/>
        <a:ext cx="12706254" cy="897141"/>
      </dsp:txXfrm>
    </dsp:sp>
    <dsp:sp modelId="{BD87B199-9690-4C0D-BA79-AAEF3E1410FD}">
      <dsp:nvSpPr>
        <dsp:cNvPr id="0" name=""/>
        <dsp:cNvSpPr/>
      </dsp:nvSpPr>
      <dsp:spPr>
        <a:xfrm>
          <a:off x="0" y="6729211"/>
          <a:ext cx="13742453" cy="8971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D92CC-5BAB-432C-BEC8-2817DEE4B62E}">
      <dsp:nvSpPr>
        <dsp:cNvPr id="0" name=""/>
        <dsp:cNvSpPr/>
      </dsp:nvSpPr>
      <dsp:spPr>
        <a:xfrm>
          <a:off x="271385" y="6931068"/>
          <a:ext cx="493427" cy="49342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56A14-E63B-4F00-B5A7-726EA574A807}">
      <dsp:nvSpPr>
        <dsp:cNvPr id="0" name=""/>
        <dsp:cNvSpPr/>
      </dsp:nvSpPr>
      <dsp:spPr>
        <a:xfrm>
          <a:off x="1036198" y="6729211"/>
          <a:ext cx="12706254" cy="897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947" tIns="94947" rIns="94947" bIns="9494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Change the modality of assignments unless accessibility is an issue </a:t>
          </a:r>
        </a:p>
      </dsp:txBody>
      <dsp:txXfrm>
        <a:off x="1036198" y="6729211"/>
        <a:ext cx="12706254" cy="897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765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84227-722E-4A45-832C-BF726F19DA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76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8F2E1-9FBE-7242-5D41-6F14C1E33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BED2A-1D47-6CDA-FD74-0254068E7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8D694-A081-50A2-33CC-F4D8F9613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D1119-75A0-28F2-83C6-1DFC9E8B51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84227-722E-4A45-832C-BF726F19DA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9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9FE72-976F-CFD2-9DAB-17C638757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09C5BD-8FCA-9B2B-636F-D87EFDC7E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2C331-ECE3-DD14-2A3B-DCFC4ACE5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97D8F8-69D7-DB12-369C-EFBFE0971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84227-722E-4A45-832C-BF726F19DA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43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784227-722E-4A45-832C-BF726F19DA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20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958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80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A2BA-9C31-4216-9818-99576C073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07DDB-2575-4239-B777-3C6C2380B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5" indent="0" algn="ctr">
              <a:buNone/>
              <a:defRPr sz="3000"/>
            </a:lvl2pPr>
            <a:lvl3pPr marL="1371669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7" indent="0" algn="ctr">
              <a:buNone/>
              <a:defRPr sz="2400"/>
            </a:lvl5pPr>
            <a:lvl6pPr marL="3429171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5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1C981-5788-4E4E-8A9B-4B162E53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0A716-237B-46C4-B084-C442A910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AFC1-6FD2-43EE-8138-D3C44555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36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55D7-764D-499D-A542-8ADEB839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13196-A54D-4862-9ACB-580F1FC68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9E471-0991-4AF9-BA83-9CDF6057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A43F3-D589-43FF-B6BA-9F27F0CF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6E244-E03B-4094-8498-037E391EF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9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DDD9-19EB-4514-9FC2-B389CC57A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72354-CDC1-47DC-9823-405B22053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3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B7E2F-C944-40D8-83EB-5C48EAB2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8ECDE-F90F-4A61-9B60-656D2199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8BD20-3BC4-4196-BC3E-86F75FEA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751C0-F4C6-49F6-A3CB-86DB654B6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22D8-B5BA-4362-BF4F-2A1156D82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B91DB-93E9-4E58-A181-C60413117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35D04-ABD9-4873-A908-B46870F9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E86CA-48A0-4075-936D-6115FCA6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D86EE-0064-4C0D-B040-8CB62C71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93DBD-7125-43DF-9220-2F235944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3F876-548A-4398-94C1-175EFAB49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437C0-4AC6-4B55-9DAE-DCD134D7C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87E0D-09F9-459E-8019-F8385DDC7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7E4FB-EB51-4FAE-A1BA-312828DA5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19327-5A71-47E8-9090-B073E43B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022DB-144C-49C4-A583-AB03D6E5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99397F-47EB-4270-AF24-DD18BDF0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19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83F0-51C3-45BC-AEC5-69C0D959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0F2BD-A499-480D-A4D1-96A14705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0EBF4-B2C6-4E03-B435-CFF12F9E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5E2BCA-B344-4799-88E0-E061FAB1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01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13819F-8128-4FD5-9ED8-502D02A3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AC5858-ACAD-4D82-9A90-B292AE02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99513-D9CE-4035-84A6-F6009E45A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3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EA568-DD7D-4838-8FAF-6BED3182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DDF46-C96E-45B7-97D0-A72B2BE5B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A9319-2312-4FEF-B180-380C8BBA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BBD11-2A34-4D60-89C7-87E53D012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8221E-36A0-4C48-A7DC-4A5754F6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89918-86C5-4676-8836-16017BA2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4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3850F-B0E9-4138-8991-2B0896EDE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F689C-4026-4B52-9DD2-AD810B827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F59C5-CA2D-49B6-B2C9-70357659E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85454-1A63-415B-BFD3-9ACA0D95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D6768-026C-4422-A47E-6B5616C6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29BE6-A5C4-455C-8725-291EFC9E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47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9E1C-B272-46ED-9631-47BCB98B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B86B0-EC0D-4E4B-A218-7FD65D486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62751-FBAF-458F-A2AF-2539F530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320BA-081B-4378-8B24-83179357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F6D6-B3FA-49F2-B6D7-E8570F66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29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D64E15-70FE-4941-9137-756BEC1775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119CE-47D1-4BFF-9D6D-118CA6BA2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EEB16-FE39-4BAA-B559-BCAE10B7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3993-4B0E-4831-8CF4-213E25C4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B0AE-E927-42C9-9E70-F4B58834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87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072922-33C4-4B41-B07E-A2C165941FC0}"/>
              </a:ext>
            </a:extLst>
          </p:cNvPr>
          <p:cNvSpPr>
            <a:spLocks/>
          </p:cNvSpPr>
          <p:nvPr userDrawn="1"/>
        </p:nvSpPr>
        <p:spPr bwMode="auto">
          <a:xfrm>
            <a:off x="2" y="-5907"/>
            <a:ext cx="18287999" cy="10293717"/>
          </a:xfrm>
          <a:custGeom>
            <a:avLst/>
            <a:gdLst>
              <a:gd name="connsiteX0" fmla="*/ 9767862 w 12188824"/>
              <a:gd name="connsiteY0" fmla="*/ 3591325 h 6862478"/>
              <a:gd name="connsiteX1" fmla="*/ 9899546 w 12188824"/>
              <a:gd name="connsiteY1" fmla="*/ 3644748 h 6862478"/>
              <a:gd name="connsiteX2" fmla="*/ 9899546 w 12188824"/>
              <a:gd name="connsiteY2" fmla="*/ 3911859 h 6862478"/>
              <a:gd name="connsiteX3" fmla="*/ 9897839 w 12188824"/>
              <a:gd name="connsiteY3" fmla="*/ 3912978 h 6862478"/>
              <a:gd name="connsiteX4" fmla="*/ 9899211 w 12188824"/>
              <a:gd name="connsiteY4" fmla="*/ 3914350 h 6862478"/>
              <a:gd name="connsiteX5" fmla="*/ 6947176 w 12188824"/>
              <a:gd name="connsiteY5" fmla="*/ 6861937 h 6862478"/>
              <a:gd name="connsiteX6" fmla="*/ 6414587 w 12188824"/>
              <a:gd name="connsiteY6" fmla="*/ 6861937 h 6862478"/>
              <a:gd name="connsiteX7" fmla="*/ 9630137 w 12188824"/>
              <a:gd name="connsiteY7" fmla="*/ 3645275 h 6862478"/>
              <a:gd name="connsiteX8" fmla="*/ 9630905 w 12188824"/>
              <a:gd name="connsiteY8" fmla="*/ 3646043 h 6862478"/>
              <a:gd name="connsiteX9" fmla="*/ 9631715 w 12188824"/>
              <a:gd name="connsiteY9" fmla="*/ 3644748 h 6862478"/>
              <a:gd name="connsiteX10" fmla="*/ 9767862 w 12188824"/>
              <a:gd name="connsiteY10" fmla="*/ 3591325 h 6862478"/>
              <a:gd name="connsiteX11" fmla="*/ 4757494 w 12188824"/>
              <a:gd name="connsiteY11" fmla="*/ 1042910 h 6862478"/>
              <a:gd name="connsiteX12" fmla="*/ 5529879 w 12188824"/>
              <a:gd name="connsiteY12" fmla="*/ 1359067 h 6862478"/>
              <a:gd name="connsiteX13" fmla="*/ 5529879 w 12188824"/>
              <a:gd name="connsiteY13" fmla="*/ 2896807 h 6862478"/>
              <a:gd name="connsiteX14" fmla="*/ 5529674 w 12188824"/>
              <a:gd name="connsiteY14" fmla="*/ 2896992 h 6862478"/>
              <a:gd name="connsiteX15" fmla="*/ 5529736 w 12188824"/>
              <a:gd name="connsiteY15" fmla="*/ 2897055 h 6862478"/>
              <a:gd name="connsiteX16" fmla="*/ 1564312 w 12188824"/>
              <a:gd name="connsiteY16" fmla="*/ 6862478 h 6862478"/>
              <a:gd name="connsiteX17" fmla="*/ 0 w 12188824"/>
              <a:gd name="connsiteY17" fmla="*/ 6862478 h 6862478"/>
              <a:gd name="connsiteX18" fmla="*/ 0 w 12188824"/>
              <a:gd name="connsiteY18" fmla="*/ 5342325 h 6862478"/>
              <a:gd name="connsiteX19" fmla="*/ 3988160 w 12188824"/>
              <a:gd name="connsiteY19" fmla="*/ 1360788 h 6862478"/>
              <a:gd name="connsiteX20" fmla="*/ 3989570 w 12188824"/>
              <a:gd name="connsiteY20" fmla="*/ 1359067 h 6862478"/>
              <a:gd name="connsiteX21" fmla="*/ 4757494 w 12188824"/>
              <a:gd name="connsiteY21" fmla="*/ 1042910 h 6862478"/>
              <a:gd name="connsiteX22" fmla="*/ 3710411 w 12188824"/>
              <a:gd name="connsiteY22" fmla="*/ 0 h 6862478"/>
              <a:gd name="connsiteX23" fmla="*/ 4245830 w 12188824"/>
              <a:gd name="connsiteY23" fmla="*/ 0 h 6862478"/>
              <a:gd name="connsiteX24" fmla="*/ 588411 w 12188824"/>
              <a:gd name="connsiteY24" fmla="*/ 3645275 h 6862478"/>
              <a:gd name="connsiteX25" fmla="*/ 588200 w 12188824"/>
              <a:gd name="connsiteY25" fmla="*/ 3645059 h 6862478"/>
              <a:gd name="connsiteX26" fmla="*/ 527740 w 12188824"/>
              <a:gd name="connsiteY26" fmla="*/ 3684767 h 6862478"/>
              <a:gd name="connsiteX27" fmla="*/ 326868 w 12188824"/>
              <a:gd name="connsiteY27" fmla="*/ 3644701 h 6862478"/>
              <a:gd name="connsiteX28" fmla="*/ 326868 w 12188824"/>
              <a:gd name="connsiteY28" fmla="*/ 3377590 h 6862478"/>
              <a:gd name="connsiteX29" fmla="*/ 331357 w 12188824"/>
              <a:gd name="connsiteY29" fmla="*/ 3374641 h 6862478"/>
              <a:gd name="connsiteX30" fmla="*/ 9362881 w 12188824"/>
              <a:gd name="connsiteY30" fmla="*/ 0 h 6862478"/>
              <a:gd name="connsiteX31" fmla="*/ 11962512 w 12188824"/>
              <a:gd name="connsiteY31" fmla="*/ 0 h 6862478"/>
              <a:gd name="connsiteX32" fmla="*/ 11962512 w 12188824"/>
              <a:gd name="connsiteY32" fmla="*/ 0 h 6862478"/>
              <a:gd name="connsiteX33" fmla="*/ 12188824 w 12188824"/>
              <a:gd name="connsiteY33" fmla="*/ 0 h 6862478"/>
              <a:gd name="connsiteX34" fmla="*/ 12188824 w 12188824"/>
              <a:gd name="connsiteY34" fmla="*/ 279302 h 6862478"/>
              <a:gd name="connsiteX35" fmla="*/ 9215738 w 12188824"/>
              <a:gd name="connsiteY35" fmla="*/ 3246880 h 6862478"/>
              <a:gd name="connsiteX36" fmla="*/ 9210177 w 12188824"/>
              <a:gd name="connsiteY36" fmla="*/ 3253408 h 6862478"/>
              <a:gd name="connsiteX37" fmla="*/ 8764072 w 12188824"/>
              <a:gd name="connsiteY37" fmla="*/ 3253408 h 6862478"/>
              <a:gd name="connsiteX38" fmla="*/ 8737355 w 12188824"/>
              <a:gd name="connsiteY38" fmla="*/ 3220478 h 6862478"/>
              <a:gd name="connsiteX39" fmla="*/ 5093641 w 12188824"/>
              <a:gd name="connsiteY39" fmla="*/ 6858904 h 6862478"/>
              <a:gd name="connsiteX40" fmla="*/ 2494012 w 12188824"/>
              <a:gd name="connsiteY40" fmla="*/ 6858904 h 686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188824" h="6862478">
                <a:moveTo>
                  <a:pt x="9767862" y="3591325"/>
                </a:moveTo>
                <a:cubicBezTo>
                  <a:pt x="9816221" y="3591325"/>
                  <a:pt x="9863835" y="3609133"/>
                  <a:pt x="9899546" y="3644748"/>
                </a:cubicBezTo>
                <a:cubicBezTo>
                  <a:pt x="9970967" y="3721913"/>
                  <a:pt x="9970967" y="3840629"/>
                  <a:pt x="9899546" y="3911859"/>
                </a:cubicBezTo>
                <a:lnTo>
                  <a:pt x="9897839" y="3912978"/>
                </a:lnTo>
                <a:lnTo>
                  <a:pt x="9899211" y="3914350"/>
                </a:lnTo>
                <a:lnTo>
                  <a:pt x="6947176" y="6861937"/>
                </a:lnTo>
                <a:lnTo>
                  <a:pt x="6414587" y="6861937"/>
                </a:lnTo>
                <a:lnTo>
                  <a:pt x="9630137" y="3645275"/>
                </a:lnTo>
                <a:lnTo>
                  <a:pt x="9630905" y="3646043"/>
                </a:lnTo>
                <a:lnTo>
                  <a:pt x="9631715" y="3644748"/>
                </a:lnTo>
                <a:cubicBezTo>
                  <a:pt x="9670402" y="3609133"/>
                  <a:pt x="9719504" y="3591325"/>
                  <a:pt x="9767862" y="3591325"/>
                </a:cubicBezTo>
                <a:close/>
                <a:moveTo>
                  <a:pt x="4757494" y="1042910"/>
                </a:moveTo>
                <a:cubicBezTo>
                  <a:pt x="5036266" y="1042910"/>
                  <a:pt x="5315782" y="1148296"/>
                  <a:pt x="5529879" y="1359067"/>
                </a:cubicBezTo>
                <a:cubicBezTo>
                  <a:pt x="5958073" y="1786547"/>
                  <a:pt x="5958073" y="2475264"/>
                  <a:pt x="5529879" y="2896807"/>
                </a:cubicBezTo>
                <a:lnTo>
                  <a:pt x="5529674" y="2896992"/>
                </a:lnTo>
                <a:lnTo>
                  <a:pt x="5529736" y="2897055"/>
                </a:lnTo>
                <a:lnTo>
                  <a:pt x="1564312" y="6862478"/>
                </a:lnTo>
                <a:lnTo>
                  <a:pt x="0" y="6862478"/>
                </a:lnTo>
                <a:lnTo>
                  <a:pt x="0" y="5342325"/>
                </a:lnTo>
                <a:lnTo>
                  <a:pt x="3988160" y="1360788"/>
                </a:lnTo>
                <a:lnTo>
                  <a:pt x="3989570" y="1359067"/>
                </a:lnTo>
                <a:cubicBezTo>
                  <a:pt x="4200693" y="1148296"/>
                  <a:pt x="4478721" y="1042910"/>
                  <a:pt x="4757494" y="1042910"/>
                </a:cubicBezTo>
                <a:close/>
                <a:moveTo>
                  <a:pt x="3710411" y="0"/>
                </a:moveTo>
                <a:lnTo>
                  <a:pt x="4245830" y="0"/>
                </a:lnTo>
                <a:lnTo>
                  <a:pt x="588411" y="3645275"/>
                </a:lnTo>
                <a:lnTo>
                  <a:pt x="588200" y="3645059"/>
                </a:lnTo>
                <a:lnTo>
                  <a:pt x="527740" y="3684767"/>
                </a:lnTo>
                <a:cubicBezTo>
                  <a:pt x="460783" y="3711478"/>
                  <a:pt x="380433" y="3698123"/>
                  <a:pt x="326868" y="3644701"/>
                </a:cubicBezTo>
                <a:cubicBezTo>
                  <a:pt x="249494" y="3573471"/>
                  <a:pt x="249494" y="3454755"/>
                  <a:pt x="326868" y="3377590"/>
                </a:cubicBezTo>
                <a:lnTo>
                  <a:pt x="331357" y="3374641"/>
                </a:lnTo>
                <a:close/>
                <a:moveTo>
                  <a:pt x="9362881" y="0"/>
                </a:moveTo>
                <a:lnTo>
                  <a:pt x="11962512" y="0"/>
                </a:lnTo>
                <a:lnTo>
                  <a:pt x="11962512" y="0"/>
                </a:lnTo>
                <a:lnTo>
                  <a:pt x="12188824" y="0"/>
                </a:lnTo>
                <a:lnTo>
                  <a:pt x="12188824" y="279302"/>
                </a:lnTo>
                <a:lnTo>
                  <a:pt x="9215738" y="3246880"/>
                </a:lnTo>
                <a:lnTo>
                  <a:pt x="9210177" y="3253408"/>
                </a:lnTo>
                <a:cubicBezTo>
                  <a:pt x="9085267" y="3378117"/>
                  <a:pt x="8888981" y="3378117"/>
                  <a:pt x="8764072" y="3253408"/>
                </a:cubicBezTo>
                <a:lnTo>
                  <a:pt x="8737355" y="3220478"/>
                </a:lnTo>
                <a:lnTo>
                  <a:pt x="5093641" y="6858904"/>
                </a:lnTo>
                <a:lnTo>
                  <a:pt x="2494012" y="6858904"/>
                </a:lnTo>
                <a:close/>
              </a:path>
            </a:pathLst>
          </a:custGeom>
          <a:solidFill>
            <a:schemeClr val="accent1">
              <a:alpha val="2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6F62FE-A218-4FF4-BF4B-A352B043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2" y="411962"/>
            <a:ext cx="16459202" cy="1066622"/>
          </a:xfrm>
        </p:spPr>
        <p:txBody>
          <a:bodyPr lIns="0" rIns="0"/>
          <a:lstStyle>
            <a:lvl1pPr>
              <a:defRPr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EF826-198D-4368-A76F-9E1DBEF4FFBE}"/>
              </a:ext>
            </a:extLst>
          </p:cNvPr>
          <p:cNvSpPr/>
          <p:nvPr userDrawn="1"/>
        </p:nvSpPr>
        <p:spPr>
          <a:xfrm>
            <a:off x="2" y="401132"/>
            <a:ext cx="500789" cy="109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DFC7F0-CE29-402B-AD65-76FC39572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640" y="1456415"/>
            <a:ext cx="16458723" cy="618977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86" indent="0">
              <a:buFontTx/>
              <a:buNone/>
              <a:defRPr/>
            </a:lvl2pPr>
            <a:lvl3pPr marL="1828571" indent="0">
              <a:buFontTx/>
              <a:buNone/>
              <a:defRPr/>
            </a:lvl3pPr>
            <a:lvl4pPr marL="2742857" indent="0">
              <a:buFontTx/>
              <a:buNone/>
              <a:defRPr/>
            </a:lvl4pPr>
            <a:lvl5pPr marL="3657143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655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28010" y="4305956"/>
            <a:ext cx="8898335" cy="1066622"/>
          </a:xfrm>
        </p:spPr>
        <p:txBody>
          <a:bodyPr>
            <a:normAutofit/>
          </a:bodyPr>
          <a:lstStyle>
            <a:lvl1pPr algn="ctr">
              <a:defRPr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55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9367903"/>
            <a:ext cx="18288000" cy="917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  <p:sp>
        <p:nvSpPr>
          <p:cNvPr id="6" name="TextBox 5"/>
          <p:cNvSpPr txBox="1"/>
          <p:nvPr userDrawn="1"/>
        </p:nvSpPr>
        <p:spPr>
          <a:xfrm>
            <a:off x="14160983" y="9630626"/>
            <a:ext cx="24781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This is a Presentation Title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6732305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8" name="Freeform 7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9" name="Freeform 8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flipH="1">
            <a:off x="17469261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11" name="Freeform 10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12" name="Freeform 11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16804097" y="9485661"/>
            <a:ext cx="736958" cy="630672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16425B-2A42-409E-BD07-64554C49E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8288000" cy="10287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2" y="5918399"/>
            <a:ext cx="11734800" cy="2070714"/>
          </a:xfrm>
        </p:spPr>
        <p:txBody>
          <a:bodyPr lIns="0" rIns="0" anchor="b">
            <a:noAutofit/>
          </a:bodyPr>
          <a:lstStyle>
            <a:lvl1pPr algn="r">
              <a:defRPr lang="en-US" sz="120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11838" y="8477474"/>
            <a:ext cx="8661762" cy="660582"/>
          </a:xfrm>
        </p:spPr>
        <p:txBody>
          <a:bodyPr lIns="0" rIns="0">
            <a:normAutofit/>
          </a:bodyPr>
          <a:lstStyle>
            <a:lvl1pPr marL="0" indent="0" algn="r">
              <a:buNone/>
              <a:defRPr lang="en-US" sz="36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2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9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3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44978E7-8DCC-4370-A827-019C0A465D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5334" y="2315588"/>
            <a:ext cx="6003066" cy="5987832"/>
          </a:xfrm>
          <a:custGeom>
            <a:avLst/>
            <a:gdLst>
              <a:gd name="connsiteX0" fmla="*/ 1741488 w 3484563"/>
              <a:gd name="connsiteY0" fmla="*/ 0 h 3476625"/>
              <a:gd name="connsiteX1" fmla="*/ 3484563 w 3484563"/>
              <a:gd name="connsiteY1" fmla="*/ 1738313 h 3476625"/>
              <a:gd name="connsiteX2" fmla="*/ 1741488 w 3484563"/>
              <a:gd name="connsiteY2" fmla="*/ 3476625 h 3476625"/>
              <a:gd name="connsiteX3" fmla="*/ 0 w 3484563"/>
              <a:gd name="connsiteY3" fmla="*/ 1738313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563" h="3476625">
                <a:moveTo>
                  <a:pt x="1741488" y="0"/>
                </a:moveTo>
                <a:lnTo>
                  <a:pt x="3484563" y="1738313"/>
                </a:lnTo>
                <a:lnTo>
                  <a:pt x="1741488" y="3476625"/>
                </a:lnTo>
                <a:lnTo>
                  <a:pt x="0" y="173831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4200"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019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740940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95%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9948E16-7BF2-13E1-C914-F56C8213A3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2696734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3824289"/>
            <a:ext cx="6400799" cy="374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CB8A289-6A0B-D952-A1AB-4C93EACFA2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DB6B179-D0EA-5167-FD4B-4238B2E35A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4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288000" cy="525779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6557376"/>
            <a:ext cx="9947133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83B77DE-7773-2D02-8D8A-0DDAB915A3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2BA612-3014-B494-C506-A42CD03437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40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49656" y="0"/>
            <a:ext cx="503834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1714501"/>
            <a:ext cx="52669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451CCC4-4B67-5C87-0A46-CCC5D94BC5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89733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36CC692-DD4F-61B4-18C2-52DC96D43D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45F0C3B-D255-45C7-B6C6-1965D9CF75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6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1740939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.”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F651A40-64F8-9772-5A93-8A0997CB4B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2" y="2865332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500" b="0" i="0">
                <a:solidFill>
                  <a:srgbClr val="D9222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– LOREM IPSUM DOLOR SIT AMET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EB90B-D603-BD84-1182-6117B2B2A3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A9BA41B-6C91-19F7-7DBD-661B1E3A5A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258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0"/>
            <a:ext cx="1165445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95914" y="2668764"/>
            <a:ext cx="4649087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95914" y="1714501"/>
            <a:ext cx="4649088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BD883F-5CF0-C7DE-EDCC-BB058323A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6778004" y="8989651"/>
            <a:ext cx="493035" cy="265997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pPr algn="r"/>
            <a:fld id="{19BDA809-5331-1C46-836A-41C801806DA5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CB26FF5-772C-F7F5-BD7C-C8D3A6A55D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55209" y="8984888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16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 -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2854842"/>
            <a:ext cx="6558801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47470" y="1722475"/>
            <a:ext cx="9497532" cy="511010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0388" y="1714501"/>
            <a:ext cx="4649088" cy="518984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2F9B47A-22CF-5889-B5AA-F30CFD7F43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717082" y="2854842"/>
            <a:ext cx="6584208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F4B259-3C5D-EBEA-C7D1-C5EFA26DF4D3}"/>
              </a:ext>
            </a:extLst>
          </p:cNvPr>
          <p:cNvSpPr/>
          <p:nvPr userDrawn="1"/>
        </p:nvSpPr>
        <p:spPr>
          <a:xfrm>
            <a:off x="6570921" y="2854842"/>
            <a:ext cx="5146161" cy="4746108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8A3D4D-8C02-264A-7168-88D40D6FE1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3791" y="4286243"/>
            <a:ext cx="4440422" cy="2938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B7C4D66-E40E-6EE2-BCBF-0C2CD2EAA0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23791" y="3331979"/>
            <a:ext cx="4440422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0356B2-8951-BC0D-D963-DD873AC2196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8BBB29-8C01-5D83-D488-E04DA03AFC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8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4798085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</a:t>
            </a:r>
          </a:p>
          <a:p>
            <a:pPr lvl="0"/>
            <a:r>
              <a:rPr lang="en-US"/>
              <a:t>IPSUM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5A14EA-9B8A-A965-6794-6A22C1C174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EAB9172-5D19-E515-435E-9727FF354F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1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3011542"/>
            <a:ext cx="16002000" cy="2119526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45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consectetuer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6EB5CF1-0FD7-BC22-CA95-A61F653CC1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6557376"/>
            <a:ext cx="6650595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DC66FAF-25EE-765D-49E3-B74D56F154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522D18-DC6C-EF62-4414-047B000E0D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89571" y="5611323"/>
            <a:ext cx="4469055" cy="19896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AFDE7EA-1431-4BF8-9E19-83D66D0626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F5E5B6-FA2E-CDE9-A7CB-21C602B3DB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D33285-F1D3-81E5-F0C8-B84C5381D5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78897" y="8615420"/>
            <a:ext cx="5009103" cy="16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6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p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C86116-ACCF-DCDB-BB90-49213AF5AA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62FB788-86CE-0157-632D-DF1365929B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828" y="613967"/>
            <a:ext cx="1186344" cy="72554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0DC3A3-215E-1BBE-7072-D165DF592365}"/>
              </a:ext>
            </a:extLst>
          </p:cNvPr>
          <p:cNvSpPr/>
          <p:nvPr userDrawn="1"/>
        </p:nvSpPr>
        <p:spPr>
          <a:xfrm>
            <a:off x="1143001" y="1714500"/>
            <a:ext cx="10774478" cy="539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4260" y="2433529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4AE9FE5-E215-C7A6-2F71-25B86C89E3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custGeom>
            <a:avLst/>
            <a:gdLst>
              <a:gd name="connsiteX0" fmla="*/ 0 w 6569900"/>
              <a:gd name="connsiteY0" fmla="*/ 0 h 6858000"/>
              <a:gd name="connsiteX1" fmla="*/ 6569900 w 6569900"/>
              <a:gd name="connsiteY1" fmla="*/ 0 h 6858000"/>
              <a:gd name="connsiteX2" fmla="*/ 6569900 w 6569900"/>
              <a:gd name="connsiteY2" fmla="*/ 6858000 h 6858000"/>
              <a:gd name="connsiteX3" fmla="*/ 0 w 6569900"/>
              <a:gd name="connsiteY3" fmla="*/ 6858000 h 6858000"/>
              <a:gd name="connsiteX4" fmla="*/ 0 w 6569900"/>
              <a:gd name="connsiteY4" fmla="*/ 4741558 h 6858000"/>
              <a:gd name="connsiteX5" fmla="*/ 2322885 w 6569900"/>
              <a:gd name="connsiteY5" fmla="*/ 4741558 h 6858000"/>
              <a:gd name="connsiteX6" fmla="*/ 2322885 w 6569900"/>
              <a:gd name="connsiteY6" fmla="*/ 1143000 h 6858000"/>
              <a:gd name="connsiteX7" fmla="*/ 0 w 6569900"/>
              <a:gd name="connsiteY7" fmla="*/ 1143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900" h="6858000">
                <a:moveTo>
                  <a:pt x="0" y="0"/>
                </a:moveTo>
                <a:lnTo>
                  <a:pt x="6569900" y="0"/>
                </a:lnTo>
                <a:lnTo>
                  <a:pt x="6569900" y="6858000"/>
                </a:lnTo>
                <a:lnTo>
                  <a:pt x="0" y="6858000"/>
                </a:lnTo>
                <a:lnTo>
                  <a:pt x="0" y="4741558"/>
                </a:lnTo>
                <a:lnTo>
                  <a:pt x="2322885" y="4741558"/>
                </a:lnTo>
                <a:lnTo>
                  <a:pt x="2322885" y="1143000"/>
                </a:lnTo>
                <a:lnTo>
                  <a:pt x="0" y="1143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4262" y="3966908"/>
            <a:ext cx="9393794" cy="1489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828026-C530-E118-0562-376601072C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C26E8AD-CC0B-8FB3-078D-6E0AA07026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6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327A11C-CDDA-8FF3-08B5-A976D1785B4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320 h 6858000"/>
              <a:gd name="connsiteX1" fmla="*/ 1021797 w 12192000"/>
              <a:gd name="connsiteY1" fmla="*/ 6170295 h 6858000"/>
              <a:gd name="connsiteX2" fmla="*/ 2703665 w 12192000"/>
              <a:gd name="connsiteY2" fmla="*/ 6170295 h 6858000"/>
              <a:gd name="connsiteX3" fmla="*/ 2703665 w 12192000"/>
              <a:gd name="connsiteY3" fmla="*/ 598932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320"/>
                </a:moveTo>
                <a:lnTo>
                  <a:pt x="1021797" y="6170295"/>
                </a:lnTo>
                <a:lnTo>
                  <a:pt x="2703665" y="6170295"/>
                </a:lnTo>
                <a:lnTo>
                  <a:pt x="2703665" y="598932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63AD181-9641-4395-E09D-646C8433B65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A8171B9-FDBD-ED1C-AFC5-C42A871133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7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11D2BE7-3FF7-2F03-2624-D2AB500C2F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406 h 6858000"/>
              <a:gd name="connsiteX1" fmla="*/ 1021797 w 12192000"/>
              <a:gd name="connsiteY1" fmla="*/ 6172913 h 6858000"/>
              <a:gd name="connsiteX2" fmla="*/ 2704293 w 12192000"/>
              <a:gd name="connsiteY2" fmla="*/ 6172913 h 6858000"/>
              <a:gd name="connsiteX3" fmla="*/ 2704293 w 12192000"/>
              <a:gd name="connsiteY3" fmla="*/ 59894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406"/>
                </a:moveTo>
                <a:lnTo>
                  <a:pt x="1021797" y="6172913"/>
                </a:lnTo>
                <a:lnTo>
                  <a:pt x="2704293" y="6172913"/>
                </a:lnTo>
                <a:lnTo>
                  <a:pt x="2704293" y="59894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D50D64-8048-60ED-825E-063547DFFD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74715"/>
            <a:ext cx="493035" cy="27515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C3D396-F609-2B70-1CF4-A2F33A50A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32696" y="8984110"/>
            <a:ext cx="2523744" cy="2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8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F72EDD-59E1-4181-DCE5-84AF90BD0477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D9222A"/>
              </a:solidFill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E9D0B9B-1002-EDFF-A277-3A0B477AB9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457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A3D41B-B688-8E89-E64D-8649114E40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7457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56074F-6CCF-0E20-3B41-547A3ED21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457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25BB30D-0FA5-5239-0586-BF00C9CA25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0894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CBCCC9D-1ACA-CF7F-B4D2-5D9D103643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60896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B7153A-9301-89CB-25B6-F3F38A8009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60896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7B219D6-709E-DF9D-BCC2-0091EFECBD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4722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A9D65B-1A48-3B73-7237-1E01D2D9A9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04722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CDDDAFA-5D6B-785F-B8AC-F7DACC2118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04722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CF97232-19B6-8894-40D5-DA71F5197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8606ED4-36C0-3647-9F4D-6C2897AD1C3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F9357B-C31D-D9AE-06C8-D3E0F0B232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31" y="2"/>
            <a:ext cx="8264768" cy="17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640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Narr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9758" y="0"/>
            <a:ext cx="8278242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1714500"/>
            <a:ext cx="3177540" cy="33147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consectetuer</a:t>
            </a:r>
            <a:endParaRPr lang="en-US"/>
          </a:p>
          <a:p>
            <a:pPr lvl="0"/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DB8F79B5-24D3-0B20-AADA-54717016D6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60670" y="0"/>
            <a:ext cx="4649088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B73304E-9269-DF65-FA39-241220E8D9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D4007F8-C59F-23BE-D04B-F630A4E8CB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1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386A6A8-5B50-7FEE-7AD2-1CF92C63A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37389"/>
            <a:ext cx="18288000" cy="6749613"/>
          </a:xfrm>
          <a:custGeom>
            <a:avLst/>
            <a:gdLst>
              <a:gd name="connsiteX0" fmla="*/ 1021797 w 12192000"/>
              <a:gd name="connsiteY0" fmla="*/ 3631147 h 4499742"/>
              <a:gd name="connsiteX1" fmla="*/ 1021797 w 12192000"/>
              <a:gd name="connsiteY1" fmla="*/ 3808323 h 4499742"/>
              <a:gd name="connsiteX2" fmla="*/ 2703665 w 12192000"/>
              <a:gd name="connsiteY2" fmla="*/ 3808323 h 4499742"/>
              <a:gd name="connsiteX3" fmla="*/ 2703665 w 12192000"/>
              <a:gd name="connsiteY3" fmla="*/ 3631147 h 4499742"/>
              <a:gd name="connsiteX4" fmla="*/ 0 w 12192000"/>
              <a:gd name="connsiteY4" fmla="*/ 0 h 4499742"/>
              <a:gd name="connsiteX5" fmla="*/ 12192000 w 12192000"/>
              <a:gd name="connsiteY5" fmla="*/ 0 h 4499742"/>
              <a:gd name="connsiteX6" fmla="*/ 12192000 w 12192000"/>
              <a:gd name="connsiteY6" fmla="*/ 4499742 h 4499742"/>
              <a:gd name="connsiteX7" fmla="*/ 0 w 12192000"/>
              <a:gd name="connsiteY7" fmla="*/ 4499742 h 4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499742">
                <a:moveTo>
                  <a:pt x="1021797" y="3631147"/>
                </a:moveTo>
                <a:lnTo>
                  <a:pt x="1021797" y="3808323"/>
                </a:lnTo>
                <a:lnTo>
                  <a:pt x="2703665" y="3808323"/>
                </a:lnTo>
                <a:lnTo>
                  <a:pt x="2703665" y="363114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99742"/>
                </a:lnTo>
                <a:lnTo>
                  <a:pt x="0" y="44997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2E8AF91-4556-819C-CD8C-0FF3143F57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1714501"/>
            <a:ext cx="12984480" cy="1410239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935048-CDED-2619-CF87-ABF833002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33DC9-7CA4-DA2B-9003-767E91CAB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2282B87-D1A6-9DEF-85E3-8BCFD99A50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43937" y="0"/>
            <a:ext cx="1144062" cy="353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99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B2A66-E18A-4DDB-B749-45DB7933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D65D6-D840-4878-A9ED-E518E8E23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D7DB0-4BB3-4B9D-BF19-EED879C40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352F2-FD07-4E99-A210-F15810608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5CD09-E2A2-4ED7-A1CB-A9FDE5D43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7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1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>
          <p15:clr>
            <a:srgbClr val="F26B43"/>
          </p15:clr>
        </p15:guide>
        <p15:guide id="2" pos="480">
          <p15:clr>
            <a:srgbClr val="F26B43"/>
          </p15:clr>
        </p15:guide>
        <p15:guide id="3" pos="7200">
          <p15:clr>
            <a:srgbClr val="F26B43"/>
          </p15:clr>
        </p15:guide>
        <p15:guide id="4" orient="horz" pos="3888">
          <p15:clr>
            <a:srgbClr val="F26B43"/>
          </p15:clr>
        </p15:guide>
        <p15:guide id="6" orient="horz" pos="3192">
          <p15:clr>
            <a:srgbClr val="F26B43"/>
          </p15:clr>
        </p15:guide>
        <p15:guide id="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pts.ttu.edu/sds/futurestudents/DocumentationGuidelines.php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Kirindli@ttu.edu" TargetMode="External"/><Relationship Id="rId2" Type="http://schemas.openxmlformats.org/officeDocument/2006/relationships/hyperlink" Target="mailto:sds@ttu.edu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mailto:sds@ttu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rent@ttu.edu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ces.ed.gov/fastfacts/display.asp?id=60" TargetMode="External"/><Relationship Id="rId2" Type="http://schemas.openxmlformats.org/officeDocument/2006/relationships/hyperlink" Target="https://nces.ed.gov/whatsnew/press_releases/4_26_2022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ridian.allenpress.com/nacada-journal/article/27/1/57/36156/Academic-Advisors-and-Students-with-Disabilities-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.gov/resources/disability-rights-guid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ov.texas.gov/organization/disabilities/higher_education#reha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955E84-8997-B8BF-4D60-1755BA30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1026A0-F144-A90F-9A29-857B7CF1D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3650" y="4740275"/>
            <a:ext cx="13220700" cy="1470025"/>
          </a:xfrm>
        </p:spPr>
        <p:txBody>
          <a:bodyPr>
            <a:noAutofit/>
          </a:bodyPr>
          <a:lstStyle/>
          <a:p>
            <a:r>
              <a:rPr lang="en-US" sz="7200" b="1" dirty="0"/>
              <a:t>Student Disability Services: Accommodations</a:t>
            </a:r>
            <a:endParaRPr lang="en-US" sz="7200" b="1" dirty="0">
              <a:effectLst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BE7871-3A2F-50F8-1B73-108DC4633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5700" y="7429500"/>
            <a:ext cx="10896600" cy="23241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Connie R. Watson | Parent &amp; Family Relations</a:t>
            </a:r>
          </a:p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Kimberly Rindlisbacher | Student Disability Services</a:t>
            </a:r>
          </a:p>
        </p:txBody>
      </p:sp>
    </p:spTree>
    <p:extLst>
      <p:ext uri="{BB962C8B-B14F-4D97-AF65-F5344CB8AC3E}">
        <p14:creationId xmlns:p14="http://schemas.microsoft.com/office/powerpoint/2010/main" val="3457473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4939FF5-89D8-E994-B86B-1D70223A1E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743329"/>
              </p:ext>
            </p:extLst>
          </p:nvPr>
        </p:nvGraphicFramePr>
        <p:xfrm>
          <a:off x="1415142" y="685800"/>
          <a:ext cx="15506592" cy="8894664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876648">
                  <a:extLst>
                    <a:ext uri="{9D8B030D-6E8A-4147-A177-3AD203B41FA5}">
                      <a16:colId xmlns:a16="http://schemas.microsoft.com/office/drawing/2014/main" val="3078072516"/>
                    </a:ext>
                  </a:extLst>
                </a:gridCol>
                <a:gridCol w="3876648">
                  <a:extLst>
                    <a:ext uri="{9D8B030D-6E8A-4147-A177-3AD203B41FA5}">
                      <a16:colId xmlns:a16="http://schemas.microsoft.com/office/drawing/2014/main" val="441895736"/>
                    </a:ext>
                  </a:extLst>
                </a:gridCol>
                <a:gridCol w="3876648">
                  <a:extLst>
                    <a:ext uri="{9D8B030D-6E8A-4147-A177-3AD203B41FA5}">
                      <a16:colId xmlns:a16="http://schemas.microsoft.com/office/drawing/2014/main" val="56522546"/>
                    </a:ext>
                  </a:extLst>
                </a:gridCol>
                <a:gridCol w="3876648">
                  <a:extLst>
                    <a:ext uri="{9D8B030D-6E8A-4147-A177-3AD203B41FA5}">
                      <a16:colId xmlns:a16="http://schemas.microsoft.com/office/drawing/2014/main" val="3219255492"/>
                    </a:ext>
                  </a:extLst>
                </a:gridCol>
              </a:tblGrid>
              <a:tr h="3375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Law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IDEA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Section 504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ADA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415707750"/>
                  </a:ext>
                </a:extLst>
              </a:tr>
              <a:tr h="6919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Full Name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Individuals with Disabilities Education Act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Section 504 of the Rehabilitation Act of 1973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Americans with Disabilities Act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450265392"/>
                  </a:ext>
                </a:extLst>
              </a:tr>
              <a:tr h="9114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Primary Purpose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Provides </a:t>
                      </a: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special education services</a:t>
                      </a: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and individualized instruction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Prevents discrimination and ensures </a:t>
                      </a: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equal opportunity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Broad </a:t>
                      </a: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civil rights law</a:t>
                      </a: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prohibiting disability discrimination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358990005"/>
                  </a:ext>
                </a:extLst>
              </a:tr>
              <a:tr h="13164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Who It Applies To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K–12 public schools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K–12 </a:t>
                      </a: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higher education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K–12, higher education, employment, public services, and public accommodations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2974707849"/>
                  </a:ext>
                </a:extLst>
              </a:tr>
              <a:tr h="9114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Who Is Covered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Students who meet </a:t>
                      </a: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specific disability categories</a:t>
                      </a: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and eligibility criteria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Any individual with a disability that substantially limits a major life activity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Any individual with a disability, record of disability, or perceived disability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2349574628"/>
                  </a:ext>
                </a:extLst>
              </a:tr>
              <a:tr h="6244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Type of Support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IEP</a:t>
                      </a: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(Individualized Education Program)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504 Plan</a:t>
                      </a: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u="sng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(K–12 only)</a:t>
                      </a:r>
                      <a:endParaRPr lang="en-US" sz="1800" b="1" i="1" u="sng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No formal plan required- Student initiates requests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186581080"/>
                  </a:ext>
                </a:extLst>
              </a:tr>
              <a:tr h="6919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Focus of Support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Educational success and progress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Equal access</a:t>
                      </a: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to programs and activities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Equal access and non-discrimination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3997246614"/>
                  </a:ext>
                </a:extLst>
              </a:tr>
              <a:tr h="8945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Services Provided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Specialized instruction, related services, accommodations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Accommodations and modifications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Reasonable accommodations and effective communication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2048641582"/>
                  </a:ext>
                </a:extLst>
              </a:tr>
              <a:tr h="6919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Assessment &amp; Accountability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Progress monitoring and educational goals required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No progress goals required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No educational progress requirements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289317777"/>
                  </a:ext>
                </a:extLst>
              </a:tr>
              <a:tr h="9114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Documentation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Required evaluations and ongoing review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Documentation of disability required</a:t>
                      </a: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Documentation may be requested, but varies by setting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990410506"/>
                  </a:ext>
                </a:extLst>
              </a:tr>
              <a:tr h="9114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After High School</a:t>
                      </a:r>
                      <a:endParaRPr lang="en-US" sz="180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Ends at graduation or age-out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504 Plans </a:t>
                      </a: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do not transfer/end at graduation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55647" marR="55647" marT="27824" marB="27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Becomes the </a:t>
                      </a:r>
                      <a:r>
                        <a:rPr lang="en-US" sz="18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primary protection</a:t>
                      </a:r>
                      <a:r>
                        <a:rPr lang="en-US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in higher education and beyond</a:t>
                      </a:r>
                    </a:p>
                  </a:txBody>
                  <a:tcPr marL="55647" marR="55647" marT="27824" marB="27824" anchor="ctr"/>
                </a:tc>
                <a:extLst>
                  <a:ext uri="{0D108BD9-81ED-4DB2-BD59-A6C34878D82A}">
                    <a16:rowId xmlns:a16="http://schemas.microsoft.com/office/drawing/2014/main" val="1231151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24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87EE4-78A1-6BAB-F855-89FD3F148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Application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32B1F-62F8-7DF4-A732-308559E9A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140" y="2146768"/>
            <a:ext cx="12344400" cy="7426724"/>
          </a:xfrm>
        </p:spPr>
        <p:txBody>
          <a:bodyPr/>
          <a:lstStyle/>
          <a:p>
            <a:pPr marL="685800" indent="-685800"/>
            <a:r>
              <a:rPr lang="en-US" sz="3600" dirty="0"/>
              <a:t>Any student who needs accommodations due to a disability must apply for services.  The application can be found on the home page of the website.  The application includes a questionnaire and prompts students to submit supporting documentation before submitting.  </a:t>
            </a:r>
          </a:p>
          <a:p>
            <a:pPr marL="685800" indent="-685800"/>
            <a:r>
              <a:rPr lang="en-US" sz="3600" dirty="0"/>
              <a:t>Once a student applies, they are assigned a Case Manager, and have an intake meeting where accommodations are discussed, and our process is reviewed. </a:t>
            </a:r>
          </a:p>
          <a:p>
            <a:pPr marL="685800" indent="-685800"/>
            <a:r>
              <a:rPr lang="en-US" sz="3600" dirty="0"/>
              <a:t>Students are responsible for requesting their accommodations each semester.</a:t>
            </a:r>
          </a:p>
        </p:txBody>
      </p:sp>
    </p:spTree>
    <p:extLst>
      <p:ext uri="{BB962C8B-B14F-4D97-AF65-F5344CB8AC3E}">
        <p14:creationId xmlns:p14="http://schemas.microsoft.com/office/powerpoint/2010/main" val="675607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3F4174-761C-F7C1-9766-543280BE1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9573" y="454648"/>
            <a:ext cx="18427147" cy="8818315"/>
          </a:xfr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3F45B823-0FBF-BE73-F181-629FEFC32717}"/>
              </a:ext>
            </a:extLst>
          </p:cNvPr>
          <p:cNvSpPr/>
          <p:nvPr/>
        </p:nvSpPr>
        <p:spPr>
          <a:xfrm rot="1607908">
            <a:off x="16148601" y="2338663"/>
            <a:ext cx="1555845" cy="229794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787920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3D25-0385-CF5C-815C-376E111F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409526"/>
            <a:ext cx="8229600" cy="1143000"/>
          </a:xfrm>
        </p:spPr>
        <p:txBody>
          <a:bodyPr/>
          <a:lstStyle/>
          <a:p>
            <a:r>
              <a:rPr lang="en-US" sz="5400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C3C1E-C3D0-38DC-0263-568F5F5DD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2416319"/>
            <a:ext cx="12344400" cy="6788945"/>
          </a:xfrm>
        </p:spPr>
        <p:txBody>
          <a:bodyPr/>
          <a:lstStyle/>
          <a:p>
            <a:r>
              <a:rPr lang="en-US" dirty="0"/>
              <a:t>High School 504 plan</a:t>
            </a:r>
          </a:p>
          <a:p>
            <a:r>
              <a:rPr lang="en-US" dirty="0"/>
              <a:t>IEP plan</a:t>
            </a:r>
          </a:p>
          <a:p>
            <a:pPr marL="542925" lvl="1" indent="-457200">
              <a:buFont typeface="Arial" panose="020B0604020202020204" pitchFamily="34" charset="0"/>
              <a:buChar char="•"/>
            </a:pPr>
            <a:r>
              <a:rPr lang="en-US" dirty="0"/>
              <a:t> FIE is helpful as well</a:t>
            </a:r>
          </a:p>
          <a:p>
            <a:r>
              <a:rPr lang="en-US" dirty="0"/>
              <a:t>Medical Documentation</a:t>
            </a:r>
          </a:p>
          <a:p>
            <a:r>
              <a:rPr lang="en-US" dirty="0"/>
              <a:t>Housing/dining specific documentation</a:t>
            </a:r>
          </a:p>
          <a:p>
            <a:r>
              <a:rPr lang="en-US" dirty="0">
                <a:hlinkClick r:id="rId2"/>
              </a:rPr>
              <a:t>https://www.depts.ttu.edu/sds/futurestudents/DocumentationGuidelines.php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3827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BA10D1-7327-6D30-B2B1-315DD204F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373" y="562356"/>
            <a:ext cx="13343834" cy="9165574"/>
          </a:xfrm>
        </p:spPr>
      </p:pic>
    </p:spTree>
    <p:extLst>
      <p:ext uri="{BB962C8B-B14F-4D97-AF65-F5344CB8AC3E}">
        <p14:creationId xmlns:p14="http://schemas.microsoft.com/office/powerpoint/2010/main" val="3498411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DDD4-E551-7039-9E5F-6D2FE9E4E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Other SDS Services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464CFE0-325D-5074-87C4-D48563D84B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24913" y="1810514"/>
          <a:ext cx="12760358" cy="8009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4281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102" y="359640"/>
            <a:ext cx="8020990" cy="845424"/>
          </a:xfrm>
          <a:prstGeom prst="rect">
            <a:avLst/>
          </a:prstGeom>
        </p:spPr>
        <p:txBody>
          <a:bodyPr vert="horz" wrap="square" lIns="0" tIns="14288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4288">
              <a:spcBef>
                <a:spcPts val="113"/>
              </a:spcBef>
            </a:pPr>
            <a:r>
              <a:rPr sz="5400" spc="-428" dirty="0"/>
              <a:t>Types</a:t>
            </a:r>
            <a:r>
              <a:rPr sz="5400" spc="-225" dirty="0"/>
              <a:t> </a:t>
            </a:r>
            <a:r>
              <a:rPr sz="5400" dirty="0"/>
              <a:t>of</a:t>
            </a:r>
            <a:r>
              <a:rPr sz="5400" spc="-230" dirty="0"/>
              <a:t> </a:t>
            </a:r>
            <a:r>
              <a:rPr sz="5400" spc="-180" dirty="0"/>
              <a:t>Disabilitie</a:t>
            </a:r>
            <a:r>
              <a:rPr lang="en-US" sz="5400" spc="-180" dirty="0"/>
              <a:t>s</a:t>
            </a:r>
            <a:endParaRPr sz="5400" spc="-350" dirty="0"/>
          </a:p>
        </p:txBody>
      </p:sp>
      <p:graphicFrame>
        <p:nvGraphicFramePr>
          <p:cNvPr id="14" name="TextBox 11">
            <a:extLst>
              <a:ext uri="{FF2B5EF4-FFF2-40B4-BE49-F238E27FC236}">
                <a16:creationId xmlns:a16="http://schemas.microsoft.com/office/drawing/2014/main" id="{33A1CE79-E167-6792-9CE2-03ACDBBC44FD}"/>
              </a:ext>
            </a:extLst>
          </p:cNvPr>
          <p:cNvGraphicFramePr/>
          <p:nvPr/>
        </p:nvGraphicFramePr>
        <p:xfrm>
          <a:off x="2834178" y="1552766"/>
          <a:ext cx="12619644" cy="854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A0C637C-7886-E28C-92C8-0DD6E7F4509D}"/>
              </a:ext>
            </a:extLst>
          </p:cNvPr>
          <p:cNvSpPr txBox="1"/>
          <p:nvPr/>
        </p:nvSpPr>
        <p:spPr>
          <a:xfrm>
            <a:off x="9454803" y="1666784"/>
            <a:ext cx="5999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chemeClr val="bg1"/>
                </a:solidFill>
              </a:rPr>
              <a:t>*This is not an exhaustive list, disabilities can be co-occurring (multiple disabilities)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AFB05-4F13-C456-7BF0-9CCB4D6B5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What is an Accommodation?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CB7C1D-96D9-6320-0432-E4847FB58DF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71800" y="2224088"/>
          <a:ext cx="12344400" cy="6788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7445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958" y="395086"/>
            <a:ext cx="9611328" cy="845424"/>
          </a:xfrm>
          <a:prstGeom prst="rect">
            <a:avLst/>
          </a:prstGeom>
        </p:spPr>
        <p:txBody>
          <a:bodyPr vert="horz" wrap="square" lIns="0" tIns="14288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4288">
              <a:spcBef>
                <a:spcPts val="113"/>
              </a:spcBef>
            </a:pPr>
            <a:r>
              <a:rPr sz="5400" spc="-230" dirty="0"/>
              <a:t>Accommodations </a:t>
            </a:r>
            <a:r>
              <a:rPr sz="5400" spc="-174" dirty="0"/>
              <a:t>Cannot: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9BB0DD6D-3677-81ED-A318-E8E1F402B9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713343"/>
              </p:ext>
            </p:extLst>
          </p:nvPr>
        </p:nvGraphicFramePr>
        <p:xfrm>
          <a:off x="2579843" y="1726943"/>
          <a:ext cx="13742453" cy="7627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742B6-4C55-CC1E-E9FE-E79F9395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86" y="29640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Comparison of High School VS College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5138E4-5D4B-71DE-D8D8-6B6BBE1E76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193365"/>
              </p:ext>
            </p:extLst>
          </p:nvPr>
        </p:nvGraphicFramePr>
        <p:xfrm>
          <a:off x="2024743" y="1962912"/>
          <a:ext cx="13636508" cy="5888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8254">
                  <a:extLst>
                    <a:ext uri="{9D8B030D-6E8A-4147-A177-3AD203B41FA5}">
                      <a16:colId xmlns:a16="http://schemas.microsoft.com/office/drawing/2014/main" val="3284828028"/>
                    </a:ext>
                  </a:extLst>
                </a:gridCol>
                <a:gridCol w="6818254">
                  <a:extLst>
                    <a:ext uri="{9D8B030D-6E8A-4147-A177-3AD203B41FA5}">
                      <a16:colId xmlns:a16="http://schemas.microsoft.com/office/drawing/2014/main" val="1853670705"/>
                    </a:ext>
                  </a:extLst>
                </a:gridCol>
              </a:tblGrid>
              <a:tr h="918413">
                <a:tc>
                  <a:txBody>
                    <a:bodyPr/>
                    <a:lstStyle/>
                    <a:p>
                      <a:r>
                        <a:rPr lang="en-US" sz="2700" dirty="0"/>
                        <a:t>Structured Time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Personal Freedom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530321928"/>
                  </a:ext>
                </a:extLst>
              </a:tr>
              <a:tr h="918413">
                <a:tc>
                  <a:txBody>
                    <a:bodyPr/>
                    <a:lstStyle/>
                    <a:p>
                      <a:r>
                        <a:rPr lang="en-US" sz="2700" dirty="0"/>
                        <a:t>Mandatory and Free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Voluntary and Expensive 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256028072"/>
                  </a:ext>
                </a:extLst>
              </a:tr>
              <a:tr h="918413">
                <a:tc>
                  <a:txBody>
                    <a:bodyPr/>
                    <a:lstStyle/>
                    <a:p>
                      <a:r>
                        <a:rPr lang="en-US" sz="2700" dirty="0"/>
                        <a:t>Time is structured by others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Time management falls on the student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405912514"/>
                  </a:ext>
                </a:extLst>
              </a:tr>
              <a:tr h="1566705">
                <a:tc>
                  <a:txBody>
                    <a:bodyPr/>
                    <a:lstStyle/>
                    <a:p>
                      <a:r>
                        <a:rPr lang="en-US" sz="2700" dirty="0"/>
                        <a:t>Need money for special purchases or events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Neet money to meet basic needs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640733637"/>
                  </a:ext>
                </a:extLst>
              </a:tr>
              <a:tr h="1566705">
                <a:tc>
                  <a:txBody>
                    <a:bodyPr/>
                    <a:lstStyle/>
                    <a:p>
                      <a:r>
                        <a:rPr lang="en-US" sz="2700" dirty="0"/>
                        <a:t>Teachers/Parents monitor progress/attendance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Student is responsible for progress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4577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40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A9BE8-A701-6B19-75CA-192D5812D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1" y="0"/>
            <a:ext cx="11272838" cy="1714500"/>
          </a:xfrm>
        </p:spPr>
        <p:txBody>
          <a:bodyPr/>
          <a:lstStyle/>
          <a:p>
            <a:r>
              <a:rPr lang="en-US" sz="5400" dirty="0"/>
              <a:t>Welcome Participants!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EB486-2668-3292-633F-02F796A7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2198111"/>
            <a:ext cx="12344400" cy="67889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685800"/>
            <a:r>
              <a:rPr lang="en-US" sz="4200" i="1" dirty="0"/>
              <a:t>Please make sure your microphone is muted.  Please type all questions in the Q&amp;A Chat.</a:t>
            </a:r>
            <a:endParaRPr lang="en-US" sz="4200" i="1" dirty="0">
              <a:ea typeface="Calibri"/>
              <a:cs typeface="Calibri"/>
            </a:endParaRPr>
          </a:p>
          <a:p>
            <a:pPr marL="685800" indent="-685800"/>
            <a:r>
              <a:rPr lang="en-US" sz="4200" i="1" dirty="0"/>
              <a:t>The presentation will be recorded if you are unable to stay for the entire meeting.</a:t>
            </a:r>
          </a:p>
          <a:p>
            <a:pPr marL="685800" indent="-685800"/>
            <a:r>
              <a:rPr lang="en-US" sz="4200" i="1" dirty="0"/>
              <a:t>This is a public forum; please do not share any personal information in accordance with HIPAA &amp; FERPA guidelines.</a:t>
            </a:r>
          </a:p>
        </p:txBody>
      </p:sp>
    </p:spTree>
    <p:extLst>
      <p:ext uri="{BB962C8B-B14F-4D97-AF65-F5344CB8AC3E}">
        <p14:creationId xmlns:p14="http://schemas.microsoft.com/office/powerpoint/2010/main" val="814753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AF84C-8BF7-0B4A-A21C-F7AF358C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9755-B7C6-DC17-8B76-0C1981CAF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/>
              <a:t>Comparison of High School VS College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7CE1C3C-BF1F-16B4-FD83-9986B79896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798734"/>
              </p:ext>
            </p:extLst>
          </p:nvPr>
        </p:nvGraphicFramePr>
        <p:xfrm>
          <a:off x="2275114" y="2093541"/>
          <a:ext cx="14133472" cy="6505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6736">
                  <a:extLst>
                    <a:ext uri="{9D8B030D-6E8A-4147-A177-3AD203B41FA5}">
                      <a16:colId xmlns:a16="http://schemas.microsoft.com/office/drawing/2014/main" val="3284828028"/>
                    </a:ext>
                  </a:extLst>
                </a:gridCol>
                <a:gridCol w="7066736">
                  <a:extLst>
                    <a:ext uri="{9D8B030D-6E8A-4147-A177-3AD203B41FA5}">
                      <a16:colId xmlns:a16="http://schemas.microsoft.com/office/drawing/2014/main" val="1853670705"/>
                    </a:ext>
                  </a:extLst>
                </a:gridCol>
              </a:tblGrid>
              <a:tr h="831539">
                <a:tc>
                  <a:txBody>
                    <a:bodyPr/>
                    <a:lstStyle/>
                    <a:p>
                      <a:r>
                        <a:rPr lang="en-US" sz="2700" dirty="0"/>
                        <a:t>Tests in HS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Exams in College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530321928"/>
                  </a:ext>
                </a:extLst>
              </a:tr>
              <a:tr h="1418507">
                <a:tc>
                  <a:txBody>
                    <a:bodyPr/>
                    <a:lstStyle/>
                    <a:p>
                      <a:r>
                        <a:rPr lang="en-US" sz="2700" dirty="0"/>
                        <a:t>Frequent- typically smaller amounts of materials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Infrequent- typically include large amounts of material/ might be cumulative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256028072"/>
                  </a:ext>
                </a:extLst>
              </a:tr>
              <a:tr h="1418507">
                <a:tc>
                  <a:txBody>
                    <a:bodyPr/>
                    <a:lstStyle/>
                    <a:p>
                      <a:r>
                        <a:rPr lang="en-US" sz="2700" dirty="0"/>
                        <a:t>Make-up and retests are often available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Retests are often not available, make-ups are arranged with the professor if allowed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405912514"/>
                  </a:ext>
                </a:extLst>
              </a:tr>
              <a:tr h="1418507">
                <a:tc>
                  <a:txBody>
                    <a:bodyPr/>
                    <a:lstStyle/>
                    <a:p>
                      <a:r>
                        <a:rPr lang="en-US" sz="2700" dirty="0"/>
                        <a:t>Reviews might be given with important concepts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Students are responsible for organizing materials and studying on their own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640733637"/>
                  </a:ext>
                </a:extLst>
              </a:tr>
              <a:tr h="1418507">
                <a:tc>
                  <a:txBody>
                    <a:bodyPr/>
                    <a:lstStyle/>
                    <a:p>
                      <a:r>
                        <a:rPr lang="en-US" sz="2700" dirty="0"/>
                        <a:t>Mastery is often reproducing what you were taught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Mastery is often applying what you’ve learned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4577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241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D491-80D9-1D1E-06C6-2C7C91606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D95EE-7E4D-90E8-C880-EA00B0E1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/>
              <a:t>Comparison of High School VS College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152468-7D30-2CC9-FA44-094564135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412136"/>
              </p:ext>
            </p:extLst>
          </p:nvPr>
        </p:nvGraphicFramePr>
        <p:xfrm>
          <a:off x="1415143" y="2147969"/>
          <a:ext cx="15508408" cy="5533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4204">
                  <a:extLst>
                    <a:ext uri="{9D8B030D-6E8A-4147-A177-3AD203B41FA5}">
                      <a16:colId xmlns:a16="http://schemas.microsoft.com/office/drawing/2014/main" val="3284828028"/>
                    </a:ext>
                  </a:extLst>
                </a:gridCol>
                <a:gridCol w="7754204">
                  <a:extLst>
                    <a:ext uri="{9D8B030D-6E8A-4147-A177-3AD203B41FA5}">
                      <a16:colId xmlns:a16="http://schemas.microsoft.com/office/drawing/2014/main" val="1853670705"/>
                    </a:ext>
                  </a:extLst>
                </a:gridCol>
              </a:tblGrid>
              <a:tr h="704598">
                <a:tc>
                  <a:txBody>
                    <a:bodyPr/>
                    <a:lstStyle/>
                    <a:p>
                      <a:r>
                        <a:rPr lang="en-US" sz="2700" dirty="0"/>
                        <a:t>Grades in HS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Grades in College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530321928"/>
                  </a:ext>
                </a:extLst>
              </a:tr>
              <a:tr h="1201962">
                <a:tc>
                  <a:txBody>
                    <a:bodyPr/>
                    <a:lstStyle/>
                    <a:p>
                      <a:r>
                        <a:rPr lang="en-US" sz="2700" dirty="0"/>
                        <a:t>Consistent homework grades can help raise averages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Tests/major assignments typically are the largest grades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256028072"/>
                  </a:ext>
                </a:extLst>
              </a:tr>
              <a:tr h="1201962">
                <a:tc>
                  <a:txBody>
                    <a:bodyPr/>
                    <a:lstStyle/>
                    <a:p>
                      <a:r>
                        <a:rPr lang="en-US" sz="2700" dirty="0"/>
                        <a:t>First/low test scores might not adversely effect final grades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Might be hard to recover from a low test grade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405912514"/>
                  </a:ext>
                </a:extLst>
              </a:tr>
              <a:tr h="1720049">
                <a:tc>
                  <a:txBody>
                    <a:bodyPr/>
                    <a:lstStyle/>
                    <a:p>
                      <a:r>
                        <a:rPr lang="en-US" sz="2700" dirty="0"/>
                        <a:t>Student can often graduate with D’s or higher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Grades must meet your major/College’s expectations.  Standards are typically at least a 2.0 (C average), or higher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640733637"/>
                  </a:ext>
                </a:extLst>
              </a:tr>
              <a:tr h="704598">
                <a:tc>
                  <a:txBody>
                    <a:bodyPr/>
                    <a:lstStyle/>
                    <a:p>
                      <a:r>
                        <a:rPr lang="en-US" sz="2700" dirty="0"/>
                        <a:t>Effort Counts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2700" dirty="0"/>
                        <a:t>Results Count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45771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4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C6E91-140A-C171-D1CE-B0495F5AF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9383" y="1911928"/>
            <a:ext cx="9272294" cy="7570898"/>
          </a:xfrm>
        </p:spPr>
        <p:txBody>
          <a:bodyPr/>
          <a:lstStyle/>
          <a:p>
            <a:pPr algn="ctr"/>
            <a:r>
              <a:rPr lang="en-US" dirty="0"/>
              <a:t>Contact SDS</a:t>
            </a:r>
          </a:p>
          <a:p>
            <a:pPr algn="ctr"/>
            <a:r>
              <a:rPr lang="en-US" dirty="0">
                <a:hlinkClick r:id="rId2"/>
              </a:rPr>
              <a:t>sds@ttu.edu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806-742-2405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Contact Me:</a:t>
            </a:r>
          </a:p>
          <a:p>
            <a:pPr algn="ctr"/>
            <a:r>
              <a:rPr lang="en-US" dirty="0"/>
              <a:t>Kimberly Rindlisbacher</a:t>
            </a:r>
          </a:p>
          <a:p>
            <a:pPr algn="ctr"/>
            <a:r>
              <a:rPr lang="en-US" dirty="0">
                <a:hlinkClick r:id="rId3"/>
              </a:rPr>
              <a:t>Kirindli@ttu.edu</a:t>
            </a:r>
            <a:r>
              <a:rPr lang="en-US" dirty="0"/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B43C70-89BE-FDF4-BD42-576D23E5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39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tx1">
                <a:lumMod val="65000"/>
                <a:lumOff val="35000"/>
              </a:schemeClr>
            </a:gs>
            <a:gs pos="83000">
              <a:schemeClr val="tx1">
                <a:lumMod val="65000"/>
                <a:lumOff val="3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1638" y="0"/>
            <a:ext cx="14944725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2496" y="0"/>
            <a:ext cx="14923008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6E00-5C4B-B390-6E49-72A0FB61D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970" y="2298036"/>
            <a:ext cx="13716000" cy="4146042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algn="ctr" defTabSz="1371600"/>
            <a:r>
              <a:rPr lang="en-US" sz="10800" b="1">
                <a:latin typeface="Avenir Next LT Pro" panose="020B0504020202020204" pitchFamily="34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54747-7FE9-6E1E-D1C9-E617E58AF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378" y="5895976"/>
            <a:ext cx="12387264" cy="947738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marL="0" indent="0" algn="ctr" defTabSz="1371600">
              <a:buNone/>
            </a:pPr>
            <a:r>
              <a:rPr lang="en-US" b="1" kern="1200">
                <a:solidFill>
                  <a:schemeClr val="tx1"/>
                </a:solidFill>
                <a:latin typeface="Avenir Next LT Pro" panose="020B0504020202020204" pitchFamily="34" charset="0"/>
              </a:rPr>
              <a:t>Use the Zoom Q&amp;A feature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840" y="8287179"/>
            <a:ext cx="7132320" cy="411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6438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8D3A5C-5956-E736-6C12-B633B3097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3E2984-3FFE-4AA1-C9AE-0A08C0F30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823" y="4056211"/>
            <a:ext cx="3211166" cy="3211166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6040DAC-6BD3-98AE-9298-7837E5BF0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Take Our Survey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6E5492C5-3708-AB2A-60C4-B4C527A69C7F}"/>
              </a:ext>
            </a:extLst>
          </p:cNvPr>
          <p:cNvSpPr txBox="1">
            <a:spLocks/>
          </p:cNvSpPr>
          <p:nvPr/>
        </p:nvSpPr>
        <p:spPr>
          <a:xfrm>
            <a:off x="1257300" y="3619500"/>
            <a:ext cx="7613512" cy="457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Next: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Finishing Touches with PFR – August 5 </a:t>
            </a:r>
          </a:p>
        </p:txBody>
      </p:sp>
      <p:pic>
        <p:nvPicPr>
          <p:cNvPr id="11" name="Picture 10" descr="A black arrow and text that says &quot;Scan me&quot; pointing to another picture.">
            <a:extLst>
              <a:ext uri="{FF2B5EF4-FFF2-40B4-BE49-F238E27FC236}">
                <a16:creationId xmlns:a16="http://schemas.microsoft.com/office/drawing/2014/main" id="{3E91C016-D615-0C0A-2DD6-DADCB8223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70" y="5664958"/>
            <a:ext cx="1766609" cy="1774175"/>
          </a:xfrm>
          <a:prstGeom prst="rect">
            <a:avLst/>
          </a:prstGeom>
        </p:spPr>
      </p:pic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CFC86875-FB58-4D8D-98DB-958327739FE0}"/>
              </a:ext>
            </a:extLst>
          </p:cNvPr>
          <p:cNvSpPr txBox="1">
            <a:spLocks/>
          </p:cNvSpPr>
          <p:nvPr/>
        </p:nvSpPr>
        <p:spPr>
          <a:xfrm>
            <a:off x="419100" y="8545720"/>
            <a:ext cx="17449800" cy="1071830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85000" lnSpcReduction="20000"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Parent and Family Relations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parent@ttu.edu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Disability Services</a:t>
            </a:r>
          </a:p>
          <a:p>
            <a:pPr marL="0" lvl="0" indent="0" algn="ctr">
              <a:buNone/>
              <a:defRPr/>
            </a:pPr>
            <a:r>
              <a:rPr lang="en-US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sds@ttu.edu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0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768443" y="1883664"/>
            <a:ext cx="13212128" cy="2774061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5400" dirty="0"/>
              <a:t>Preparing for Higher Education</a:t>
            </a:r>
            <a:br>
              <a:rPr lang="en-US" sz="5400" dirty="0"/>
            </a:br>
            <a:r>
              <a:rPr lang="en-US" sz="5400" dirty="0"/>
              <a:t>Student Disability Services</a:t>
            </a:r>
            <a:endParaRPr lang="en-US" sz="2400" dirty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638795" y="5143500"/>
            <a:ext cx="6472802" cy="3059904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normAutofit fontScale="77500" lnSpcReduction="20000"/>
          </a:bodyPr>
          <a:lstStyle/>
          <a:p>
            <a:r>
              <a:rPr lang="en-US" sz="3000" dirty="0"/>
              <a:t>Kimberly Rindlisbacher, M. Ed. </a:t>
            </a:r>
          </a:p>
          <a:p>
            <a:r>
              <a:rPr lang="en-US" sz="3000" i="1" dirty="0"/>
              <a:t>Administrator/Case Manager</a:t>
            </a:r>
          </a:p>
          <a:p>
            <a:endParaRPr lang="en-US" sz="3000" i="1" dirty="0"/>
          </a:p>
          <a:p>
            <a:r>
              <a:rPr lang="en-US" sz="3000" dirty="0"/>
              <a:t>Abbi May, M. Ed. </a:t>
            </a:r>
          </a:p>
          <a:p>
            <a:r>
              <a:rPr lang="en-US" sz="3000" i="1" dirty="0"/>
              <a:t>Program Director/Case Manager</a:t>
            </a:r>
          </a:p>
          <a:p>
            <a:endParaRPr lang="en-US" sz="3000" i="1" dirty="0"/>
          </a:p>
          <a:p>
            <a:r>
              <a:rPr lang="en-US" sz="3000" dirty="0"/>
              <a:t>Stephanie Nelson, MA, LPC</a:t>
            </a:r>
          </a:p>
          <a:p>
            <a:r>
              <a:rPr lang="en-US" sz="3000" i="1" dirty="0"/>
              <a:t>Assistant Director/Case Manager</a:t>
            </a:r>
          </a:p>
          <a:p>
            <a:endParaRPr lang="en-US" sz="3000" i="1" dirty="0"/>
          </a:p>
        </p:txBody>
      </p:sp>
      <p:pic>
        <p:nvPicPr>
          <p:cNvPr id="20482" name="Picture 7" descr="bell-tower"/>
          <p:cNvPicPr>
            <a:picLocks noChangeAspect="1" noChangeArrowheads="1"/>
          </p:cNvPicPr>
          <p:nvPr/>
        </p:nvPicPr>
        <p:blipFill>
          <a:blip r:embed="rId2"/>
          <a:srcRect r="172" b="9528"/>
          <a:stretch>
            <a:fillRect/>
          </a:stretch>
        </p:blipFill>
        <p:spPr bwMode="auto">
          <a:xfrm>
            <a:off x="2657606" y="5555025"/>
            <a:ext cx="276463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911F95-4189-9721-8756-10A03770D46E}"/>
              </a:ext>
            </a:extLst>
          </p:cNvPr>
          <p:cNvSpPr txBox="1"/>
          <p:nvPr/>
        </p:nvSpPr>
        <p:spPr>
          <a:xfrm>
            <a:off x="13111596" y="9475864"/>
            <a:ext cx="27570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accent3"/>
                </a:solidFill>
                <a:latin typeface="Times New Roman" panose="02020603050405020304" pitchFamily="18" charset="0"/>
              </a:rPr>
              <a:t>01/29/2026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91C1-3A51-C5F8-0808-098B2641C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Learning Outcomes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9CD8A6-401A-8C27-BCC4-B435BB8B73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71800" y="2211314"/>
          <a:ext cx="12344400" cy="6788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824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2291A-1FCE-7C1A-791D-DE3DD6306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10C93-149E-FD2A-2A68-45A2BE7CD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952"/>
            <a:ext cx="5464629" cy="1143000"/>
          </a:xfrm>
        </p:spPr>
        <p:txBody>
          <a:bodyPr/>
          <a:lstStyle/>
          <a:p>
            <a:r>
              <a:rPr lang="en-US" sz="5400" dirty="0"/>
              <a:t>Fast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CA886-84F0-85F0-C7DA-89C270C0E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00" y="2058914"/>
            <a:ext cx="12344400" cy="6788945"/>
          </a:xfrm>
        </p:spPr>
        <p:txBody>
          <a:bodyPr>
            <a:normAutofit lnSpcReduction="10000"/>
          </a:bodyPr>
          <a:lstStyle/>
          <a:p>
            <a:pPr lvl="2" indent="-514350">
              <a:buClr>
                <a:schemeClr val="bg1"/>
              </a:buClr>
            </a:pPr>
            <a:r>
              <a:rPr lang="en-US" sz="3600" dirty="0">
                <a:latin typeface="Times New Roman" panose="02020603050405020304" pitchFamily="18" charset="0"/>
              </a:rPr>
              <a:t>According to the National Center for Educational Statistics, "in 2019-2020, around 21 percent of undergraduates and 11 percent of postbaccalaureate students reported having disabilities" (NCES).</a:t>
            </a:r>
          </a:p>
          <a:p>
            <a:pPr lvl="2" indent="-514350">
              <a:buClr>
                <a:schemeClr val="bg1"/>
              </a:buClr>
            </a:pPr>
            <a:r>
              <a:rPr lang="en-US" sz="3600" dirty="0">
                <a:latin typeface="Times New Roman" panose="02020603050405020304" pitchFamily="18" charset="0"/>
                <a:cs typeface="Times New Roman"/>
              </a:rPr>
              <a:t>Only about 1/3 of students who have a disability register for accommodations in higher education.</a:t>
            </a:r>
          </a:p>
          <a:p>
            <a:pPr marL="600075" lvl="2" indent="0">
              <a:buClr>
                <a:schemeClr val="bg1"/>
              </a:buClr>
              <a:buNone/>
            </a:pPr>
            <a:endParaRPr lang="en-US" sz="3600" dirty="0">
              <a:latin typeface="Times New Roman" panose="02020603050405020304" pitchFamily="18" charset="0"/>
              <a:cs typeface="Times New Roman"/>
            </a:endParaRPr>
          </a:p>
          <a:p>
            <a:pPr marL="600075" lvl="2" indent="0">
              <a:buClr>
                <a:schemeClr val="bg1"/>
              </a:buClr>
              <a:buNone/>
            </a:pPr>
            <a:endParaRPr lang="en-US" sz="3600" dirty="0">
              <a:latin typeface="Times New Roman" panose="02020603050405020304" pitchFamily="18" charset="0"/>
              <a:cs typeface="Times New Roman"/>
            </a:endParaRPr>
          </a:p>
          <a:p>
            <a:pPr marL="600075" lvl="2" indent="0">
              <a:buClr>
                <a:schemeClr val="bg1"/>
              </a:buClr>
              <a:buNone/>
            </a:pPr>
            <a:endParaRPr lang="en-US" sz="3600" dirty="0">
              <a:latin typeface="Times New Roman" panose="02020603050405020304" pitchFamily="18" charset="0"/>
              <a:cs typeface="Times New Roman"/>
            </a:endParaRPr>
          </a:p>
          <a:p>
            <a:pPr marL="600075" lvl="2" indent="0">
              <a:buClr>
                <a:schemeClr val="bg1"/>
              </a:buClr>
              <a:buNone/>
            </a:pPr>
            <a:endParaRPr lang="en-US" sz="3600" dirty="0">
              <a:latin typeface="Times New Roman" panose="02020603050405020304" pitchFamily="18" charset="0"/>
              <a:cs typeface="Times New Roman"/>
            </a:endParaRPr>
          </a:p>
          <a:p>
            <a:pPr marL="85725" lvl="1" indent="0">
              <a:buClr>
                <a:schemeClr val="bg1"/>
              </a:buClr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/>
                <a:hlinkClick r:id="rId2"/>
              </a:rPr>
              <a:t>https://nces.ed.gov/whatsnew/press_releases/4_26_2022.asp</a:t>
            </a:r>
            <a:r>
              <a:rPr lang="en-US" sz="1800" dirty="0">
                <a:latin typeface="Times New Roman" panose="02020603050405020304" pitchFamily="18" charset="0"/>
                <a:cs typeface="Times New Roman"/>
              </a:rPr>
              <a:t> </a:t>
            </a:r>
          </a:p>
          <a:p>
            <a:pPr marL="85725" lvl="1" indent="0">
              <a:buClr>
                <a:schemeClr val="bg1"/>
              </a:buClr>
              <a:buNone/>
            </a:pPr>
            <a:r>
              <a:rPr lang="en-US" sz="1800" u="sng" dirty="0">
                <a:solidFill>
                  <a:srgbClr val="467886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https://nces.ed.gov/fastfacts/display.asp?id=60</a:t>
            </a:r>
            <a:endParaRPr lang="en-US" sz="1800" dirty="0">
              <a:latin typeface="Times New Roman" panose="02020603050405020304" pitchFamily="18" charset="0"/>
              <a:cs typeface="Times New Roman"/>
            </a:endParaRPr>
          </a:p>
          <a:p>
            <a:pPr marL="85725" lvl="1" indent="0">
              <a:buClr>
                <a:schemeClr val="bg1"/>
              </a:buClr>
              <a:buNone/>
            </a:pPr>
            <a:r>
              <a:rPr lang="en-US" sz="1800" dirty="0">
                <a:cs typeface="Times New Roman"/>
                <a:hlinkClick r:id="rId4"/>
              </a:rPr>
              <a:t>https://meridian.allenpress.com/nacada-journal/article/27/1/57/36156/Academic-Advisors-and-Students-with-Disabilities-A</a:t>
            </a:r>
            <a:r>
              <a:rPr lang="en-US" sz="1800" dirty="0">
                <a:latin typeface="Times New Roman" panose="02020603050405020304" pitchFamily="18" charset="0"/>
                <a:cs typeface="Times New Roman"/>
              </a:rPr>
              <a:t> </a:t>
            </a:r>
            <a:endParaRPr lang="en-US" sz="1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7387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9A298-688E-A522-5712-6B481B6C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48" y="223157"/>
            <a:ext cx="11715149" cy="1714500"/>
          </a:xfrm>
        </p:spPr>
        <p:txBody>
          <a:bodyPr/>
          <a:lstStyle/>
          <a:p>
            <a:r>
              <a:rPr lang="en-US" sz="5400" dirty="0"/>
              <a:t>Americans with Disabilities Act (ADA)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9F798-0A77-88CF-5543-A90C9D27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5234" y="2121494"/>
            <a:ext cx="12344400" cy="67889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 </a:t>
            </a:r>
            <a:r>
              <a:rPr lang="en-US" dirty="0"/>
              <a:t>The ADA is a federal civil rights law designed </a:t>
            </a:r>
            <a:endParaRPr lang="en-US"/>
          </a:p>
          <a:p>
            <a:pPr lvl="1">
              <a:buFont typeface="Wingdings" pitchFamily="34" charset="0"/>
              <a:buChar char="§"/>
            </a:pPr>
            <a:r>
              <a:rPr lang="en-US" dirty="0"/>
              <a:t>to provide </a:t>
            </a:r>
            <a:r>
              <a:rPr lang="en-US" b="1" dirty="0"/>
              <a:t>equal opportunity</a:t>
            </a:r>
            <a:r>
              <a:rPr lang="en-US" dirty="0"/>
              <a:t> for qualified individuals with disabilities, including students. 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Wingdings" pitchFamily="34" charset="0"/>
              <a:buChar char="§"/>
            </a:pPr>
            <a:r>
              <a:rPr lang="en-US" dirty="0"/>
              <a:t>to prohibit discrimination on the basis of a qualified disability.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Wingdings" pitchFamily="34" charset="0"/>
              <a:buChar char="§"/>
            </a:pPr>
            <a:r>
              <a:rPr lang="en-US" dirty="0"/>
              <a:t>to ensure that qualified disabled students can have </a:t>
            </a:r>
            <a:r>
              <a:rPr lang="en-US" b="1" dirty="0"/>
              <a:t>equal access and opportunity</a:t>
            </a:r>
            <a:r>
              <a:rPr lang="en-US" dirty="0"/>
              <a:t> for participation in the programs, services and activities offered by a recipient of federal financial assistance. </a:t>
            </a:r>
            <a:endParaRPr lang="en-US" dirty="0">
              <a:ea typeface="Calibri"/>
              <a:cs typeface="Calibri"/>
            </a:endParaRPr>
          </a:p>
          <a:p>
            <a:pPr marL="0" indent="0">
              <a:buNone/>
              <a:defRPr/>
            </a:pPr>
            <a:r>
              <a:rPr lang="en-US" sz="3000" u="sng" dirty="0">
                <a:solidFill>
                  <a:srgbClr val="0563C1"/>
                </a:solidFill>
                <a:latin typeface="Times New Roman" panose="02020603050405020304" pitchFamily="18" charset="0"/>
                <a:hlinkClick r:id="rId3"/>
              </a:rPr>
              <a:t>https://www.ada.gov/resources/disability-rights-guide/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sz="3000" dirty="0">
              <a:latin typeface="Times New Roman" panose="02020603050405020304" pitchFamily="18" charset="0"/>
            </a:endParaRPr>
          </a:p>
          <a:p>
            <a:endParaRPr lang="en-US" b="0" i="0" dirty="0">
              <a:effectLst/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83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77F4B-8D65-4477-8198-A585C0E75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9F21-C624-4903-71E6-DE08CC2F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77" y="255814"/>
            <a:ext cx="11715149" cy="1714500"/>
          </a:xfrm>
        </p:spPr>
        <p:txBody>
          <a:bodyPr/>
          <a:lstStyle/>
          <a:p>
            <a:r>
              <a:rPr lang="en-US" sz="5400" dirty="0"/>
              <a:t>Section 504 of the Rehabilitation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66BDA-3D76-E091-5ACC-F8452E942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5234" y="1972418"/>
            <a:ext cx="12344400" cy="678894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Section 504 of the Rehabilitation Act of 1973 is a law that protects individuals from discrimination.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Subpart D applies to K-12 schools.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 </a:t>
            </a:r>
            <a:r>
              <a:rPr lang="en-US" sz="3600" b="1" dirty="0"/>
              <a:t>504 Plan is developed for K-12 students</a:t>
            </a:r>
            <a:r>
              <a:rPr lang="en-US" sz="3600" dirty="0"/>
              <a:t> needing certain accommodations and modifications to either the physical space in the school or the learning environment.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Subpart E applies to post-secondary institutions and </a:t>
            </a:r>
            <a:r>
              <a:rPr lang="en-US" sz="3600" b="1" dirty="0"/>
              <a:t>ensures that students have the same opportunities as their non-disabled peers.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276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96286-3057-F549-E71F-CAAF7BFD9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C08F-4D2C-A6AA-31F1-736D50A2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05" y="212271"/>
            <a:ext cx="11715149" cy="171450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Section 504 of the Rehabilitation Act Part 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18439-FCDB-7708-FB12-D602E17B0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930" y="2304928"/>
            <a:ext cx="12344400" cy="678894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Mandates that institutions receiving federal funding cannot discriminate against students with disabilities and must ensure they have </a:t>
            </a:r>
            <a:r>
              <a:rPr lang="en-US" sz="3600" b="1" dirty="0"/>
              <a:t>equal access</a:t>
            </a:r>
            <a:r>
              <a:rPr lang="en-US" sz="3600" dirty="0"/>
              <a:t> to programs and services. This includes accommodations for academic adjustments, housing, financial assistance, and non-academic activities.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Unlike K-12 education, Section 504 in postsecondary settings focuses on </a:t>
            </a:r>
            <a:r>
              <a:rPr lang="en-US" sz="3600" b="1" dirty="0"/>
              <a:t>providing access</a:t>
            </a:r>
            <a:r>
              <a:rPr lang="en-US" sz="3600" dirty="0"/>
              <a:t> to opportunities, while </a:t>
            </a:r>
            <a:r>
              <a:rPr lang="en-US" sz="3600" b="1" dirty="0"/>
              <a:t>the student's success is largely their own responsibility. </a:t>
            </a:r>
            <a:endParaRPr lang="en-US" sz="3600" dirty="0"/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2400" u="sng" dirty="0">
                <a:solidFill>
                  <a:srgbClr val="0563C1"/>
                </a:solidFill>
                <a:latin typeface="Times New Roman" panose="02020603050405020304" pitchFamily="18" charset="0"/>
                <a:hlinkClick r:id="rId3"/>
              </a:rPr>
              <a:t>https://gov.texas.gov/organization/disabilities/higher_education#rehab</a:t>
            </a:r>
            <a:r>
              <a:rPr lang="en-US" sz="2400" u="sng" dirty="0">
                <a:solidFill>
                  <a:srgbClr val="0563C1"/>
                </a:solidFill>
                <a:latin typeface="Times New Roman" panose="02020603050405020304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67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3D09-0055-310A-D43F-D91B895C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40" y="277586"/>
            <a:ext cx="11602100" cy="1714500"/>
          </a:xfrm>
        </p:spPr>
        <p:txBody>
          <a:bodyPr/>
          <a:lstStyle/>
          <a:p>
            <a:r>
              <a:rPr lang="en-US" sz="4800" dirty="0"/>
              <a:t>Individuals with Disabilities Education Act (IDEA)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65D43F5-A4F2-8CDB-3A95-3D899E462A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48516" y="1995176"/>
            <a:ext cx="12790968" cy="734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/>
              <a:t>IDEA ensures a Free Appropriate Public Education (FAPE) for eligible students with disabilities through individualized services in K–12 public schools.</a:t>
            </a:r>
          </a:p>
          <a:p>
            <a:pPr marL="0" indent="0"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/>
              <a:t>Focuses on special education and related services, not just access or non-discrimination.</a:t>
            </a:r>
          </a:p>
          <a:p>
            <a:pPr marL="0" indent="0"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/>
              <a:t>Requires an Individualized Education Program (IEP) and education in the Least Restrictive Environment (LRE).</a:t>
            </a:r>
          </a:p>
          <a:p>
            <a:pPr marL="0" indent="0"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/>
              <a:t>Emphasizes meaningful educational progress and success, with accountability influenced by No Child Left Behind (standards, assessments, and high expectations).</a:t>
            </a:r>
          </a:p>
          <a:p>
            <a:pPr marL="0" indent="0" defTabSz="13716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/>
              <a:t>Does not transfer to higher education; after graduation or age-out, protections shift to ADA and Section 504(part E), which focus on equal access.</a:t>
            </a:r>
          </a:p>
        </p:txBody>
      </p:sp>
    </p:spTree>
    <p:extLst>
      <p:ext uri="{BB962C8B-B14F-4D97-AF65-F5344CB8AC3E}">
        <p14:creationId xmlns:p14="http://schemas.microsoft.com/office/powerpoint/2010/main" val="230622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8">
      <a:dk1>
        <a:sysClr val="windowText" lastClr="000000"/>
      </a:dk1>
      <a:lt1>
        <a:sysClr val="window" lastClr="FFFFFF"/>
      </a:lt1>
      <a:dk2>
        <a:srgbClr val="C00000"/>
      </a:dk2>
      <a:lt2>
        <a:srgbClr val="E7E6E6"/>
      </a:lt2>
      <a:accent1>
        <a:srgbClr val="C00000"/>
      </a:accent1>
      <a:accent2>
        <a:srgbClr val="FF0000"/>
      </a:accent2>
      <a:accent3>
        <a:srgbClr val="A5A5A5"/>
      </a:accent3>
      <a:accent4>
        <a:srgbClr val="C490AA"/>
      </a:accent4>
      <a:accent5>
        <a:srgbClr val="3F3F3F"/>
      </a:accent5>
      <a:accent6>
        <a:srgbClr val="AEABAB"/>
      </a:accent6>
      <a:hlink>
        <a:srgbClr val="D0CEC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mpac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3397F3B5F6F488296E000CDEAC546" ma:contentTypeVersion="19" ma:contentTypeDescription="Create a new document." ma:contentTypeScope="" ma:versionID="10d408ddd50822fbe16ddd7f67e94fe7">
  <xsd:schema xmlns:xsd="http://www.w3.org/2001/XMLSchema" xmlns:xs="http://www.w3.org/2001/XMLSchema" xmlns:p="http://schemas.microsoft.com/office/2006/metadata/properties" xmlns:ns2="923a23ed-d79d-4ffa-87bc-a3509c3f15f5" xmlns:ns3="7cb78acf-9f79-4311-be65-09aa57c3a9c9" targetNamespace="http://schemas.microsoft.com/office/2006/metadata/properties" ma:root="true" ma:fieldsID="b6cf4d7fd1b74e66f422544b8dc0ed92" ns2:_="" ns3:_="">
    <xsd:import namespace="923a23ed-d79d-4ffa-87bc-a3509c3f15f5"/>
    <xsd:import namespace="7cb78acf-9f79-4311-be65-09aa57c3a9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a23ed-d79d-4ffa-87bc-a3509c3f15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c65ed7-e385-4001-9a0e-7979134055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78acf-9f79-4311-be65-09aa57c3a9c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242bc9-04c3-48d7-a096-602d54c80c58}" ma:internalName="TaxCatchAll" ma:showField="CatchAllData" ma:web="7cb78acf-9f79-4311-be65-09aa57c3a9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b78acf-9f79-4311-be65-09aa57c3a9c9" xsi:nil="true"/>
    <lcf76f155ced4ddcb4097134ff3c332f xmlns="923a23ed-d79d-4ffa-87bc-a3509c3f15f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CC2585-BE29-4333-A293-8F87664519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0B8746-826C-479A-8775-662A0FC636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3a23ed-d79d-4ffa-87bc-a3509c3f15f5"/>
    <ds:schemaRef ds:uri="7cb78acf-9f79-4311-be65-09aa57c3a9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24A6D4-CC78-41BC-89EC-FB917F0A307C}">
  <ds:schemaRefs>
    <ds:schemaRef ds:uri="http://schemas.microsoft.com/office/infopath/2007/PartnerControls"/>
    <ds:schemaRef ds:uri="http://www.w3.org/XML/1998/namespace"/>
    <ds:schemaRef ds:uri="7cb78acf-9f79-4311-be65-09aa57c3a9c9"/>
    <ds:schemaRef ds:uri="http://schemas.microsoft.com/office/2006/metadata/properties"/>
    <ds:schemaRef ds:uri="http://schemas.openxmlformats.org/package/2006/metadata/core-properties"/>
    <ds:schemaRef ds:uri="923a23ed-d79d-4ffa-87bc-a3509c3f15f5"/>
    <ds:schemaRef ds:uri="http://schemas.microsoft.com/office/2006/documentManagement/types"/>
    <ds:schemaRef ds:uri="http://purl.org/dc/elements/1.1/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1513</Words>
  <Application>Microsoft Office PowerPoint</Application>
  <PresentationFormat>Custom</PresentationFormat>
  <Paragraphs>214</Paragraphs>
  <Slides>24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Office Theme</vt:lpstr>
      <vt:lpstr>1_Office Theme</vt:lpstr>
      <vt:lpstr>Impact Slides</vt:lpstr>
      <vt:lpstr>Student Disability Services: Accommodations</vt:lpstr>
      <vt:lpstr>Welcome Participants!</vt:lpstr>
      <vt:lpstr>Preparing for Higher Education Student Disability Services</vt:lpstr>
      <vt:lpstr>Learning Outcomes</vt:lpstr>
      <vt:lpstr>Fast Facts</vt:lpstr>
      <vt:lpstr>Americans with Disabilities Act (ADA)</vt:lpstr>
      <vt:lpstr>Section 504 of the Rehabilitation Act</vt:lpstr>
      <vt:lpstr>Section 504 of the Rehabilitation Act Part E</vt:lpstr>
      <vt:lpstr>Individuals with Disabilities Education Act (IDEA)</vt:lpstr>
      <vt:lpstr>PowerPoint Presentation</vt:lpstr>
      <vt:lpstr>Application for Students</vt:lpstr>
      <vt:lpstr>PowerPoint Presentation</vt:lpstr>
      <vt:lpstr>Documentation</vt:lpstr>
      <vt:lpstr>PowerPoint Presentation</vt:lpstr>
      <vt:lpstr>Other SDS Services</vt:lpstr>
      <vt:lpstr>Types of Disabilities</vt:lpstr>
      <vt:lpstr>What is an Accommodation?</vt:lpstr>
      <vt:lpstr>Accommodations Cannot:</vt:lpstr>
      <vt:lpstr>Comparison of High School VS College</vt:lpstr>
      <vt:lpstr>Comparison of High School VS College</vt:lpstr>
      <vt:lpstr>Comparison of High School VS College</vt:lpstr>
      <vt:lpstr>PowerPoint Presentation</vt:lpstr>
      <vt:lpstr>Questions?</vt:lpstr>
      <vt:lpstr>Take Our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Fitness and Wellness</dc:title>
  <dc:creator>Brannon, Morgan</dc:creator>
  <cp:lastModifiedBy>Brannon, Morgan</cp:lastModifiedBy>
  <cp:revision>31</cp:revision>
  <dcterms:created xsi:type="dcterms:W3CDTF">2006-08-16T00:00:00Z</dcterms:created>
  <dcterms:modified xsi:type="dcterms:W3CDTF">2026-07-28T15:52:01Z</dcterms:modified>
  <dc:identifier>DAGjaEhcuMc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0x0101003D13397F3B5F6F488296E000CDEAC546</vt:lpwstr>
  </property>
  <property fmtid="{D5CDD505-2E9C-101B-9397-08002B2CF9AE}" pid="3" name="MediaServiceImageTags">
    <vt:lpwstr/>
  </property>
</Properties>
</file>