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29"/>
  </p:notesMasterIdLst>
  <p:sldIdLst>
    <p:sldId id="268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392" r:id="rId19"/>
    <p:sldId id="393" r:id="rId20"/>
    <p:sldId id="270" r:id="rId21"/>
    <p:sldId id="271" r:id="rId22"/>
    <p:sldId id="272" r:id="rId23"/>
    <p:sldId id="273" r:id="rId24"/>
    <p:sldId id="274" r:id="rId25"/>
    <p:sldId id="276" r:id="rId26"/>
    <p:sldId id="390" r:id="rId27"/>
    <p:sldId id="269" r:id="rId28"/>
  </p:sldIdLst>
  <p:sldSz cx="18288000" cy="10287000"/>
  <p:notesSz cx="6858000" cy="9144000"/>
  <p:embeddedFontLst>
    <p:embeddedFont>
      <p:font typeface="Avenir Next LT Pro" panose="020B0504020202020204" pitchFamily="34" charset="0"/>
      <p:regular r:id="rId30"/>
      <p:bold r:id="rId31"/>
      <p:italic r:id="rId32"/>
      <p:boldItalic r:id="rId33"/>
    </p:embeddedFont>
    <p:embeddedFont>
      <p:font typeface="Bentham" panose="020B0604020202020204" charset="0"/>
      <p:regular r:id="rId34"/>
    </p:embeddedFont>
    <p:embeddedFont>
      <p:font typeface="Montserrat" panose="00000500000000000000" pitchFamily="2" charset="0"/>
      <p:regular r:id="rId35"/>
    </p:embeddedFont>
    <p:embeddedFont>
      <p:font typeface="Montserrat Bold" panose="00000800000000000000" charset="0"/>
      <p:regular r:id="rId36"/>
    </p:embeddedFont>
    <p:embeddedFont>
      <p:font typeface="Montserrat Italics" panose="020B0604020202020204" charset="0"/>
      <p:regular r:id="rId37"/>
    </p:embeddedFont>
    <p:embeddedFont>
      <p:font typeface="Montserrat Medium" panose="00000600000000000000" pitchFamily="2" charset="0"/>
      <p:regular r:id="rId38"/>
      <p:italic r:id="rId39"/>
    </p:embeddedFont>
    <p:embeddedFont>
      <p:font typeface="Open Sans" panose="020B060603050402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4FB83A-AA66-49EC-BAE2-F25512454A9C}" v="56" dt="2026-10-07T20:14:03.789"/>
    <p1510:client id="{C2160E27-A143-47F7-867E-D68E24545B31}" v="29" dt="2026-10-07T16:50:04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68160" autoAdjust="0"/>
  </p:normalViewPr>
  <p:slideViewPr>
    <p:cSldViewPr snapToGrid="0">
      <p:cViewPr varScale="1">
        <p:scale>
          <a:sx n="50" d="100"/>
          <a:sy n="50" d="100"/>
        </p:scale>
        <p:origin x="118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0.fntdata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7.fntdata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iodis, Matthew" userId="S::mgianiod@ttu.edu::a859e4b5-b023-44be-8aed-102914888de8" providerId="AD" clId="Web-{0F143AF2-C1FE-3C0C-267F-D765EC84E751}"/>
    <pc:docChg chg="addSld modSld sldOrd">
      <pc:chgData name="Gianiodis, Matthew" userId="S::mgianiod@ttu.edu::a859e4b5-b023-44be-8aed-102914888de8" providerId="AD" clId="Web-{0F143AF2-C1FE-3C0C-267F-D765EC84E751}" dt="2026-09-17T15:13:08.586" v="153"/>
      <pc:docMkLst>
        <pc:docMk/>
      </pc:docMkLst>
    </pc:docChg>
  </pc:docChgLst>
  <pc:docChgLst>
    <pc:chgData name="German, Jordon" userId="S::jordon.german@ttu.edu::c08b4789-8898-4441-a379-5b42d7d59c56" providerId="AD" clId="Web-{0767B59A-C148-1812-7207-416267E37CFF}"/>
    <pc:docChg chg="addSld delSld modSld">
      <pc:chgData name="German, Jordon" userId="S::jordon.german@ttu.edu::c08b4789-8898-4441-a379-5b42d7d59c56" providerId="AD" clId="Web-{0767B59A-C148-1812-7207-416267E37CFF}" dt="2026-09-21T15:39:39.662" v="580"/>
      <pc:docMkLst>
        <pc:docMk/>
      </pc:docMkLst>
    </pc:docChg>
  </pc:docChgLst>
  <pc:docChgLst>
    <pc:chgData name="Penner, Ashley" userId="69967484-71bb-4180-8402-cec779c377de" providerId="ADAL" clId="{ADE9647F-C5F2-4467-89F4-4000EC7E944F}"/>
    <pc:docChg chg="undo custSel addSld delSld modSld sldOrd">
      <pc:chgData name="Penner, Ashley" userId="69967484-71bb-4180-8402-cec779c377de" providerId="ADAL" clId="{ADE9647F-C5F2-4467-89F4-4000EC7E944F}" dt="2026-10-07T17:23:20.403" v="808"/>
      <pc:docMkLst>
        <pc:docMk/>
      </pc:docMkLst>
      <pc:sldChg chg="add setBg modNotes modNotesTx">
        <pc:chgData name="Penner, Ashley" userId="69967484-71bb-4180-8402-cec779c377de" providerId="ADAL" clId="{ADE9647F-C5F2-4467-89F4-4000EC7E944F}" dt="2026-10-07T16:24:24.755" v="45" actId="20577"/>
        <pc:sldMkLst>
          <pc:docMk/>
          <pc:sldMk cId="0" sldId="256"/>
        </pc:sldMkLst>
      </pc:sldChg>
      <pc:sldChg chg="add setBg modNotes">
        <pc:chgData name="Penner, Ashley" userId="69967484-71bb-4180-8402-cec779c377de" providerId="ADAL" clId="{ADE9647F-C5F2-4467-89F4-4000EC7E944F}" dt="2026-10-06T22:06:55.097" v="0"/>
        <pc:sldMkLst>
          <pc:docMk/>
          <pc:sldMk cId="0" sldId="257"/>
        </pc:sldMkLst>
      </pc:sldChg>
      <pc:sldChg chg="add setBg modNotes modNotesTx">
        <pc:chgData name="Penner, Ashley" userId="69967484-71bb-4180-8402-cec779c377de" providerId="ADAL" clId="{ADE9647F-C5F2-4467-89F4-4000EC7E944F}" dt="2026-10-06T22:07:07.886" v="2" actId="20577"/>
        <pc:sldMkLst>
          <pc:docMk/>
          <pc:sldMk cId="0" sldId="258"/>
        </pc:sldMkLst>
      </pc:sldChg>
      <pc:sldChg chg="add setBg modNotes modNotesTx">
        <pc:chgData name="Penner, Ashley" userId="69967484-71bb-4180-8402-cec779c377de" providerId="ADAL" clId="{ADE9647F-C5F2-4467-89F4-4000EC7E944F}" dt="2026-10-06T22:07:10.142" v="3" actId="20577"/>
        <pc:sldMkLst>
          <pc:docMk/>
          <pc:sldMk cId="0" sldId="259"/>
        </pc:sldMkLst>
      </pc:sldChg>
      <pc:sldChg chg="add setBg modNotes modNotesTx">
        <pc:chgData name="Penner, Ashley" userId="69967484-71bb-4180-8402-cec779c377de" providerId="ADAL" clId="{ADE9647F-C5F2-4467-89F4-4000EC7E944F}" dt="2026-10-06T22:07:12.164" v="4" actId="20577"/>
        <pc:sldMkLst>
          <pc:docMk/>
          <pc:sldMk cId="0" sldId="260"/>
        </pc:sldMkLst>
      </pc:sldChg>
      <pc:sldChg chg="add setBg modNotes modNotesTx">
        <pc:chgData name="Penner, Ashley" userId="69967484-71bb-4180-8402-cec779c377de" providerId="ADAL" clId="{ADE9647F-C5F2-4467-89F4-4000EC7E944F}" dt="2026-10-07T16:24:55.831" v="84" actId="113"/>
        <pc:sldMkLst>
          <pc:docMk/>
          <pc:sldMk cId="0" sldId="261"/>
        </pc:sldMkLst>
      </pc:sldChg>
      <pc:sldChg chg="add setBg modNotes modNotesTx">
        <pc:chgData name="Penner, Ashley" userId="69967484-71bb-4180-8402-cec779c377de" providerId="ADAL" clId="{ADE9647F-C5F2-4467-89F4-4000EC7E944F}" dt="2026-10-06T22:07:18.517" v="8" actId="20577"/>
        <pc:sldMkLst>
          <pc:docMk/>
          <pc:sldMk cId="0" sldId="262"/>
        </pc:sldMkLst>
      </pc:sldChg>
      <pc:sldChg chg="add setBg modNotes modNotesTx">
        <pc:chgData name="Penner, Ashley" userId="69967484-71bb-4180-8402-cec779c377de" providerId="ADAL" clId="{ADE9647F-C5F2-4467-89F4-4000EC7E944F}" dt="2026-10-06T22:07:20.418" v="9" actId="20577"/>
        <pc:sldMkLst>
          <pc:docMk/>
          <pc:sldMk cId="0" sldId="263"/>
        </pc:sldMkLst>
      </pc:sldChg>
      <pc:sldChg chg="add setBg modNotes modNotesTx">
        <pc:chgData name="Penner, Ashley" userId="69967484-71bb-4180-8402-cec779c377de" providerId="ADAL" clId="{ADE9647F-C5F2-4467-89F4-4000EC7E944F}" dt="2026-10-07T16:25:41.648" v="213" actId="20577"/>
        <pc:sldMkLst>
          <pc:docMk/>
          <pc:sldMk cId="0" sldId="264"/>
        </pc:sldMkLst>
      </pc:sldChg>
      <pc:sldChg chg="add setBg modNotes modNotesTx">
        <pc:chgData name="Penner, Ashley" userId="69967484-71bb-4180-8402-cec779c377de" providerId="ADAL" clId="{ADE9647F-C5F2-4467-89F4-4000EC7E944F}" dt="2026-10-07T16:26:27.408" v="485" actId="20577"/>
        <pc:sldMkLst>
          <pc:docMk/>
          <pc:sldMk cId="0" sldId="265"/>
        </pc:sldMkLst>
      </pc:sldChg>
      <pc:sldChg chg="add setBg modNotes modNotesTx">
        <pc:chgData name="Penner, Ashley" userId="69967484-71bb-4180-8402-cec779c377de" providerId="ADAL" clId="{ADE9647F-C5F2-4467-89F4-4000EC7E944F}" dt="2026-10-06T22:07:28.611" v="12" actId="6549"/>
        <pc:sldMkLst>
          <pc:docMk/>
          <pc:sldMk cId="0" sldId="266"/>
        </pc:sldMkLst>
      </pc:sldChg>
      <pc:sldChg chg="add setBg modNotesTx">
        <pc:chgData name="Penner, Ashley" userId="69967484-71bb-4180-8402-cec779c377de" providerId="ADAL" clId="{ADE9647F-C5F2-4467-89F4-4000EC7E944F}" dt="2026-10-07T16:26:56.681" v="556" actId="20577"/>
        <pc:sldMkLst>
          <pc:docMk/>
          <pc:sldMk cId="0" sldId="267"/>
        </pc:sldMkLst>
      </pc:sldChg>
      <pc:sldChg chg="addSp modSp add mod ord setBg modNotes modNotesTx">
        <pc:chgData name="Penner, Ashley" userId="69967484-71bb-4180-8402-cec779c377de" providerId="ADAL" clId="{ADE9647F-C5F2-4467-89F4-4000EC7E944F}" dt="2026-10-07T17:23:20.403" v="808"/>
        <pc:sldMkLst>
          <pc:docMk/>
          <pc:sldMk cId="0" sldId="270"/>
        </pc:sldMkLst>
        <pc:spChg chg="add mod">
          <ac:chgData name="Penner, Ashley" userId="69967484-71bb-4180-8402-cec779c377de" providerId="ADAL" clId="{ADE9647F-C5F2-4467-89F4-4000EC7E944F}" dt="2026-10-07T16:50:56.198" v="806" actId="113"/>
          <ac:spMkLst>
            <pc:docMk/>
            <pc:sldMk cId="0" sldId="270"/>
            <ac:spMk id="16" creationId="{1789457D-CB26-64B6-B626-DE53BF5E2F3E}"/>
          </ac:spMkLst>
        </pc:spChg>
      </pc:sldChg>
      <pc:sldChg chg="add setBg modNotes modNotesTx">
        <pc:chgData name="Penner, Ashley" userId="69967484-71bb-4180-8402-cec779c377de" providerId="ADAL" clId="{ADE9647F-C5F2-4467-89F4-4000EC7E944F}" dt="2026-10-07T16:27:38.205" v="572" actId="20577"/>
        <pc:sldMkLst>
          <pc:docMk/>
          <pc:sldMk cId="0" sldId="271"/>
        </pc:sldMkLst>
      </pc:sldChg>
      <pc:sldChg chg="add setBg modNotes modNotesTx">
        <pc:chgData name="Penner, Ashley" userId="69967484-71bb-4180-8402-cec779c377de" providerId="ADAL" clId="{ADE9647F-C5F2-4467-89F4-4000EC7E944F}" dt="2026-10-06T22:07:44.180" v="15" actId="6549"/>
        <pc:sldMkLst>
          <pc:docMk/>
          <pc:sldMk cId="0" sldId="272"/>
        </pc:sldMkLst>
      </pc:sldChg>
      <pc:sldChg chg="add setBg modNotes modNotesTx">
        <pc:chgData name="Penner, Ashley" userId="69967484-71bb-4180-8402-cec779c377de" providerId="ADAL" clId="{ADE9647F-C5F2-4467-89F4-4000EC7E944F}" dt="2026-10-07T16:27:53.140" v="573" actId="20577"/>
        <pc:sldMkLst>
          <pc:docMk/>
          <pc:sldMk cId="0" sldId="273"/>
        </pc:sldMkLst>
      </pc:sldChg>
      <pc:sldChg chg="modSp add mod setBg modNotes modNotesTx">
        <pc:chgData name="Penner, Ashley" userId="69967484-71bb-4180-8402-cec779c377de" providerId="ADAL" clId="{ADE9647F-C5F2-4467-89F4-4000EC7E944F}" dt="2026-10-07T16:37:54.989" v="748" actId="20577"/>
        <pc:sldMkLst>
          <pc:docMk/>
          <pc:sldMk cId="0" sldId="274"/>
        </pc:sldMkLst>
        <pc:spChg chg="mod">
          <ac:chgData name="Penner, Ashley" userId="69967484-71bb-4180-8402-cec779c377de" providerId="ADAL" clId="{ADE9647F-C5F2-4467-89F4-4000EC7E944F}" dt="2026-10-07T16:28:12.589" v="586" actId="20577"/>
          <ac:spMkLst>
            <pc:docMk/>
            <pc:sldMk cId="0" sldId="274"/>
            <ac:spMk id="2" creationId="{00000000-0000-0000-0000-000000000000}"/>
          </ac:spMkLst>
        </pc:spChg>
      </pc:sldChg>
      <pc:sldChg chg="add del mod setBg modShow">
        <pc:chgData name="Penner, Ashley" userId="69967484-71bb-4180-8402-cec779c377de" providerId="ADAL" clId="{ADE9647F-C5F2-4467-89F4-4000EC7E944F}" dt="2026-10-07T16:49:38.706" v="749" actId="729"/>
        <pc:sldMkLst>
          <pc:docMk/>
          <pc:sldMk cId="0" sldId="276"/>
        </pc:sldMkLst>
      </pc:sldChg>
      <pc:sldChg chg="del">
        <pc:chgData name="Penner, Ashley" userId="69967484-71bb-4180-8402-cec779c377de" providerId="ADAL" clId="{ADE9647F-C5F2-4467-89F4-4000EC7E944F}" dt="2026-10-06T22:06:59.569" v="1" actId="47"/>
        <pc:sldMkLst>
          <pc:docMk/>
          <pc:sldMk cId="673520667" sldId="391"/>
        </pc:sldMkLst>
      </pc:sldChg>
      <pc:sldChg chg="add setBg modNotes modNotesTx">
        <pc:chgData name="Penner, Ashley" userId="69967484-71bb-4180-8402-cec779c377de" providerId="ADAL" clId="{ADE9647F-C5F2-4467-89F4-4000EC7E944F}" dt="2026-10-06T22:07:36.063" v="13" actId="6549"/>
        <pc:sldMkLst>
          <pc:docMk/>
          <pc:sldMk cId="0" sldId="392"/>
        </pc:sldMkLst>
      </pc:sldChg>
      <pc:sldChg chg="add setBg">
        <pc:chgData name="Penner, Ashley" userId="69967484-71bb-4180-8402-cec779c377de" providerId="ADAL" clId="{ADE9647F-C5F2-4467-89F4-4000EC7E944F}" dt="2026-10-06T22:06:55.097" v="0"/>
        <pc:sldMkLst>
          <pc:docMk/>
          <pc:sldMk cId="0" sldId="393"/>
        </pc:sldMkLst>
      </pc:sldChg>
    </pc:docChg>
  </pc:docChgLst>
  <pc:docChgLst>
    <pc:chgData name="Brannon, Morgan" userId="88af12d0-6902-4843-a4cb-8120c7c64d10" providerId="ADAL" clId="{EE8ED7CF-0E08-46C5-8C32-9F1FC378110D}"/>
    <pc:docChg chg="undo redo custSel addSld delSld modSld delMainMaster">
      <pc:chgData name="Brannon, Morgan" userId="88af12d0-6902-4843-a4cb-8120c7c64d10" providerId="ADAL" clId="{EE8ED7CF-0E08-46C5-8C32-9F1FC378110D}" dt="2026-10-07T20:17:03.861" v="3097" actId="13244"/>
      <pc:docMkLst>
        <pc:docMk/>
      </pc:docMkLst>
      <pc:sldChg chg="addSp delSp modSp mod">
        <pc:chgData name="Brannon, Morgan" userId="88af12d0-6902-4843-a4cb-8120c7c64d10" providerId="ADAL" clId="{EE8ED7CF-0E08-46C5-8C32-9F1FC378110D}" dt="2026-10-07T20:12:44.490" v="3009" actId="33553"/>
        <pc:sldMkLst>
          <pc:docMk/>
          <pc:sldMk cId="0" sldId="256"/>
        </pc:sldMkLst>
        <pc:spChg chg="mod">
          <ac:chgData name="Brannon, Morgan" userId="88af12d0-6902-4843-a4cb-8120c7c64d10" providerId="ADAL" clId="{EE8ED7CF-0E08-46C5-8C32-9F1FC378110D}" dt="2026-10-07T20:10:55.509" v="2911" actId="962"/>
          <ac:spMkLst>
            <pc:docMk/>
            <pc:sldMk cId="0" sldId="256"/>
            <ac:spMk id="2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0:57.026" v="2912" actId="962"/>
          <ac:spMkLst>
            <pc:docMk/>
            <pc:sldMk cId="0" sldId="256"/>
            <ac:spMk id="3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2:44.490" v="3009" actId="33553"/>
          <ac:spMkLst>
            <pc:docMk/>
            <pc:sldMk cId="0" sldId="256"/>
            <ac:spMk id="4" creationId="{00000000-0000-0000-0000-000000000000}"/>
          </ac:spMkLst>
        </pc:spChg>
        <pc:spChg chg="add del mod">
          <ac:chgData name="Brannon, Morgan" userId="88af12d0-6902-4843-a4cb-8120c7c64d10" providerId="ADAL" clId="{EE8ED7CF-0E08-46C5-8C32-9F1FC378110D}" dt="2026-10-07T20:12:41.109" v="3008" actId="478"/>
          <ac:spMkLst>
            <pc:docMk/>
            <pc:sldMk cId="0" sldId="256"/>
            <ac:spMk id="14" creationId="{F85D1C47-8FEB-1F63-0022-2C12D11D1B16}"/>
          </ac:spMkLst>
        </pc:spChg>
        <pc:grpChg chg="mod">
          <ac:chgData name="Brannon, Morgan" userId="88af12d0-6902-4843-a4cb-8120c7c64d10" providerId="ADAL" clId="{EE8ED7CF-0E08-46C5-8C32-9F1FC378110D}" dt="2026-10-07T20:10:58.098" v="2913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0:59.189" v="2914" actId="962"/>
          <ac:grpSpMkLst>
            <pc:docMk/>
            <pc:sldMk cId="0" sldId="256"/>
            <ac:grpSpMk id="8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0:59.798" v="2915" actId="962"/>
          <ac:grpSpMkLst>
            <pc:docMk/>
            <pc:sldMk cId="0" sldId="256"/>
            <ac:grpSpMk id="11" creationId="{00000000-0000-0000-0000-000000000000}"/>
          </ac:grpSpMkLst>
        </pc:grpChg>
      </pc:sldChg>
      <pc:sldChg chg="addSp delSp modSp del mod">
        <pc:chgData name="Brannon, Morgan" userId="88af12d0-6902-4843-a4cb-8120c7c64d10" providerId="ADAL" clId="{EE8ED7CF-0E08-46C5-8C32-9F1FC378110D}" dt="2026-10-07T20:15:46.825" v="3089" actId="13244"/>
        <pc:sldMkLst>
          <pc:docMk/>
          <pc:sldMk cId="0" sldId="257"/>
        </pc:sldMkLst>
        <pc:spChg chg="mod">
          <ac:chgData name="Brannon, Morgan" userId="88af12d0-6902-4843-a4cb-8120c7c64d10" providerId="ADAL" clId="{EE8ED7CF-0E08-46C5-8C32-9F1FC378110D}" dt="2026-10-07T20:11:00.459" v="2916" actId="962"/>
          <ac:spMkLst>
            <pc:docMk/>
            <pc:sldMk cId="0" sldId="257"/>
            <ac:spMk id="2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15.260" v="2921" actId="962"/>
          <ac:spMkLst>
            <pc:docMk/>
            <pc:sldMk cId="0" sldId="257"/>
            <ac:spMk id="12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22.752" v="2923" actId="962"/>
          <ac:spMkLst>
            <pc:docMk/>
            <pc:sldMk cId="0" sldId="257"/>
            <ac:spMk id="13" creationId="{00000000-0000-0000-0000-000000000000}"/>
          </ac:spMkLst>
        </pc:spChg>
        <pc:spChg chg="del mod">
          <ac:chgData name="Brannon, Morgan" userId="88af12d0-6902-4843-a4cb-8120c7c64d10" providerId="ADAL" clId="{EE8ED7CF-0E08-46C5-8C32-9F1FC378110D}" dt="2026-10-07T20:11:26.972" v="2925" actId="478"/>
          <ac:spMkLst>
            <pc:docMk/>
            <pc:sldMk cId="0" sldId="257"/>
            <ac:spMk id="14" creationId="{00000000-0000-0000-0000-000000000000}"/>
          </ac:spMkLst>
        </pc:spChg>
        <pc:spChg chg="add mod ord">
          <ac:chgData name="Brannon, Morgan" userId="88af12d0-6902-4843-a4cb-8120c7c64d10" providerId="ADAL" clId="{EE8ED7CF-0E08-46C5-8C32-9F1FC378110D}" dt="2026-10-07T20:15:46.825" v="3089" actId="13244"/>
          <ac:spMkLst>
            <pc:docMk/>
            <pc:sldMk cId="0" sldId="257"/>
            <ac:spMk id="15" creationId="{ED51422C-C139-9B50-E317-60A93BFE04A6}"/>
          </ac:spMkLst>
        </pc:spChg>
        <pc:grpChg chg="mod">
          <ac:chgData name="Brannon, Morgan" userId="88af12d0-6902-4843-a4cb-8120c7c64d10" providerId="ADAL" clId="{EE8ED7CF-0E08-46C5-8C32-9F1FC378110D}" dt="2026-10-07T20:11:01.442" v="2917" actId="962"/>
          <ac:grpSpMkLst>
            <pc:docMk/>
            <pc:sldMk cId="0" sldId="257"/>
            <ac:grpSpMk id="3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01.930" v="2918" actId="962"/>
          <ac:grpSpMkLst>
            <pc:docMk/>
            <pc:sldMk cId="0" sldId="257"/>
            <ac:grpSpMk id="6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02.680" v="2919" actId="962"/>
          <ac:grpSpMkLst>
            <pc:docMk/>
            <pc:sldMk cId="0" sldId="257"/>
            <ac:grpSpMk id="9" creationId="{00000000-0000-0000-0000-000000000000}"/>
          </ac:grpSpMkLst>
        </pc:grpChg>
      </pc:sldChg>
      <pc:sldChg chg="addSp delSp modSp mod">
        <pc:chgData name="Brannon, Morgan" userId="88af12d0-6902-4843-a4cb-8120c7c64d10" providerId="ADAL" clId="{EE8ED7CF-0E08-46C5-8C32-9F1FC378110D}" dt="2026-10-07T20:13:22.872" v="3063" actId="33553"/>
        <pc:sldMkLst>
          <pc:docMk/>
          <pc:sldMk cId="0" sldId="258"/>
        </pc:sldMkLst>
        <pc:spChg chg="mod">
          <ac:chgData name="Brannon, Morgan" userId="88af12d0-6902-4843-a4cb-8120c7c64d10" providerId="ADAL" clId="{EE8ED7CF-0E08-46C5-8C32-9F1FC378110D}" dt="2026-10-07T20:11:32.568" v="2929" actId="962"/>
          <ac:spMkLst>
            <pc:docMk/>
            <pc:sldMk cId="0" sldId="258"/>
            <ac:spMk id="11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3:22.872" v="3063" actId="33553"/>
          <ac:spMkLst>
            <pc:docMk/>
            <pc:sldMk cId="0" sldId="258"/>
            <ac:spMk id="12" creationId="{00000000-0000-0000-0000-000000000000}"/>
          </ac:spMkLst>
        </pc:spChg>
        <pc:spChg chg="add del mod">
          <ac:chgData name="Brannon, Morgan" userId="88af12d0-6902-4843-a4cb-8120c7c64d10" providerId="ADAL" clId="{EE8ED7CF-0E08-46C5-8C32-9F1FC378110D}" dt="2026-10-07T20:13:17.441" v="3062" actId="478"/>
          <ac:spMkLst>
            <pc:docMk/>
            <pc:sldMk cId="0" sldId="258"/>
            <ac:spMk id="17" creationId="{C06C49E1-F677-AADC-20BF-C0D8602FB982}"/>
          </ac:spMkLst>
        </pc:spChg>
        <pc:grpChg chg="mod">
          <ac:chgData name="Brannon, Morgan" userId="88af12d0-6902-4843-a4cb-8120c7c64d10" providerId="ADAL" clId="{EE8ED7CF-0E08-46C5-8C32-9F1FC378110D}" dt="2026-10-07T20:11:30.122" v="2926" actId="962"/>
          <ac:grpSpMkLst>
            <pc:docMk/>
            <pc:sldMk cId="0" sldId="258"/>
            <ac:grpSpMk id="2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0.736" v="2927" actId="962"/>
          <ac:grpSpMkLst>
            <pc:docMk/>
            <pc:sldMk cId="0" sldId="258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1.642" v="2928" actId="962"/>
          <ac:grpSpMkLst>
            <pc:docMk/>
            <pc:sldMk cId="0" sldId="258"/>
            <ac:grpSpMk id="8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3:26.167" v="3064" actId="33553"/>
        <pc:sldMkLst>
          <pc:docMk/>
          <pc:sldMk cId="0" sldId="259"/>
        </pc:sldMkLst>
        <pc:spChg chg="mod">
          <ac:chgData name="Brannon, Morgan" userId="88af12d0-6902-4843-a4cb-8120c7c64d10" providerId="ADAL" clId="{EE8ED7CF-0E08-46C5-8C32-9F1FC378110D}" dt="2026-10-07T20:13:26.167" v="3064" actId="33553"/>
          <ac:spMkLst>
            <pc:docMk/>
            <pc:sldMk cId="0" sldId="259"/>
            <ac:spMk id="11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1:33.574" v="2930" actId="962"/>
          <ac:grpSpMkLst>
            <pc:docMk/>
            <pc:sldMk cId="0" sldId="259"/>
            <ac:grpSpMk id="2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3.829" v="2931" actId="962"/>
          <ac:grpSpMkLst>
            <pc:docMk/>
            <pc:sldMk cId="0" sldId="259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4.343" v="2932" actId="962"/>
          <ac:grpSpMkLst>
            <pc:docMk/>
            <pc:sldMk cId="0" sldId="259"/>
            <ac:grpSpMk id="8" creationId="{00000000-0000-0000-0000-000000000000}"/>
          </ac:grpSpMkLst>
        </pc:grpChg>
      </pc:sldChg>
      <pc:sldChg chg="addSp delSp modSp mod">
        <pc:chgData name="Brannon, Morgan" userId="88af12d0-6902-4843-a4cb-8120c7c64d10" providerId="ADAL" clId="{EE8ED7CF-0E08-46C5-8C32-9F1FC378110D}" dt="2026-10-07T20:13:44.295" v="3067" actId="33553"/>
        <pc:sldMkLst>
          <pc:docMk/>
          <pc:sldMk cId="0" sldId="260"/>
        </pc:sldMkLst>
        <pc:spChg chg="mod">
          <ac:chgData name="Brannon, Morgan" userId="88af12d0-6902-4843-a4cb-8120c7c64d10" providerId="ADAL" clId="{EE8ED7CF-0E08-46C5-8C32-9F1FC378110D}" dt="2026-10-07T20:13:44.295" v="3067" actId="33553"/>
          <ac:spMkLst>
            <pc:docMk/>
            <pc:sldMk cId="0" sldId="260"/>
            <ac:spMk id="2" creationId="{00000000-0000-0000-0000-000000000000}"/>
          </ac:spMkLst>
        </pc:spChg>
        <pc:spChg chg="add del mod">
          <ac:chgData name="Brannon, Morgan" userId="88af12d0-6902-4843-a4cb-8120c7c64d10" providerId="ADAL" clId="{EE8ED7CF-0E08-46C5-8C32-9F1FC378110D}" dt="2026-10-07T20:13:42.473" v="3066" actId="478"/>
          <ac:spMkLst>
            <pc:docMk/>
            <pc:sldMk cId="0" sldId="260"/>
            <ac:spMk id="15" creationId="{B9C8982C-B6A2-63F4-D80D-2A1A2B8FB5CC}"/>
          </ac:spMkLst>
        </pc:spChg>
        <pc:grpChg chg="mod">
          <ac:chgData name="Brannon, Morgan" userId="88af12d0-6902-4843-a4cb-8120c7c64d10" providerId="ADAL" clId="{EE8ED7CF-0E08-46C5-8C32-9F1FC378110D}" dt="2026-10-07T20:11:35.209" v="2933" actId="962"/>
          <ac:grpSpMkLst>
            <pc:docMk/>
            <pc:sldMk cId="0" sldId="260"/>
            <ac:grpSpMk id="3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5.674" v="2934" actId="962"/>
          <ac:grpSpMkLst>
            <pc:docMk/>
            <pc:sldMk cId="0" sldId="260"/>
            <ac:grpSpMk id="6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6.523" v="2935" actId="962"/>
          <ac:grpSpMkLst>
            <pc:docMk/>
            <pc:sldMk cId="0" sldId="260"/>
            <ac:grpSpMk id="9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6.921" v="2936" actId="962"/>
          <ac:grpSpMkLst>
            <pc:docMk/>
            <pc:sldMk cId="0" sldId="260"/>
            <ac:grpSpMk id="12" creationId="{00000000-0000-0000-0000-000000000000}"/>
          </ac:grpSpMkLst>
        </pc:grpChg>
      </pc:sldChg>
      <pc:sldChg chg="addSp delSp modSp mod">
        <pc:chgData name="Brannon, Morgan" userId="88af12d0-6902-4843-a4cb-8120c7c64d10" providerId="ADAL" clId="{EE8ED7CF-0E08-46C5-8C32-9F1FC378110D}" dt="2026-10-07T20:13:50.397" v="3070" actId="33553"/>
        <pc:sldMkLst>
          <pc:docMk/>
          <pc:sldMk cId="0" sldId="261"/>
        </pc:sldMkLst>
        <pc:spChg chg="mod">
          <ac:chgData name="Brannon, Morgan" userId="88af12d0-6902-4843-a4cb-8120c7c64d10" providerId="ADAL" clId="{EE8ED7CF-0E08-46C5-8C32-9F1FC378110D}" dt="2026-10-07T20:13:50.397" v="3070" actId="33553"/>
          <ac:spMkLst>
            <pc:docMk/>
            <pc:sldMk cId="0" sldId="261"/>
            <ac:spMk id="2" creationId="{00000000-0000-0000-0000-000000000000}"/>
          </ac:spMkLst>
        </pc:spChg>
        <pc:spChg chg="add del mod">
          <ac:chgData name="Brannon, Morgan" userId="88af12d0-6902-4843-a4cb-8120c7c64d10" providerId="ADAL" clId="{EE8ED7CF-0E08-46C5-8C32-9F1FC378110D}" dt="2026-10-07T20:13:47.543" v="3069" actId="478"/>
          <ac:spMkLst>
            <pc:docMk/>
            <pc:sldMk cId="0" sldId="261"/>
            <ac:spMk id="14" creationId="{8BFE51CF-74EF-ADC2-D436-4CA22F7967F9}"/>
          </ac:spMkLst>
        </pc:spChg>
        <pc:grpChg chg="mod">
          <ac:chgData name="Brannon, Morgan" userId="88af12d0-6902-4843-a4cb-8120c7c64d10" providerId="ADAL" clId="{EE8ED7CF-0E08-46C5-8C32-9F1FC378110D}" dt="2026-10-07T20:11:37.770" v="2937" actId="962"/>
          <ac:grpSpMkLst>
            <pc:docMk/>
            <pc:sldMk cId="0" sldId="261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8.169" v="2938" actId="962"/>
          <ac:grpSpMkLst>
            <pc:docMk/>
            <pc:sldMk cId="0" sldId="261"/>
            <ac:grpSpMk id="8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8.393" v="2939" actId="962"/>
          <ac:grpSpMkLst>
            <pc:docMk/>
            <pc:sldMk cId="0" sldId="261"/>
            <ac:grpSpMk id="11" creationId="{00000000-0000-0000-0000-000000000000}"/>
          </ac:grpSpMkLst>
        </pc:grpChg>
      </pc:sldChg>
      <pc:sldChg chg="addSp delSp modSp mod">
        <pc:chgData name="Brannon, Morgan" userId="88af12d0-6902-4843-a4cb-8120c7c64d10" providerId="ADAL" clId="{EE8ED7CF-0E08-46C5-8C32-9F1FC378110D}" dt="2026-10-07T20:13:58.683" v="3073" actId="33553"/>
        <pc:sldMkLst>
          <pc:docMk/>
          <pc:sldMk cId="0" sldId="262"/>
        </pc:sldMkLst>
        <pc:spChg chg="mod">
          <ac:chgData name="Brannon, Morgan" userId="88af12d0-6902-4843-a4cb-8120c7c64d10" providerId="ADAL" clId="{EE8ED7CF-0E08-46C5-8C32-9F1FC378110D}" dt="2026-10-07T20:13:58.683" v="3073" actId="33553"/>
          <ac:spMkLst>
            <pc:docMk/>
            <pc:sldMk cId="0" sldId="262"/>
            <ac:spMk id="2" creationId="{00000000-0000-0000-0000-000000000000}"/>
          </ac:spMkLst>
        </pc:spChg>
        <pc:spChg chg="add del mod">
          <ac:chgData name="Brannon, Morgan" userId="88af12d0-6902-4843-a4cb-8120c7c64d10" providerId="ADAL" clId="{EE8ED7CF-0E08-46C5-8C32-9F1FC378110D}" dt="2026-10-07T20:13:56.566" v="3072" actId="478"/>
          <ac:spMkLst>
            <pc:docMk/>
            <pc:sldMk cId="0" sldId="262"/>
            <ac:spMk id="15" creationId="{08A19F7B-DE13-F0A1-B3C5-4A4FFB8444F4}"/>
          </ac:spMkLst>
        </pc:spChg>
        <pc:grpChg chg="mod">
          <ac:chgData name="Brannon, Morgan" userId="88af12d0-6902-4843-a4cb-8120c7c64d10" providerId="ADAL" clId="{EE8ED7CF-0E08-46C5-8C32-9F1FC378110D}" dt="2026-10-07T20:11:38.888" v="2940" actId="962"/>
          <ac:grpSpMkLst>
            <pc:docMk/>
            <pc:sldMk cId="0" sldId="262"/>
            <ac:grpSpMk id="6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39.529" v="2941" actId="962"/>
          <ac:grpSpMkLst>
            <pc:docMk/>
            <pc:sldMk cId="0" sldId="262"/>
            <ac:grpSpMk id="9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0.154" v="2942" actId="962"/>
          <ac:grpSpMkLst>
            <pc:docMk/>
            <pc:sldMk cId="0" sldId="262"/>
            <ac:grpSpMk id="12" creationId="{00000000-0000-0000-0000-000000000000}"/>
          </ac:grpSpMkLst>
        </pc:grpChg>
      </pc:sldChg>
      <pc:sldChg chg="addSp delSp modSp del mod">
        <pc:chgData name="Brannon, Morgan" userId="88af12d0-6902-4843-a4cb-8120c7c64d10" providerId="ADAL" clId="{EE8ED7CF-0E08-46C5-8C32-9F1FC378110D}" dt="2026-10-07T20:14:06.457" v="3076" actId="33553"/>
        <pc:sldMkLst>
          <pc:docMk/>
          <pc:sldMk cId="0" sldId="263"/>
        </pc:sldMkLst>
        <pc:spChg chg="mod">
          <ac:chgData name="Brannon, Morgan" userId="88af12d0-6902-4843-a4cb-8120c7c64d10" providerId="ADAL" clId="{EE8ED7CF-0E08-46C5-8C32-9F1FC378110D}" dt="2026-10-07T20:14:06.457" v="3076" actId="33553"/>
          <ac:spMkLst>
            <pc:docMk/>
            <pc:sldMk cId="0" sldId="263"/>
            <ac:spMk id="2" creationId="{00000000-0000-0000-0000-000000000000}"/>
          </ac:spMkLst>
        </pc:spChg>
        <pc:spChg chg="add del mod">
          <ac:chgData name="Brannon, Morgan" userId="88af12d0-6902-4843-a4cb-8120c7c64d10" providerId="ADAL" clId="{EE8ED7CF-0E08-46C5-8C32-9F1FC378110D}" dt="2026-10-07T20:14:03.789" v="3075" actId="478"/>
          <ac:spMkLst>
            <pc:docMk/>
            <pc:sldMk cId="0" sldId="263"/>
            <ac:spMk id="15" creationId="{76187382-A9BA-BECB-407A-B064572C0602}"/>
          </ac:spMkLst>
        </pc:spChg>
        <pc:grpChg chg="mod">
          <ac:chgData name="Brannon, Morgan" userId="88af12d0-6902-4843-a4cb-8120c7c64d10" providerId="ADAL" clId="{EE8ED7CF-0E08-46C5-8C32-9F1FC378110D}" dt="2026-10-07T20:11:40.904" v="2943" actId="962"/>
          <ac:grpSpMkLst>
            <pc:docMk/>
            <pc:sldMk cId="0" sldId="263"/>
            <ac:grpSpMk id="3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1.402" v="2944" actId="962"/>
          <ac:grpSpMkLst>
            <pc:docMk/>
            <pc:sldMk cId="0" sldId="263"/>
            <ac:grpSpMk id="6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1.906" v="2945" actId="962"/>
          <ac:grpSpMkLst>
            <pc:docMk/>
            <pc:sldMk cId="0" sldId="263"/>
            <ac:grpSpMk id="9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2.526" v="2946" actId="962"/>
          <ac:grpSpMkLst>
            <pc:docMk/>
            <pc:sldMk cId="0" sldId="263"/>
            <ac:grpSpMk id="12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4:10.313" v="3077" actId="33553"/>
        <pc:sldMkLst>
          <pc:docMk/>
          <pc:sldMk cId="0" sldId="264"/>
        </pc:sldMkLst>
        <pc:spChg chg="mod">
          <ac:chgData name="Brannon, Morgan" userId="88af12d0-6902-4843-a4cb-8120c7c64d10" providerId="ADAL" clId="{EE8ED7CF-0E08-46C5-8C32-9F1FC378110D}" dt="2026-10-07T20:14:10.313" v="3077" actId="33553"/>
          <ac:spMkLst>
            <pc:docMk/>
            <pc:sldMk cId="0" sldId="264"/>
            <ac:spMk id="2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1:43.146" v="2947" actId="962"/>
          <ac:grpSpMkLst>
            <pc:docMk/>
            <pc:sldMk cId="0" sldId="264"/>
            <ac:grpSpMk id="4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3.609" v="2948" actId="962"/>
          <ac:grpSpMkLst>
            <pc:docMk/>
            <pc:sldMk cId="0" sldId="264"/>
            <ac:grpSpMk id="7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4.025" v="2949" actId="962"/>
          <ac:grpSpMkLst>
            <pc:docMk/>
            <pc:sldMk cId="0" sldId="264"/>
            <ac:grpSpMk id="10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4:13.096" v="3078" actId="33553"/>
        <pc:sldMkLst>
          <pc:docMk/>
          <pc:sldMk cId="0" sldId="265"/>
        </pc:sldMkLst>
        <pc:spChg chg="mod">
          <ac:chgData name="Brannon, Morgan" userId="88af12d0-6902-4843-a4cb-8120c7c64d10" providerId="ADAL" clId="{EE8ED7CF-0E08-46C5-8C32-9F1FC378110D}" dt="2026-10-07T20:14:13.096" v="3078" actId="33553"/>
          <ac:spMkLst>
            <pc:docMk/>
            <pc:sldMk cId="0" sldId="265"/>
            <ac:spMk id="11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1:44.396" v="2950" actId="962"/>
          <ac:grpSpMkLst>
            <pc:docMk/>
            <pc:sldMk cId="0" sldId="265"/>
            <ac:grpSpMk id="2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5.024" v="2951" actId="962"/>
          <ac:grpSpMkLst>
            <pc:docMk/>
            <pc:sldMk cId="0" sldId="265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5.579" v="2952" actId="962"/>
          <ac:grpSpMkLst>
            <pc:docMk/>
            <pc:sldMk cId="0" sldId="265"/>
            <ac:grpSpMk id="8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4:15.933" v="3079" actId="33553"/>
        <pc:sldMkLst>
          <pc:docMk/>
          <pc:sldMk cId="0" sldId="266"/>
        </pc:sldMkLst>
        <pc:spChg chg="mod">
          <ac:chgData name="Brannon, Morgan" userId="88af12d0-6902-4843-a4cb-8120c7c64d10" providerId="ADAL" clId="{EE8ED7CF-0E08-46C5-8C32-9F1FC378110D}" dt="2026-10-07T20:14:15.933" v="3079" actId="33553"/>
          <ac:spMkLst>
            <pc:docMk/>
            <pc:sldMk cId="0" sldId="266"/>
            <ac:spMk id="2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1:46.218" v="2953" actId="962"/>
          <ac:grpSpMkLst>
            <pc:docMk/>
            <pc:sldMk cId="0" sldId="266"/>
            <ac:grpSpMk id="3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6.826" v="2954" actId="962"/>
          <ac:grpSpMkLst>
            <pc:docMk/>
            <pc:sldMk cId="0" sldId="266"/>
            <ac:grpSpMk id="6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7.290" v="2955" actId="962"/>
          <ac:grpSpMkLst>
            <pc:docMk/>
            <pc:sldMk cId="0" sldId="266"/>
            <ac:grpSpMk id="9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7.845" v="2956" actId="962"/>
          <ac:grpSpMkLst>
            <pc:docMk/>
            <pc:sldMk cId="0" sldId="266"/>
            <ac:grpSpMk id="12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6:24.038" v="3093"/>
        <pc:sldMkLst>
          <pc:docMk/>
          <pc:sldMk cId="0" sldId="267"/>
        </pc:sldMkLst>
        <pc:spChg chg="mod">
          <ac:chgData name="Brannon, Morgan" userId="88af12d0-6902-4843-a4cb-8120c7c64d10" providerId="ADAL" clId="{EE8ED7CF-0E08-46C5-8C32-9F1FC378110D}" dt="2026-10-07T20:11:51.146" v="2961" actId="962"/>
          <ac:spMkLst>
            <pc:docMk/>
            <pc:sldMk cId="0" sldId="267"/>
            <ac:spMk id="14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51.785" v="2962" actId="962"/>
          <ac:spMkLst>
            <pc:docMk/>
            <pc:sldMk cId="0" sldId="267"/>
            <ac:spMk id="15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4:18.871" v="3080" actId="33553"/>
          <ac:spMkLst>
            <pc:docMk/>
            <pc:sldMk cId="0" sldId="267"/>
            <ac:spMk id="16" creationId="{00000000-0000-0000-0000-000000000000}"/>
          </ac:spMkLst>
        </pc:spChg>
        <pc:spChg chg="ord">
          <ac:chgData name="Brannon, Morgan" userId="88af12d0-6902-4843-a4cb-8120c7c64d10" providerId="ADAL" clId="{EE8ED7CF-0E08-46C5-8C32-9F1FC378110D}" dt="2026-10-07T20:16:17.610" v="3090" actId="13244"/>
          <ac:spMkLst>
            <pc:docMk/>
            <pc:sldMk cId="0" sldId="267"/>
            <ac:spMk id="30" creationId="{00000000-0000-0000-0000-000000000000}"/>
          </ac:spMkLst>
        </pc:spChg>
        <pc:spChg chg="ord">
          <ac:chgData name="Brannon, Morgan" userId="88af12d0-6902-4843-a4cb-8120c7c64d10" providerId="ADAL" clId="{EE8ED7CF-0E08-46C5-8C32-9F1FC378110D}" dt="2026-10-07T20:16:24.038" v="3093"/>
          <ac:spMkLst>
            <pc:docMk/>
            <pc:sldMk cId="0" sldId="267"/>
            <ac:spMk id="31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52.300" v="2963" actId="962"/>
          <ac:spMkLst>
            <pc:docMk/>
            <pc:sldMk cId="0" sldId="267"/>
            <ac:spMk id="32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52.524" v="2964" actId="962"/>
          <ac:spMkLst>
            <pc:docMk/>
            <pc:sldMk cId="0" sldId="267"/>
            <ac:spMk id="33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53.091" v="2965" actId="962"/>
          <ac:spMkLst>
            <pc:docMk/>
            <pc:sldMk cId="0" sldId="267"/>
            <ac:spMk id="34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53.691" v="2966" actId="962"/>
          <ac:spMkLst>
            <pc:docMk/>
            <pc:sldMk cId="0" sldId="267"/>
            <ac:spMk id="35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54.353" v="2967" actId="962"/>
          <ac:spMkLst>
            <pc:docMk/>
            <pc:sldMk cId="0" sldId="267"/>
            <ac:spMk id="36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1:48.926" v="2957" actId="962"/>
          <ac:grpSpMkLst>
            <pc:docMk/>
            <pc:sldMk cId="0" sldId="267"/>
            <ac:grpSpMk id="2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49.449" v="2958" actId="962"/>
          <ac:grpSpMkLst>
            <pc:docMk/>
            <pc:sldMk cId="0" sldId="267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50.026" v="2959" actId="962"/>
          <ac:grpSpMkLst>
            <pc:docMk/>
            <pc:sldMk cId="0" sldId="267"/>
            <ac:grpSpMk id="8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50.502" v="2960" actId="962"/>
          <ac:grpSpMkLst>
            <pc:docMk/>
            <pc:sldMk cId="0" sldId="267"/>
            <ac:grpSpMk id="11" creationId="{00000000-0000-0000-0000-000000000000}"/>
          </ac:grpSpMkLst>
        </pc:grpChg>
      </pc:sldChg>
      <pc:sldChg chg="addSp delSp modSp mod">
        <pc:chgData name="Brannon, Morgan" userId="88af12d0-6902-4843-a4cb-8120c7c64d10" providerId="ADAL" clId="{EE8ED7CF-0E08-46C5-8C32-9F1FC378110D}" dt="2026-09-30T21:14:39.767" v="2876" actId="20577"/>
        <pc:sldMkLst>
          <pc:docMk/>
          <pc:sldMk cId="3457473571" sldId="268"/>
        </pc:sldMkLst>
        <pc:spChg chg="mod">
          <ac:chgData name="Brannon, Morgan" userId="88af12d0-6902-4843-a4cb-8120c7c64d10" providerId="ADAL" clId="{EE8ED7CF-0E08-46C5-8C32-9F1FC378110D}" dt="2026-09-30T21:13:56.926" v="2869"/>
          <ac:spMkLst>
            <pc:docMk/>
            <pc:sldMk cId="3457473571" sldId="268"/>
            <ac:spMk id="2" creationId="{441026A0-F144-A90F-9A29-857B7CF1D94D}"/>
          </ac:spMkLst>
        </pc:spChg>
        <pc:spChg chg="mod">
          <ac:chgData name="Brannon, Morgan" userId="88af12d0-6902-4843-a4cb-8120c7c64d10" providerId="ADAL" clId="{EE8ED7CF-0E08-46C5-8C32-9F1FC378110D}" dt="2026-09-30T21:14:39.767" v="2876" actId="20577"/>
          <ac:spMkLst>
            <pc:docMk/>
            <pc:sldMk cId="3457473571" sldId="268"/>
            <ac:spMk id="3" creationId="{54BE7871-3A2F-50F8-1B73-108DC4633CB3}"/>
          </ac:spMkLst>
        </pc:spChg>
        <pc:spChg chg="add mod">
          <ac:chgData name="Brannon, Morgan" userId="88af12d0-6902-4843-a4cb-8120c7c64d10" providerId="ADAL" clId="{EE8ED7CF-0E08-46C5-8C32-9F1FC378110D}" dt="2026-09-08T21:13:37.672" v="62" actId="1076"/>
          <ac:spMkLst>
            <pc:docMk/>
            <pc:sldMk cId="3457473571" sldId="268"/>
            <ac:spMk id="8" creationId="{33985B63-CDDB-66F8-D2FF-1D0D19E7746E}"/>
          </ac:spMkLst>
        </pc:spChg>
        <pc:picChg chg="add mod ord">
          <ac:chgData name="Brannon, Morgan" userId="88af12d0-6902-4843-a4cb-8120c7c64d10" providerId="ADAL" clId="{EE8ED7CF-0E08-46C5-8C32-9F1FC378110D}" dt="2026-09-08T21:18:38.037" v="93" actId="962"/>
          <ac:picMkLst>
            <pc:docMk/>
            <pc:sldMk cId="3457473571" sldId="268"/>
            <ac:picMk id="5" creationId="{9316E50F-3AD4-E170-9628-097FC42B43C4}"/>
          </ac:picMkLst>
        </pc:picChg>
      </pc:sldChg>
      <pc:sldChg chg="addSp delSp modSp mod">
        <pc:chgData name="Brannon, Morgan" userId="88af12d0-6902-4843-a4cb-8120c7c64d10" providerId="ADAL" clId="{EE8ED7CF-0E08-46C5-8C32-9F1FC378110D}" dt="2026-10-07T20:17:03.861" v="3097" actId="13244"/>
        <pc:sldMkLst>
          <pc:docMk/>
          <pc:sldMk cId="1597703239" sldId="269"/>
        </pc:sldMkLst>
        <pc:spChg chg="add mod">
          <ac:chgData name="Brannon, Morgan" userId="88af12d0-6902-4843-a4cb-8120c7c64d10" providerId="ADAL" clId="{EE8ED7CF-0E08-46C5-8C32-9F1FC378110D}" dt="2026-09-30T21:12:41.419" v="2806" actId="27636"/>
          <ac:spMkLst>
            <pc:docMk/>
            <pc:sldMk cId="1597703239" sldId="269"/>
            <ac:spMk id="7" creationId="{EF0A20FE-0CA6-4E9A-B7CD-02DF0BE8D463}"/>
          </ac:spMkLst>
        </pc:spChg>
        <pc:spChg chg="add mod ord">
          <ac:chgData name="Brannon, Morgan" userId="88af12d0-6902-4843-a4cb-8120c7c64d10" providerId="ADAL" clId="{EE8ED7CF-0E08-46C5-8C32-9F1FC378110D}" dt="2026-09-09T14:53:15.802" v="1092" actId="13244"/>
          <ac:spMkLst>
            <pc:docMk/>
            <pc:sldMk cId="1597703239" sldId="269"/>
            <ac:spMk id="10" creationId="{D5A61263-0541-4906-1594-7B282F23EC58}"/>
          </ac:spMkLst>
        </pc:spChg>
        <pc:spChg chg="add mod ord">
          <ac:chgData name="Brannon, Morgan" userId="88af12d0-6902-4843-a4cb-8120c7c64d10" providerId="ADAL" clId="{EE8ED7CF-0E08-46C5-8C32-9F1FC378110D}" dt="2026-10-07T20:17:03.861" v="3097" actId="13244"/>
          <ac:spMkLst>
            <pc:docMk/>
            <pc:sldMk cId="1597703239" sldId="269"/>
            <ac:spMk id="14" creationId="{43FF1598-7187-F39B-84E2-B5D9C7E23B54}"/>
          </ac:spMkLst>
        </pc:spChg>
        <pc:picChg chg="add mod ord">
          <ac:chgData name="Brannon, Morgan" userId="88af12d0-6902-4843-a4cb-8120c7c64d10" providerId="ADAL" clId="{EE8ED7CF-0E08-46C5-8C32-9F1FC378110D}" dt="2026-10-07T20:16:59.350" v="3096" actId="13244"/>
          <ac:picMkLst>
            <pc:docMk/>
            <pc:sldMk cId="1597703239" sldId="269"/>
            <ac:picMk id="3" creationId="{2FEC21F0-FECB-06AC-6450-58198D0C84A8}"/>
          </ac:picMkLst>
        </pc:picChg>
        <pc:picChg chg="add del mod ord">
          <ac:chgData name="Brannon, Morgan" userId="88af12d0-6902-4843-a4cb-8120c7c64d10" providerId="ADAL" clId="{EE8ED7CF-0E08-46C5-8C32-9F1FC378110D}" dt="2026-09-30T21:26:07.998" v="2910" actId="167"/>
          <ac:picMkLst>
            <pc:docMk/>
            <pc:sldMk cId="1597703239" sldId="269"/>
            <ac:picMk id="6" creationId="{FE9E28E4-1B07-0D6E-3AD8-D0EC52E14D51}"/>
          </ac:picMkLst>
        </pc:picChg>
        <pc:picChg chg="mod ord">
          <ac:chgData name="Brannon, Morgan" userId="88af12d0-6902-4843-a4cb-8120c7c64d10" providerId="ADAL" clId="{EE8ED7CF-0E08-46C5-8C32-9F1FC378110D}" dt="2026-09-09T14:28:10.916" v="1089" actId="1076"/>
          <ac:picMkLst>
            <pc:docMk/>
            <pc:sldMk cId="1597703239" sldId="269"/>
            <ac:picMk id="11" creationId="{3E91C016-D615-0C0A-2DD6-DADCB82236DB}"/>
          </ac:picMkLst>
        </pc:picChg>
      </pc:sldChg>
      <pc:sldChg chg="modSp mod">
        <pc:chgData name="Brannon, Morgan" userId="88af12d0-6902-4843-a4cb-8120c7c64d10" providerId="ADAL" clId="{EE8ED7CF-0E08-46C5-8C32-9F1FC378110D}" dt="2026-10-07T20:14:33.288" v="3083" actId="33553"/>
        <pc:sldMkLst>
          <pc:docMk/>
          <pc:sldMk cId="0" sldId="270"/>
        </pc:sldMkLst>
        <pc:spChg chg="mod">
          <ac:chgData name="Brannon, Morgan" userId="88af12d0-6902-4843-a4cb-8120c7c64d10" providerId="ADAL" clId="{EE8ED7CF-0E08-46C5-8C32-9F1FC378110D}" dt="2026-10-07T20:14:33.288" v="3083" actId="33553"/>
          <ac:spMkLst>
            <pc:docMk/>
            <pc:sldMk cId="0" sldId="270"/>
            <ac:spMk id="2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2:00.340" v="2981" actId="962"/>
          <ac:spMkLst>
            <pc:docMk/>
            <pc:sldMk cId="0" sldId="270"/>
            <ac:spMk id="14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1:59.209" v="2978" actId="962"/>
          <ac:grpSpMkLst>
            <pc:docMk/>
            <pc:sldMk cId="0" sldId="270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59.864" v="2979" actId="962"/>
          <ac:grpSpMkLst>
            <pc:docMk/>
            <pc:sldMk cId="0" sldId="270"/>
            <ac:grpSpMk id="8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0.086" v="2980" actId="962"/>
          <ac:grpSpMkLst>
            <pc:docMk/>
            <pc:sldMk cId="0" sldId="270"/>
            <ac:grpSpMk id="11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4:36.954" v="3084" actId="33553"/>
        <pc:sldMkLst>
          <pc:docMk/>
          <pc:sldMk cId="0" sldId="271"/>
        </pc:sldMkLst>
        <pc:spChg chg="mod">
          <ac:chgData name="Brannon, Morgan" userId="88af12d0-6902-4843-a4cb-8120c7c64d10" providerId="ADAL" clId="{EE8ED7CF-0E08-46C5-8C32-9F1FC378110D}" dt="2026-10-07T20:14:36.954" v="3084" actId="33553"/>
          <ac:spMkLst>
            <pc:docMk/>
            <pc:sldMk cId="0" sldId="271"/>
            <ac:spMk id="2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2:01.240" v="2984" actId="962"/>
          <ac:grpSpMkLst>
            <pc:docMk/>
            <pc:sldMk cId="0" sldId="271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2.216" v="2987" actId="962"/>
          <ac:grpSpMkLst>
            <pc:docMk/>
            <pc:sldMk cId="0" sldId="271"/>
            <ac:grpSpMk id="8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2.660" v="2988" actId="962"/>
          <ac:grpSpMkLst>
            <pc:docMk/>
            <pc:sldMk cId="0" sldId="271"/>
            <ac:grpSpMk id="11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4:40.053" v="3085" actId="33553"/>
        <pc:sldMkLst>
          <pc:docMk/>
          <pc:sldMk cId="0" sldId="272"/>
        </pc:sldMkLst>
        <pc:spChg chg="mod">
          <ac:chgData name="Brannon, Morgan" userId="88af12d0-6902-4843-a4cb-8120c7c64d10" providerId="ADAL" clId="{EE8ED7CF-0E08-46C5-8C32-9F1FC378110D}" dt="2026-10-07T20:14:40.053" v="3085" actId="33553"/>
          <ac:spMkLst>
            <pc:docMk/>
            <pc:sldMk cId="0" sldId="272"/>
            <ac:spMk id="2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2:03.088" v="2989" actId="962"/>
          <ac:grpSpMkLst>
            <pc:docMk/>
            <pc:sldMk cId="0" sldId="272"/>
            <ac:grpSpMk id="6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4.331" v="2992" actId="962"/>
          <ac:grpSpMkLst>
            <pc:docMk/>
            <pc:sldMk cId="0" sldId="272"/>
            <ac:grpSpMk id="9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4.537" v="2993" actId="962"/>
          <ac:grpSpMkLst>
            <pc:docMk/>
            <pc:sldMk cId="0" sldId="272"/>
            <ac:grpSpMk id="12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6:41.717" v="3094" actId="13244"/>
        <pc:sldMkLst>
          <pc:docMk/>
          <pc:sldMk cId="0" sldId="273"/>
        </pc:sldMkLst>
        <pc:spChg chg="mod">
          <ac:chgData name="Brannon, Morgan" userId="88af12d0-6902-4843-a4cb-8120c7c64d10" providerId="ADAL" clId="{EE8ED7CF-0E08-46C5-8C32-9F1FC378110D}" dt="2026-10-07T20:12:06.022" v="2997" actId="962"/>
          <ac:spMkLst>
            <pc:docMk/>
            <pc:sldMk cId="0" sldId="273"/>
            <ac:spMk id="11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4:43.202" v="3086" actId="33553"/>
          <ac:spMkLst>
            <pc:docMk/>
            <pc:sldMk cId="0" sldId="273"/>
            <ac:spMk id="12" creationId="{00000000-0000-0000-0000-000000000000}"/>
          </ac:spMkLst>
        </pc:spChg>
        <pc:spChg chg="ord">
          <ac:chgData name="Brannon, Morgan" userId="88af12d0-6902-4843-a4cb-8120c7c64d10" providerId="ADAL" clId="{EE8ED7CF-0E08-46C5-8C32-9F1FC378110D}" dt="2026-10-07T20:16:41.717" v="3094" actId="13244"/>
          <ac:spMkLst>
            <pc:docMk/>
            <pc:sldMk cId="0" sldId="273"/>
            <ac:spMk id="18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2:04.840" v="2994" actId="962"/>
          <ac:grpSpMkLst>
            <pc:docMk/>
            <pc:sldMk cId="0" sldId="273"/>
            <ac:grpSpMk id="2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5.521" v="2995" actId="962"/>
          <ac:grpSpMkLst>
            <pc:docMk/>
            <pc:sldMk cId="0" sldId="273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5.754" v="2996" actId="962"/>
          <ac:grpSpMkLst>
            <pc:docMk/>
            <pc:sldMk cId="0" sldId="273"/>
            <ac:grpSpMk id="8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4:46.852" v="3087" actId="33553"/>
        <pc:sldMkLst>
          <pc:docMk/>
          <pc:sldMk cId="0" sldId="274"/>
        </pc:sldMkLst>
        <pc:spChg chg="mod">
          <ac:chgData name="Brannon, Morgan" userId="88af12d0-6902-4843-a4cb-8120c7c64d10" providerId="ADAL" clId="{EE8ED7CF-0E08-46C5-8C32-9F1FC378110D}" dt="2026-10-07T20:14:46.852" v="3087" actId="33553"/>
          <ac:spMkLst>
            <pc:docMk/>
            <pc:sldMk cId="0" sldId="274"/>
            <ac:spMk id="2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2:06.264" v="2998" actId="962"/>
          <ac:grpSpMkLst>
            <pc:docMk/>
            <pc:sldMk cId="0" sldId="274"/>
            <ac:grpSpMk id="4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6.781" v="2999" actId="962"/>
          <ac:grpSpMkLst>
            <pc:docMk/>
            <pc:sldMk cId="0" sldId="274"/>
            <ac:grpSpMk id="7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6.973" v="3000" actId="962"/>
          <ac:grpSpMkLst>
            <pc:docMk/>
            <pc:sldMk cId="0" sldId="274"/>
            <ac:grpSpMk id="10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6:49.447" v="3095" actId="13244"/>
        <pc:sldMkLst>
          <pc:docMk/>
          <pc:sldMk cId="0" sldId="276"/>
        </pc:sldMkLst>
        <pc:spChg chg="mod">
          <ac:chgData name="Brannon, Morgan" userId="88af12d0-6902-4843-a4cb-8120c7c64d10" providerId="ADAL" clId="{EE8ED7CF-0E08-46C5-8C32-9F1FC378110D}" dt="2026-10-07T20:12:07.213" v="3001" actId="962"/>
          <ac:spMkLst>
            <pc:docMk/>
            <pc:sldMk cId="0" sldId="276"/>
            <ac:spMk id="2" creationId="{00000000-0000-0000-0000-000000000000}"/>
          </ac:spMkLst>
        </pc:spChg>
        <pc:spChg chg="mod ord">
          <ac:chgData name="Brannon, Morgan" userId="88af12d0-6902-4843-a4cb-8120c7c64d10" providerId="ADAL" clId="{EE8ED7CF-0E08-46C5-8C32-9F1FC378110D}" dt="2026-10-07T20:16:49.447" v="3095" actId="13244"/>
          <ac:spMkLst>
            <pc:docMk/>
            <pc:sldMk cId="0" sldId="276"/>
            <ac:spMk id="14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2:07.524" v="3002" actId="962"/>
          <ac:grpSpMkLst>
            <pc:docMk/>
            <pc:sldMk cId="0" sldId="276"/>
            <ac:grpSpMk id="5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8.027" v="3003" actId="962"/>
          <ac:grpSpMkLst>
            <pc:docMk/>
            <pc:sldMk cId="0" sldId="276"/>
            <ac:grpSpMk id="8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2:08.694" v="3004" actId="962"/>
          <ac:grpSpMkLst>
            <pc:docMk/>
            <pc:sldMk cId="0" sldId="276"/>
            <ac:grpSpMk id="11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09-08T22:01:34.477" v="433" actId="947"/>
        <pc:sldMkLst>
          <pc:docMk/>
          <pc:sldMk cId="2656438926" sldId="390"/>
        </pc:sldMkLst>
        <pc:spChg chg="mod">
          <ac:chgData name="Brannon, Morgan" userId="88af12d0-6902-4843-a4cb-8120c7c64d10" providerId="ADAL" clId="{EE8ED7CF-0E08-46C5-8C32-9F1FC378110D}" dt="2026-09-08T22:01:28.498" v="432" actId="947"/>
          <ac:spMkLst>
            <pc:docMk/>
            <pc:sldMk cId="2656438926" sldId="390"/>
            <ac:spMk id="2" creationId="{1D856E00-5C4B-B390-6E49-72A0FB61D023}"/>
          </ac:spMkLst>
        </pc:spChg>
        <pc:spChg chg="mod">
          <ac:chgData name="Brannon, Morgan" userId="88af12d0-6902-4843-a4cb-8120c7c64d10" providerId="ADAL" clId="{EE8ED7CF-0E08-46C5-8C32-9F1FC378110D}" dt="2026-09-08T22:01:34.477" v="433" actId="947"/>
          <ac:spMkLst>
            <pc:docMk/>
            <pc:sldMk cId="2656438926" sldId="390"/>
            <ac:spMk id="3" creationId="{0BE54747-7FE9-6E1E-D1C9-E617E58AFC75}"/>
          </ac:spMkLst>
        </pc:spChg>
      </pc:sldChg>
      <pc:sldChg chg="modSp mod">
        <pc:chgData name="Brannon, Morgan" userId="88af12d0-6902-4843-a4cb-8120c7c64d10" providerId="ADAL" clId="{EE8ED7CF-0E08-46C5-8C32-9F1FC378110D}" dt="2026-10-07T20:14:22.360" v="3081" actId="33553"/>
        <pc:sldMkLst>
          <pc:docMk/>
          <pc:sldMk cId="0" sldId="392"/>
        </pc:sldMkLst>
        <pc:spChg chg="mod">
          <ac:chgData name="Brannon, Morgan" userId="88af12d0-6902-4843-a4cb-8120c7c64d10" providerId="ADAL" clId="{EE8ED7CF-0E08-46C5-8C32-9F1FC378110D}" dt="2026-10-07T20:14:22.360" v="3081" actId="33553"/>
          <ac:spMkLst>
            <pc:docMk/>
            <pc:sldMk cId="0" sldId="392"/>
            <ac:spMk id="2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1:55.609" v="2968" actId="962"/>
          <ac:grpSpMkLst>
            <pc:docMk/>
            <pc:sldMk cId="0" sldId="392"/>
            <ac:grpSpMk id="3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56.120" v="2969" actId="962"/>
          <ac:grpSpMkLst>
            <pc:docMk/>
            <pc:sldMk cId="0" sldId="392"/>
            <ac:grpSpMk id="6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56.595" v="2970" actId="962"/>
          <ac:grpSpMkLst>
            <pc:docMk/>
            <pc:sldMk cId="0" sldId="392"/>
            <ac:grpSpMk id="9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57.066" v="2971" actId="962"/>
          <ac:grpSpMkLst>
            <pc:docMk/>
            <pc:sldMk cId="0" sldId="392"/>
            <ac:grpSpMk id="12" creationId="{00000000-0000-0000-0000-000000000000}"/>
          </ac:grpSpMkLst>
        </pc:grpChg>
      </pc:sldChg>
      <pc:sldChg chg="modSp mod">
        <pc:chgData name="Brannon, Morgan" userId="88af12d0-6902-4843-a4cb-8120c7c64d10" providerId="ADAL" clId="{EE8ED7CF-0E08-46C5-8C32-9F1FC378110D}" dt="2026-10-07T20:14:26.085" v="3082" actId="33553"/>
        <pc:sldMkLst>
          <pc:docMk/>
          <pc:sldMk cId="0" sldId="393"/>
        </pc:sldMkLst>
        <pc:spChg chg="mod">
          <ac:chgData name="Brannon, Morgan" userId="88af12d0-6902-4843-a4cb-8120c7c64d10" providerId="ADAL" clId="{EE8ED7CF-0E08-46C5-8C32-9F1FC378110D}" dt="2026-10-07T20:14:26.085" v="3082" actId="33553"/>
          <ac:spMkLst>
            <pc:docMk/>
            <pc:sldMk cId="0" sldId="393"/>
            <ac:spMk id="2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10-07T20:11:58.761" v="2977" actId="962"/>
          <ac:spMkLst>
            <pc:docMk/>
            <pc:sldMk cId="0" sldId="393"/>
            <ac:spMk id="15" creationId="{00000000-0000-0000-0000-000000000000}"/>
          </ac:spMkLst>
        </pc:spChg>
        <pc:grpChg chg="mod">
          <ac:chgData name="Brannon, Morgan" userId="88af12d0-6902-4843-a4cb-8120c7c64d10" providerId="ADAL" clId="{EE8ED7CF-0E08-46C5-8C32-9F1FC378110D}" dt="2026-10-07T20:11:57.777" v="2974" actId="962"/>
          <ac:grpSpMkLst>
            <pc:docMk/>
            <pc:sldMk cId="0" sldId="393"/>
            <ac:grpSpMk id="6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58.205" v="2975" actId="962"/>
          <ac:grpSpMkLst>
            <pc:docMk/>
            <pc:sldMk cId="0" sldId="393"/>
            <ac:grpSpMk id="9" creationId="{00000000-0000-0000-0000-000000000000}"/>
          </ac:grpSpMkLst>
        </pc:grpChg>
        <pc:grpChg chg="mod">
          <ac:chgData name="Brannon, Morgan" userId="88af12d0-6902-4843-a4cb-8120c7c64d10" providerId="ADAL" clId="{EE8ED7CF-0E08-46C5-8C32-9F1FC378110D}" dt="2026-10-07T20:11:58.480" v="2976" actId="962"/>
          <ac:grpSpMkLst>
            <pc:docMk/>
            <pc:sldMk cId="0" sldId="393"/>
            <ac:grpSpMk id="12" creationId="{00000000-0000-0000-0000-000000000000}"/>
          </ac:grpSpMkLst>
        </pc:grpChg>
      </pc:sldChg>
    </pc:docChg>
  </pc:docChgLst>
  <pc:docChgLst>
    <pc:chgData name="Self, Christine" userId="7469b40d-c0e5-4438-9ceb-6235ef6ac187" providerId="ADAL" clId="{43EA63FF-5476-425B-84F9-4C8416DF9C13}"/>
    <pc:docChg chg="undo custSel addSld delSld modSld sldOrd delMainMaster">
      <pc:chgData name="Self, Christine" userId="7469b40d-c0e5-4438-9ceb-6235ef6ac187" providerId="ADAL" clId="{43EA63FF-5476-425B-84F9-4C8416DF9C13}" dt="2026-09-09T15:04:24.603" v="1329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Your student's first year isn't about choosing a career. It's about building the foundation that makes future career choices and opportunities possible. When you think about career preparation, you might picture internships, resumes, and job interviews. But for a first-year student, career development can look pretty different.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Your student's first year isn't about choosing a career. It's about building the foundation that makes future career choices and opportunities possible.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The goal of the first year is not certainty. It's momentum.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b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the difference between </a:t>
            </a:r>
            <a:r>
              <a:rPr lang="en-US" b="0" dirty="0"/>
              <a:t>supporting exploration and pressuring students to decide.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Experience leads to skills, which helps us develop stories, which leads to future opportunities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Rather than feeling the pressure to join 10 different organizations, focus on 1-2 meaningful experiences. We don’t want to collect experiences like </a:t>
            </a:r>
            <a:r>
              <a:rPr lang="en-US" dirty="0" err="1"/>
              <a:t>Pokemon</a:t>
            </a:r>
            <a:r>
              <a:rPr lang="en-US" dirty="0"/>
              <a:t> cards. We want to build value and have opportunities to contribute.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Students don’t need to wait for paid roles to develop skills. 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This helps parents see the value in experiences that might not initially look “career-related.”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3558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8016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Careers are long</a:t>
            </a:r>
          </a:p>
          <a:p>
            <a:endParaRPr lang="en-US" dirty="0"/>
          </a:p>
          <a:p>
            <a:r>
              <a:rPr lang="en-US" dirty="0"/>
              <a:t>People remember candidates who handled disappointment professionally just as much as those they hired.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There is no single “successful” first-year path.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Ask open-ended questions.</a:t>
            </a:r>
          </a:p>
          <a:p>
            <a:endParaRPr lang="en-US" dirty="0"/>
          </a:p>
          <a:p>
            <a:r>
              <a:rPr lang="en-US" dirty="0"/>
              <a:t>Interests are going to help keep students engaged. </a:t>
            </a:r>
          </a:p>
          <a:p>
            <a:endParaRPr lang="en-US" dirty="0"/>
          </a:p>
          <a:p>
            <a:r>
              <a:rPr lang="en-US" dirty="0"/>
              <a:t>Help students recognize the importance of transferrable skills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DE88F-1F85-4A27-9D34-D74A50E7B0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958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180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1A2BA-9C31-4216-9818-99576C073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07DDB-2575-4239-B777-3C6C2380B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35" indent="0" algn="ctr">
              <a:buNone/>
              <a:defRPr sz="3000"/>
            </a:lvl2pPr>
            <a:lvl3pPr marL="1371669" indent="0" algn="ctr">
              <a:buNone/>
              <a:defRPr sz="2700"/>
            </a:lvl3pPr>
            <a:lvl4pPr marL="2057504" indent="0" algn="ctr">
              <a:buNone/>
              <a:defRPr sz="2400"/>
            </a:lvl4pPr>
            <a:lvl5pPr marL="2743337" indent="0" algn="ctr">
              <a:buNone/>
              <a:defRPr sz="2400"/>
            </a:lvl5pPr>
            <a:lvl6pPr marL="3429171" indent="0" algn="ctr">
              <a:buNone/>
              <a:defRPr sz="2400"/>
            </a:lvl6pPr>
            <a:lvl7pPr marL="4115006" indent="0" algn="ctr">
              <a:buNone/>
              <a:defRPr sz="2400"/>
            </a:lvl7pPr>
            <a:lvl8pPr marL="4800840" indent="0" algn="ctr">
              <a:buNone/>
              <a:defRPr sz="2400"/>
            </a:lvl8pPr>
            <a:lvl9pPr marL="5486675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1C981-5788-4E4E-8A9B-4B162E5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0A716-237B-46C4-B084-C442A9104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4AFC1-6FD2-43EE-8138-D3C445558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36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055D7-764D-499D-A542-8ADEB839A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13196-A54D-4862-9ACB-580F1FC68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9E471-0991-4AF9-BA83-9CDF6057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A43F3-D589-43FF-B6BA-9F27F0CF7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6E244-E03B-4094-8498-037E391E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98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8DDD9-19EB-4514-9FC2-B389CC57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9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72354-CDC1-47DC-9823-405B2205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7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3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6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50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33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17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500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8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67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B7E2F-C944-40D8-83EB-5C48EAB2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8ECDE-F90F-4A61-9B60-656D2199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8BD20-3BC4-4196-BC3E-86F75FEA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43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751C0-F4C6-49F6-A3CB-86DB654B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522D8-B5BA-4362-BF4F-2A1156D82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B91DB-93E9-4E58-A181-C60413117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35D04-ABD9-4873-A908-B46870F98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E86CA-48A0-4075-936D-6115FCA6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D86EE-0064-4C0D-B040-8CB62C712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6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3DBD-7125-43DF-9220-2F235944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90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3F876-548A-4398-94C1-175EFAB49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4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437C0-4AC6-4B55-9DAE-DCD134D7C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4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87E0D-09F9-459E-8019-F8385DDC7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7E4FB-EB51-4FAE-A1BA-312828DA5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819327-5A71-47E8-9090-B073E43B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8022DB-144C-49C4-A583-AB03D6E53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99397F-47EB-4270-AF24-DD18BDF09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9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183F0-51C3-45BC-AEC5-69C0D9595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F0F2BD-A499-480D-A4D1-96A14705F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40EBF4-B2C6-4E03-B435-CFF12F9E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E2BCA-B344-4799-88E0-E061FAB1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01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13819F-8128-4FD5-9ED8-502D02A3B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AC5858-ACAD-4D82-9A90-B292AE023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99513-D9CE-4035-84A6-F6009E45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32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EA568-DD7D-4838-8FAF-6BED31824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DDF46-C96E-45B7-97D0-A72B2BE5B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40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A9319-2312-4FEF-B180-380C8BBA1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35" indent="0">
              <a:buNone/>
              <a:defRPr sz="2100"/>
            </a:lvl2pPr>
            <a:lvl3pPr marL="1371669" indent="0">
              <a:buNone/>
              <a:defRPr sz="1800"/>
            </a:lvl3pPr>
            <a:lvl4pPr marL="2057504" indent="0">
              <a:buNone/>
              <a:defRPr sz="1500"/>
            </a:lvl4pPr>
            <a:lvl5pPr marL="2743337" indent="0">
              <a:buNone/>
              <a:defRPr sz="1500"/>
            </a:lvl5pPr>
            <a:lvl6pPr marL="3429171" indent="0">
              <a:buNone/>
              <a:defRPr sz="1500"/>
            </a:lvl6pPr>
            <a:lvl7pPr marL="4115006" indent="0">
              <a:buNone/>
              <a:defRPr sz="1500"/>
            </a:lvl7pPr>
            <a:lvl8pPr marL="4800840" indent="0">
              <a:buNone/>
              <a:defRPr sz="1500"/>
            </a:lvl8pPr>
            <a:lvl9pPr marL="5486675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BBD11-2A34-4D60-89C7-87E53D012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8221E-36A0-4C48-A7DC-4A5754F6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89918-86C5-4676-8836-16017BA2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49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850F-B0E9-4138-8991-2B0896EDE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F689C-4026-4B52-9DD2-AD810B827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40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35" indent="0">
              <a:buNone/>
              <a:defRPr sz="4200"/>
            </a:lvl2pPr>
            <a:lvl3pPr marL="1371669" indent="0">
              <a:buNone/>
              <a:defRPr sz="3600"/>
            </a:lvl3pPr>
            <a:lvl4pPr marL="2057504" indent="0">
              <a:buNone/>
              <a:defRPr sz="3000"/>
            </a:lvl4pPr>
            <a:lvl5pPr marL="2743337" indent="0">
              <a:buNone/>
              <a:defRPr sz="3000"/>
            </a:lvl5pPr>
            <a:lvl6pPr marL="3429171" indent="0">
              <a:buNone/>
              <a:defRPr sz="3000"/>
            </a:lvl6pPr>
            <a:lvl7pPr marL="4115006" indent="0">
              <a:buNone/>
              <a:defRPr sz="3000"/>
            </a:lvl7pPr>
            <a:lvl8pPr marL="4800840" indent="0">
              <a:buNone/>
              <a:defRPr sz="3000"/>
            </a:lvl8pPr>
            <a:lvl9pPr marL="5486675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F59C5-CA2D-49B6-B2C9-70357659E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35" indent="0">
              <a:buNone/>
              <a:defRPr sz="2100"/>
            </a:lvl2pPr>
            <a:lvl3pPr marL="1371669" indent="0">
              <a:buNone/>
              <a:defRPr sz="1800"/>
            </a:lvl3pPr>
            <a:lvl4pPr marL="2057504" indent="0">
              <a:buNone/>
              <a:defRPr sz="1500"/>
            </a:lvl4pPr>
            <a:lvl5pPr marL="2743337" indent="0">
              <a:buNone/>
              <a:defRPr sz="1500"/>
            </a:lvl5pPr>
            <a:lvl6pPr marL="3429171" indent="0">
              <a:buNone/>
              <a:defRPr sz="1500"/>
            </a:lvl6pPr>
            <a:lvl7pPr marL="4115006" indent="0">
              <a:buNone/>
              <a:defRPr sz="1500"/>
            </a:lvl7pPr>
            <a:lvl8pPr marL="4800840" indent="0">
              <a:buNone/>
              <a:defRPr sz="1500"/>
            </a:lvl8pPr>
            <a:lvl9pPr marL="5486675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85454-1A63-415B-BFD3-9ACA0D95D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D6768-026C-4422-A47E-6B5616C6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29BE6-A5C4-455C-8725-291EFC9EB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47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9E1C-B272-46ED-9631-47BCB98B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8B86B0-EC0D-4E4B-A218-7FD65D486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62751-FBAF-458F-A2AF-2539F530F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320BA-081B-4378-8B24-831793570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FF6D6-B3FA-49F2-B6D7-E8570F66F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29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D64E15-70FE-4941-9137-756BEC177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9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119CE-47D1-4BFF-9D6D-118CA6BA2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9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EEB16-FE39-4BAA-B559-BCAE10B7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A3993-4B0E-4831-8CF4-213E25C4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3B0AE-E927-42C9-9E70-F4B58834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87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0072922-33C4-4B41-B07E-A2C165941FC0}"/>
              </a:ext>
            </a:extLst>
          </p:cNvPr>
          <p:cNvSpPr>
            <a:spLocks/>
          </p:cNvSpPr>
          <p:nvPr userDrawn="1"/>
        </p:nvSpPr>
        <p:spPr bwMode="auto">
          <a:xfrm>
            <a:off x="2" y="-5907"/>
            <a:ext cx="18287999" cy="10293717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 sz="36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6F62FE-A218-4FF4-BF4B-A352B043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11962"/>
            <a:ext cx="16459202" cy="1066622"/>
          </a:xfrm>
        </p:spPr>
        <p:txBody>
          <a:bodyPr lIns="0" rIns="0"/>
          <a:lstStyle>
            <a:lvl1pPr>
              <a:defRPr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1EF826-198D-4368-A76F-9E1DBEF4FFBE}"/>
              </a:ext>
            </a:extLst>
          </p:cNvPr>
          <p:cNvSpPr/>
          <p:nvPr userDrawn="1"/>
        </p:nvSpPr>
        <p:spPr>
          <a:xfrm>
            <a:off x="2" y="401132"/>
            <a:ext cx="500789" cy="1099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DFC7F0-CE29-402B-AD65-76FC3957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640" y="1456415"/>
            <a:ext cx="16458723" cy="618977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286" indent="0">
              <a:buFontTx/>
              <a:buNone/>
              <a:defRPr/>
            </a:lvl2pPr>
            <a:lvl3pPr marL="1828571" indent="0">
              <a:buFontTx/>
              <a:buNone/>
              <a:defRPr/>
            </a:lvl3pPr>
            <a:lvl4pPr marL="2742857" indent="0">
              <a:buFontTx/>
              <a:buNone/>
              <a:defRPr/>
            </a:lvl4pPr>
            <a:lvl5pPr marL="3657143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5655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28010" y="4305956"/>
            <a:ext cx="8898335" cy="1066622"/>
          </a:xfrm>
        </p:spPr>
        <p:txBody>
          <a:bodyPr>
            <a:normAutofit/>
          </a:bodyPr>
          <a:lstStyle>
            <a:lvl1pPr algn="ctr">
              <a:defRPr sz="54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55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" y="9367903"/>
            <a:ext cx="18288000" cy="9177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6" name="TextBox 5"/>
          <p:cNvSpPr txBox="1"/>
          <p:nvPr userDrawn="1"/>
        </p:nvSpPr>
        <p:spPr>
          <a:xfrm>
            <a:off x="14160983" y="9630626"/>
            <a:ext cx="2478179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This is a Presentation Title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6732305" y="9660957"/>
            <a:ext cx="336123" cy="331647"/>
            <a:chOff x="4328868" y="5502988"/>
            <a:chExt cx="500307" cy="493774"/>
          </a:xfrm>
          <a:solidFill>
            <a:schemeClr val="bg1"/>
          </a:solidFill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17469261" y="9660957"/>
            <a:ext cx="336123" cy="331647"/>
            <a:chOff x="4328868" y="5502988"/>
            <a:chExt cx="500307" cy="493774"/>
          </a:xfrm>
          <a:solidFill>
            <a:schemeClr val="bg1"/>
          </a:solidFill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16804097" y="9485661"/>
            <a:ext cx="736958" cy="630672"/>
          </a:xfrm>
        </p:spPr>
        <p:txBody>
          <a:bodyPr/>
          <a:lstStyle>
            <a:lvl1pPr>
              <a:defRPr sz="1650">
                <a:solidFill>
                  <a:schemeClr val="bg1"/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E16425B-2A42-409E-BD07-64554C49ED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18288000" cy="10287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8802" y="5918399"/>
            <a:ext cx="11734800" cy="2070714"/>
          </a:xfrm>
        </p:spPr>
        <p:txBody>
          <a:bodyPr lIns="0" rIns="0" anchor="b">
            <a:noAutofit/>
          </a:bodyPr>
          <a:lstStyle>
            <a:lvl1pPr algn="r">
              <a:defRPr lang="en-US" sz="12000" kern="12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11838" y="8477474"/>
            <a:ext cx="8661762" cy="660582"/>
          </a:xfrm>
        </p:spPr>
        <p:txBody>
          <a:bodyPr lIns="0" rIns="0">
            <a:normAutofit/>
          </a:bodyPr>
          <a:lstStyle>
            <a:lvl1pPr marL="0" indent="0" algn="r">
              <a:buNone/>
              <a:defRPr lang="en-US" sz="3600" kern="12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6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5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99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3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44978E7-8DCC-4370-A827-019C0A465D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5334" y="2315588"/>
            <a:ext cx="6003066" cy="5987832"/>
          </a:xfrm>
          <a:custGeom>
            <a:avLst/>
            <a:gdLst>
              <a:gd name="connsiteX0" fmla="*/ 1741488 w 3484563"/>
              <a:gd name="connsiteY0" fmla="*/ 0 h 3476625"/>
              <a:gd name="connsiteX1" fmla="*/ 3484563 w 3484563"/>
              <a:gd name="connsiteY1" fmla="*/ 1738313 h 3476625"/>
              <a:gd name="connsiteX2" fmla="*/ 1741488 w 3484563"/>
              <a:gd name="connsiteY2" fmla="*/ 3476625 h 3476625"/>
              <a:gd name="connsiteX3" fmla="*/ 0 w 3484563"/>
              <a:gd name="connsiteY3" fmla="*/ 1738313 h 347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563" h="3476625">
                <a:moveTo>
                  <a:pt x="1741488" y="0"/>
                </a:moveTo>
                <a:lnTo>
                  <a:pt x="3484563" y="1738313"/>
                </a:lnTo>
                <a:lnTo>
                  <a:pt x="1741488" y="3476625"/>
                </a:lnTo>
                <a:lnTo>
                  <a:pt x="0" y="1738313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4200">
                <a:solidFill>
                  <a:schemeClr val="bg1"/>
                </a:solidFill>
              </a:defRPr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194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6B2A66-E18A-4DDB-B749-45DB79338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90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D65D6-D840-4878-A9ED-E518E8E23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D7DB0-4BB3-4B9D-BF19-EED879C40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352F2-FD07-4E99-A210-F158106089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7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5CD09-E2A2-4ED7-A1CB-A9FDE5D43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7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66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areercenter.ttu.edu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mailto:careercenter@ttu.edu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arent@ttu.edu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16E50F-3AD4-E170-9628-097FC42B4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1026A0-F144-A90F-9A29-857B7CF1D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3650" y="3216123"/>
            <a:ext cx="13220700" cy="1470025"/>
          </a:xfrm>
        </p:spPr>
        <p:txBody>
          <a:bodyPr>
            <a:noAutofit/>
          </a:bodyPr>
          <a:lstStyle/>
          <a:p>
            <a:r>
              <a:rPr lang="en-US" sz="7200" b="1" cap="small" dirty="0">
                <a:effectLst/>
              </a:rPr>
              <a:t>Start Early, Stand Out: First-Year Steps Toward Career Success</a:t>
            </a:r>
            <a:endParaRPr lang="en-US" sz="7200" cap="small" dirty="0">
              <a:effectLst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BE7871-3A2F-50F8-1B73-108DC4633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5700" y="5581236"/>
            <a:ext cx="10896600" cy="1752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Connie Watson| Parent &amp; Family Relations</a:t>
            </a:r>
          </a:p>
          <a:p>
            <a:r>
              <a:rPr lang="en-US" b="1" dirty="0">
                <a:solidFill>
                  <a:schemeClr val="tx1"/>
                </a:solidFill>
              </a:rPr>
              <a:t>Ashley Penner, Ph.D. | University Career Center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985B63-CDDB-66F8-D2FF-1D0D19E7746E}"/>
              </a:ext>
            </a:extLst>
          </p:cNvPr>
          <p:cNvSpPr txBox="1"/>
          <p:nvPr/>
        </p:nvSpPr>
        <p:spPr>
          <a:xfrm>
            <a:off x="3974768" y="8228924"/>
            <a:ext cx="1033846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/>
            <a:r>
              <a:rPr lang="en-US" sz="2800" b="1" i="1" cap="small"/>
              <a:t>Important Reminders</a:t>
            </a:r>
          </a:p>
          <a:p>
            <a:pPr marL="685800" indent="-685800" algn="ctr"/>
            <a:r>
              <a:rPr lang="en-US" sz="2400" i="1"/>
              <a:t>Please type all questions in the Q&amp;A Chat.</a:t>
            </a:r>
            <a:endParaRPr lang="en-US" sz="2400" i="1">
              <a:ea typeface="Calibri"/>
              <a:cs typeface="Calibri"/>
            </a:endParaRPr>
          </a:p>
          <a:p>
            <a:pPr marL="685800" indent="-685800" algn="ctr"/>
            <a:r>
              <a:rPr lang="en-US" sz="2400" i="1"/>
              <a:t>The presentation will be recorded if you are unable to stay for the entire meeting.</a:t>
            </a:r>
          </a:p>
          <a:p>
            <a:pPr marL="685800" indent="-685800" algn="ctr"/>
            <a:r>
              <a:rPr lang="en-US" sz="2400" i="1"/>
              <a:t>This is a public forum; please do not share any personal information in accordance with HIPAA &amp; FERPA guidelines.</a:t>
            </a:r>
          </a:p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57473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36665" y="76200"/>
            <a:ext cx="10828276" cy="10211077"/>
          </a:xfrm>
          <a:custGeom>
            <a:avLst/>
            <a:gdLst/>
            <a:ahLst/>
            <a:cxnLst/>
            <a:rect l="l" t="t" r="r" b="b"/>
            <a:pathLst>
              <a:path w="10828276" h="10211077">
                <a:moveTo>
                  <a:pt x="0" y="0"/>
                </a:moveTo>
                <a:lnTo>
                  <a:pt x="10828276" y="0"/>
                </a:lnTo>
                <a:lnTo>
                  <a:pt x="10828276" y="10211077"/>
                </a:lnTo>
                <a:lnTo>
                  <a:pt x="0" y="10211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1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8700" y="609462"/>
            <a:ext cx="3998756" cy="1539521"/>
          </a:xfrm>
          <a:custGeom>
            <a:avLst/>
            <a:gdLst/>
            <a:ahLst/>
            <a:cxnLst/>
            <a:rect l="l" t="t" r="r" b="b"/>
            <a:pathLst>
              <a:path w="3998756" h="1539521">
                <a:moveTo>
                  <a:pt x="0" y="0"/>
                </a:moveTo>
                <a:lnTo>
                  <a:pt x="3998756" y="0"/>
                </a:lnTo>
                <a:lnTo>
                  <a:pt x="3998756" y="1539521"/>
                </a:lnTo>
                <a:lnTo>
                  <a:pt x="0" y="15395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1251058" y="2749058"/>
            <a:ext cx="6505999" cy="65170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START EARLY, STAND OUT: FIRST-YEAR STEPS TOWARD CAREER SUCCESS</a:t>
            </a:r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ED51422C-C139-9B50-E317-60A93BFE04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The path isn’t always what you expect it to be</a:t>
            </a:r>
          </a:p>
        </p:txBody>
      </p:sp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8700" y="609462"/>
            <a:ext cx="3998756" cy="1539521"/>
          </a:xfrm>
          <a:custGeom>
            <a:avLst/>
            <a:gdLst/>
            <a:ahLst/>
            <a:cxnLst/>
            <a:rect l="l" t="t" r="r" b="b"/>
            <a:pathLst>
              <a:path w="3998756" h="1539521">
                <a:moveTo>
                  <a:pt x="0" y="0"/>
                </a:moveTo>
                <a:lnTo>
                  <a:pt x="3998756" y="0"/>
                </a:lnTo>
                <a:lnTo>
                  <a:pt x="3998756" y="1539521"/>
                </a:lnTo>
                <a:lnTo>
                  <a:pt x="0" y="15395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2" name="Freeform 12" descr="An image of a a straight road."/>
          <p:cNvSpPr/>
          <p:nvPr/>
        </p:nvSpPr>
        <p:spPr>
          <a:xfrm>
            <a:off x="3338784" y="3621336"/>
            <a:ext cx="5805216" cy="5137616"/>
          </a:xfrm>
          <a:custGeom>
            <a:avLst/>
            <a:gdLst/>
            <a:ahLst/>
            <a:cxnLst/>
            <a:rect l="l" t="t" r="r" b="b"/>
            <a:pathLst>
              <a:path w="5805216" h="5137616">
                <a:moveTo>
                  <a:pt x="0" y="0"/>
                </a:moveTo>
                <a:lnTo>
                  <a:pt x="5805216" y="0"/>
                </a:lnTo>
                <a:lnTo>
                  <a:pt x="5805216" y="5137616"/>
                </a:lnTo>
                <a:lnTo>
                  <a:pt x="0" y="5137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 descr="An image of a winding road."/>
          <p:cNvSpPr/>
          <p:nvPr/>
        </p:nvSpPr>
        <p:spPr>
          <a:xfrm>
            <a:off x="11037532" y="3223260"/>
            <a:ext cx="3156517" cy="5739121"/>
          </a:xfrm>
          <a:custGeom>
            <a:avLst/>
            <a:gdLst/>
            <a:ahLst/>
            <a:cxnLst/>
            <a:rect l="l" t="t" r="r" b="b"/>
            <a:pathLst>
              <a:path w="3156517" h="5739121">
                <a:moveTo>
                  <a:pt x="0" y="0"/>
                </a:moveTo>
                <a:lnTo>
                  <a:pt x="3156516" y="0"/>
                </a:lnTo>
                <a:lnTo>
                  <a:pt x="3156516" y="5739121"/>
                </a:lnTo>
                <a:lnTo>
                  <a:pt x="0" y="57391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2805" y="2240886"/>
            <a:ext cx="5280089" cy="5587396"/>
          </a:xfrm>
          <a:custGeom>
            <a:avLst/>
            <a:gdLst/>
            <a:ahLst/>
            <a:cxnLst/>
            <a:rect l="l" t="t" r="r" b="b"/>
            <a:pathLst>
              <a:path w="5280089" h="5587396">
                <a:moveTo>
                  <a:pt x="0" y="0"/>
                </a:moveTo>
                <a:lnTo>
                  <a:pt x="5280090" y="0"/>
                </a:lnTo>
                <a:lnTo>
                  <a:pt x="5280090" y="5587396"/>
                </a:lnTo>
                <a:lnTo>
                  <a:pt x="0" y="5587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>
            <a:spLocks noGrp="1"/>
          </p:cNvSpPr>
          <p:nvPr>
            <p:ph type="title" idx="4294967295"/>
          </p:nvPr>
        </p:nvSpPr>
        <p:spPr>
          <a:xfrm>
            <a:off x="7334250" y="1916801"/>
            <a:ext cx="10447673" cy="6957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24" b="0" i="0" u="none" strike="noStrike" kern="1200" cap="none" spc="-19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FIRST YEAR ≠ CAREER DECISION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34250" y="3420685"/>
            <a:ext cx="4477574" cy="42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7"/>
              </a:lnSpc>
            </a:pPr>
            <a:r>
              <a:rPr lang="en-US" sz="246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Students do NOT need to: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34250" y="3949033"/>
            <a:ext cx="4477574" cy="355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Know exactly what career they want</a:t>
            </a:r>
          </a:p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Have an internship lined up</a:t>
            </a:r>
          </a:p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Have a perfect resume</a:t>
            </a:r>
          </a:p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Choose a lifelong career path</a:t>
            </a:r>
          </a:p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Have their entire college experience planned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51477" y="3420685"/>
            <a:ext cx="4477574" cy="42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7"/>
              </a:lnSpc>
            </a:pPr>
            <a:r>
              <a:rPr lang="en-US" sz="246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They DO benefit from: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51477" y="3949033"/>
            <a:ext cx="4477574" cy="2658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Exploring possibilities</a:t>
            </a:r>
          </a:p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Trying new experiences</a:t>
            </a:r>
          </a:p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Developing skills</a:t>
            </a:r>
          </a:p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Building relationships</a:t>
            </a:r>
          </a:p>
          <a:p>
            <a:pPr marL="483294" lvl="1" indent="-241647" algn="l">
              <a:lnSpc>
                <a:spcPts val="3581"/>
              </a:lnSpc>
              <a:buFont typeface="Arial"/>
              <a:buChar char="•"/>
            </a:pPr>
            <a:r>
              <a:rPr lang="en-US" sz="22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Learning how to navigate college independently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TextBox 11"/>
          <p:cNvSpPr txBox="1">
            <a:spLocks noGrp="1"/>
          </p:cNvSpPr>
          <p:nvPr>
            <p:ph type="title" idx="4294967295"/>
          </p:nvPr>
        </p:nvSpPr>
        <p:spPr>
          <a:xfrm>
            <a:off x="1443140" y="1842041"/>
            <a:ext cx="10447673" cy="6957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24" b="0" i="0" u="none" strike="noStrike" kern="1200" cap="none" spc="-19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OVERVIEW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3140" y="3320936"/>
            <a:ext cx="11265808" cy="4011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7799" lvl="1" indent="-543900" algn="l">
              <a:lnSpc>
                <a:spcPts val="8061"/>
              </a:lnSpc>
              <a:buFont typeface="Arial"/>
              <a:buChar char="•"/>
            </a:pPr>
            <a:r>
              <a:rPr lang="en-US" sz="50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Explore</a:t>
            </a:r>
          </a:p>
          <a:p>
            <a:pPr marL="1087799" lvl="1" indent="-543900" algn="l">
              <a:lnSpc>
                <a:spcPts val="8061"/>
              </a:lnSpc>
              <a:buFont typeface="Arial"/>
              <a:buChar char="•"/>
            </a:pPr>
            <a:r>
              <a:rPr lang="en-US" sz="50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Get Involved</a:t>
            </a:r>
          </a:p>
          <a:p>
            <a:pPr marL="1087799" lvl="1" indent="-543900" algn="l">
              <a:lnSpc>
                <a:spcPts val="8061"/>
              </a:lnSpc>
              <a:buFont typeface="Arial"/>
              <a:buChar char="•"/>
            </a:pPr>
            <a:r>
              <a:rPr lang="en-US" sz="50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Build Skills</a:t>
            </a:r>
          </a:p>
          <a:p>
            <a:pPr marL="1087799" lvl="1" indent="-543900" algn="l">
              <a:lnSpc>
                <a:spcPts val="8061"/>
              </a:lnSpc>
              <a:buFont typeface="Arial"/>
              <a:buChar char="•"/>
            </a:pPr>
            <a:r>
              <a:rPr lang="en-US" sz="5038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Connect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2878052" y="4314977"/>
            <a:ext cx="13235258" cy="10874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6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60" b="0" i="0" u="none" strike="noStrike" kern="1200" cap="none" spc="-30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START WITH EXPLORATION</a:t>
            </a:r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79191" y="5778668"/>
            <a:ext cx="11802823" cy="277713"/>
            <a:chOff x="0" y="0"/>
            <a:chExt cx="2159000" cy="50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79191" y="3449027"/>
            <a:ext cx="11802823" cy="277713"/>
            <a:chOff x="0" y="0"/>
            <a:chExt cx="2159000" cy="50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3253664" y="1219902"/>
            <a:ext cx="13235258" cy="10874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6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60" b="0" i="0" u="none" strike="noStrike" kern="1200" cap="none" spc="-30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START WITH EXPLORATION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24125" y="2800350"/>
            <a:ext cx="1323975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First-year students can explore: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24125" y="3419475"/>
            <a:ext cx="13239750" cy="294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759"/>
              </a:lnSpc>
              <a:buFont typeface="Arial"/>
              <a:buChar char="•"/>
            </a:pPr>
            <a:r>
              <a:rPr lang="en-US" sz="27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Majors and academic interests</a:t>
            </a:r>
          </a:p>
          <a:p>
            <a:pPr marL="604519" lvl="1" indent="-302260" algn="l">
              <a:lnSpc>
                <a:spcPts val="4759"/>
              </a:lnSpc>
              <a:buFont typeface="Arial"/>
              <a:buChar char="•"/>
            </a:pPr>
            <a:r>
              <a:rPr lang="en-US" sz="27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Careers connected to their interests</a:t>
            </a:r>
          </a:p>
          <a:p>
            <a:pPr marL="604519" lvl="1" indent="-302260" algn="l">
              <a:lnSpc>
                <a:spcPts val="4759"/>
              </a:lnSpc>
              <a:buFont typeface="Arial"/>
              <a:buChar char="•"/>
            </a:pPr>
            <a:r>
              <a:rPr lang="en-US" sz="27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Personal strengths and values</a:t>
            </a:r>
          </a:p>
          <a:p>
            <a:pPr marL="604519" lvl="1" indent="-302260" algn="l">
              <a:lnSpc>
                <a:spcPts val="4759"/>
              </a:lnSpc>
              <a:buFont typeface="Arial"/>
              <a:buChar char="•"/>
            </a:pPr>
            <a:r>
              <a:rPr lang="en-US" sz="27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Different industries and occupations</a:t>
            </a:r>
          </a:p>
          <a:p>
            <a:pPr marL="604519" lvl="1" indent="-302260" algn="l">
              <a:lnSpc>
                <a:spcPts val="4759"/>
              </a:lnSpc>
              <a:buFont typeface="Arial"/>
              <a:buChar char="•"/>
            </a:pPr>
            <a:r>
              <a:rPr lang="en-US" sz="27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Experiences they might want to try</a:t>
            </a:r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2524125" y="1495425"/>
            <a:ext cx="13239750" cy="87747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1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199" b="0" i="0" u="none" strike="noStrike" kern="1200" cap="none" spc="-247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ENCOURAGE CURIOSITY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33650" y="3181350"/>
            <a:ext cx="1298257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i="1">
                <a:solidFill>
                  <a:srgbClr val="333333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Instead of:  “What are you going to do with that major?”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57475" y="3943350"/>
            <a:ext cx="1298257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Try: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57475" y="4543425"/>
            <a:ext cx="12982575" cy="234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27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“What classes are you enjoying?”</a:t>
            </a:r>
          </a:p>
          <a:p>
            <a:pPr algn="l">
              <a:lnSpc>
                <a:spcPts val="4759"/>
              </a:lnSpc>
            </a:pPr>
            <a:r>
              <a:rPr lang="en-US" sz="27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“What topics are you curious about?”</a:t>
            </a:r>
          </a:p>
          <a:p>
            <a:pPr algn="l">
              <a:lnSpc>
                <a:spcPts val="4759"/>
              </a:lnSpc>
            </a:pPr>
            <a:r>
              <a:rPr lang="en-US" sz="27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“What careers have you heard about that sound interesting?”</a:t>
            </a:r>
          </a:p>
          <a:p>
            <a:pPr algn="l">
              <a:lnSpc>
                <a:spcPts val="4759"/>
              </a:lnSpc>
            </a:pPr>
            <a:r>
              <a:rPr lang="en-US" sz="27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“What would you like to learn more about?”</a:t>
            </a:r>
          </a:p>
        </p:txBody>
      </p: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5325894" y="4247070"/>
            <a:ext cx="7807662" cy="10874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6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60" b="0" i="0" u="none" strike="noStrike" kern="1200" cap="none" spc="-30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GET INVOLVED</a:t>
            </a:r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05000" y="3897589"/>
            <a:ext cx="6056147" cy="142498"/>
            <a:chOff x="0" y="0"/>
            <a:chExt cx="2159000" cy="50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05000" y="5467889"/>
            <a:ext cx="6056147" cy="142498"/>
            <a:chOff x="0" y="0"/>
            <a:chExt cx="2159000" cy="50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288193" y="1906748"/>
            <a:ext cx="14083691" cy="9055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3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-255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GET INVOLVED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41105" y="3482832"/>
            <a:ext cx="12630779" cy="419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Student Organizations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Campus Employment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Volunteer Experiences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Research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Intramural Sports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Class Projects</a:t>
            </a:r>
          </a:p>
        </p:txBody>
      </p: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TextBox 11"/>
          <p:cNvSpPr txBox="1">
            <a:spLocks noGrp="1"/>
          </p:cNvSpPr>
          <p:nvPr>
            <p:ph type="title" idx="4294967295"/>
          </p:nvPr>
        </p:nvSpPr>
        <p:spPr>
          <a:xfrm>
            <a:off x="1422762" y="1966556"/>
            <a:ext cx="14083691" cy="171513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3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-255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ENCOURAGE DEPTH, NOT JUST A LONG RESUME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14649" y="4293769"/>
            <a:ext cx="12630779" cy="419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Joi</a:t>
            </a:r>
            <a:r>
              <a:rPr lang="en-US" sz="3720" u="none" strike="noStrik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Participate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Contribute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Take Ownership</a:t>
            </a:r>
          </a:p>
          <a:p>
            <a:pPr marL="803148" lvl="1" indent="-401574" algn="l">
              <a:lnSpc>
                <a:spcPts val="5580"/>
              </a:lnSpc>
              <a:spcBef>
                <a:spcPct val="0"/>
              </a:spcBef>
              <a:buFont typeface="Arial"/>
              <a:buChar char="•"/>
            </a:pPr>
            <a:r>
              <a:rPr lang="en-US" sz="3720" u="none" strike="noStrik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Lead</a:t>
            </a:r>
          </a:p>
          <a:p>
            <a:pPr algn="l">
              <a:lnSpc>
                <a:spcPts val="5580"/>
              </a:lnSpc>
              <a:spcBef>
                <a:spcPct val="0"/>
              </a:spcBef>
            </a:pPr>
            <a:endParaRPr lang="en-US" sz="3720" u="none" strike="noStrike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5505000" y="4248353"/>
            <a:ext cx="7807662" cy="10874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6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60" b="0" i="0" u="none" strike="noStrike" kern="1200" cap="none" spc="-30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BUILD SKILLS</a:t>
            </a:r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05000" y="3897589"/>
            <a:ext cx="6056147" cy="142498"/>
            <a:chOff x="0" y="0"/>
            <a:chExt cx="2159000" cy="50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05000" y="5467889"/>
            <a:ext cx="6056147" cy="142498"/>
            <a:chOff x="0" y="0"/>
            <a:chExt cx="2159000" cy="50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24050" y="4476750"/>
            <a:ext cx="14439900" cy="28575"/>
            <a:chOff x="0" y="0"/>
            <a:chExt cx="19253200" cy="38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53200" cy="38100"/>
            </a:xfrm>
            <a:custGeom>
              <a:avLst/>
              <a:gdLst/>
              <a:ahLst/>
              <a:cxnLst/>
              <a:rect l="l" t="t" r="r" b="b"/>
              <a:pathLst>
                <a:path w="19253200" h="38100">
                  <a:moveTo>
                    <a:pt x="0" y="0"/>
                  </a:moveTo>
                  <a:lnTo>
                    <a:pt x="19253200" y="0"/>
                  </a:lnTo>
                  <a:lnTo>
                    <a:pt x="19253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B3261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2532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4" name="Freeform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144750" y="171450"/>
            <a:ext cx="2667000" cy="609600"/>
          </a:xfrm>
          <a:custGeom>
            <a:avLst/>
            <a:gdLst/>
            <a:ahLst/>
            <a:cxnLst/>
            <a:rect l="l" t="t" r="r" b="b"/>
            <a:pathLst>
              <a:path w="2667000" h="609600">
                <a:moveTo>
                  <a:pt x="0" y="0"/>
                </a:moveTo>
                <a:lnTo>
                  <a:pt x="2667000" y="0"/>
                </a:lnTo>
                <a:lnTo>
                  <a:pt x="26670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5" r="-2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4996" y="5296941"/>
            <a:ext cx="2993481" cy="598696"/>
          </a:xfrm>
          <a:custGeom>
            <a:avLst/>
            <a:gdLst/>
            <a:ahLst/>
            <a:cxnLst/>
            <a:rect l="l" t="t" r="r" b="b"/>
            <a:pathLst>
              <a:path w="2993481" h="598696">
                <a:moveTo>
                  <a:pt x="0" y="0"/>
                </a:moveTo>
                <a:lnTo>
                  <a:pt x="2993480" y="0"/>
                </a:lnTo>
                <a:lnTo>
                  <a:pt x="2993480" y="598696"/>
                </a:lnTo>
                <a:lnTo>
                  <a:pt x="0" y="5986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>
            <a:spLocks noGrp="1"/>
          </p:cNvSpPr>
          <p:nvPr>
            <p:ph type="title" idx="4294967295"/>
          </p:nvPr>
        </p:nvSpPr>
        <p:spPr>
          <a:xfrm>
            <a:off x="1924050" y="1371600"/>
            <a:ext cx="14287500" cy="19345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9" b="0" i="0" u="none" strike="noStrike" kern="1200" cap="none" spc="-287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BUILD SKILLS: CAREER COMPETENCIES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24050" y="3752850"/>
            <a:ext cx="1428750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  <a:spcBef>
                <a:spcPct val="0"/>
              </a:spcBef>
            </a:pPr>
            <a:r>
              <a:rPr lang="en-US" sz="3200" b="1" u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COLLEGE EXPERIENCES BUILD CAREER SKILLS.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924050" y="4705350"/>
            <a:ext cx="5715000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160">
                <a:solidFill>
                  <a:srgbClr val="B3261E"/>
                </a:solidFill>
                <a:latin typeface="Bentham"/>
                <a:ea typeface="Bentham"/>
                <a:cs typeface="Bentham"/>
                <a:sym typeface="Bentham"/>
              </a:rPr>
              <a:t>STUDENT EXPERIENCE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905750" y="4705350"/>
            <a:ext cx="8572500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160">
                <a:solidFill>
                  <a:srgbClr val="B3261E"/>
                </a:solidFill>
                <a:latin typeface="Bentham"/>
                <a:ea typeface="Bentham"/>
                <a:cs typeface="Bentham"/>
                <a:sym typeface="Bentham"/>
              </a:rPr>
              <a:t>SKILLS DEVELOPED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24050" y="5286375"/>
            <a:ext cx="57150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Group project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905750" y="5286375"/>
            <a:ext cx="8572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Collaboration, communication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24050" y="5876925"/>
            <a:ext cx="57150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Campus job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05750" y="5876925"/>
            <a:ext cx="8572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Reliability, customer service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924050" y="6467475"/>
            <a:ext cx="57150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Student organization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905750" y="6467475"/>
            <a:ext cx="8572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Leadership, organization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24050" y="7058025"/>
            <a:ext cx="57150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Research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905750" y="7058025"/>
            <a:ext cx="8572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Analysis, critical thinking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24050" y="7648575"/>
            <a:ext cx="57150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Volunteering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905750" y="7648575"/>
            <a:ext cx="8572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Initiative, teamwork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24050" y="8239125"/>
            <a:ext cx="57150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Difficult class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905750" y="8239125"/>
            <a:ext cx="8572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Persistence, problem-solving</a:t>
            </a:r>
          </a:p>
        </p:txBody>
      </p:sp>
      <p:sp>
        <p:nvSpPr>
          <p:cNvPr id="32" name="Freeform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4996" y="5895637"/>
            <a:ext cx="2993481" cy="598696"/>
          </a:xfrm>
          <a:custGeom>
            <a:avLst/>
            <a:gdLst/>
            <a:ahLst/>
            <a:cxnLst/>
            <a:rect l="l" t="t" r="r" b="b"/>
            <a:pathLst>
              <a:path w="2993481" h="598696">
                <a:moveTo>
                  <a:pt x="0" y="0"/>
                </a:moveTo>
                <a:lnTo>
                  <a:pt x="2993480" y="0"/>
                </a:lnTo>
                <a:lnTo>
                  <a:pt x="2993480" y="598696"/>
                </a:lnTo>
                <a:lnTo>
                  <a:pt x="0" y="5986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7987" y="6493856"/>
            <a:ext cx="2168242" cy="433648"/>
          </a:xfrm>
          <a:custGeom>
            <a:avLst/>
            <a:gdLst/>
            <a:ahLst/>
            <a:cxnLst/>
            <a:rect l="l" t="t" r="r" b="b"/>
            <a:pathLst>
              <a:path w="2168242" h="433648">
                <a:moveTo>
                  <a:pt x="0" y="0"/>
                </a:moveTo>
                <a:lnTo>
                  <a:pt x="2168242" y="0"/>
                </a:lnTo>
                <a:lnTo>
                  <a:pt x="2168242" y="433648"/>
                </a:lnTo>
                <a:lnTo>
                  <a:pt x="0" y="433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9597" y="6994964"/>
            <a:ext cx="3168880" cy="633776"/>
          </a:xfrm>
          <a:custGeom>
            <a:avLst/>
            <a:gdLst/>
            <a:ahLst/>
            <a:cxnLst/>
            <a:rect l="l" t="t" r="r" b="b"/>
            <a:pathLst>
              <a:path w="3168880" h="633776">
                <a:moveTo>
                  <a:pt x="0" y="0"/>
                </a:moveTo>
                <a:lnTo>
                  <a:pt x="3168879" y="0"/>
                </a:lnTo>
                <a:lnTo>
                  <a:pt x="3168879" y="633776"/>
                </a:lnTo>
                <a:lnTo>
                  <a:pt x="0" y="63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4996" y="7574892"/>
            <a:ext cx="3168880" cy="633776"/>
          </a:xfrm>
          <a:custGeom>
            <a:avLst/>
            <a:gdLst/>
            <a:ahLst/>
            <a:cxnLst/>
            <a:rect l="l" t="t" r="r" b="b"/>
            <a:pathLst>
              <a:path w="3168880" h="633776">
                <a:moveTo>
                  <a:pt x="0" y="0"/>
                </a:moveTo>
                <a:lnTo>
                  <a:pt x="3168880" y="0"/>
                </a:lnTo>
                <a:lnTo>
                  <a:pt x="3168880" y="633776"/>
                </a:lnTo>
                <a:lnTo>
                  <a:pt x="0" y="63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70170" y="8173085"/>
            <a:ext cx="3168880" cy="633776"/>
          </a:xfrm>
          <a:custGeom>
            <a:avLst/>
            <a:gdLst/>
            <a:ahLst/>
            <a:cxnLst/>
            <a:rect l="l" t="t" r="r" b="b"/>
            <a:pathLst>
              <a:path w="3168880" h="633776">
                <a:moveTo>
                  <a:pt x="0" y="0"/>
                </a:moveTo>
                <a:lnTo>
                  <a:pt x="3168880" y="0"/>
                </a:lnTo>
                <a:lnTo>
                  <a:pt x="3168880" y="633776"/>
                </a:lnTo>
                <a:lnTo>
                  <a:pt x="0" y="63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6169305" y="4248353"/>
            <a:ext cx="4727538" cy="10874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6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60" b="0" i="0" u="none" strike="noStrike" kern="1200" cap="none" spc="-30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CONNECT</a:t>
            </a:r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05000" y="3897589"/>
            <a:ext cx="6056147" cy="142498"/>
            <a:chOff x="0" y="0"/>
            <a:chExt cx="2159000" cy="50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05000" y="5467889"/>
            <a:ext cx="6056147" cy="142498"/>
            <a:chOff x="0" y="0"/>
            <a:chExt cx="2159000" cy="50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849123" y="1228344"/>
            <a:ext cx="15085969" cy="9055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3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0" i="0" u="none" strike="noStrike" kern="1200" cap="none" spc="-255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CONNECT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6643" y="2820508"/>
            <a:ext cx="824865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Networking is learning from people.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56643" y="3430108"/>
            <a:ext cx="8248650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Students can start with: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92586" y="3968588"/>
            <a:ext cx="13392157" cy="4434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Professors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Advisors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Supervisors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Alumni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Upperclassmen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Family friends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Professionals they encounter at job fairs &amp; student organization meetings</a:t>
            </a:r>
          </a:p>
          <a:p>
            <a:pPr algn="l">
              <a:lnSpc>
                <a:spcPts val="3900"/>
              </a:lnSpc>
            </a:pPr>
            <a:endParaRPr lang="en-US" sz="2600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900"/>
              </a:lnSpc>
            </a:pPr>
            <a:endParaRPr lang="en-US" sz="2600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144750" y="171450"/>
            <a:ext cx="2667000" cy="609600"/>
          </a:xfrm>
          <a:custGeom>
            <a:avLst/>
            <a:gdLst/>
            <a:ahLst/>
            <a:cxnLst/>
            <a:rect l="l" t="t" r="r" b="b"/>
            <a:pathLst>
              <a:path w="2667000" h="609600">
                <a:moveTo>
                  <a:pt x="0" y="0"/>
                </a:moveTo>
                <a:lnTo>
                  <a:pt x="2667000" y="0"/>
                </a:lnTo>
                <a:lnTo>
                  <a:pt x="26670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5" r="-23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333500" y="1066800"/>
            <a:ext cx="12543990" cy="626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7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THE CAREER CENTER ISN'T JUST FOR SENIORS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12634" y="2633027"/>
            <a:ext cx="13061183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b="1" u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STUDENTS CAN USE CAREER SERVICES DURING THEIR FIRST YEAR TO: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48576" y="3466783"/>
            <a:ext cx="8610600" cy="3939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Explore careers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Discuss majors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Identify strengths and interests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Find campus employment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Learn about career paths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Attend events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Begin building professional skills</a:t>
            </a:r>
          </a:p>
          <a:p>
            <a:pPr marL="561341" lvl="1" indent="-280670" algn="l">
              <a:lnSpc>
                <a:spcPts val="3900"/>
              </a:lnSpc>
              <a:buFont typeface="Arial"/>
              <a:buChar char="•"/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Understand future internship opportunities</a:t>
            </a:r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4" name="Freeform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144750" y="171450"/>
            <a:ext cx="2667000" cy="609600"/>
          </a:xfrm>
          <a:custGeom>
            <a:avLst/>
            <a:gdLst/>
            <a:ahLst/>
            <a:cxnLst/>
            <a:rect l="l" t="t" r="r" b="b"/>
            <a:pathLst>
              <a:path w="2667000" h="609600">
                <a:moveTo>
                  <a:pt x="0" y="0"/>
                </a:moveTo>
                <a:lnTo>
                  <a:pt x="2667000" y="0"/>
                </a:lnTo>
                <a:lnTo>
                  <a:pt x="26670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5" r="-2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1789457D-CB26-64B6-B626-DE53BF5E2F3E}"/>
              </a:ext>
            </a:extLst>
          </p:cNvPr>
          <p:cNvSpPr txBox="1"/>
          <p:nvPr/>
        </p:nvSpPr>
        <p:spPr>
          <a:xfrm>
            <a:off x="1988317" y="8367077"/>
            <a:ext cx="13061183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www.careercenter.ttu.edu</a:t>
            </a:r>
            <a:r>
              <a:rPr lang="en-US" sz="2799" u="none" strike="noStrik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| 806-742-2210 | @ttucareers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781175" y="1943100"/>
            <a:ext cx="6981825" cy="626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7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START EARLY. STAND OUT.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85839" y="2778972"/>
            <a:ext cx="556484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 u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EXPLORE  ·  ENGAGE  ·  CONNECT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85839" y="4017931"/>
            <a:ext cx="13619539" cy="344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Explore — You don't need a career plan to start learning about possibilities.</a:t>
            </a:r>
          </a:p>
          <a:p>
            <a:pPr algn="l">
              <a:lnSpc>
                <a:spcPts val="3900"/>
              </a:lnSpc>
            </a:pPr>
            <a:endParaRPr lang="en-US" sz="26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Engage — The experiences students have in college help them develop skills and confidence.</a:t>
            </a:r>
          </a:p>
          <a:p>
            <a:pPr algn="l">
              <a:lnSpc>
                <a:spcPts val="3900"/>
              </a:lnSpc>
            </a:pPr>
            <a:endParaRPr lang="en-US" sz="26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900"/>
              </a:lnSpc>
            </a:pPr>
            <a:r>
              <a:rPr lang="en-US" sz="26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Connect — Relationships with faculty, staff, peers, alumni, and professionals to open doors.</a:t>
            </a:r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907011" y="1066800"/>
            <a:ext cx="6981825" cy="626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7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YOUR ROLE AS A PARENT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7011" y="1846167"/>
            <a:ext cx="12124043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39"/>
              </a:lnSpc>
              <a:spcBef>
                <a:spcPct val="0"/>
              </a:spcBef>
            </a:pPr>
            <a:r>
              <a:rPr lang="en-US" sz="3099" b="1" u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ENCOURAGE  ·  CONNECT  ·  EMPOWER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08604" y="3508852"/>
            <a:ext cx="13960465" cy="77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55"/>
              </a:lnSpc>
            </a:pPr>
            <a:r>
              <a:rPr lang="en-US" sz="453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to help without taking over: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08604" y="4349706"/>
            <a:ext cx="13960465" cy="2674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63"/>
              </a:lnSpc>
            </a:pPr>
            <a:r>
              <a:rPr lang="en-US" sz="453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Encourage autonomy</a:t>
            </a:r>
          </a:p>
          <a:p>
            <a:pPr algn="l">
              <a:lnSpc>
                <a:spcPts val="7263"/>
              </a:lnSpc>
            </a:pPr>
            <a:r>
              <a:rPr lang="en-US" sz="453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Offer to be a sounding board</a:t>
            </a:r>
          </a:p>
          <a:p>
            <a:pPr algn="l">
              <a:lnSpc>
                <a:spcPts val="7263"/>
              </a:lnSpc>
            </a:pPr>
            <a:r>
              <a:rPr lang="en-US" sz="453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Ask open-ended questions</a:t>
            </a:r>
          </a:p>
        </p:txBody>
      </p: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6894" y="3379821"/>
            <a:ext cx="14544857" cy="1371762"/>
          </a:xfrm>
          <a:custGeom>
            <a:avLst/>
            <a:gdLst/>
            <a:ahLst/>
            <a:cxnLst/>
            <a:rect l="l" t="t" r="r" b="b"/>
            <a:pathLst>
              <a:path w="14544857" h="1371762">
                <a:moveTo>
                  <a:pt x="0" y="0"/>
                </a:moveTo>
                <a:lnTo>
                  <a:pt x="14544858" y="0"/>
                </a:lnTo>
                <a:lnTo>
                  <a:pt x="14544858" y="1371761"/>
                </a:lnTo>
                <a:lnTo>
                  <a:pt x="0" y="1371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450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>
            <a:spLocks noGrp="1"/>
          </p:cNvSpPr>
          <p:nvPr>
            <p:ph type="title" idx="4294967295"/>
          </p:nvPr>
        </p:nvSpPr>
        <p:spPr>
          <a:xfrm>
            <a:off x="1556894" y="968375"/>
            <a:ext cx="6981825" cy="11785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76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REALISTIC FIRST-YEAR ROADMAP: FALL &amp; SPRING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23619" y="5095875"/>
            <a:ext cx="4000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Fall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3078" y="5575194"/>
            <a:ext cx="4000500" cy="304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Adjust to college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Explore interests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Meet people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Try an organization or activity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Learn about career resources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17764" y="4963046"/>
            <a:ext cx="4000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Spring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43750" y="5575194"/>
            <a:ext cx="4000500" cy="304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Reflect on what they enjoyed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Develop skills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Take on more responsibility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Explore career possibilities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Begin thinking about summer opportunities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921583" y="4964959"/>
            <a:ext cx="40005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Summer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31041" y="5575194"/>
            <a:ext cx="4065175" cy="347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Work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Volunteer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Take classes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Travel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Pursue an early career experience</a:t>
            </a:r>
          </a:p>
          <a:p>
            <a:pPr algn="ctr">
              <a:lnSpc>
                <a:spcPts val="3519"/>
              </a:lnSpc>
            </a:pPr>
            <a:r>
              <a:rPr lang="en-US" sz="21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Recharge and prepare for year two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483021" y="4067180"/>
            <a:ext cx="6117414" cy="22313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77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70" b="0" i="0" u="none" strike="noStrike" kern="1200" cap="none" spc="-230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THREE THINGS YOU CAN DO NOW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315325" y="3162300"/>
            <a:ext cx="8610600" cy="3939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“What are you enjoying?”</a:t>
            </a: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Focus on interests rather than career outcomes.</a:t>
            </a:r>
          </a:p>
          <a:p>
            <a:pPr algn="l">
              <a:lnSpc>
                <a:spcPts val="3900"/>
              </a:lnSpc>
            </a:pPr>
            <a:endParaRPr lang="en-US" sz="2600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“What are you learning outside of class?”</a:t>
            </a: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Help students recognize skills they're developing.</a:t>
            </a:r>
          </a:p>
          <a:p>
            <a:pPr algn="l">
              <a:lnSpc>
                <a:spcPts val="3900"/>
              </a:lnSpc>
            </a:pPr>
            <a:endParaRPr lang="en-US" sz="2600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“What would you like to explore?”</a:t>
            </a:r>
          </a:p>
          <a:p>
            <a:pPr algn="l">
              <a:lnSpc>
                <a:spcPts val="3900"/>
              </a:lnSpc>
            </a:pPr>
            <a:r>
              <a:rPr lang="en-US" sz="26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Encourage curiosity rather than demanding a plan.</a:t>
            </a:r>
          </a:p>
        </p:txBody>
      </p: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1271" y="997640"/>
            <a:ext cx="3998756" cy="1539521"/>
          </a:xfrm>
          <a:custGeom>
            <a:avLst/>
            <a:gdLst/>
            <a:ahLst/>
            <a:cxnLst/>
            <a:rect l="l" t="t" r="r" b="b"/>
            <a:pathLst>
              <a:path w="3998756" h="1539521">
                <a:moveTo>
                  <a:pt x="0" y="0"/>
                </a:moveTo>
                <a:lnTo>
                  <a:pt x="3998755" y="0"/>
                </a:lnTo>
                <a:lnTo>
                  <a:pt x="3998755" y="1539521"/>
                </a:lnTo>
                <a:lnTo>
                  <a:pt x="0" y="15395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5376593" y="4614153"/>
            <a:ext cx="6401797" cy="114441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9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98" b="0" i="0" u="none" strike="noStrike" kern="1200" cap="none" spc="-323" normalizeH="0" baseline="0" noProof="0" dirty="0">
                <a:ln>
                  <a:noFill/>
                </a:ln>
                <a:solidFill>
                  <a:srgbClr val="B21F24"/>
                </a:solidFill>
                <a:effectLst/>
                <a:uLnTx/>
                <a:uFillTx/>
                <a:latin typeface="Bentham"/>
                <a:ea typeface="Bentham"/>
                <a:cs typeface="Bentham"/>
                <a:sym typeface="Bentham"/>
              </a:rPr>
              <a:t>QUESTIONS?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30722" y="7200201"/>
            <a:ext cx="7293539" cy="66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20"/>
              </a:lnSpc>
              <a:spcBef>
                <a:spcPct val="0"/>
              </a:spcBef>
            </a:pPr>
            <a:r>
              <a:rPr lang="en-US" sz="3747" u="none" strike="noStrik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www.careercenter.ttu.edu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30722" y="7812063"/>
            <a:ext cx="7293539" cy="66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20"/>
              </a:lnSpc>
              <a:spcBef>
                <a:spcPct val="0"/>
              </a:spcBef>
            </a:pPr>
            <a:r>
              <a:rPr lang="en-US" sz="3747" u="none" strike="noStrike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806-742-2210</a:t>
            </a:r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71450" cy="10287000"/>
            <a:chOff x="0" y="0"/>
            <a:chExt cx="2286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8600" cy="13716000"/>
            </a:xfrm>
            <a:custGeom>
              <a:avLst/>
              <a:gdLst/>
              <a:ahLst/>
              <a:cxnLst/>
              <a:rect l="l" t="t" r="r" b="b"/>
              <a:pathLst>
                <a:path w="228600" h="13716000">
                  <a:moveTo>
                    <a:pt x="0" y="0"/>
                  </a:moveTo>
                  <a:lnTo>
                    <a:pt x="228600" y="0"/>
                  </a:lnTo>
                  <a:lnTo>
                    <a:pt x="228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8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450" y="0"/>
            <a:ext cx="18116550" cy="76200"/>
            <a:chOff x="0" y="0"/>
            <a:chExt cx="24155400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155400" cy="101600"/>
            </a:xfrm>
            <a:custGeom>
              <a:avLst/>
              <a:gdLst/>
              <a:ahLst/>
              <a:cxnLst/>
              <a:rect l="l" t="t" r="r" b="b"/>
              <a:pathLst>
                <a:path w="24155400" h="101600">
                  <a:moveTo>
                    <a:pt x="0" y="0"/>
                  </a:moveTo>
                  <a:lnTo>
                    <a:pt x="24155400" y="0"/>
                  </a:lnTo>
                  <a:lnTo>
                    <a:pt x="241554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41554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049500" y="685800"/>
            <a:ext cx="1619250" cy="38100"/>
            <a:chOff x="0" y="0"/>
            <a:chExt cx="2159000" cy="50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59000" cy="50800"/>
            </a:xfrm>
            <a:custGeom>
              <a:avLst/>
              <a:gdLst/>
              <a:ahLst/>
              <a:cxnLst/>
              <a:rect l="l" t="t" r="r" b="b"/>
              <a:pathLst>
                <a:path w="2159000" h="50800">
                  <a:moveTo>
                    <a:pt x="0" y="0"/>
                  </a:moveTo>
                  <a:lnTo>
                    <a:pt x="2159000" y="0"/>
                  </a:lnTo>
                  <a:lnTo>
                    <a:pt x="2159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B21F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59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chemeClr val="tx1">
                <a:lumMod val="65000"/>
                <a:lumOff val="35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1638" y="0"/>
            <a:ext cx="14944725" cy="10287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2496" y="0"/>
            <a:ext cx="14923008" cy="10287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856E00-5C4B-B390-6E49-72A0FB61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970" y="2298036"/>
            <a:ext cx="13716000" cy="4146042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algn="ctr" defTabSz="1371600"/>
            <a:r>
              <a:rPr lang="en-US" sz="10800" b="1" cap="small" dirty="0">
                <a:solidFill>
                  <a:schemeClr val="bg1"/>
                </a:solidFill>
                <a:latin typeface="Avenir Next LT Pro" panose="020B0504020202020204" pitchFamily="34" charset="0"/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54747-7FE9-6E1E-D1C9-E617E58AF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7378" y="5895976"/>
            <a:ext cx="12387264" cy="947738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marL="0" indent="0" algn="ctr" defTabSz="1371600">
              <a:buNone/>
            </a:pPr>
            <a:r>
              <a:rPr lang="en-US" b="1" kern="1200" cap="small">
                <a:solidFill>
                  <a:schemeClr val="bg1"/>
                </a:solidFill>
                <a:latin typeface="Avenir Next LT Pro" panose="020B0504020202020204" pitchFamily="34" charset="0"/>
              </a:rPr>
              <a:t>Use the Zoom Q&amp;A feature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0" y="8287179"/>
            <a:ext cx="7132320" cy="411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56438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9E28E4-1B07-0D6E-3AD8-D0EC52E14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D5A61263-0541-4906-1594-7B282F23E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-1470025"/>
            <a:ext cx="7772400" cy="1470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Closing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EF0A20FE-0CA6-4E9A-B7CD-02DF0BE8D463}"/>
              </a:ext>
            </a:extLst>
          </p:cNvPr>
          <p:cNvSpPr txBox="1">
            <a:spLocks/>
          </p:cNvSpPr>
          <p:nvPr/>
        </p:nvSpPr>
        <p:spPr>
          <a:xfrm>
            <a:off x="1225256" y="2865016"/>
            <a:ext cx="8105356" cy="37950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cap="small">
                <a:solidFill>
                  <a:schemeClr val="tx1"/>
                </a:solidFill>
              </a:rPr>
              <a:t>Up Next: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Student Health 101: Your guide to care on campus – October 16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TSI and Spring Registration – October 19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What is University Coaching? – October 28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91C016-D615-0C0A-2DD6-DADCB8223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660" y="5233997"/>
            <a:ext cx="1766609" cy="1774175"/>
          </a:xfrm>
          <a:prstGeom prst="rect">
            <a:avLst/>
          </a:prstGeom>
        </p:spPr>
      </p:pic>
      <p:pic>
        <p:nvPicPr>
          <p:cNvPr id="3" name="Picture 2" descr="An image of a QR code that leads to a survey.">
            <a:extLst>
              <a:ext uri="{FF2B5EF4-FFF2-40B4-BE49-F238E27FC236}">
                <a16:creationId xmlns:a16="http://schemas.microsoft.com/office/drawing/2014/main" id="{2FEC21F0-FECB-06AC-6450-58198D0C8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471" y="2865015"/>
            <a:ext cx="3650711" cy="3650711"/>
          </a:xfrm>
          <a:prstGeom prst="rect">
            <a:avLst/>
          </a:prstGeom>
        </p:spPr>
      </p:pic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43FF1598-7187-F39B-84E2-B5D9C7E23B54}"/>
              </a:ext>
            </a:extLst>
          </p:cNvPr>
          <p:cNvSpPr txBox="1">
            <a:spLocks/>
          </p:cNvSpPr>
          <p:nvPr/>
        </p:nvSpPr>
        <p:spPr>
          <a:xfrm>
            <a:off x="2405155" y="8691692"/>
            <a:ext cx="13850913" cy="1071830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85000" lnSpcReduction="20000"/>
          </a:bodyPr>
          <a:lstStyle>
            <a:lvl1pPr marL="342917" indent="-342917" algn="l" defTabSz="1371669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5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86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420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255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2089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924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757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59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Parent and Family Relations</a:t>
            </a:r>
          </a:p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parent@ttu.</a:t>
            </a: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</a:t>
            </a:r>
            <a:endParaRPr lang="en-US" b="1">
              <a:latin typeface="Calibri" panose="020F0502020204030204"/>
            </a:endParaRPr>
          </a:p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/>
              <a:t>University Career Center</a:t>
            </a:r>
          </a:p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careercenter@ttu.edu</a:t>
            </a:r>
            <a:r>
              <a:rPr lang="en-US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770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8">
      <a:dk1>
        <a:sysClr val="windowText" lastClr="000000"/>
      </a:dk1>
      <a:lt1>
        <a:sysClr val="window" lastClr="FFFFFF"/>
      </a:lt1>
      <a:dk2>
        <a:srgbClr val="C00000"/>
      </a:dk2>
      <a:lt2>
        <a:srgbClr val="E7E6E6"/>
      </a:lt2>
      <a:accent1>
        <a:srgbClr val="C00000"/>
      </a:accent1>
      <a:accent2>
        <a:srgbClr val="FF0000"/>
      </a:accent2>
      <a:accent3>
        <a:srgbClr val="A5A5A5"/>
      </a:accent3>
      <a:accent4>
        <a:srgbClr val="C490AA"/>
      </a:accent4>
      <a:accent5>
        <a:srgbClr val="3F3F3F"/>
      </a:accent5>
      <a:accent6>
        <a:srgbClr val="AEABAB"/>
      </a:accent6>
      <a:hlink>
        <a:srgbClr val="D0CECE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13397F3B5F6F488296E000CDEAC546" ma:contentTypeVersion="19" ma:contentTypeDescription="Create a new document." ma:contentTypeScope="" ma:versionID="10d408ddd50822fbe16ddd7f67e94fe7">
  <xsd:schema xmlns:xsd="http://www.w3.org/2001/XMLSchema" xmlns:xs="http://www.w3.org/2001/XMLSchema" xmlns:p="http://schemas.microsoft.com/office/2006/metadata/properties" xmlns:ns2="923a23ed-d79d-4ffa-87bc-a3509c3f15f5" xmlns:ns3="7cb78acf-9f79-4311-be65-09aa57c3a9c9" targetNamespace="http://schemas.microsoft.com/office/2006/metadata/properties" ma:root="true" ma:fieldsID="b6cf4d7fd1b74e66f422544b8dc0ed92" ns2:_="" ns3:_="">
    <xsd:import namespace="923a23ed-d79d-4ffa-87bc-a3509c3f15f5"/>
    <xsd:import namespace="7cb78acf-9f79-4311-be65-09aa57c3a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3a23ed-d79d-4ffa-87bc-a3509c3f15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7c65ed7-e385-4001-9a0e-7979134055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78acf-9f79-4311-be65-09aa57c3a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6242bc9-04c3-48d7-a096-602d54c80c58}" ma:internalName="TaxCatchAll" ma:showField="CatchAllData" ma:web="7cb78acf-9f79-4311-be65-09aa57c3a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b78acf-9f79-4311-be65-09aa57c3a9c9" xsi:nil="true"/>
    <lcf76f155ced4ddcb4097134ff3c332f xmlns="923a23ed-d79d-4ffa-87bc-a3509c3f15f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7E5223-6C6D-4196-AD3E-84A5CFDA6F1C}">
  <ds:schemaRefs>
    <ds:schemaRef ds:uri="7cb78acf-9f79-4311-be65-09aa57c3a9c9"/>
    <ds:schemaRef ds:uri="923a23ed-d79d-4ffa-87bc-a3509c3f15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924A6D4-CC78-41BC-89EC-FB917F0A307C}">
  <ds:schemaRefs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7cb78acf-9f79-4311-be65-09aa57c3a9c9"/>
    <ds:schemaRef ds:uri="http://schemas.openxmlformats.org/package/2006/metadata/core-properties"/>
    <ds:schemaRef ds:uri="923a23ed-d79d-4ffa-87bc-a3509c3f15f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7CC2585-BE29-4333-A293-8F87664519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954</Words>
  <Application>Microsoft Office PowerPoint</Application>
  <PresentationFormat>Custom</PresentationFormat>
  <Paragraphs>207</Paragraphs>
  <Slides>23</Slides>
  <Notes>21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Calibri</vt:lpstr>
      <vt:lpstr>Montserrat Medium</vt:lpstr>
      <vt:lpstr>Montserrat Italics</vt:lpstr>
      <vt:lpstr>Montserrat Bold</vt:lpstr>
      <vt:lpstr>Avenir Next LT Pro</vt:lpstr>
      <vt:lpstr>Open Sans</vt:lpstr>
      <vt:lpstr>Calibri Light</vt:lpstr>
      <vt:lpstr>Bentham</vt:lpstr>
      <vt:lpstr>Arial</vt:lpstr>
      <vt:lpstr>Montserrat</vt:lpstr>
      <vt:lpstr>Office Theme</vt:lpstr>
      <vt:lpstr>1_Office Theme</vt:lpstr>
      <vt:lpstr>Start Early, Stand Out: First-Year Steps Toward Career Success</vt:lpstr>
      <vt:lpstr>START EARLY, STAND OUT: FIRST-YEAR STEPS TOWARD CAREER SUCCESS</vt:lpstr>
      <vt:lpstr>The path isn’t always what you expect it to be</vt:lpstr>
      <vt:lpstr>FIRST YEAR ≠ CAREER DECISION</vt:lpstr>
      <vt:lpstr>OVERVIEW</vt:lpstr>
      <vt:lpstr>START WITH EXPLORATION</vt:lpstr>
      <vt:lpstr>START WITH EXPLORATION</vt:lpstr>
      <vt:lpstr>ENCOURAGE CURIOSITY</vt:lpstr>
      <vt:lpstr>GET INVOLVED</vt:lpstr>
      <vt:lpstr>GET INVOLVED</vt:lpstr>
      <vt:lpstr>ENCOURAGE DEPTH, NOT JUST A LONG RESUME</vt:lpstr>
      <vt:lpstr>BUILD SKILLS</vt:lpstr>
      <vt:lpstr>BUILD SKILLS: CAREER COMPETENCIES</vt:lpstr>
      <vt:lpstr>CONNECT</vt:lpstr>
      <vt:lpstr>CONNECT</vt:lpstr>
      <vt:lpstr>THE CAREER CENTER ISN'T JUST FOR SENIORS</vt:lpstr>
      <vt:lpstr>START EARLY. STAND OUT.</vt:lpstr>
      <vt:lpstr>YOUR ROLE AS A PARENT</vt:lpstr>
      <vt:lpstr>REALISTIC FIRST-YEAR ROADMAP: FALL &amp; SPRING</vt:lpstr>
      <vt:lpstr>THREE THINGS YOU CAN DO NOW</vt:lpstr>
      <vt:lpstr>QUESTIONS?</vt:lpstr>
      <vt:lpstr>Questions?</vt:lpstr>
      <vt:lpstr>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Fitness and Wellness</dc:title>
  <dc:creator>Brannon, Morgan</dc:creator>
  <cp:lastModifiedBy>Brannon, Morgan</cp:lastModifiedBy>
  <cp:revision>1</cp:revision>
  <dcterms:created xsi:type="dcterms:W3CDTF">2006-08-16T00:00:00Z</dcterms:created>
  <dcterms:modified xsi:type="dcterms:W3CDTF">2026-10-07T20:17:10Z</dcterms:modified>
  <dc:identifier>DAGjaEhcuMc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0x0101003D13397F3B5F6F488296E000CDEAC546</vt:lpwstr>
  </property>
  <property fmtid="{D5CDD505-2E9C-101B-9397-08002B2CF9AE}" pid="3" name="MediaServiceImageTags">
    <vt:lpwstr/>
  </property>
</Properties>
</file>