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 id="2147483676" r:id="rId6"/>
  </p:sldMasterIdLst>
  <p:notesMasterIdLst>
    <p:notesMasterId r:id="rId20"/>
  </p:notesMasterIdLst>
  <p:sldIdLst>
    <p:sldId id="268" r:id="rId7"/>
    <p:sldId id="267" r:id="rId8"/>
    <p:sldId id="257" r:id="rId9"/>
    <p:sldId id="258" r:id="rId10"/>
    <p:sldId id="260" r:id="rId11"/>
    <p:sldId id="391" r:id="rId12"/>
    <p:sldId id="290" r:id="rId13"/>
    <p:sldId id="266" r:id="rId14"/>
    <p:sldId id="291" r:id="rId15"/>
    <p:sldId id="261" r:id="rId16"/>
    <p:sldId id="259" r:id="rId17"/>
    <p:sldId id="390" r:id="rId18"/>
    <p:sldId id="269" r:id="rId19"/>
  </p:sldIdLst>
  <p:sldSz cx="18288000" cy="10287000"/>
  <p:notesSz cx="6858000" cy="9144000"/>
  <p:embeddedFontLst>
    <p:embeddedFont>
      <p:font typeface="NanumGothic" panose="020B0604020202020204" charset="-127"/>
      <p:regular r:id="rId21"/>
    </p:embeddedFont>
    <p:embeddedFont>
      <p:font typeface="Avenir Next LT Pro" panose="020B0604020202020204" charset="0"/>
      <p:regular r:id="rId22"/>
      <p:bold r:id="rId23"/>
    </p:embeddedFont>
    <p:embeddedFont>
      <p:font typeface="Freestyle Script" panose="020B0604020202020204" charset="0"/>
      <p:regular r:id="rId24"/>
    </p:embeddedFont>
    <p:embeddedFont>
      <p:font typeface="Open Sans"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6FC688-40F5-41D7-883E-0280887D0C15}" v="160" dt="2026-10-16T18:36:48.1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notesMaster" Target="notesMasters/notesMaster1.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font" Target="fonts/font4.fntdata"/><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font" Target="fonts/font3.fntdata"/><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font" Target="fonts/font2.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aniodis, Matthew" userId="S::mgianiod@ttu.edu::a859e4b5-b023-44be-8aed-102914888de8" providerId="AD" clId="Web-{0F143AF2-C1FE-3C0C-267F-D765EC84E751}"/>
    <pc:docChg chg="addSld modSld sldOrd">
      <pc:chgData name="Gianiodis, Matthew" userId="S::mgianiod@ttu.edu::a859e4b5-b023-44be-8aed-102914888de8" providerId="AD" clId="Web-{0F143AF2-C1FE-3C0C-267F-D765EC84E751}" dt="2026-09-17T15:13:08.586" v="153"/>
      <pc:docMkLst>
        <pc:docMk/>
      </pc:docMkLst>
    </pc:docChg>
  </pc:docChgLst>
  <pc:docChgLst>
    <pc:chgData name="Penner, Ashley" userId="69967484-71bb-4180-8402-cec779c377de" providerId="ADAL" clId="{ADE9647F-C5F2-4467-89F4-4000EC7E944F}"/>
    <pc:docChg chg="undo custSel addSld delSld modSld sldOrd">
      <pc:chgData name="Penner, Ashley" userId="69967484-71bb-4180-8402-cec779c377de" providerId="ADAL" clId="{ADE9647F-C5F2-4467-89F4-4000EC7E944F}" dt="2026-10-07T17:23:20.403" v="808"/>
      <pc:docMkLst>
        <pc:docMk/>
      </pc:docMkLst>
    </pc:docChg>
  </pc:docChgLst>
  <pc:docChgLst>
    <pc:chgData name="German, Jordon" userId="S::jordon.german@ttu.edu::c08b4789-8898-4441-a379-5b42d7d59c56" providerId="AD" clId="Web-{0767B59A-C148-1812-7207-416267E37CFF}"/>
    <pc:docChg chg="addSld delSld modSld">
      <pc:chgData name="German, Jordon" userId="S::jordon.german@ttu.edu::c08b4789-8898-4441-a379-5b42d7d59c56" providerId="AD" clId="Web-{0767B59A-C148-1812-7207-416267E37CFF}" dt="2026-09-21T15:39:39.662" v="580"/>
      <pc:docMkLst>
        <pc:docMk/>
      </pc:docMkLst>
    </pc:docChg>
  </pc:docChgLst>
  <pc:docChgLst>
    <pc:chgData name="Brannon, Morgan" userId="88af12d0-6902-4843-a4cb-8120c7c64d10" providerId="ADAL" clId="{EE8ED7CF-0E08-46C5-8C32-9F1FC378110D}"/>
    <pc:docChg chg="undo redo custSel addSld delSld modSld delMainMaster">
      <pc:chgData name="Brannon, Morgan" userId="88af12d0-6902-4843-a4cb-8120c7c64d10" providerId="ADAL" clId="{EE8ED7CF-0E08-46C5-8C32-9F1FC378110D}" dt="2026-10-16T18:36:48.134" v="3479" actId="13244"/>
      <pc:docMkLst>
        <pc:docMk/>
      </pc:docMkLst>
      <pc:sldChg chg="add del">
        <pc:chgData name="Brannon, Morgan" userId="88af12d0-6902-4843-a4cb-8120c7c64d10" providerId="ADAL" clId="{EE8ED7CF-0E08-46C5-8C32-9F1FC378110D}" dt="2026-10-16T16:08:56.722" v="3313" actId="47"/>
        <pc:sldMkLst>
          <pc:docMk/>
          <pc:sldMk cId="2276257677" sldId="256"/>
        </pc:sldMkLst>
      </pc:sldChg>
      <pc:sldChg chg="modSp add mod">
        <pc:chgData name="Brannon, Morgan" userId="88af12d0-6902-4843-a4cb-8120c7c64d10" providerId="ADAL" clId="{EE8ED7CF-0E08-46C5-8C32-9F1FC378110D}" dt="2026-10-16T18:33:20.331" v="3335" actId="962"/>
        <pc:sldMkLst>
          <pc:docMk/>
          <pc:sldMk cId="3747968976" sldId="257"/>
        </pc:sldMkLst>
        <pc:spChg chg="mod">
          <ac:chgData name="Brannon, Morgan" userId="88af12d0-6902-4843-a4cb-8120c7c64d10" providerId="ADAL" clId="{EE8ED7CF-0E08-46C5-8C32-9F1FC378110D}" dt="2026-10-16T16:17:48.209" v="3320" actId="404"/>
          <ac:spMkLst>
            <pc:docMk/>
            <pc:sldMk cId="3747968976" sldId="257"/>
            <ac:spMk id="3" creationId="{F7E33511-A242-7BB9-F67E-FE195F99C5B3}"/>
          </ac:spMkLst>
        </pc:spChg>
        <pc:picChg chg="mod">
          <ac:chgData name="Brannon, Morgan" userId="88af12d0-6902-4843-a4cb-8120c7c64d10" providerId="ADAL" clId="{EE8ED7CF-0E08-46C5-8C32-9F1FC378110D}" dt="2026-10-16T18:33:18.453" v="3332" actId="962"/>
          <ac:picMkLst>
            <pc:docMk/>
            <pc:sldMk cId="3747968976" sldId="257"/>
            <ac:picMk id="9" creationId="{AADF9C5C-4BB7-7539-CF57-2F7AEDC830F2}"/>
          </ac:picMkLst>
        </pc:picChg>
        <pc:picChg chg="mod">
          <ac:chgData name="Brannon, Morgan" userId="88af12d0-6902-4843-a4cb-8120c7c64d10" providerId="ADAL" clId="{EE8ED7CF-0E08-46C5-8C32-9F1FC378110D}" dt="2026-10-16T18:33:18.968" v="3333" actId="962"/>
          <ac:picMkLst>
            <pc:docMk/>
            <pc:sldMk cId="3747968976" sldId="257"/>
            <ac:picMk id="11" creationId="{0D7C7D15-6E29-6F93-9919-043E78D0F729}"/>
          </ac:picMkLst>
        </pc:picChg>
        <pc:picChg chg="mod">
          <ac:chgData name="Brannon, Morgan" userId="88af12d0-6902-4843-a4cb-8120c7c64d10" providerId="ADAL" clId="{EE8ED7CF-0E08-46C5-8C32-9F1FC378110D}" dt="2026-10-16T18:33:19.727" v="3334" actId="962"/>
          <ac:picMkLst>
            <pc:docMk/>
            <pc:sldMk cId="3747968976" sldId="257"/>
            <ac:picMk id="14" creationId="{B9804906-96F9-BFC0-591F-7E20C96FDC72}"/>
          </ac:picMkLst>
        </pc:picChg>
        <pc:picChg chg="mod">
          <ac:chgData name="Brannon, Morgan" userId="88af12d0-6902-4843-a4cb-8120c7c64d10" providerId="ADAL" clId="{EE8ED7CF-0E08-46C5-8C32-9F1FC378110D}" dt="2026-10-16T18:33:20.331" v="3335" actId="962"/>
          <ac:picMkLst>
            <pc:docMk/>
            <pc:sldMk cId="3747968976" sldId="257"/>
            <ac:picMk id="17" creationId="{4ABD18E3-DC70-1B03-BBBF-1D2491BDEC93}"/>
          </ac:picMkLst>
        </pc:picChg>
      </pc:sldChg>
      <pc:sldChg chg="modSp add mod">
        <pc:chgData name="Brannon, Morgan" userId="88af12d0-6902-4843-a4cb-8120c7c64d10" providerId="ADAL" clId="{EE8ED7CF-0E08-46C5-8C32-9F1FC378110D}" dt="2026-10-16T18:33:25.771" v="3338" actId="962"/>
        <pc:sldMkLst>
          <pc:docMk/>
          <pc:sldMk cId="4231900395" sldId="258"/>
        </pc:sldMkLst>
        <pc:picChg chg="mod">
          <ac:chgData name="Brannon, Morgan" userId="88af12d0-6902-4843-a4cb-8120c7c64d10" providerId="ADAL" clId="{EE8ED7CF-0E08-46C5-8C32-9F1FC378110D}" dt="2026-10-16T18:33:22.197" v="3336" actId="962"/>
          <ac:picMkLst>
            <pc:docMk/>
            <pc:sldMk cId="4231900395" sldId="258"/>
            <ac:picMk id="5" creationId="{16A0351D-BDF6-2E38-8BCB-7FB544993ED3}"/>
          </ac:picMkLst>
        </pc:picChg>
        <pc:picChg chg="mod">
          <ac:chgData name="Brannon, Morgan" userId="88af12d0-6902-4843-a4cb-8120c7c64d10" providerId="ADAL" clId="{EE8ED7CF-0E08-46C5-8C32-9F1FC378110D}" dt="2026-10-16T18:33:24.614" v="3337" actId="962"/>
          <ac:picMkLst>
            <pc:docMk/>
            <pc:sldMk cId="4231900395" sldId="258"/>
            <ac:picMk id="8" creationId="{0FF82024-2DE4-00A8-AF57-BC620CFE3A52}"/>
          </ac:picMkLst>
        </pc:picChg>
        <pc:picChg chg="mod">
          <ac:chgData name="Brannon, Morgan" userId="88af12d0-6902-4843-a4cb-8120c7c64d10" providerId="ADAL" clId="{EE8ED7CF-0E08-46C5-8C32-9F1FC378110D}" dt="2026-10-16T18:33:25.771" v="3338" actId="962"/>
          <ac:picMkLst>
            <pc:docMk/>
            <pc:sldMk cId="4231900395" sldId="258"/>
            <ac:picMk id="12" creationId="{77DBEEBD-6246-BFD1-31BC-9633F8022EBF}"/>
          </ac:picMkLst>
        </pc:picChg>
      </pc:sldChg>
      <pc:sldChg chg="modSp add mod">
        <pc:chgData name="Brannon, Morgan" userId="88af12d0-6902-4843-a4cb-8120c7c64d10" providerId="ADAL" clId="{EE8ED7CF-0E08-46C5-8C32-9F1FC378110D}" dt="2026-10-16T18:34:54.350" v="3354" actId="962"/>
        <pc:sldMkLst>
          <pc:docMk/>
          <pc:sldMk cId="1351231124" sldId="259"/>
        </pc:sldMkLst>
        <pc:picChg chg="mod">
          <ac:chgData name="Brannon, Morgan" userId="88af12d0-6902-4843-a4cb-8120c7c64d10" providerId="ADAL" clId="{EE8ED7CF-0E08-46C5-8C32-9F1FC378110D}" dt="2026-10-16T18:34:54.350" v="3354" actId="962"/>
          <ac:picMkLst>
            <pc:docMk/>
            <pc:sldMk cId="1351231124" sldId="259"/>
            <ac:picMk id="5" creationId="{80A6A164-4ACC-4978-B63A-D75AAAE155D4}"/>
          </ac:picMkLst>
        </pc:picChg>
      </pc:sldChg>
      <pc:sldChg chg="modSp add mod">
        <pc:chgData name="Brannon, Morgan" userId="88af12d0-6902-4843-a4cb-8120c7c64d10" providerId="ADAL" clId="{EE8ED7CF-0E08-46C5-8C32-9F1FC378110D}" dt="2026-10-16T18:33:27.026" v="3339" actId="962"/>
        <pc:sldMkLst>
          <pc:docMk/>
          <pc:sldMk cId="3571801004" sldId="260"/>
        </pc:sldMkLst>
        <pc:picChg chg="mod">
          <ac:chgData name="Brannon, Morgan" userId="88af12d0-6902-4843-a4cb-8120c7c64d10" providerId="ADAL" clId="{EE8ED7CF-0E08-46C5-8C32-9F1FC378110D}" dt="2026-10-16T18:33:27.026" v="3339" actId="962"/>
          <ac:picMkLst>
            <pc:docMk/>
            <pc:sldMk cId="3571801004" sldId="260"/>
            <ac:picMk id="5" creationId="{46AA4837-AC46-7773-A827-511BB188072F}"/>
          </ac:picMkLst>
        </pc:picChg>
      </pc:sldChg>
      <pc:sldChg chg="modSp add mod">
        <pc:chgData name="Brannon, Morgan" userId="88af12d0-6902-4843-a4cb-8120c7c64d10" providerId="ADAL" clId="{EE8ED7CF-0E08-46C5-8C32-9F1FC378110D}" dt="2026-10-16T18:34:52.441" v="3353" actId="962"/>
        <pc:sldMkLst>
          <pc:docMk/>
          <pc:sldMk cId="2721947406" sldId="261"/>
        </pc:sldMkLst>
        <pc:picChg chg="mod">
          <ac:chgData name="Brannon, Morgan" userId="88af12d0-6902-4843-a4cb-8120c7c64d10" providerId="ADAL" clId="{EE8ED7CF-0E08-46C5-8C32-9F1FC378110D}" dt="2026-10-16T18:34:52.441" v="3353" actId="962"/>
          <ac:picMkLst>
            <pc:docMk/>
            <pc:sldMk cId="2721947406" sldId="261"/>
            <ac:picMk id="10" creationId="{2382676D-7376-4B3A-873D-2924483DFF21}"/>
          </ac:picMkLst>
        </pc:picChg>
      </pc:sldChg>
      <pc:sldChg chg="add">
        <pc:chgData name="Brannon, Morgan" userId="88af12d0-6902-4843-a4cb-8120c7c64d10" providerId="ADAL" clId="{EE8ED7CF-0E08-46C5-8C32-9F1FC378110D}" dt="2026-10-16T16:08:38.724" v="3311"/>
        <pc:sldMkLst>
          <pc:docMk/>
          <pc:sldMk cId="3340825660" sldId="266"/>
        </pc:sldMkLst>
      </pc:sldChg>
      <pc:sldChg chg="addSp modSp add mod">
        <pc:chgData name="Brannon, Morgan" userId="88af12d0-6902-4843-a4cb-8120c7c64d10" providerId="ADAL" clId="{EE8ED7CF-0E08-46C5-8C32-9F1FC378110D}" dt="2026-10-16T18:36:19.026" v="3473" actId="13244"/>
        <pc:sldMkLst>
          <pc:docMk/>
          <pc:sldMk cId="1662699212" sldId="267"/>
        </pc:sldMkLst>
        <pc:spChg chg="add mod">
          <ac:chgData name="Brannon, Morgan" userId="88af12d0-6902-4843-a4cb-8120c7c64d10" providerId="ADAL" clId="{EE8ED7CF-0E08-46C5-8C32-9F1FC378110D}" dt="2026-10-16T18:35:42.025" v="3426" actId="20577"/>
          <ac:spMkLst>
            <pc:docMk/>
            <pc:sldMk cId="1662699212" sldId="267"/>
            <ac:spMk id="2" creationId="{0F8F1A29-377A-668B-D092-6AADD675B063}"/>
          </ac:spMkLst>
        </pc:spChg>
        <pc:spChg chg="mod">
          <ac:chgData name="Brannon, Morgan" userId="88af12d0-6902-4843-a4cb-8120c7c64d10" providerId="ADAL" clId="{EE8ED7CF-0E08-46C5-8C32-9F1FC378110D}" dt="2026-10-16T18:29:44.883" v="3322" actId="962"/>
          <ac:spMkLst>
            <pc:docMk/>
            <pc:sldMk cId="1662699212" sldId="267"/>
            <ac:spMk id="10" creationId="{A93BFC4C-9975-410A-BC0A-434EC277ACCF}"/>
          </ac:spMkLst>
        </pc:spChg>
        <pc:picChg chg="mod">
          <ac:chgData name="Brannon, Morgan" userId="88af12d0-6902-4843-a4cb-8120c7c64d10" providerId="ADAL" clId="{EE8ED7CF-0E08-46C5-8C32-9F1FC378110D}" dt="2026-10-16T18:36:19.026" v="3473" actId="13244"/>
          <ac:picMkLst>
            <pc:docMk/>
            <pc:sldMk cId="1662699212" sldId="267"/>
            <ac:picMk id="3" creationId="{B9FF5E0B-632F-FFAE-158E-CCEE98C4BB4B}"/>
          </ac:picMkLst>
        </pc:picChg>
        <pc:picChg chg="mod">
          <ac:chgData name="Brannon, Morgan" userId="88af12d0-6902-4843-a4cb-8120c7c64d10" providerId="ADAL" clId="{EE8ED7CF-0E08-46C5-8C32-9F1FC378110D}" dt="2026-10-16T18:30:01.380" v="3327" actId="27614"/>
          <ac:picMkLst>
            <pc:docMk/>
            <pc:sldMk cId="1662699212" sldId="267"/>
            <ac:picMk id="19" creationId="{127EA452-8A82-4F11-AAA6-BD803194C420}"/>
          </ac:picMkLst>
        </pc:picChg>
      </pc:sldChg>
      <pc:sldChg chg="addSp delSp modSp mod">
        <pc:chgData name="Brannon, Morgan" userId="88af12d0-6902-4843-a4cb-8120c7c64d10" providerId="ADAL" clId="{EE8ED7CF-0E08-46C5-8C32-9F1FC378110D}" dt="2026-10-07T20:25:23.694" v="3185" actId="20577"/>
        <pc:sldMkLst>
          <pc:docMk/>
          <pc:sldMk cId="3457473571" sldId="268"/>
        </pc:sldMkLst>
        <pc:spChg chg="mod">
          <ac:chgData name="Brannon, Morgan" userId="88af12d0-6902-4843-a4cb-8120c7c64d10" providerId="ADAL" clId="{EE8ED7CF-0E08-46C5-8C32-9F1FC378110D}" dt="2026-10-07T20:24:57.169" v="3124"/>
          <ac:spMkLst>
            <pc:docMk/>
            <pc:sldMk cId="3457473571" sldId="268"/>
            <ac:spMk id="2" creationId="{441026A0-F144-A90F-9A29-857B7CF1D94D}"/>
          </ac:spMkLst>
        </pc:spChg>
        <pc:spChg chg="mod">
          <ac:chgData name="Brannon, Morgan" userId="88af12d0-6902-4843-a4cb-8120c7c64d10" providerId="ADAL" clId="{EE8ED7CF-0E08-46C5-8C32-9F1FC378110D}" dt="2026-10-07T20:25:23.694" v="3185" actId="20577"/>
          <ac:spMkLst>
            <pc:docMk/>
            <pc:sldMk cId="3457473571" sldId="268"/>
            <ac:spMk id="3" creationId="{54BE7871-3A2F-50F8-1B73-108DC4633CB3}"/>
          </ac:spMkLst>
        </pc:spChg>
      </pc:sldChg>
      <pc:sldChg chg="addSp delSp modSp mod">
        <pc:chgData name="Brannon, Morgan" userId="88af12d0-6902-4843-a4cb-8120c7c64d10" providerId="ADAL" clId="{EE8ED7CF-0E08-46C5-8C32-9F1FC378110D}" dt="2026-10-16T18:36:48.134" v="3479" actId="13244"/>
        <pc:sldMkLst>
          <pc:docMk/>
          <pc:sldMk cId="1597703239" sldId="269"/>
        </pc:sldMkLst>
        <pc:spChg chg="add mod">
          <ac:chgData name="Brannon, Morgan" userId="88af12d0-6902-4843-a4cb-8120c7c64d10" providerId="ADAL" clId="{EE8ED7CF-0E08-46C5-8C32-9F1FC378110D}" dt="2026-10-07T20:26:57.408" v="3310" actId="20577"/>
          <ac:spMkLst>
            <pc:docMk/>
            <pc:sldMk cId="1597703239" sldId="269"/>
            <ac:spMk id="7" creationId="{EF0A20FE-0CA6-4E9A-B7CD-02DF0BE8D463}"/>
          </ac:spMkLst>
        </pc:spChg>
        <pc:spChg chg="mod">
          <ac:chgData name="Brannon, Morgan" userId="88af12d0-6902-4843-a4cb-8120c7c64d10" providerId="ADAL" clId="{EE8ED7CF-0E08-46C5-8C32-9F1FC378110D}" dt="2026-10-16T18:36:36.177" v="3478" actId="27636"/>
          <ac:spMkLst>
            <pc:docMk/>
            <pc:sldMk cId="1597703239" sldId="269"/>
            <ac:spMk id="10" creationId="{D5A61263-0541-4906-1594-7B282F23EC58}"/>
          </ac:spMkLst>
        </pc:spChg>
        <pc:spChg chg="add mod ord">
          <ac:chgData name="Brannon, Morgan" userId="88af12d0-6902-4843-a4cb-8120c7c64d10" providerId="ADAL" clId="{EE8ED7CF-0E08-46C5-8C32-9F1FC378110D}" dt="2026-10-07T20:26:16.160" v="3214" actId="207"/>
          <ac:spMkLst>
            <pc:docMk/>
            <pc:sldMk cId="1597703239" sldId="269"/>
            <ac:spMk id="14" creationId="{43FF1598-7187-F39B-84E2-B5D9C7E23B54}"/>
          </ac:spMkLst>
        </pc:spChg>
        <pc:picChg chg="add del mod ord">
          <ac:chgData name="Brannon, Morgan" userId="88af12d0-6902-4843-a4cb-8120c7c64d10" providerId="ADAL" clId="{EE8ED7CF-0E08-46C5-8C32-9F1FC378110D}" dt="2026-10-16T16:17:25.233" v="3318" actId="478"/>
          <ac:picMkLst>
            <pc:docMk/>
            <pc:sldMk cId="1597703239" sldId="269"/>
            <ac:picMk id="3" creationId="{2FEC21F0-FECB-06AC-6450-58198D0C84A8}"/>
          </ac:picMkLst>
        </pc:picChg>
        <pc:picChg chg="add mod ord">
          <ac:chgData name="Brannon, Morgan" userId="88af12d0-6902-4843-a4cb-8120c7c64d10" providerId="ADAL" clId="{EE8ED7CF-0E08-46C5-8C32-9F1FC378110D}" dt="2026-10-16T18:36:48.134" v="3479" actId="13244"/>
          <ac:picMkLst>
            <pc:docMk/>
            <pc:sldMk cId="1597703239" sldId="269"/>
            <ac:picMk id="4" creationId="{499CC340-FD76-63C9-9BD1-D771144DF9F6}"/>
          </ac:picMkLst>
        </pc:picChg>
        <pc:picChg chg="add del mod ord">
          <ac:chgData name="Brannon, Morgan" userId="88af12d0-6902-4843-a4cb-8120c7c64d10" providerId="ADAL" clId="{EE8ED7CF-0E08-46C5-8C32-9F1FC378110D}" dt="2026-10-16T16:17:27.687" v="3319" actId="167"/>
          <ac:picMkLst>
            <pc:docMk/>
            <pc:sldMk cId="1597703239" sldId="269"/>
            <ac:picMk id="6" creationId="{FE9E28E4-1B07-0D6E-3AD8-D0EC52E14D51}"/>
          </ac:picMkLst>
        </pc:picChg>
      </pc:sldChg>
      <pc:sldChg chg="addSp modSp add mod">
        <pc:chgData name="Brannon, Morgan" userId="88af12d0-6902-4843-a4cb-8120c7c64d10" providerId="ADAL" clId="{EE8ED7CF-0E08-46C5-8C32-9F1FC378110D}" dt="2026-10-16T18:36:21.626" v="3474" actId="13244"/>
        <pc:sldMkLst>
          <pc:docMk/>
          <pc:sldMk cId="3676667162" sldId="290"/>
        </pc:sldMkLst>
        <pc:spChg chg="add mod">
          <ac:chgData name="Brannon, Morgan" userId="88af12d0-6902-4843-a4cb-8120c7c64d10" providerId="ADAL" clId="{EE8ED7CF-0E08-46C5-8C32-9F1FC378110D}" dt="2026-10-16T18:36:21.626" v="3474" actId="13244"/>
          <ac:spMkLst>
            <pc:docMk/>
            <pc:sldMk cId="3676667162" sldId="290"/>
            <ac:spMk id="2" creationId="{2D03A54F-ABA8-DF7C-B81A-B816B8B587F6}"/>
          </ac:spMkLst>
        </pc:spChg>
        <pc:picChg chg="mod">
          <ac:chgData name="Brannon, Morgan" userId="88af12d0-6902-4843-a4cb-8120c7c64d10" providerId="ADAL" clId="{EE8ED7CF-0E08-46C5-8C32-9F1FC378110D}" dt="2026-10-16T18:34:01.548" v="3346" actId="962"/>
          <ac:picMkLst>
            <pc:docMk/>
            <pc:sldMk cId="3676667162" sldId="290"/>
            <ac:picMk id="3" creationId="{14FA4FC8-7C98-E475-09AC-B494C6F04A5B}"/>
          </ac:picMkLst>
        </pc:picChg>
        <pc:picChg chg="mod">
          <ac:chgData name="Brannon, Morgan" userId="88af12d0-6902-4843-a4cb-8120c7c64d10" providerId="ADAL" clId="{EE8ED7CF-0E08-46C5-8C32-9F1FC378110D}" dt="2026-10-16T18:34:26.759" v="3348" actId="962"/>
          <ac:picMkLst>
            <pc:docMk/>
            <pc:sldMk cId="3676667162" sldId="290"/>
            <ac:picMk id="4" creationId="{D7B93F8B-C510-733A-84B0-82BFB19966A0}"/>
          </ac:picMkLst>
        </pc:picChg>
      </pc:sldChg>
      <pc:sldChg chg="addSp modSp add mod">
        <pc:chgData name="Brannon, Morgan" userId="88af12d0-6902-4843-a4cb-8120c7c64d10" providerId="ADAL" clId="{EE8ED7CF-0E08-46C5-8C32-9F1FC378110D}" dt="2026-10-16T18:36:28.712" v="3476" actId="13244"/>
        <pc:sldMkLst>
          <pc:docMk/>
          <pc:sldMk cId="2224822306" sldId="291"/>
        </pc:sldMkLst>
        <pc:spChg chg="add mod">
          <ac:chgData name="Brannon, Morgan" userId="88af12d0-6902-4843-a4cb-8120c7c64d10" providerId="ADAL" clId="{EE8ED7CF-0E08-46C5-8C32-9F1FC378110D}" dt="2026-10-16T18:36:26.242" v="3475" actId="13244"/>
          <ac:spMkLst>
            <pc:docMk/>
            <pc:sldMk cId="2224822306" sldId="291"/>
            <ac:spMk id="2" creationId="{C3A0795F-84E3-589B-9977-FFD83BCA6829}"/>
          </ac:spMkLst>
        </pc:spChg>
        <pc:spChg chg="mod">
          <ac:chgData name="Brannon, Morgan" userId="88af12d0-6902-4843-a4cb-8120c7c64d10" providerId="ADAL" clId="{EE8ED7CF-0E08-46C5-8C32-9F1FC378110D}" dt="2026-10-16T18:36:28.712" v="3476" actId="13244"/>
          <ac:spMkLst>
            <pc:docMk/>
            <pc:sldMk cId="2224822306" sldId="291"/>
            <ac:spMk id="4" creationId="{BB83EBC8-4EE0-115E-27F9-496F194A141D}"/>
          </ac:spMkLst>
        </pc:spChg>
        <pc:picChg chg="mod">
          <ac:chgData name="Brannon, Morgan" userId="88af12d0-6902-4843-a4cb-8120c7c64d10" providerId="ADAL" clId="{EE8ED7CF-0E08-46C5-8C32-9F1FC378110D}" dt="2026-10-16T18:34:45.020" v="3352" actId="962"/>
          <ac:picMkLst>
            <pc:docMk/>
            <pc:sldMk cId="2224822306" sldId="291"/>
            <ac:picMk id="7" creationId="{57A8987B-8B09-9D48-F5ED-AD62342AFB8F}"/>
          </ac:picMkLst>
        </pc:picChg>
      </pc:sldChg>
      <pc:sldChg chg="modSp add mod">
        <pc:chgData name="Brannon, Morgan" userId="88af12d0-6902-4843-a4cb-8120c7c64d10" providerId="ADAL" clId="{EE8ED7CF-0E08-46C5-8C32-9F1FC378110D}" dt="2026-10-16T18:33:32.475" v="3341" actId="27614"/>
        <pc:sldMkLst>
          <pc:docMk/>
          <pc:sldMk cId="1426402546" sldId="391"/>
        </pc:sldMkLst>
        <pc:picChg chg="mod">
          <ac:chgData name="Brannon, Morgan" userId="88af12d0-6902-4843-a4cb-8120c7c64d10" providerId="ADAL" clId="{EE8ED7CF-0E08-46C5-8C32-9F1FC378110D}" dt="2026-10-16T18:33:32.475" v="3341" actId="27614"/>
          <ac:picMkLst>
            <pc:docMk/>
            <pc:sldMk cId="1426402546" sldId="391"/>
            <ac:picMk id="5" creationId="{B9CB836F-931D-45C5-A7EC-9E324085463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6DE88F-1F85-4A27-9D34-D74A50E7B0D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79584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3371800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1A2BA-9C31-4216-9818-99576C073E03}"/>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72707DDB-2575-4239-B777-3C6C2380B699}"/>
              </a:ext>
            </a:extLst>
          </p:cNvPr>
          <p:cNvSpPr>
            <a:spLocks noGrp="1"/>
          </p:cNvSpPr>
          <p:nvPr>
            <p:ph type="subTitle" idx="1"/>
          </p:nvPr>
        </p:nvSpPr>
        <p:spPr>
          <a:xfrm>
            <a:off x="2286000" y="5403057"/>
            <a:ext cx="13716000" cy="2483643"/>
          </a:xfrm>
        </p:spPr>
        <p:txBody>
          <a:bodyPr/>
          <a:lstStyle>
            <a:lvl1pPr marL="0" indent="0" algn="ctr">
              <a:buNone/>
              <a:defRPr sz="3600"/>
            </a:lvl1pPr>
            <a:lvl2pPr marL="685835" indent="0" algn="ctr">
              <a:buNone/>
              <a:defRPr sz="3000"/>
            </a:lvl2pPr>
            <a:lvl3pPr marL="1371669" indent="0" algn="ctr">
              <a:buNone/>
              <a:defRPr sz="2700"/>
            </a:lvl3pPr>
            <a:lvl4pPr marL="2057504" indent="0" algn="ctr">
              <a:buNone/>
              <a:defRPr sz="2400"/>
            </a:lvl4pPr>
            <a:lvl5pPr marL="2743337" indent="0" algn="ctr">
              <a:buNone/>
              <a:defRPr sz="2400"/>
            </a:lvl5pPr>
            <a:lvl6pPr marL="3429171" indent="0" algn="ctr">
              <a:buNone/>
              <a:defRPr sz="2400"/>
            </a:lvl6pPr>
            <a:lvl7pPr marL="4115006" indent="0" algn="ctr">
              <a:buNone/>
              <a:defRPr sz="2400"/>
            </a:lvl7pPr>
            <a:lvl8pPr marL="4800840" indent="0" algn="ctr">
              <a:buNone/>
              <a:defRPr sz="2400"/>
            </a:lvl8pPr>
            <a:lvl9pPr marL="5486675"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32C1C981-5788-4E4E-8A9B-4B162E539D34}"/>
              </a:ext>
            </a:extLst>
          </p:cNvPr>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5" name="Footer Placeholder 4">
            <a:extLst>
              <a:ext uri="{FF2B5EF4-FFF2-40B4-BE49-F238E27FC236}">
                <a16:creationId xmlns:a16="http://schemas.microsoft.com/office/drawing/2014/main" id="{0E90A716-237B-46C4-B084-C442A9104D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5B4AFC1-6FD2-43EE-8138-D3C445558B38}"/>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191936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055D7-764D-499D-A542-8ADEB839AF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213196-A54D-4862-9ACB-580F1FC68A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789E471-0991-4AF9-BA83-9CDF6057B6FC}"/>
              </a:ext>
            </a:extLst>
          </p:cNvPr>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5" name="Footer Placeholder 4">
            <a:extLst>
              <a:ext uri="{FF2B5EF4-FFF2-40B4-BE49-F238E27FC236}">
                <a16:creationId xmlns:a16="http://schemas.microsoft.com/office/drawing/2014/main" id="{B32A43F3-D589-43FF-B6BA-9F27F0CF77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96E244-E03B-4094-8498-037E391EFB78}"/>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833398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DDD9-19EB-4514-9FC2-B389CC57AFEC}"/>
              </a:ext>
            </a:extLst>
          </p:cNvPr>
          <p:cNvSpPr>
            <a:spLocks noGrp="1"/>
          </p:cNvSpPr>
          <p:nvPr>
            <p:ph type="title"/>
          </p:nvPr>
        </p:nvSpPr>
        <p:spPr>
          <a:xfrm>
            <a:off x="1247775" y="2564609"/>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20272354-CDC1-47DC-9823-405B22053AEA}"/>
              </a:ext>
            </a:extLst>
          </p:cNvPr>
          <p:cNvSpPr>
            <a:spLocks noGrp="1"/>
          </p:cNvSpPr>
          <p:nvPr>
            <p:ph type="body" idx="1"/>
          </p:nvPr>
        </p:nvSpPr>
        <p:spPr>
          <a:xfrm>
            <a:off x="1247775" y="6884197"/>
            <a:ext cx="15773400" cy="2250281"/>
          </a:xfrm>
        </p:spPr>
        <p:txBody>
          <a:bodyPr/>
          <a:lstStyle>
            <a:lvl1pPr marL="0" indent="0">
              <a:buNone/>
              <a:defRPr sz="3600">
                <a:solidFill>
                  <a:schemeClr val="tx1">
                    <a:tint val="75000"/>
                  </a:schemeClr>
                </a:solidFill>
              </a:defRPr>
            </a:lvl1pPr>
            <a:lvl2pPr marL="685835" indent="0">
              <a:buNone/>
              <a:defRPr sz="3000">
                <a:solidFill>
                  <a:schemeClr val="tx1">
                    <a:tint val="75000"/>
                  </a:schemeClr>
                </a:solidFill>
              </a:defRPr>
            </a:lvl2pPr>
            <a:lvl3pPr marL="1371669" indent="0">
              <a:buNone/>
              <a:defRPr sz="2700">
                <a:solidFill>
                  <a:schemeClr val="tx1">
                    <a:tint val="75000"/>
                  </a:schemeClr>
                </a:solidFill>
              </a:defRPr>
            </a:lvl3pPr>
            <a:lvl4pPr marL="2057504" indent="0">
              <a:buNone/>
              <a:defRPr sz="2400">
                <a:solidFill>
                  <a:schemeClr val="tx1">
                    <a:tint val="75000"/>
                  </a:schemeClr>
                </a:solidFill>
              </a:defRPr>
            </a:lvl4pPr>
            <a:lvl5pPr marL="2743337" indent="0">
              <a:buNone/>
              <a:defRPr sz="2400">
                <a:solidFill>
                  <a:schemeClr val="tx1">
                    <a:tint val="75000"/>
                  </a:schemeClr>
                </a:solidFill>
              </a:defRPr>
            </a:lvl5pPr>
            <a:lvl6pPr marL="3429171" indent="0">
              <a:buNone/>
              <a:defRPr sz="2400">
                <a:solidFill>
                  <a:schemeClr val="tx1">
                    <a:tint val="75000"/>
                  </a:schemeClr>
                </a:solidFill>
              </a:defRPr>
            </a:lvl6pPr>
            <a:lvl7pPr marL="4115006" indent="0">
              <a:buNone/>
              <a:defRPr sz="2400">
                <a:solidFill>
                  <a:schemeClr val="tx1">
                    <a:tint val="75000"/>
                  </a:schemeClr>
                </a:solidFill>
              </a:defRPr>
            </a:lvl7pPr>
            <a:lvl8pPr marL="4800840" indent="0">
              <a:buNone/>
              <a:defRPr sz="2400">
                <a:solidFill>
                  <a:schemeClr val="tx1">
                    <a:tint val="75000"/>
                  </a:schemeClr>
                </a:solidFill>
              </a:defRPr>
            </a:lvl8pPr>
            <a:lvl9pPr marL="5486675"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EB7E2F-C944-40D8-83EB-5C48EAB2A471}"/>
              </a:ext>
            </a:extLst>
          </p:cNvPr>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5" name="Footer Placeholder 4">
            <a:extLst>
              <a:ext uri="{FF2B5EF4-FFF2-40B4-BE49-F238E27FC236}">
                <a16:creationId xmlns:a16="http://schemas.microsoft.com/office/drawing/2014/main" id="{F9A8ECDE-F90F-4A61-9B60-656D219916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18BD20-3BC4-4196-BC3E-86F75FEA8CCE}"/>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9411431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751C0-F4C6-49F6-A3CB-86DB654B6F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3522D8-B5BA-4362-BF4F-2A1156D82F74}"/>
              </a:ext>
            </a:extLst>
          </p:cNvPr>
          <p:cNvSpPr>
            <a:spLocks noGrp="1"/>
          </p:cNvSpPr>
          <p:nvPr>
            <p:ph sz="half" idx="1"/>
          </p:nvPr>
        </p:nvSpPr>
        <p:spPr>
          <a:xfrm>
            <a:off x="1257300" y="2738439"/>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14B91DB-93E9-4E58-A181-C6041311790B}"/>
              </a:ext>
            </a:extLst>
          </p:cNvPr>
          <p:cNvSpPr>
            <a:spLocks noGrp="1"/>
          </p:cNvSpPr>
          <p:nvPr>
            <p:ph sz="half" idx="2"/>
          </p:nvPr>
        </p:nvSpPr>
        <p:spPr>
          <a:xfrm>
            <a:off x="9258300" y="2738439"/>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735D04-ABD9-4873-A908-B46870F98D64}"/>
              </a:ext>
            </a:extLst>
          </p:cNvPr>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6" name="Footer Placeholder 5">
            <a:extLst>
              <a:ext uri="{FF2B5EF4-FFF2-40B4-BE49-F238E27FC236}">
                <a16:creationId xmlns:a16="http://schemas.microsoft.com/office/drawing/2014/main" id="{4A5E86CA-48A0-4075-936D-6115FCA6EC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2D86EE-0064-4C0D-B040-8CB62C712C1A}"/>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32536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3DBD-7125-43DF-9220-2F235944D8FB}"/>
              </a:ext>
            </a:extLst>
          </p:cNvPr>
          <p:cNvSpPr>
            <a:spLocks noGrp="1"/>
          </p:cNvSpPr>
          <p:nvPr>
            <p:ph type="title"/>
          </p:nvPr>
        </p:nvSpPr>
        <p:spPr>
          <a:xfrm>
            <a:off x="1259682" y="547690"/>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2CE3F876-548A-4398-94C1-175EFAB49170}"/>
              </a:ext>
            </a:extLst>
          </p:cNvPr>
          <p:cNvSpPr>
            <a:spLocks noGrp="1"/>
          </p:cNvSpPr>
          <p:nvPr>
            <p:ph type="body" idx="1"/>
          </p:nvPr>
        </p:nvSpPr>
        <p:spPr>
          <a:xfrm>
            <a:off x="1259684" y="2521745"/>
            <a:ext cx="7736681" cy="1235868"/>
          </a:xfrm>
        </p:spPr>
        <p:txBody>
          <a:bodyPr anchor="b"/>
          <a:lstStyle>
            <a:lvl1pPr marL="0" indent="0">
              <a:buNone/>
              <a:defRPr sz="3600" b="1"/>
            </a:lvl1pPr>
            <a:lvl2pPr marL="685835" indent="0">
              <a:buNone/>
              <a:defRPr sz="3000" b="1"/>
            </a:lvl2pPr>
            <a:lvl3pPr marL="1371669" indent="0">
              <a:buNone/>
              <a:defRPr sz="2700" b="1"/>
            </a:lvl3pPr>
            <a:lvl4pPr marL="2057504" indent="0">
              <a:buNone/>
              <a:defRPr sz="2400" b="1"/>
            </a:lvl4pPr>
            <a:lvl5pPr marL="2743337" indent="0">
              <a:buNone/>
              <a:defRPr sz="2400" b="1"/>
            </a:lvl5pPr>
            <a:lvl6pPr marL="3429171" indent="0">
              <a:buNone/>
              <a:defRPr sz="2400" b="1"/>
            </a:lvl6pPr>
            <a:lvl7pPr marL="4115006" indent="0">
              <a:buNone/>
              <a:defRPr sz="2400" b="1"/>
            </a:lvl7pPr>
            <a:lvl8pPr marL="4800840" indent="0">
              <a:buNone/>
              <a:defRPr sz="2400" b="1"/>
            </a:lvl8pPr>
            <a:lvl9pPr marL="5486675"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AF8437C0-4AC6-4B55-9DAE-DCD134D7C0BE}"/>
              </a:ext>
            </a:extLst>
          </p:cNvPr>
          <p:cNvSpPr>
            <a:spLocks noGrp="1"/>
          </p:cNvSpPr>
          <p:nvPr>
            <p:ph sz="half" idx="2"/>
          </p:nvPr>
        </p:nvSpPr>
        <p:spPr>
          <a:xfrm>
            <a:off x="1259684"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6787E0D-09F9-459E-8019-F8385DDC7188}"/>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35" indent="0">
              <a:buNone/>
              <a:defRPr sz="3000" b="1"/>
            </a:lvl2pPr>
            <a:lvl3pPr marL="1371669" indent="0">
              <a:buNone/>
              <a:defRPr sz="2700" b="1"/>
            </a:lvl3pPr>
            <a:lvl4pPr marL="2057504" indent="0">
              <a:buNone/>
              <a:defRPr sz="2400" b="1"/>
            </a:lvl4pPr>
            <a:lvl5pPr marL="2743337" indent="0">
              <a:buNone/>
              <a:defRPr sz="2400" b="1"/>
            </a:lvl5pPr>
            <a:lvl6pPr marL="3429171" indent="0">
              <a:buNone/>
              <a:defRPr sz="2400" b="1"/>
            </a:lvl6pPr>
            <a:lvl7pPr marL="4115006" indent="0">
              <a:buNone/>
              <a:defRPr sz="2400" b="1"/>
            </a:lvl7pPr>
            <a:lvl8pPr marL="4800840" indent="0">
              <a:buNone/>
              <a:defRPr sz="2400" b="1"/>
            </a:lvl8pPr>
            <a:lvl9pPr marL="5486675"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0817E4FB-EB51-4FAE-A1BA-312828DA5D9A}"/>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8819327-5A71-47E8-9090-B073E43B9AB6}"/>
              </a:ext>
            </a:extLst>
          </p:cNvPr>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8" name="Footer Placeholder 7">
            <a:extLst>
              <a:ext uri="{FF2B5EF4-FFF2-40B4-BE49-F238E27FC236}">
                <a16:creationId xmlns:a16="http://schemas.microsoft.com/office/drawing/2014/main" id="{698022DB-144C-49C4-A583-AB03D6E533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99397F-47EB-4270-AF24-DD18BDF099C4}"/>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765719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183F0-51C3-45BC-AEC5-69C0D9595D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5F0F2BD-A499-480D-A4D1-96A14705FAE6}"/>
              </a:ext>
            </a:extLst>
          </p:cNvPr>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4" name="Footer Placeholder 3">
            <a:extLst>
              <a:ext uri="{FF2B5EF4-FFF2-40B4-BE49-F238E27FC236}">
                <a16:creationId xmlns:a16="http://schemas.microsoft.com/office/drawing/2014/main" id="{9540EBF4-B2C6-4E03-B435-CFF12F9E2F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5E2BCA-B344-4799-88E0-E061FAB14AA7}"/>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6470014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13819F-8128-4FD5-9ED8-502D02A3BAEA}"/>
              </a:ext>
            </a:extLst>
          </p:cNvPr>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3" name="Footer Placeholder 2">
            <a:extLst>
              <a:ext uri="{FF2B5EF4-FFF2-40B4-BE49-F238E27FC236}">
                <a16:creationId xmlns:a16="http://schemas.microsoft.com/office/drawing/2014/main" id="{D1AC5858-ACAD-4D82-9A90-B292AE023F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799513-D9CE-4035-84A6-F6009E45A893}"/>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8938329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EA568-DD7D-4838-8FAF-6BED31824FC8}"/>
              </a:ext>
            </a:extLst>
          </p:cNvPr>
          <p:cNvSpPr>
            <a:spLocks noGrp="1"/>
          </p:cNvSpPr>
          <p:nvPr>
            <p:ph type="title"/>
          </p:nvPr>
        </p:nvSpPr>
        <p:spPr>
          <a:xfrm>
            <a:off x="1259684"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8AFDDF46-C96E-45B7-97D0-A72B2BE5BEF0}"/>
              </a:ext>
            </a:extLst>
          </p:cNvPr>
          <p:cNvSpPr>
            <a:spLocks noGrp="1"/>
          </p:cNvSpPr>
          <p:nvPr>
            <p:ph idx="1"/>
          </p:nvPr>
        </p:nvSpPr>
        <p:spPr>
          <a:xfrm>
            <a:off x="7774782" y="1481140"/>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05A9319-2312-4FEF-B180-380C8BBA1F04}"/>
              </a:ext>
            </a:extLst>
          </p:cNvPr>
          <p:cNvSpPr>
            <a:spLocks noGrp="1"/>
          </p:cNvSpPr>
          <p:nvPr>
            <p:ph type="body" sz="half" idx="2"/>
          </p:nvPr>
        </p:nvSpPr>
        <p:spPr>
          <a:xfrm>
            <a:off x="1259684" y="3086100"/>
            <a:ext cx="5898356" cy="5717382"/>
          </a:xfrm>
        </p:spPr>
        <p:txBody>
          <a:bodyPr/>
          <a:lstStyle>
            <a:lvl1pPr marL="0" indent="0">
              <a:buNone/>
              <a:defRPr sz="2400"/>
            </a:lvl1pPr>
            <a:lvl2pPr marL="685835" indent="0">
              <a:buNone/>
              <a:defRPr sz="2100"/>
            </a:lvl2pPr>
            <a:lvl3pPr marL="1371669" indent="0">
              <a:buNone/>
              <a:defRPr sz="1800"/>
            </a:lvl3pPr>
            <a:lvl4pPr marL="2057504" indent="0">
              <a:buNone/>
              <a:defRPr sz="1500"/>
            </a:lvl4pPr>
            <a:lvl5pPr marL="2743337" indent="0">
              <a:buNone/>
              <a:defRPr sz="1500"/>
            </a:lvl5pPr>
            <a:lvl6pPr marL="3429171" indent="0">
              <a:buNone/>
              <a:defRPr sz="1500"/>
            </a:lvl6pPr>
            <a:lvl7pPr marL="4115006" indent="0">
              <a:buNone/>
              <a:defRPr sz="1500"/>
            </a:lvl7pPr>
            <a:lvl8pPr marL="4800840" indent="0">
              <a:buNone/>
              <a:defRPr sz="1500"/>
            </a:lvl8pPr>
            <a:lvl9pPr marL="5486675"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2E0BBD11-2A34-4D60-89C7-87E53D012623}"/>
              </a:ext>
            </a:extLst>
          </p:cNvPr>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6" name="Footer Placeholder 5">
            <a:extLst>
              <a:ext uri="{FF2B5EF4-FFF2-40B4-BE49-F238E27FC236}">
                <a16:creationId xmlns:a16="http://schemas.microsoft.com/office/drawing/2014/main" id="{EB68221E-36A0-4C48-A7DC-4A5754F68BD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189918-86C5-4676-8836-16017BA203D6}"/>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554749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3850F-B0E9-4138-8991-2B0896EDE97B}"/>
              </a:ext>
            </a:extLst>
          </p:cNvPr>
          <p:cNvSpPr>
            <a:spLocks noGrp="1"/>
          </p:cNvSpPr>
          <p:nvPr>
            <p:ph type="title"/>
          </p:nvPr>
        </p:nvSpPr>
        <p:spPr>
          <a:xfrm>
            <a:off x="1259684"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741F689C-4026-4B52-9DD2-AD810B82707F}"/>
              </a:ext>
            </a:extLst>
          </p:cNvPr>
          <p:cNvSpPr>
            <a:spLocks noGrp="1"/>
          </p:cNvSpPr>
          <p:nvPr>
            <p:ph type="pic" idx="1"/>
          </p:nvPr>
        </p:nvSpPr>
        <p:spPr>
          <a:xfrm>
            <a:off x="7774782" y="1481140"/>
            <a:ext cx="9258300" cy="7310438"/>
          </a:xfrm>
        </p:spPr>
        <p:txBody>
          <a:bodyPr/>
          <a:lstStyle>
            <a:lvl1pPr marL="0" indent="0">
              <a:buNone/>
              <a:defRPr sz="4800"/>
            </a:lvl1pPr>
            <a:lvl2pPr marL="685835" indent="0">
              <a:buNone/>
              <a:defRPr sz="4200"/>
            </a:lvl2pPr>
            <a:lvl3pPr marL="1371669" indent="0">
              <a:buNone/>
              <a:defRPr sz="3600"/>
            </a:lvl3pPr>
            <a:lvl4pPr marL="2057504" indent="0">
              <a:buNone/>
              <a:defRPr sz="3000"/>
            </a:lvl4pPr>
            <a:lvl5pPr marL="2743337" indent="0">
              <a:buNone/>
              <a:defRPr sz="3000"/>
            </a:lvl5pPr>
            <a:lvl6pPr marL="3429171" indent="0">
              <a:buNone/>
              <a:defRPr sz="3000"/>
            </a:lvl6pPr>
            <a:lvl7pPr marL="4115006" indent="0">
              <a:buNone/>
              <a:defRPr sz="3000"/>
            </a:lvl7pPr>
            <a:lvl8pPr marL="4800840" indent="0">
              <a:buNone/>
              <a:defRPr sz="3000"/>
            </a:lvl8pPr>
            <a:lvl9pPr marL="5486675" indent="0">
              <a:buNone/>
              <a:defRPr sz="3000"/>
            </a:lvl9pPr>
          </a:lstStyle>
          <a:p>
            <a:endParaRPr lang="en-US"/>
          </a:p>
        </p:txBody>
      </p:sp>
      <p:sp>
        <p:nvSpPr>
          <p:cNvPr id="4" name="Text Placeholder 3">
            <a:extLst>
              <a:ext uri="{FF2B5EF4-FFF2-40B4-BE49-F238E27FC236}">
                <a16:creationId xmlns:a16="http://schemas.microsoft.com/office/drawing/2014/main" id="{9A5F59C5-CA2D-49B6-B2C9-70357659EF79}"/>
              </a:ext>
            </a:extLst>
          </p:cNvPr>
          <p:cNvSpPr>
            <a:spLocks noGrp="1"/>
          </p:cNvSpPr>
          <p:nvPr>
            <p:ph type="body" sz="half" idx="2"/>
          </p:nvPr>
        </p:nvSpPr>
        <p:spPr>
          <a:xfrm>
            <a:off x="1259684" y="3086100"/>
            <a:ext cx="5898356" cy="5717382"/>
          </a:xfrm>
        </p:spPr>
        <p:txBody>
          <a:bodyPr/>
          <a:lstStyle>
            <a:lvl1pPr marL="0" indent="0">
              <a:buNone/>
              <a:defRPr sz="2400"/>
            </a:lvl1pPr>
            <a:lvl2pPr marL="685835" indent="0">
              <a:buNone/>
              <a:defRPr sz="2100"/>
            </a:lvl2pPr>
            <a:lvl3pPr marL="1371669" indent="0">
              <a:buNone/>
              <a:defRPr sz="1800"/>
            </a:lvl3pPr>
            <a:lvl4pPr marL="2057504" indent="0">
              <a:buNone/>
              <a:defRPr sz="1500"/>
            </a:lvl4pPr>
            <a:lvl5pPr marL="2743337" indent="0">
              <a:buNone/>
              <a:defRPr sz="1500"/>
            </a:lvl5pPr>
            <a:lvl6pPr marL="3429171" indent="0">
              <a:buNone/>
              <a:defRPr sz="1500"/>
            </a:lvl6pPr>
            <a:lvl7pPr marL="4115006" indent="0">
              <a:buNone/>
              <a:defRPr sz="1500"/>
            </a:lvl7pPr>
            <a:lvl8pPr marL="4800840" indent="0">
              <a:buNone/>
              <a:defRPr sz="1500"/>
            </a:lvl8pPr>
            <a:lvl9pPr marL="5486675"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40E85454-1A63-415B-BFD3-9ACA0D95DED2}"/>
              </a:ext>
            </a:extLst>
          </p:cNvPr>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6" name="Footer Placeholder 5">
            <a:extLst>
              <a:ext uri="{FF2B5EF4-FFF2-40B4-BE49-F238E27FC236}">
                <a16:creationId xmlns:a16="http://schemas.microsoft.com/office/drawing/2014/main" id="{488D6768-026C-4422-A47E-6B5616C6643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929BE6-A5C4-455C-8725-291EFC9EB1F4}"/>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8730476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89E1C-B272-46ED-9631-47BCB98B40C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8B86B0-EC0D-4E4B-A218-7FD65D4861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962751-FBAF-458F-A2AF-2539F530F432}"/>
              </a:ext>
            </a:extLst>
          </p:cNvPr>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5" name="Footer Placeholder 4">
            <a:extLst>
              <a:ext uri="{FF2B5EF4-FFF2-40B4-BE49-F238E27FC236}">
                <a16:creationId xmlns:a16="http://schemas.microsoft.com/office/drawing/2014/main" id="{0CF320BA-081B-4378-8B24-8317935709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FF6D6-B3FA-49F2-B6D7-E8570F66F820}"/>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40808295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D64E15-70FE-4941-9137-756BEC17756A}"/>
              </a:ext>
            </a:extLst>
          </p:cNvPr>
          <p:cNvSpPr>
            <a:spLocks noGrp="1"/>
          </p:cNvSpPr>
          <p:nvPr>
            <p:ph type="title" orient="vert"/>
          </p:nvPr>
        </p:nvSpPr>
        <p:spPr>
          <a:xfrm>
            <a:off x="13087350" y="547689"/>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C9119CE-47D1-4BFF-9D6D-118CA6BA288C}"/>
              </a:ext>
            </a:extLst>
          </p:cNvPr>
          <p:cNvSpPr>
            <a:spLocks noGrp="1"/>
          </p:cNvSpPr>
          <p:nvPr>
            <p:ph type="body" orient="vert" idx="1"/>
          </p:nvPr>
        </p:nvSpPr>
        <p:spPr>
          <a:xfrm>
            <a:off x="1257300" y="547689"/>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AEEB16-FE39-4BAA-B559-BCAE10B7521A}"/>
              </a:ext>
            </a:extLst>
          </p:cNvPr>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5" name="Footer Placeholder 4">
            <a:extLst>
              <a:ext uri="{FF2B5EF4-FFF2-40B4-BE49-F238E27FC236}">
                <a16:creationId xmlns:a16="http://schemas.microsoft.com/office/drawing/2014/main" id="{E58A3993-4B0E-4831-8CF4-213E25C4E5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B3B0AE-E927-42C9-9E70-F4B58834D17E}"/>
              </a:ext>
            </a:extLst>
          </p:cNvPr>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0667878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19" name="Freeform: Shape 18">
            <a:extLst>
              <a:ext uri="{FF2B5EF4-FFF2-40B4-BE49-F238E27FC236}">
                <a16:creationId xmlns:a16="http://schemas.microsoft.com/office/drawing/2014/main" id="{40072922-33C4-4B41-B07E-A2C165941FC0}"/>
              </a:ext>
            </a:extLst>
          </p:cNvPr>
          <p:cNvSpPr>
            <a:spLocks/>
          </p:cNvSpPr>
          <p:nvPr userDrawn="1"/>
        </p:nvSpPr>
        <p:spPr bwMode="auto">
          <a:xfrm>
            <a:off x="2" y="-5907"/>
            <a:ext cx="18287999" cy="10293717"/>
          </a:xfrm>
          <a:custGeom>
            <a:avLst/>
            <a:gdLst>
              <a:gd name="connsiteX0" fmla="*/ 9767862 w 12188824"/>
              <a:gd name="connsiteY0" fmla="*/ 3591325 h 6862478"/>
              <a:gd name="connsiteX1" fmla="*/ 9899546 w 12188824"/>
              <a:gd name="connsiteY1" fmla="*/ 3644748 h 6862478"/>
              <a:gd name="connsiteX2" fmla="*/ 9899546 w 12188824"/>
              <a:gd name="connsiteY2" fmla="*/ 3911859 h 6862478"/>
              <a:gd name="connsiteX3" fmla="*/ 9897839 w 12188824"/>
              <a:gd name="connsiteY3" fmla="*/ 3912978 h 6862478"/>
              <a:gd name="connsiteX4" fmla="*/ 9899211 w 12188824"/>
              <a:gd name="connsiteY4" fmla="*/ 3914350 h 6862478"/>
              <a:gd name="connsiteX5" fmla="*/ 6947176 w 12188824"/>
              <a:gd name="connsiteY5" fmla="*/ 6861937 h 6862478"/>
              <a:gd name="connsiteX6" fmla="*/ 6414587 w 12188824"/>
              <a:gd name="connsiteY6" fmla="*/ 6861937 h 6862478"/>
              <a:gd name="connsiteX7" fmla="*/ 9630137 w 12188824"/>
              <a:gd name="connsiteY7" fmla="*/ 3645275 h 6862478"/>
              <a:gd name="connsiteX8" fmla="*/ 9630905 w 12188824"/>
              <a:gd name="connsiteY8" fmla="*/ 3646043 h 6862478"/>
              <a:gd name="connsiteX9" fmla="*/ 9631715 w 12188824"/>
              <a:gd name="connsiteY9" fmla="*/ 3644748 h 6862478"/>
              <a:gd name="connsiteX10" fmla="*/ 9767862 w 12188824"/>
              <a:gd name="connsiteY10" fmla="*/ 3591325 h 6862478"/>
              <a:gd name="connsiteX11" fmla="*/ 4757494 w 12188824"/>
              <a:gd name="connsiteY11" fmla="*/ 1042910 h 6862478"/>
              <a:gd name="connsiteX12" fmla="*/ 5529879 w 12188824"/>
              <a:gd name="connsiteY12" fmla="*/ 1359067 h 6862478"/>
              <a:gd name="connsiteX13" fmla="*/ 5529879 w 12188824"/>
              <a:gd name="connsiteY13" fmla="*/ 2896807 h 6862478"/>
              <a:gd name="connsiteX14" fmla="*/ 5529674 w 12188824"/>
              <a:gd name="connsiteY14" fmla="*/ 2896992 h 6862478"/>
              <a:gd name="connsiteX15" fmla="*/ 5529736 w 12188824"/>
              <a:gd name="connsiteY15" fmla="*/ 2897055 h 6862478"/>
              <a:gd name="connsiteX16" fmla="*/ 1564312 w 12188824"/>
              <a:gd name="connsiteY16" fmla="*/ 6862478 h 6862478"/>
              <a:gd name="connsiteX17" fmla="*/ 0 w 12188824"/>
              <a:gd name="connsiteY17" fmla="*/ 6862478 h 6862478"/>
              <a:gd name="connsiteX18" fmla="*/ 0 w 12188824"/>
              <a:gd name="connsiteY18" fmla="*/ 5342325 h 6862478"/>
              <a:gd name="connsiteX19" fmla="*/ 3988160 w 12188824"/>
              <a:gd name="connsiteY19" fmla="*/ 1360788 h 6862478"/>
              <a:gd name="connsiteX20" fmla="*/ 3989570 w 12188824"/>
              <a:gd name="connsiteY20" fmla="*/ 1359067 h 6862478"/>
              <a:gd name="connsiteX21" fmla="*/ 4757494 w 12188824"/>
              <a:gd name="connsiteY21" fmla="*/ 1042910 h 6862478"/>
              <a:gd name="connsiteX22" fmla="*/ 3710411 w 12188824"/>
              <a:gd name="connsiteY22" fmla="*/ 0 h 6862478"/>
              <a:gd name="connsiteX23" fmla="*/ 4245830 w 12188824"/>
              <a:gd name="connsiteY23" fmla="*/ 0 h 6862478"/>
              <a:gd name="connsiteX24" fmla="*/ 588411 w 12188824"/>
              <a:gd name="connsiteY24" fmla="*/ 3645275 h 6862478"/>
              <a:gd name="connsiteX25" fmla="*/ 588200 w 12188824"/>
              <a:gd name="connsiteY25" fmla="*/ 3645059 h 6862478"/>
              <a:gd name="connsiteX26" fmla="*/ 527740 w 12188824"/>
              <a:gd name="connsiteY26" fmla="*/ 3684767 h 6862478"/>
              <a:gd name="connsiteX27" fmla="*/ 326868 w 12188824"/>
              <a:gd name="connsiteY27" fmla="*/ 3644701 h 6862478"/>
              <a:gd name="connsiteX28" fmla="*/ 326868 w 12188824"/>
              <a:gd name="connsiteY28" fmla="*/ 3377590 h 6862478"/>
              <a:gd name="connsiteX29" fmla="*/ 331357 w 12188824"/>
              <a:gd name="connsiteY29" fmla="*/ 3374641 h 6862478"/>
              <a:gd name="connsiteX30" fmla="*/ 9362881 w 12188824"/>
              <a:gd name="connsiteY30" fmla="*/ 0 h 6862478"/>
              <a:gd name="connsiteX31" fmla="*/ 11962512 w 12188824"/>
              <a:gd name="connsiteY31" fmla="*/ 0 h 6862478"/>
              <a:gd name="connsiteX32" fmla="*/ 11962512 w 12188824"/>
              <a:gd name="connsiteY32" fmla="*/ 0 h 6862478"/>
              <a:gd name="connsiteX33" fmla="*/ 12188824 w 12188824"/>
              <a:gd name="connsiteY33" fmla="*/ 0 h 6862478"/>
              <a:gd name="connsiteX34" fmla="*/ 12188824 w 12188824"/>
              <a:gd name="connsiteY34" fmla="*/ 279302 h 6862478"/>
              <a:gd name="connsiteX35" fmla="*/ 9215738 w 12188824"/>
              <a:gd name="connsiteY35" fmla="*/ 3246880 h 6862478"/>
              <a:gd name="connsiteX36" fmla="*/ 9210177 w 12188824"/>
              <a:gd name="connsiteY36" fmla="*/ 3253408 h 6862478"/>
              <a:gd name="connsiteX37" fmla="*/ 8764072 w 12188824"/>
              <a:gd name="connsiteY37" fmla="*/ 3253408 h 6862478"/>
              <a:gd name="connsiteX38" fmla="*/ 8737355 w 12188824"/>
              <a:gd name="connsiteY38" fmla="*/ 3220478 h 6862478"/>
              <a:gd name="connsiteX39" fmla="*/ 5093641 w 12188824"/>
              <a:gd name="connsiteY39" fmla="*/ 6858904 h 6862478"/>
              <a:gd name="connsiteX40" fmla="*/ 2494012 w 12188824"/>
              <a:gd name="connsiteY40" fmla="*/ 6858904 h 6862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2188824" h="6862478">
                <a:moveTo>
                  <a:pt x="9767862" y="3591325"/>
                </a:moveTo>
                <a:cubicBezTo>
                  <a:pt x="9816221" y="3591325"/>
                  <a:pt x="9863835" y="3609133"/>
                  <a:pt x="9899546" y="3644748"/>
                </a:cubicBezTo>
                <a:cubicBezTo>
                  <a:pt x="9970967" y="3721913"/>
                  <a:pt x="9970967" y="3840629"/>
                  <a:pt x="9899546" y="3911859"/>
                </a:cubicBezTo>
                <a:lnTo>
                  <a:pt x="9897839" y="3912978"/>
                </a:lnTo>
                <a:lnTo>
                  <a:pt x="9899211" y="3914350"/>
                </a:lnTo>
                <a:lnTo>
                  <a:pt x="6947176" y="6861937"/>
                </a:lnTo>
                <a:lnTo>
                  <a:pt x="6414587" y="6861937"/>
                </a:lnTo>
                <a:lnTo>
                  <a:pt x="9630137" y="3645275"/>
                </a:lnTo>
                <a:lnTo>
                  <a:pt x="9630905" y="3646043"/>
                </a:lnTo>
                <a:lnTo>
                  <a:pt x="9631715" y="3644748"/>
                </a:lnTo>
                <a:cubicBezTo>
                  <a:pt x="9670402" y="3609133"/>
                  <a:pt x="9719504" y="3591325"/>
                  <a:pt x="9767862" y="3591325"/>
                </a:cubicBezTo>
                <a:close/>
                <a:moveTo>
                  <a:pt x="4757494" y="1042910"/>
                </a:moveTo>
                <a:cubicBezTo>
                  <a:pt x="5036266" y="1042910"/>
                  <a:pt x="5315782" y="1148296"/>
                  <a:pt x="5529879" y="1359067"/>
                </a:cubicBezTo>
                <a:cubicBezTo>
                  <a:pt x="5958073" y="1786547"/>
                  <a:pt x="5958073" y="2475264"/>
                  <a:pt x="5529879" y="2896807"/>
                </a:cubicBezTo>
                <a:lnTo>
                  <a:pt x="5529674" y="2896992"/>
                </a:lnTo>
                <a:lnTo>
                  <a:pt x="5529736" y="2897055"/>
                </a:lnTo>
                <a:lnTo>
                  <a:pt x="1564312" y="6862478"/>
                </a:lnTo>
                <a:lnTo>
                  <a:pt x="0" y="6862478"/>
                </a:lnTo>
                <a:lnTo>
                  <a:pt x="0" y="5342325"/>
                </a:lnTo>
                <a:lnTo>
                  <a:pt x="3988160" y="1360788"/>
                </a:lnTo>
                <a:lnTo>
                  <a:pt x="3989570" y="1359067"/>
                </a:lnTo>
                <a:cubicBezTo>
                  <a:pt x="4200693" y="1148296"/>
                  <a:pt x="4478721" y="1042910"/>
                  <a:pt x="4757494" y="1042910"/>
                </a:cubicBezTo>
                <a:close/>
                <a:moveTo>
                  <a:pt x="3710411" y="0"/>
                </a:moveTo>
                <a:lnTo>
                  <a:pt x="4245830" y="0"/>
                </a:lnTo>
                <a:lnTo>
                  <a:pt x="588411" y="3645275"/>
                </a:lnTo>
                <a:lnTo>
                  <a:pt x="588200" y="3645059"/>
                </a:lnTo>
                <a:lnTo>
                  <a:pt x="527740" y="3684767"/>
                </a:lnTo>
                <a:cubicBezTo>
                  <a:pt x="460783" y="3711478"/>
                  <a:pt x="380433" y="3698123"/>
                  <a:pt x="326868" y="3644701"/>
                </a:cubicBezTo>
                <a:cubicBezTo>
                  <a:pt x="249494" y="3573471"/>
                  <a:pt x="249494" y="3454755"/>
                  <a:pt x="326868" y="3377590"/>
                </a:cubicBezTo>
                <a:lnTo>
                  <a:pt x="331357" y="3374641"/>
                </a:lnTo>
                <a:close/>
                <a:moveTo>
                  <a:pt x="9362881" y="0"/>
                </a:moveTo>
                <a:lnTo>
                  <a:pt x="11962512" y="0"/>
                </a:lnTo>
                <a:lnTo>
                  <a:pt x="11962512" y="0"/>
                </a:lnTo>
                <a:lnTo>
                  <a:pt x="12188824" y="0"/>
                </a:lnTo>
                <a:lnTo>
                  <a:pt x="12188824" y="279302"/>
                </a:lnTo>
                <a:lnTo>
                  <a:pt x="9215738" y="3246880"/>
                </a:lnTo>
                <a:lnTo>
                  <a:pt x="9210177" y="3253408"/>
                </a:lnTo>
                <a:cubicBezTo>
                  <a:pt x="9085267" y="3378117"/>
                  <a:pt x="8888981" y="3378117"/>
                  <a:pt x="8764072" y="3253408"/>
                </a:cubicBezTo>
                <a:lnTo>
                  <a:pt x="8737355" y="3220478"/>
                </a:lnTo>
                <a:lnTo>
                  <a:pt x="5093641" y="6858904"/>
                </a:lnTo>
                <a:lnTo>
                  <a:pt x="2494012" y="6858904"/>
                </a:lnTo>
                <a:close/>
              </a:path>
            </a:pathLst>
          </a:custGeom>
          <a:solidFill>
            <a:schemeClr val="accent1">
              <a:alpha val="2000"/>
            </a:schemeClr>
          </a:solidFill>
          <a:ln w="9525">
            <a:noFill/>
            <a:round/>
            <a:headEnd/>
            <a:tailEnd/>
          </a:ln>
        </p:spPr>
        <p:txBody>
          <a:bodyPr vert="horz" wrap="square" lIns="137160" tIns="68580" rIns="137160" bIns="68580" numCol="1" anchor="t" anchorCtr="0" compatLnSpc="1">
            <a:prstTxWarp prst="textNoShape">
              <a:avLst/>
            </a:prstTxWarp>
            <a:noAutofit/>
          </a:bodyPr>
          <a:lstStyle/>
          <a:p>
            <a:endParaRPr lang="en-IN" sz="3600"/>
          </a:p>
        </p:txBody>
      </p:sp>
      <p:sp>
        <p:nvSpPr>
          <p:cNvPr id="4" name="Date Placeholder 3"/>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
        <p:nvSpPr>
          <p:cNvPr id="7" name="Title 1">
            <a:extLst>
              <a:ext uri="{FF2B5EF4-FFF2-40B4-BE49-F238E27FC236}">
                <a16:creationId xmlns:a16="http://schemas.microsoft.com/office/drawing/2014/main" id="{9C6F62FE-A218-4FF4-BF4B-A352B0436A5A}"/>
              </a:ext>
            </a:extLst>
          </p:cNvPr>
          <p:cNvSpPr>
            <a:spLocks noGrp="1"/>
          </p:cNvSpPr>
          <p:nvPr>
            <p:ph type="title"/>
          </p:nvPr>
        </p:nvSpPr>
        <p:spPr>
          <a:xfrm>
            <a:off x="914402" y="411962"/>
            <a:ext cx="16459202" cy="1066622"/>
          </a:xfrm>
        </p:spPr>
        <p:txBody>
          <a:bodyPr lIns="0" rIns="0"/>
          <a:lstStyle>
            <a:lvl1pPr>
              <a:defRPr b="1">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8" name="Rectangle 7">
            <a:extLst>
              <a:ext uri="{FF2B5EF4-FFF2-40B4-BE49-F238E27FC236}">
                <a16:creationId xmlns:a16="http://schemas.microsoft.com/office/drawing/2014/main" id="{181EF826-198D-4368-A76F-9E1DBEF4FFBE}"/>
              </a:ext>
            </a:extLst>
          </p:cNvPr>
          <p:cNvSpPr/>
          <p:nvPr userDrawn="1"/>
        </p:nvSpPr>
        <p:spPr>
          <a:xfrm>
            <a:off x="2" y="401132"/>
            <a:ext cx="500789" cy="1099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3600"/>
          </a:p>
        </p:txBody>
      </p:sp>
      <p:sp>
        <p:nvSpPr>
          <p:cNvPr id="10" name="Text Placeholder 9">
            <a:extLst>
              <a:ext uri="{FF2B5EF4-FFF2-40B4-BE49-F238E27FC236}">
                <a16:creationId xmlns:a16="http://schemas.microsoft.com/office/drawing/2014/main" id="{77DFC7F0-CE29-402B-AD65-76FC395728EE}"/>
              </a:ext>
            </a:extLst>
          </p:cNvPr>
          <p:cNvSpPr>
            <a:spLocks noGrp="1"/>
          </p:cNvSpPr>
          <p:nvPr>
            <p:ph type="body" sz="quarter" idx="13"/>
          </p:nvPr>
        </p:nvSpPr>
        <p:spPr>
          <a:xfrm>
            <a:off x="914640" y="1456415"/>
            <a:ext cx="16458723" cy="618977"/>
          </a:xfrm>
        </p:spPr>
        <p:txBody>
          <a:bodyPr lIns="0" rIns="0">
            <a:normAutofit/>
          </a:bodyPr>
          <a:lstStyle>
            <a:lvl1pPr marL="0" indent="0">
              <a:buFontTx/>
              <a:buNone/>
              <a:defRPr sz="24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vl2pPr marL="914286" indent="0">
              <a:buFontTx/>
              <a:buNone/>
              <a:defRPr/>
            </a:lvl2pPr>
            <a:lvl3pPr marL="1828571" indent="0">
              <a:buFontTx/>
              <a:buNone/>
              <a:defRPr/>
            </a:lvl3pPr>
            <a:lvl4pPr marL="2742857" indent="0">
              <a:buFontTx/>
              <a:buNone/>
              <a:defRPr/>
            </a:lvl4pPr>
            <a:lvl5pPr marL="3657143" indent="0">
              <a:buFontTx/>
              <a:buNone/>
              <a:defRPr/>
            </a:lvl5pPr>
          </a:lstStyle>
          <a:p>
            <a:pPr lvl="0"/>
            <a:r>
              <a:rPr lang="en-US"/>
              <a:t>Edit Master text styles</a:t>
            </a:r>
            <a:endParaRPr lang="en-IN"/>
          </a:p>
        </p:txBody>
      </p:sp>
    </p:spTree>
    <p:extLst>
      <p:ext uri="{BB962C8B-B14F-4D97-AF65-F5344CB8AC3E}">
        <p14:creationId xmlns:p14="http://schemas.microsoft.com/office/powerpoint/2010/main" val="4956557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828010" y="4305956"/>
            <a:ext cx="8898335" cy="1066622"/>
          </a:xfrm>
        </p:spPr>
        <p:txBody>
          <a:bodyPr>
            <a:normAutofit/>
          </a:bodyPr>
          <a:lstStyle>
            <a:lvl1pPr algn="ctr">
              <a:defRPr sz="54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638455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p:cNvSpPr/>
          <p:nvPr userDrawn="1"/>
        </p:nvSpPr>
        <p:spPr>
          <a:xfrm>
            <a:off x="-2" y="9367903"/>
            <a:ext cx="18288000" cy="9177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6" name="TextBox 5"/>
          <p:cNvSpPr txBox="1"/>
          <p:nvPr userDrawn="1"/>
        </p:nvSpPr>
        <p:spPr>
          <a:xfrm>
            <a:off x="14160983" y="9630626"/>
            <a:ext cx="2478179" cy="346249"/>
          </a:xfrm>
          <a:prstGeom prst="rect">
            <a:avLst/>
          </a:prstGeom>
          <a:noFill/>
        </p:spPr>
        <p:txBody>
          <a:bodyPr wrap="none" rtlCol="0">
            <a:spAutoFit/>
          </a:bodyPr>
          <a:lstStyle/>
          <a:p>
            <a:r>
              <a:rPr lang="en-US" sz="1650" b="1">
                <a:solidFill>
                  <a:schemeClr val="bg1"/>
                </a:solidFill>
                <a:ea typeface="Open Sans" panose="020B0606030504020204" pitchFamily="34" charset="0"/>
                <a:cs typeface="Open Sans" panose="020B0606030504020204" pitchFamily="34" charset="0"/>
              </a:rPr>
              <a:t>This is a Presentation Title</a:t>
            </a:r>
          </a:p>
        </p:txBody>
      </p:sp>
      <p:grpSp>
        <p:nvGrpSpPr>
          <p:cNvPr id="7" name="Group 6"/>
          <p:cNvGrpSpPr/>
          <p:nvPr userDrawn="1"/>
        </p:nvGrpSpPr>
        <p:grpSpPr>
          <a:xfrm>
            <a:off x="16732305" y="9660957"/>
            <a:ext cx="336123" cy="331647"/>
            <a:chOff x="4328868" y="5502988"/>
            <a:chExt cx="500307" cy="493774"/>
          </a:xfrm>
          <a:solidFill>
            <a:schemeClr val="bg1"/>
          </a:solidFill>
        </p:grpSpPr>
        <p:sp>
          <p:nvSpPr>
            <p:cNvPr id="8" name="Freeform 7">
              <a:hlinkClick r:id="" action="ppaction://hlinkshowjump?jump=previousslide"/>
            </p:cNvPr>
            <p:cNvSpPr>
              <a:spLocks/>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grpFill/>
            <a:ln>
              <a:noFill/>
            </a:ln>
          </p:spPr>
          <p:txBody>
            <a:bodyPr vert="horz" wrap="square" lIns="91416" tIns="45708" rIns="91416" bIns="45708" numCol="1" anchor="t" anchorCtr="0" compatLnSpc="1">
              <a:prstTxWarp prst="textNoShape">
                <a:avLst/>
              </a:prstTxWarp>
            </a:bodyPr>
            <a:lstStyle/>
            <a:p>
              <a:endParaRPr lang="id-ID" sz="3599"/>
            </a:p>
          </p:txBody>
        </p:sp>
        <p:sp>
          <p:nvSpPr>
            <p:cNvPr id="9"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grpFill/>
            <a:ln>
              <a:noFill/>
            </a:ln>
          </p:spPr>
          <p:txBody>
            <a:bodyPr vert="horz" wrap="square" lIns="91416" tIns="45708" rIns="91416" bIns="45708" numCol="1" anchor="t" anchorCtr="0" compatLnSpc="1">
              <a:prstTxWarp prst="textNoShape">
                <a:avLst/>
              </a:prstTxWarp>
            </a:bodyPr>
            <a:lstStyle/>
            <a:p>
              <a:endParaRPr lang="id-ID" sz="3599"/>
            </a:p>
          </p:txBody>
        </p:sp>
      </p:grpSp>
      <p:grpSp>
        <p:nvGrpSpPr>
          <p:cNvPr id="10" name="Group 9"/>
          <p:cNvGrpSpPr/>
          <p:nvPr userDrawn="1"/>
        </p:nvGrpSpPr>
        <p:grpSpPr>
          <a:xfrm flipH="1">
            <a:off x="17469261" y="9660957"/>
            <a:ext cx="336123" cy="331647"/>
            <a:chOff x="4328868" y="5502988"/>
            <a:chExt cx="500307" cy="493774"/>
          </a:xfrm>
          <a:solidFill>
            <a:schemeClr val="bg1"/>
          </a:solidFill>
        </p:grpSpPr>
        <p:sp>
          <p:nvSpPr>
            <p:cNvPr id="11" name="Freeform 10">
              <a:hlinkClick r:id="" action="ppaction://hlinkshowjump?jump=nextslide"/>
            </p:cNvPr>
            <p:cNvSpPr>
              <a:spLocks/>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grpFill/>
            <a:ln>
              <a:noFill/>
            </a:ln>
          </p:spPr>
          <p:txBody>
            <a:bodyPr vert="horz" wrap="square" lIns="91416" tIns="45708" rIns="91416" bIns="45708" numCol="1" anchor="t" anchorCtr="0" compatLnSpc="1">
              <a:prstTxWarp prst="textNoShape">
                <a:avLst/>
              </a:prstTxWarp>
            </a:bodyPr>
            <a:lstStyle/>
            <a:p>
              <a:endParaRPr lang="id-ID" sz="3599"/>
            </a:p>
          </p:txBody>
        </p:sp>
        <p:sp>
          <p:nvSpPr>
            <p:cNvPr id="12"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grpFill/>
            <a:ln>
              <a:noFill/>
            </a:ln>
          </p:spPr>
          <p:txBody>
            <a:bodyPr vert="horz" wrap="square" lIns="91416" tIns="45708" rIns="91416" bIns="45708" numCol="1" anchor="t" anchorCtr="0" compatLnSpc="1">
              <a:prstTxWarp prst="textNoShape">
                <a:avLst/>
              </a:prstTxWarp>
            </a:bodyPr>
            <a:lstStyle/>
            <a:p>
              <a:endParaRPr lang="id-ID" sz="3599"/>
            </a:p>
          </p:txBody>
        </p:sp>
      </p:grpSp>
      <p:sp>
        <p:nvSpPr>
          <p:cNvPr id="17" name="Slide Number Placeholder 16"/>
          <p:cNvSpPr>
            <a:spLocks noGrp="1"/>
          </p:cNvSpPr>
          <p:nvPr>
            <p:ph type="sldNum" sz="quarter" idx="12"/>
          </p:nvPr>
        </p:nvSpPr>
        <p:spPr>
          <a:xfrm>
            <a:off x="16804097" y="9485661"/>
            <a:ext cx="736958" cy="630672"/>
          </a:xfrm>
        </p:spPr>
        <p:txBody>
          <a:bodyPr/>
          <a:lstStyle>
            <a:lvl1pPr>
              <a:defRPr sz="1650">
                <a:solidFill>
                  <a:schemeClr val="bg1"/>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25494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Picture Placeholder 5">
            <a:extLst>
              <a:ext uri="{FF2B5EF4-FFF2-40B4-BE49-F238E27FC236}">
                <a16:creationId xmlns:a16="http://schemas.microsoft.com/office/drawing/2014/main" id="{6E16425B-2A42-409E-BD07-64554C49ED28}"/>
              </a:ext>
            </a:extLst>
          </p:cNvPr>
          <p:cNvSpPr>
            <a:spLocks noGrp="1"/>
          </p:cNvSpPr>
          <p:nvPr>
            <p:ph type="pic" sz="quarter" idx="13"/>
          </p:nvPr>
        </p:nvSpPr>
        <p:spPr>
          <a:xfrm>
            <a:off x="2" y="0"/>
            <a:ext cx="18288000" cy="10287000"/>
          </a:xfrm>
        </p:spPr>
        <p:txBody>
          <a:bodyPr anchor="ctr"/>
          <a:lstStyle>
            <a:lvl1pPr marL="0" indent="0" algn="ctr">
              <a:buFontTx/>
              <a:buNone/>
              <a:defRPr/>
            </a:lvl1pPr>
          </a:lstStyle>
          <a:p>
            <a:endParaRPr lang="en-IN"/>
          </a:p>
        </p:txBody>
      </p:sp>
      <p:sp>
        <p:nvSpPr>
          <p:cNvPr id="2" name="Title 1"/>
          <p:cNvSpPr>
            <a:spLocks noGrp="1"/>
          </p:cNvSpPr>
          <p:nvPr>
            <p:ph type="ctrTitle"/>
          </p:nvPr>
        </p:nvSpPr>
        <p:spPr>
          <a:xfrm>
            <a:off x="5638802" y="5918399"/>
            <a:ext cx="11734800" cy="2070714"/>
          </a:xfrm>
        </p:spPr>
        <p:txBody>
          <a:bodyPr lIns="0" rIns="0" anchor="b">
            <a:noAutofit/>
          </a:bodyPr>
          <a:lstStyle>
            <a:lvl1pPr algn="r">
              <a:defRPr lang="en-US" sz="12000" kern="1200" smtClean="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Subtitle 2"/>
          <p:cNvSpPr>
            <a:spLocks noGrp="1"/>
          </p:cNvSpPr>
          <p:nvPr>
            <p:ph type="subTitle" idx="1"/>
          </p:nvPr>
        </p:nvSpPr>
        <p:spPr>
          <a:xfrm>
            <a:off x="8711838" y="8477474"/>
            <a:ext cx="8661762" cy="660582"/>
          </a:xfrm>
        </p:spPr>
        <p:txBody>
          <a:bodyPr lIns="0" rIns="0">
            <a:normAutofit/>
          </a:bodyPr>
          <a:lstStyle>
            <a:lvl1pPr marL="0" indent="0" algn="r">
              <a:buNone/>
              <a:defRPr lang="en-US" sz="3600" kern="1200" smtClean="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914247" indent="0" algn="ctr">
              <a:buNone/>
              <a:defRPr>
                <a:solidFill>
                  <a:schemeClr val="tx1">
                    <a:tint val="75000"/>
                  </a:schemeClr>
                </a:solidFill>
              </a:defRPr>
            </a:lvl2pPr>
            <a:lvl3pPr marL="1828496" indent="0" algn="ctr">
              <a:buNone/>
              <a:defRPr>
                <a:solidFill>
                  <a:schemeClr val="tx1">
                    <a:tint val="75000"/>
                  </a:schemeClr>
                </a:solidFill>
              </a:defRPr>
            </a:lvl3pPr>
            <a:lvl4pPr marL="2742743" indent="0" algn="ctr">
              <a:buNone/>
              <a:defRPr>
                <a:solidFill>
                  <a:schemeClr val="tx1">
                    <a:tint val="75000"/>
                  </a:schemeClr>
                </a:solidFill>
              </a:defRPr>
            </a:lvl4pPr>
            <a:lvl5pPr marL="3656991" indent="0" algn="ctr">
              <a:buNone/>
              <a:defRPr>
                <a:solidFill>
                  <a:schemeClr val="tx1">
                    <a:tint val="75000"/>
                  </a:schemeClr>
                </a:solidFill>
              </a:defRPr>
            </a:lvl5pPr>
            <a:lvl6pPr marL="4571238" indent="0" algn="ctr">
              <a:buNone/>
              <a:defRPr>
                <a:solidFill>
                  <a:schemeClr val="tx1">
                    <a:tint val="75000"/>
                  </a:schemeClr>
                </a:solidFill>
              </a:defRPr>
            </a:lvl6pPr>
            <a:lvl7pPr marL="5485487" indent="0" algn="ctr">
              <a:buNone/>
              <a:defRPr>
                <a:solidFill>
                  <a:schemeClr val="tx1">
                    <a:tint val="75000"/>
                  </a:schemeClr>
                </a:solidFill>
              </a:defRPr>
            </a:lvl7pPr>
            <a:lvl8pPr marL="6399734" indent="0" algn="ctr">
              <a:buNone/>
              <a:defRPr>
                <a:solidFill>
                  <a:schemeClr val="tx1">
                    <a:tint val="75000"/>
                  </a:schemeClr>
                </a:solidFill>
              </a:defRPr>
            </a:lvl8pPr>
            <a:lvl9pPr marL="731398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578D6DB-6798-42D2-B9AD-FC6F1C72FC30}"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
        <p:nvSpPr>
          <p:cNvPr id="12" name="Picture Placeholder 11">
            <a:extLst>
              <a:ext uri="{FF2B5EF4-FFF2-40B4-BE49-F238E27FC236}">
                <a16:creationId xmlns:a16="http://schemas.microsoft.com/office/drawing/2014/main" id="{A44978E7-8DCC-4370-A827-019C0A465DB1}"/>
              </a:ext>
            </a:extLst>
          </p:cNvPr>
          <p:cNvSpPr>
            <a:spLocks noGrp="1"/>
          </p:cNvSpPr>
          <p:nvPr>
            <p:ph type="pic" sz="quarter" idx="14"/>
          </p:nvPr>
        </p:nvSpPr>
        <p:spPr>
          <a:xfrm>
            <a:off x="245334" y="2315588"/>
            <a:ext cx="6003066" cy="5987832"/>
          </a:xfrm>
          <a:custGeom>
            <a:avLst/>
            <a:gdLst>
              <a:gd name="connsiteX0" fmla="*/ 1741488 w 3484563"/>
              <a:gd name="connsiteY0" fmla="*/ 0 h 3476625"/>
              <a:gd name="connsiteX1" fmla="*/ 3484563 w 3484563"/>
              <a:gd name="connsiteY1" fmla="*/ 1738313 h 3476625"/>
              <a:gd name="connsiteX2" fmla="*/ 1741488 w 3484563"/>
              <a:gd name="connsiteY2" fmla="*/ 3476625 h 3476625"/>
              <a:gd name="connsiteX3" fmla="*/ 0 w 3484563"/>
              <a:gd name="connsiteY3" fmla="*/ 1738313 h 3476625"/>
            </a:gdLst>
            <a:ahLst/>
            <a:cxnLst>
              <a:cxn ang="0">
                <a:pos x="connsiteX0" y="connsiteY0"/>
              </a:cxn>
              <a:cxn ang="0">
                <a:pos x="connsiteX1" y="connsiteY1"/>
              </a:cxn>
              <a:cxn ang="0">
                <a:pos x="connsiteX2" y="connsiteY2"/>
              </a:cxn>
              <a:cxn ang="0">
                <a:pos x="connsiteX3" y="connsiteY3"/>
              </a:cxn>
            </a:cxnLst>
            <a:rect l="l" t="t" r="r" b="b"/>
            <a:pathLst>
              <a:path w="3484563" h="3476625">
                <a:moveTo>
                  <a:pt x="1741488" y="0"/>
                </a:moveTo>
                <a:lnTo>
                  <a:pt x="3484563" y="1738313"/>
                </a:lnTo>
                <a:lnTo>
                  <a:pt x="1741488" y="3476625"/>
                </a:lnTo>
                <a:lnTo>
                  <a:pt x="0" y="1738313"/>
                </a:lnTo>
                <a:close/>
              </a:path>
            </a:pathLst>
          </a:custGeom>
          <a:solidFill>
            <a:schemeClr val="accent3"/>
          </a:solidFill>
        </p:spPr>
        <p:txBody>
          <a:bodyPr wrap="square" anchor="ctr">
            <a:noAutofit/>
          </a:bodyPr>
          <a:lstStyle>
            <a:lvl1pPr marL="0" indent="0" algn="ctr">
              <a:buFontTx/>
              <a:buNone/>
              <a:defRPr sz="4200">
                <a:solidFill>
                  <a:schemeClr val="bg1"/>
                </a:solidFill>
              </a:defRPr>
            </a:lvl1pPr>
          </a:lstStyle>
          <a:p>
            <a:endParaRPr lang="en-IN"/>
          </a:p>
        </p:txBody>
      </p:sp>
    </p:spTree>
    <p:extLst>
      <p:ext uri="{BB962C8B-B14F-4D97-AF65-F5344CB8AC3E}">
        <p14:creationId xmlns:p14="http://schemas.microsoft.com/office/powerpoint/2010/main" val="23801943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BA90F-A588-825B-D069-434D565EFDD0}"/>
              </a:ext>
            </a:extLst>
          </p:cNvPr>
          <p:cNvSpPr>
            <a:spLocks noGrp="1"/>
          </p:cNvSpPr>
          <p:nvPr>
            <p:ph type="ctrTitle"/>
          </p:nvPr>
        </p:nvSpPr>
        <p:spPr>
          <a:xfrm>
            <a:off x="554181" y="533618"/>
            <a:ext cx="12685164" cy="2057183"/>
          </a:xfrm>
        </p:spPr>
        <p:txBody>
          <a:bodyPr anchor="b">
            <a:normAutofit/>
          </a:bodyPr>
          <a:lstStyle>
            <a:lvl1pPr algn="ctr">
              <a:defRPr sz="8100"/>
            </a:lvl1pPr>
          </a:lstStyle>
          <a:p>
            <a:r>
              <a:rPr lang="en-US"/>
              <a:t>Click to edit Master title style</a:t>
            </a:r>
          </a:p>
        </p:txBody>
      </p:sp>
      <p:sp>
        <p:nvSpPr>
          <p:cNvPr id="3" name="Subtitle 2">
            <a:extLst>
              <a:ext uri="{FF2B5EF4-FFF2-40B4-BE49-F238E27FC236}">
                <a16:creationId xmlns:a16="http://schemas.microsoft.com/office/drawing/2014/main" id="{5EBAE22F-56CD-1789-F69B-139DC2C00B1D}"/>
              </a:ext>
            </a:extLst>
          </p:cNvPr>
          <p:cNvSpPr>
            <a:spLocks noGrp="1"/>
          </p:cNvSpPr>
          <p:nvPr>
            <p:ph type="subTitle" idx="1"/>
          </p:nvPr>
        </p:nvSpPr>
        <p:spPr>
          <a:xfrm>
            <a:off x="554181" y="3034148"/>
            <a:ext cx="12685164" cy="4800381"/>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Tree>
    <p:extLst>
      <p:ext uri="{BB962C8B-B14F-4D97-AF65-F5344CB8AC3E}">
        <p14:creationId xmlns:p14="http://schemas.microsoft.com/office/powerpoint/2010/main" val="3455279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Blank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36181-3F7D-F8EB-26DE-CDB2E30C7900}"/>
              </a:ext>
            </a:extLst>
          </p:cNvPr>
          <p:cNvSpPr>
            <a:spLocks noGrp="1"/>
          </p:cNvSpPr>
          <p:nvPr>
            <p:ph type="title"/>
          </p:nvPr>
        </p:nvSpPr>
        <p:spPr>
          <a:xfrm>
            <a:off x="1247775" y="652682"/>
            <a:ext cx="15773400" cy="1716447"/>
          </a:xfrm>
        </p:spPr>
        <p:txBody>
          <a:bodyPr anchor="b">
            <a:normAutofit/>
          </a:bodyPr>
          <a:lstStyle>
            <a:lvl1pPr>
              <a:defRPr sz="8100"/>
            </a:lvl1pPr>
          </a:lstStyle>
          <a:p>
            <a:r>
              <a:rPr lang="en-US"/>
              <a:t>Click to edit Master title style</a:t>
            </a:r>
          </a:p>
        </p:txBody>
      </p:sp>
      <p:sp>
        <p:nvSpPr>
          <p:cNvPr id="3" name="Text Placeholder 2">
            <a:extLst>
              <a:ext uri="{FF2B5EF4-FFF2-40B4-BE49-F238E27FC236}">
                <a16:creationId xmlns:a16="http://schemas.microsoft.com/office/drawing/2014/main" id="{B4E574B7-CC24-7814-9D71-9EBF6EAD6AB6}"/>
              </a:ext>
            </a:extLst>
          </p:cNvPr>
          <p:cNvSpPr>
            <a:spLocks noGrp="1"/>
          </p:cNvSpPr>
          <p:nvPr>
            <p:ph type="body" idx="1"/>
          </p:nvPr>
        </p:nvSpPr>
        <p:spPr>
          <a:xfrm>
            <a:off x="1247775" y="2741687"/>
            <a:ext cx="15773400" cy="5487914"/>
          </a:xfrm>
        </p:spPr>
        <p:txBody>
          <a:bodyPr/>
          <a:lstStyle>
            <a:lvl1pPr marL="0" indent="0">
              <a:buNone/>
              <a:defRPr sz="3600">
                <a:solidFill>
                  <a:schemeClr val="tx1"/>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480422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DBA3E-08AA-AAB1-DEF9-47D4BAFD4686}"/>
              </a:ext>
            </a:extLst>
          </p:cNvPr>
          <p:cNvSpPr>
            <a:spLocks noGrp="1"/>
          </p:cNvSpPr>
          <p:nvPr>
            <p:ph type="title"/>
          </p:nvPr>
        </p:nvSpPr>
        <p:spPr>
          <a:xfrm>
            <a:off x="3657600" y="547688"/>
            <a:ext cx="13716000" cy="1988345"/>
          </a:xfrm>
        </p:spPr>
        <p:txBody>
          <a:bodyPr>
            <a:normAutofit/>
          </a:bodyPr>
          <a:lstStyle>
            <a:lvl1pPr>
              <a:defRPr sz="8100"/>
            </a:lvl1pPr>
          </a:lstStyle>
          <a:p>
            <a:r>
              <a:rPr lang="en-US"/>
              <a:t>Click to edit Master title style</a:t>
            </a:r>
          </a:p>
        </p:txBody>
      </p:sp>
      <p:sp>
        <p:nvSpPr>
          <p:cNvPr id="4" name="Content Placeholder 3">
            <a:extLst>
              <a:ext uri="{FF2B5EF4-FFF2-40B4-BE49-F238E27FC236}">
                <a16:creationId xmlns:a16="http://schemas.microsoft.com/office/drawing/2014/main" id="{4E9CA153-95CA-DA07-E837-4FEBFC429D94}"/>
              </a:ext>
            </a:extLst>
          </p:cNvPr>
          <p:cNvSpPr>
            <a:spLocks noGrp="1"/>
          </p:cNvSpPr>
          <p:nvPr>
            <p:ph sz="half" idx="2"/>
          </p:nvPr>
        </p:nvSpPr>
        <p:spPr>
          <a:xfrm>
            <a:off x="3657600" y="2738438"/>
            <a:ext cx="137160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839007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C62C4-E8BF-45EF-6200-00E62942CD91}"/>
              </a:ext>
            </a:extLst>
          </p:cNvPr>
          <p:cNvSpPr>
            <a:spLocks noGrp="1"/>
          </p:cNvSpPr>
          <p:nvPr>
            <p:ph type="title"/>
          </p:nvPr>
        </p:nvSpPr>
        <p:spPr>
          <a:xfrm>
            <a:off x="741602" y="547689"/>
            <a:ext cx="16804797" cy="1031730"/>
          </a:xfrm>
        </p:spPr>
        <p:txBody>
          <a:bodyPr>
            <a:noAutofit/>
          </a:bodyPr>
          <a:lstStyle>
            <a:lvl1pPr>
              <a:defRPr sz="8100"/>
            </a:lvl1pPr>
          </a:lstStyle>
          <a:p>
            <a:r>
              <a:rPr lang="en-US"/>
              <a:t>Click to edit Master title style</a:t>
            </a:r>
          </a:p>
        </p:txBody>
      </p:sp>
      <p:sp>
        <p:nvSpPr>
          <p:cNvPr id="7" name="Text Placeholder 6">
            <a:extLst>
              <a:ext uri="{FF2B5EF4-FFF2-40B4-BE49-F238E27FC236}">
                <a16:creationId xmlns:a16="http://schemas.microsoft.com/office/drawing/2014/main" id="{FF262626-4445-45C8-C037-CE9D19F6CBAA}"/>
              </a:ext>
            </a:extLst>
          </p:cNvPr>
          <p:cNvSpPr>
            <a:spLocks noGrp="1"/>
          </p:cNvSpPr>
          <p:nvPr>
            <p:ph type="body" sz="quarter" idx="10"/>
          </p:nvPr>
        </p:nvSpPr>
        <p:spPr>
          <a:xfrm>
            <a:off x="741602" y="1999445"/>
            <a:ext cx="16804799" cy="685361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486444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8082E4D-794A-C7A5-1FD2-2DDE0E78401C}"/>
              </a:ext>
            </a:extLst>
          </p:cNvPr>
          <p:cNvSpPr>
            <a:spLocks noGrp="1"/>
          </p:cNvSpPr>
          <p:nvPr>
            <p:ph type="title"/>
          </p:nvPr>
        </p:nvSpPr>
        <p:spPr>
          <a:xfrm>
            <a:off x="581673" y="1496290"/>
            <a:ext cx="17141754" cy="1025237"/>
          </a:xfrm>
        </p:spPr>
        <p:txBody>
          <a:bodyPr>
            <a:noAutofit/>
          </a:bodyPr>
          <a:lstStyle>
            <a:lvl1pPr>
              <a:defRPr sz="8100"/>
            </a:lvl1pPr>
          </a:lstStyle>
          <a:p>
            <a:r>
              <a:rPr lang="en-US"/>
              <a:t>Click to edit Master title style</a:t>
            </a:r>
          </a:p>
        </p:txBody>
      </p:sp>
      <p:sp>
        <p:nvSpPr>
          <p:cNvPr id="12" name="Text Placeholder 11">
            <a:extLst>
              <a:ext uri="{FF2B5EF4-FFF2-40B4-BE49-F238E27FC236}">
                <a16:creationId xmlns:a16="http://schemas.microsoft.com/office/drawing/2014/main" id="{CF57D904-AD9B-9FEB-C66E-C1B372655477}"/>
              </a:ext>
            </a:extLst>
          </p:cNvPr>
          <p:cNvSpPr>
            <a:spLocks noGrp="1"/>
          </p:cNvSpPr>
          <p:nvPr>
            <p:ph type="body" sz="quarter" idx="10"/>
          </p:nvPr>
        </p:nvSpPr>
        <p:spPr>
          <a:xfrm>
            <a:off x="581892" y="2743201"/>
            <a:ext cx="17141754" cy="58327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186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theme" Target="../theme/theme3.xml"/><Relationship Id="rId5" Type="http://schemas.openxmlformats.org/officeDocument/2006/relationships/slideLayout" Target="../slideLayouts/slideLayout31.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6B2A66-E18A-4DDB-B749-45DB793382B6}"/>
              </a:ext>
            </a:extLst>
          </p:cNvPr>
          <p:cNvSpPr>
            <a:spLocks noGrp="1"/>
          </p:cNvSpPr>
          <p:nvPr>
            <p:ph type="title"/>
          </p:nvPr>
        </p:nvSpPr>
        <p:spPr>
          <a:xfrm>
            <a:off x="1257300" y="547690"/>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ED65D6-D840-4878-A9ED-E518E8E230B0}"/>
              </a:ext>
            </a:extLst>
          </p:cNvPr>
          <p:cNvSpPr>
            <a:spLocks noGrp="1"/>
          </p:cNvSpPr>
          <p:nvPr>
            <p:ph type="body" idx="1"/>
          </p:nvPr>
        </p:nvSpPr>
        <p:spPr>
          <a:xfrm>
            <a:off x="1257300" y="2738439"/>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5D7DB0-4BB3-4B9D-BF19-EED879C40160}"/>
              </a:ext>
            </a:extLst>
          </p:cNvPr>
          <p:cNvSpPr>
            <a:spLocks noGrp="1"/>
          </p:cNvSpPr>
          <p:nvPr>
            <p:ph type="dt" sz="half" idx="2"/>
          </p:nvPr>
        </p:nvSpPr>
        <p:spPr>
          <a:xfrm>
            <a:off x="1257300" y="9534527"/>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425404F2-BE9A-4460-8815-8F645183555F}" type="datetimeFigureOut">
              <a:rPr lang="en-US" smtClean="0"/>
              <a:pPr/>
              <a:t>10/16/2026</a:t>
            </a:fld>
            <a:endParaRPr lang="en-US"/>
          </a:p>
        </p:txBody>
      </p:sp>
      <p:sp>
        <p:nvSpPr>
          <p:cNvPr id="5" name="Footer Placeholder 4">
            <a:extLst>
              <a:ext uri="{FF2B5EF4-FFF2-40B4-BE49-F238E27FC236}">
                <a16:creationId xmlns:a16="http://schemas.microsoft.com/office/drawing/2014/main" id="{807352F2-FD07-4E99-A210-F158106089A4}"/>
              </a:ext>
            </a:extLst>
          </p:cNvPr>
          <p:cNvSpPr>
            <a:spLocks noGrp="1"/>
          </p:cNvSpPr>
          <p:nvPr>
            <p:ph type="ftr" sz="quarter" idx="3"/>
          </p:nvPr>
        </p:nvSpPr>
        <p:spPr>
          <a:xfrm>
            <a:off x="6057900" y="9534527"/>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55CD09-E2A2-4ED7-A1CB-A9FDE5D437A6}"/>
              </a:ext>
            </a:extLst>
          </p:cNvPr>
          <p:cNvSpPr>
            <a:spLocks noGrp="1"/>
          </p:cNvSpPr>
          <p:nvPr>
            <p:ph type="sldNum" sz="quarter" idx="4"/>
          </p:nvPr>
        </p:nvSpPr>
        <p:spPr>
          <a:xfrm>
            <a:off x="12915900" y="9534527"/>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5244772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1371669" rtl="0" eaLnBrk="1" latinLnBrk="0" hangingPunct="1">
        <a:lnSpc>
          <a:spcPct val="90000"/>
        </a:lnSpc>
        <a:spcBef>
          <a:spcPct val="0"/>
        </a:spcBef>
        <a:buNone/>
        <a:defRPr sz="6600" b="0" i="0" u="none" kern="1200">
          <a:solidFill>
            <a:schemeClr val="tx1"/>
          </a:solidFill>
          <a:latin typeface="+mj-lt"/>
          <a:ea typeface="+mj-ea"/>
          <a:cs typeface="+mj-cs"/>
        </a:defRPr>
      </a:lvl1pPr>
    </p:titleStyle>
    <p:bodyStyle>
      <a:lvl1pPr marL="342917" indent="-342917" algn="l" defTabSz="1371669"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51" indent="-342917" algn="l" defTabSz="1371669" rtl="0" eaLnBrk="1" latinLnBrk="0" hangingPunct="1">
        <a:lnSpc>
          <a:spcPct val="90000"/>
        </a:lnSpc>
        <a:spcBef>
          <a:spcPts val="750"/>
        </a:spcBef>
        <a:buFont typeface="Arial" panose="020B0604020202020204" pitchFamily="34" charset="0"/>
        <a:buChar char="•"/>
        <a:defRPr sz="3600" b="0" i="0" u="none" kern="1200">
          <a:solidFill>
            <a:schemeClr val="tx1"/>
          </a:solidFill>
          <a:latin typeface="+mn-lt"/>
          <a:ea typeface="+mn-ea"/>
          <a:cs typeface="+mn-cs"/>
        </a:defRPr>
      </a:lvl2pPr>
      <a:lvl3pPr marL="1714586" indent="-342917" algn="l" defTabSz="1371669"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420"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255"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2089"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924"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757"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591"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69" rtl="0" eaLnBrk="1" latinLnBrk="0" hangingPunct="1">
        <a:defRPr sz="2700" kern="1200">
          <a:solidFill>
            <a:schemeClr val="tx1"/>
          </a:solidFill>
          <a:latin typeface="+mn-lt"/>
          <a:ea typeface="+mn-ea"/>
          <a:cs typeface="+mn-cs"/>
        </a:defRPr>
      </a:lvl1pPr>
      <a:lvl2pPr marL="685835" algn="l" defTabSz="1371669" rtl="0" eaLnBrk="1" latinLnBrk="0" hangingPunct="1">
        <a:defRPr sz="2700" kern="1200">
          <a:solidFill>
            <a:schemeClr val="tx1"/>
          </a:solidFill>
          <a:latin typeface="+mn-lt"/>
          <a:ea typeface="+mn-ea"/>
          <a:cs typeface="+mn-cs"/>
        </a:defRPr>
      </a:lvl2pPr>
      <a:lvl3pPr marL="1371669" algn="l" defTabSz="1371669" rtl="0" eaLnBrk="1" latinLnBrk="0" hangingPunct="1">
        <a:defRPr sz="2700" kern="1200">
          <a:solidFill>
            <a:schemeClr val="tx1"/>
          </a:solidFill>
          <a:latin typeface="+mn-lt"/>
          <a:ea typeface="+mn-ea"/>
          <a:cs typeface="+mn-cs"/>
        </a:defRPr>
      </a:lvl3pPr>
      <a:lvl4pPr marL="2057504" algn="l" defTabSz="1371669" rtl="0" eaLnBrk="1" latinLnBrk="0" hangingPunct="1">
        <a:defRPr sz="2700" kern="1200">
          <a:solidFill>
            <a:schemeClr val="tx1"/>
          </a:solidFill>
          <a:latin typeface="+mn-lt"/>
          <a:ea typeface="+mn-ea"/>
          <a:cs typeface="+mn-cs"/>
        </a:defRPr>
      </a:lvl4pPr>
      <a:lvl5pPr marL="2743337" algn="l" defTabSz="1371669" rtl="0" eaLnBrk="1" latinLnBrk="0" hangingPunct="1">
        <a:defRPr sz="2700" kern="1200">
          <a:solidFill>
            <a:schemeClr val="tx1"/>
          </a:solidFill>
          <a:latin typeface="+mn-lt"/>
          <a:ea typeface="+mn-ea"/>
          <a:cs typeface="+mn-cs"/>
        </a:defRPr>
      </a:lvl5pPr>
      <a:lvl6pPr marL="3429171" algn="l" defTabSz="1371669" rtl="0" eaLnBrk="1" latinLnBrk="0" hangingPunct="1">
        <a:defRPr sz="2700" kern="1200">
          <a:solidFill>
            <a:schemeClr val="tx1"/>
          </a:solidFill>
          <a:latin typeface="+mn-lt"/>
          <a:ea typeface="+mn-ea"/>
          <a:cs typeface="+mn-cs"/>
        </a:defRPr>
      </a:lvl6pPr>
      <a:lvl7pPr marL="4115006" algn="l" defTabSz="1371669" rtl="0" eaLnBrk="1" latinLnBrk="0" hangingPunct="1">
        <a:defRPr sz="2700" kern="1200">
          <a:solidFill>
            <a:schemeClr val="tx1"/>
          </a:solidFill>
          <a:latin typeface="+mn-lt"/>
          <a:ea typeface="+mn-ea"/>
          <a:cs typeface="+mn-cs"/>
        </a:defRPr>
      </a:lvl7pPr>
      <a:lvl8pPr marL="4800840" algn="l" defTabSz="1371669" rtl="0" eaLnBrk="1" latinLnBrk="0" hangingPunct="1">
        <a:defRPr sz="2700" kern="1200">
          <a:solidFill>
            <a:schemeClr val="tx1"/>
          </a:solidFill>
          <a:latin typeface="+mn-lt"/>
          <a:ea typeface="+mn-ea"/>
          <a:cs typeface="+mn-cs"/>
        </a:defRPr>
      </a:lvl8pPr>
      <a:lvl9pPr marL="5486675" algn="l" defTabSz="1371669"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EC3DEF-01A1-6CC3-F43D-78838B0A1E1B}"/>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9AF238-88C8-AA0D-46C2-CC1FC5A1C81D}"/>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661C70-3251-2916-23F3-07F89DE38547}"/>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C5B02008-8A6F-F949-9F1C-55317A87BE6D}" type="datetimeFigureOut">
              <a:rPr lang="en-US" smtClean="0"/>
              <a:t>10/16/2026</a:t>
            </a:fld>
            <a:endParaRPr lang="en-US"/>
          </a:p>
        </p:txBody>
      </p:sp>
      <p:sp>
        <p:nvSpPr>
          <p:cNvPr id="5" name="Footer Placeholder 4">
            <a:extLst>
              <a:ext uri="{FF2B5EF4-FFF2-40B4-BE49-F238E27FC236}">
                <a16:creationId xmlns:a16="http://schemas.microsoft.com/office/drawing/2014/main" id="{A2FFBDA6-A16E-8ED4-F502-891535A761BD}"/>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9EB670-61F6-0EF9-52CE-A9751B1680CB}"/>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782D2DE8-6112-174F-AE65-FCE7EDCF8D06}" type="slidenum">
              <a:rPr lang="en-US" smtClean="0"/>
              <a:t>‹#›</a:t>
            </a:fld>
            <a:endParaRPr lang="en-US"/>
          </a:p>
        </p:txBody>
      </p:sp>
    </p:spTree>
    <p:extLst>
      <p:ext uri="{BB962C8B-B14F-4D97-AF65-F5344CB8AC3E}">
        <p14:creationId xmlns:p14="http://schemas.microsoft.com/office/powerpoint/2010/main" val="329769828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8.xml"/><Relationship Id="rId5" Type="http://schemas.openxmlformats.org/officeDocument/2006/relationships/image" Target="../media/image12.jpe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9.xml"/><Relationship Id="rId4" Type="http://schemas.openxmlformats.org/officeDocument/2006/relationships/image" Target="../media/image15.jpeg"/></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0.xml"/><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mailto:studenthealthservices@ttuhsc.edu"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mailto:parent@ttu.edu" TargetMode="External"/><Relationship Id="rId5" Type="http://schemas.openxmlformats.org/officeDocument/2006/relationships/image" Target="../media/image26.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16E50F-3AD4-E170-9628-097FC42B43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2" name="Title 1">
            <a:extLst>
              <a:ext uri="{FF2B5EF4-FFF2-40B4-BE49-F238E27FC236}">
                <a16:creationId xmlns:a16="http://schemas.microsoft.com/office/drawing/2014/main" id="{441026A0-F144-A90F-9A29-857B7CF1D94D}"/>
              </a:ext>
            </a:extLst>
          </p:cNvPr>
          <p:cNvSpPr>
            <a:spLocks noGrp="1"/>
          </p:cNvSpPr>
          <p:nvPr>
            <p:ph type="ctrTitle"/>
          </p:nvPr>
        </p:nvSpPr>
        <p:spPr>
          <a:xfrm>
            <a:off x="2533650" y="3216123"/>
            <a:ext cx="13220700" cy="1470025"/>
          </a:xfrm>
        </p:spPr>
        <p:txBody>
          <a:bodyPr>
            <a:noAutofit/>
          </a:bodyPr>
          <a:lstStyle/>
          <a:p>
            <a:r>
              <a:rPr lang="en-US" sz="7200" b="1" cap="small">
                <a:effectLst/>
              </a:rPr>
              <a:t>Student Health 101:</a:t>
            </a:r>
            <a:br>
              <a:rPr lang="en-US" sz="7200" b="1" cap="small">
                <a:effectLst/>
              </a:rPr>
            </a:br>
            <a:r>
              <a:rPr lang="en-US" sz="7200" b="1" cap="small">
                <a:effectLst/>
              </a:rPr>
              <a:t>Your guide to care on campus </a:t>
            </a:r>
            <a:endParaRPr lang="en-US" sz="7200" cap="small">
              <a:effectLst/>
            </a:endParaRPr>
          </a:p>
        </p:txBody>
      </p:sp>
      <p:sp>
        <p:nvSpPr>
          <p:cNvPr id="3" name="Subtitle 2">
            <a:extLst>
              <a:ext uri="{FF2B5EF4-FFF2-40B4-BE49-F238E27FC236}">
                <a16:creationId xmlns:a16="http://schemas.microsoft.com/office/drawing/2014/main" id="{54BE7871-3A2F-50F8-1B73-108DC4633CB3}"/>
              </a:ext>
            </a:extLst>
          </p:cNvPr>
          <p:cNvSpPr>
            <a:spLocks noGrp="1"/>
          </p:cNvSpPr>
          <p:nvPr>
            <p:ph type="subTitle" idx="1"/>
          </p:nvPr>
        </p:nvSpPr>
        <p:spPr>
          <a:xfrm>
            <a:off x="3695700" y="5581236"/>
            <a:ext cx="10896600" cy="1752600"/>
          </a:xfrm>
        </p:spPr>
        <p:txBody>
          <a:bodyPr/>
          <a:lstStyle/>
          <a:p>
            <a:r>
              <a:rPr lang="en-US" b="1">
                <a:solidFill>
                  <a:schemeClr val="tx1"/>
                </a:solidFill>
              </a:rPr>
              <a:t>Morgan Chavez-Brannon | Parent &amp; Family Relations</a:t>
            </a:r>
          </a:p>
          <a:p>
            <a:r>
              <a:rPr lang="en-US" b="1">
                <a:solidFill>
                  <a:schemeClr val="tx1"/>
                </a:solidFill>
              </a:rPr>
              <a:t>Amanda Garcia | Student Health Services</a:t>
            </a:r>
          </a:p>
        </p:txBody>
      </p:sp>
      <p:sp>
        <p:nvSpPr>
          <p:cNvPr id="8" name="TextBox 7">
            <a:extLst>
              <a:ext uri="{FF2B5EF4-FFF2-40B4-BE49-F238E27FC236}">
                <a16:creationId xmlns:a16="http://schemas.microsoft.com/office/drawing/2014/main" id="{33985B63-CDDB-66F8-D2FF-1D0D19E7746E}"/>
              </a:ext>
            </a:extLst>
          </p:cNvPr>
          <p:cNvSpPr txBox="1"/>
          <p:nvPr/>
        </p:nvSpPr>
        <p:spPr>
          <a:xfrm>
            <a:off x="3974768" y="8228924"/>
            <a:ext cx="10338464" cy="2369880"/>
          </a:xfrm>
          <a:prstGeom prst="rect">
            <a:avLst/>
          </a:prstGeom>
          <a:noFill/>
        </p:spPr>
        <p:txBody>
          <a:bodyPr wrap="square" rtlCol="0">
            <a:spAutoFit/>
          </a:bodyPr>
          <a:lstStyle/>
          <a:p>
            <a:pPr marL="685800" indent="-685800" algn="ctr"/>
            <a:r>
              <a:rPr lang="en-US" sz="2800" b="1" i="1" cap="small"/>
              <a:t>Important Reminders</a:t>
            </a:r>
          </a:p>
          <a:p>
            <a:pPr marL="685800" indent="-685800" algn="ctr"/>
            <a:r>
              <a:rPr lang="en-US" sz="2400" i="1"/>
              <a:t>Please type all questions in the Q&amp;A Chat.</a:t>
            </a:r>
            <a:endParaRPr lang="en-US" sz="2400" i="1">
              <a:ea typeface="Calibri"/>
              <a:cs typeface="Calibri"/>
            </a:endParaRPr>
          </a:p>
          <a:p>
            <a:pPr marL="685800" indent="-685800" algn="ctr"/>
            <a:r>
              <a:rPr lang="en-US" sz="2400" i="1"/>
              <a:t>The presentation will be recorded if you are unable to stay for the entire meeting.</a:t>
            </a:r>
          </a:p>
          <a:p>
            <a:pPr marL="685800" indent="-685800" algn="ctr"/>
            <a:r>
              <a:rPr lang="en-US" sz="2400" i="1"/>
              <a:t>This is a public forum; please do not share any personal information in accordance with HIPAA &amp; FERPA guidelines.</a:t>
            </a:r>
          </a:p>
          <a:p>
            <a:pPr algn="ctr"/>
            <a:endParaRPr lang="en-US" sz="2400"/>
          </a:p>
        </p:txBody>
      </p:sp>
    </p:spTree>
    <p:extLst>
      <p:ext uri="{BB962C8B-B14F-4D97-AF65-F5344CB8AC3E}">
        <p14:creationId xmlns:p14="http://schemas.microsoft.com/office/powerpoint/2010/main" val="34574735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sp>
        <p:nvSpPr>
          <p:cNvPr id="26" name="Rectangle 25">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endParaRPr lang="en-US" sz="2700">
              <a:solidFill>
                <a:prstClr val="white"/>
              </a:solidFill>
              <a:latin typeface="Calibri" panose="020F0502020204030204"/>
            </a:endParaRPr>
          </a:p>
        </p:txBody>
      </p:sp>
      <p:cxnSp>
        <p:nvCxnSpPr>
          <p:cNvPr id="28" name="Straight Connector 27">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119937" y="1714500"/>
            <a:ext cx="0" cy="6858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127EA452-8A82-4F11-AAA6-BD803194C42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380726" y="1172464"/>
            <a:ext cx="7942073" cy="7942073"/>
          </a:xfrm>
          <a:prstGeom prst="rect">
            <a:avLst/>
          </a:prstGeom>
        </p:spPr>
      </p:pic>
      <p:sp>
        <p:nvSpPr>
          <p:cNvPr id="10" name="Rectangle 1">
            <a:extLst>
              <a:ext uri="{FF2B5EF4-FFF2-40B4-BE49-F238E27FC236}">
                <a16:creationId xmlns:a16="http://schemas.microsoft.com/office/drawing/2014/main" id="{A93BFC4C-9975-410A-BC0A-434EC277ACCF}"/>
              </a:ext>
              <a:ext uri="{C183D7F6-B498-43B3-948B-1728B52AA6E4}">
                <adec:decorative xmlns:adec="http://schemas.microsoft.com/office/drawing/2017/decorative" val="1"/>
              </a:ext>
            </a:extLst>
          </p:cNvPr>
          <p:cNvSpPr>
            <a:spLocks noChangeArrowheads="1"/>
          </p:cNvSpPr>
          <p:nvPr/>
        </p:nvSpPr>
        <p:spPr bwMode="auto">
          <a:xfrm>
            <a:off x="1" y="-276998"/>
            <a:ext cx="27706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37160" tIns="68580" rIns="137160" bIns="68580" numCol="1" anchor="ctr" anchorCtr="0" compatLnSpc="1">
            <a:prstTxWarp prst="textNoShape">
              <a:avLst/>
            </a:prstTxWarp>
            <a:spAutoFit/>
          </a:bodyPr>
          <a:lstStyle/>
          <a:p>
            <a:pPr defTabSz="1371600"/>
            <a:endParaRPr lang="en-US" sz="2700">
              <a:solidFill>
                <a:prstClr val="black"/>
              </a:solidFill>
              <a:latin typeface="Calibri" panose="020F0502020204030204"/>
            </a:endParaRPr>
          </a:p>
        </p:txBody>
      </p:sp>
      <p:sp>
        <p:nvSpPr>
          <p:cNvPr id="2" name="Title 1">
            <a:extLst>
              <a:ext uri="{FF2B5EF4-FFF2-40B4-BE49-F238E27FC236}">
                <a16:creationId xmlns:a16="http://schemas.microsoft.com/office/drawing/2014/main" id="{0F8F1A29-377A-668B-D092-6AADD675B063}"/>
              </a:ext>
            </a:extLst>
          </p:cNvPr>
          <p:cNvSpPr>
            <a:spLocks noGrp="1"/>
          </p:cNvSpPr>
          <p:nvPr>
            <p:ph type="ctrTitle"/>
          </p:nvPr>
        </p:nvSpPr>
        <p:spPr>
          <a:xfrm>
            <a:off x="554181" y="-2057183"/>
            <a:ext cx="12685164" cy="2057183"/>
          </a:xfrm>
        </p:spPr>
        <p:txBody>
          <a:bodyPr vert="horz" lIns="91440" tIns="45720" rIns="91440" bIns="45720" rtlCol="0" anchor="b">
            <a:normAutofit fontScale="90000"/>
          </a:bodyPr>
          <a:lstStyle/>
          <a:p>
            <a:r>
              <a:rPr lang="en-US"/>
              <a:t>Student Health Services: Hours and Location</a:t>
            </a:r>
          </a:p>
        </p:txBody>
      </p:sp>
      <p:pic>
        <p:nvPicPr>
          <p:cNvPr id="3" name="Picture 2" descr="Details list Monday–Thursday hours of 8:00 AM–5:00 PM, Friday hours of 8:00 AM–12:00 PM, 1003 Flint Avenue location, clinic and pharmacy phone numbers, plus same-day appointments.">
            <a:extLst>
              <a:ext uri="{FF2B5EF4-FFF2-40B4-BE49-F238E27FC236}">
                <a16:creationId xmlns:a16="http://schemas.microsoft.com/office/drawing/2014/main" id="{B9FF5E0B-632F-FFAE-158E-CCEE98C4BB4B}"/>
              </a:ext>
            </a:extLst>
          </p:cNvPr>
          <p:cNvPicPr>
            <a:picLocks noChangeAspect="1"/>
          </p:cNvPicPr>
          <p:nvPr/>
        </p:nvPicPr>
        <p:blipFill>
          <a:blip r:embed="rId3"/>
          <a:stretch>
            <a:fillRect/>
          </a:stretch>
        </p:blipFill>
        <p:spPr>
          <a:xfrm>
            <a:off x="1450132" y="1682793"/>
            <a:ext cx="6674405" cy="6889707"/>
          </a:xfrm>
          <a:prstGeom prst="rect">
            <a:avLst/>
          </a:prstGeom>
        </p:spPr>
      </p:pic>
    </p:spTree>
    <p:extLst>
      <p:ext uri="{BB962C8B-B14F-4D97-AF65-F5344CB8AC3E}">
        <p14:creationId xmlns:p14="http://schemas.microsoft.com/office/powerpoint/2010/main" val="1662699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FBA02-740A-9C38-6857-B8253FAD234D}"/>
              </a:ext>
            </a:extLst>
          </p:cNvPr>
          <p:cNvSpPr>
            <a:spLocks noGrp="1"/>
          </p:cNvSpPr>
          <p:nvPr>
            <p:ph type="title"/>
          </p:nvPr>
        </p:nvSpPr>
        <p:spPr>
          <a:xfrm>
            <a:off x="978834" y="459365"/>
            <a:ext cx="15773400" cy="1716447"/>
          </a:xfrm>
        </p:spPr>
        <p:txBody>
          <a:bodyPr/>
          <a:lstStyle/>
          <a:p>
            <a:pPr algn="ctr"/>
            <a:r>
              <a:rPr lang="en-US"/>
              <a:t>Student Health &amp; Wellness Fee</a:t>
            </a:r>
          </a:p>
        </p:txBody>
      </p:sp>
      <p:sp>
        <p:nvSpPr>
          <p:cNvPr id="3" name="Text Placeholder 2">
            <a:extLst>
              <a:ext uri="{FF2B5EF4-FFF2-40B4-BE49-F238E27FC236}">
                <a16:creationId xmlns:a16="http://schemas.microsoft.com/office/drawing/2014/main" id="{F7E33511-A242-7BB9-F67E-FE195F99C5B3}"/>
              </a:ext>
            </a:extLst>
          </p:cNvPr>
          <p:cNvSpPr>
            <a:spLocks noGrp="1"/>
          </p:cNvSpPr>
          <p:nvPr>
            <p:ph type="body" idx="1"/>
          </p:nvPr>
        </p:nvSpPr>
        <p:spPr>
          <a:xfrm>
            <a:off x="3085658" y="2369129"/>
            <a:ext cx="12500120" cy="4037405"/>
          </a:xfrm>
        </p:spPr>
        <p:txBody>
          <a:bodyPr>
            <a:normAutofit/>
          </a:bodyPr>
          <a:lstStyle/>
          <a:p>
            <a:r>
              <a:rPr lang="en-US" sz="3200"/>
              <a:t>Includes exclusive access to our building facilities such as: </a:t>
            </a:r>
          </a:p>
          <a:p>
            <a:pPr marL="514350" indent="-514350">
              <a:buFont typeface="Arial" panose="020B0604020202020204" pitchFamily="34" charset="0"/>
              <a:buChar char="•"/>
            </a:pPr>
            <a:r>
              <a:rPr lang="en-US" sz="3200"/>
              <a:t>Pharmacy 			</a:t>
            </a:r>
          </a:p>
          <a:p>
            <a:pPr marL="514350" indent="-514350">
              <a:buFont typeface="Arial" panose="020B0604020202020204" pitchFamily="34" charset="0"/>
              <a:buChar char="•"/>
            </a:pPr>
            <a:r>
              <a:rPr lang="en-US" sz="3200"/>
              <a:t>Laboratory &amp; Xray</a:t>
            </a:r>
          </a:p>
          <a:p>
            <a:pPr marL="514350" indent="-514350">
              <a:buFont typeface="Arial" panose="020B0604020202020204" pitchFamily="34" charset="0"/>
              <a:buChar char="•"/>
            </a:pPr>
            <a:r>
              <a:rPr lang="en-US" sz="3200"/>
              <a:t>Urgent Care</a:t>
            </a:r>
          </a:p>
          <a:p>
            <a:pPr marL="514350" indent="-514350">
              <a:buFont typeface="Arial" panose="020B0604020202020204" pitchFamily="34" charset="0"/>
              <a:buChar char="•"/>
            </a:pPr>
            <a:r>
              <a:rPr lang="en-US" sz="3200"/>
              <a:t>Primary Care</a:t>
            </a:r>
          </a:p>
          <a:p>
            <a:pPr marL="514350" indent="-514350">
              <a:buFont typeface="Arial" panose="020B0604020202020204" pitchFamily="34" charset="0"/>
              <a:buChar char="•"/>
            </a:pPr>
            <a:r>
              <a:rPr lang="en-US" sz="3200"/>
              <a:t>&amp; More</a:t>
            </a:r>
          </a:p>
          <a:p>
            <a:endParaRPr lang="en-US" sz="3200"/>
          </a:p>
          <a:p>
            <a:endParaRPr lang="en-US" sz="3200"/>
          </a:p>
        </p:txBody>
      </p:sp>
      <p:pic>
        <p:nvPicPr>
          <p:cNvPr id="9" name="Picture 8">
            <a:extLst>
              <a:ext uri="{FF2B5EF4-FFF2-40B4-BE49-F238E27FC236}">
                <a16:creationId xmlns:a16="http://schemas.microsoft.com/office/drawing/2014/main" id="{AADF9C5C-4BB7-7539-CF57-2F7AEDC830F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2268868" y="6074754"/>
            <a:ext cx="4166922" cy="2922942"/>
          </a:xfrm>
          <a:prstGeom prst="rect">
            <a:avLst/>
          </a:prstGeom>
        </p:spPr>
      </p:pic>
      <p:pic>
        <p:nvPicPr>
          <p:cNvPr id="11" name="Picture 10">
            <a:extLst>
              <a:ext uri="{FF2B5EF4-FFF2-40B4-BE49-F238E27FC236}">
                <a16:creationId xmlns:a16="http://schemas.microsoft.com/office/drawing/2014/main" id="{0D7C7D15-6E29-6F93-9919-043E78D0F72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886701" y="6074754"/>
            <a:ext cx="4382168" cy="2922942"/>
          </a:xfrm>
          <a:prstGeom prst="rect">
            <a:avLst/>
          </a:prstGeom>
        </p:spPr>
      </p:pic>
      <p:pic>
        <p:nvPicPr>
          <p:cNvPr id="14" name="Picture 13">
            <a:extLst>
              <a:ext uri="{FF2B5EF4-FFF2-40B4-BE49-F238E27FC236}">
                <a16:creationId xmlns:a16="http://schemas.microsoft.com/office/drawing/2014/main" id="{B9804906-96F9-BFC0-591F-7E20C96FDC7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670728" y="6074754"/>
            <a:ext cx="4215972" cy="2922942"/>
          </a:xfrm>
          <a:prstGeom prst="rect">
            <a:avLst/>
          </a:prstGeom>
        </p:spPr>
      </p:pic>
      <p:pic>
        <p:nvPicPr>
          <p:cNvPr id="17" name="Picture 16">
            <a:extLst>
              <a:ext uri="{FF2B5EF4-FFF2-40B4-BE49-F238E27FC236}">
                <a16:creationId xmlns:a16="http://schemas.microsoft.com/office/drawing/2014/main" id="{4ABD18E3-DC70-1B03-BBBF-1D2491BDEC9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335717" y="2972756"/>
            <a:ext cx="4361244" cy="2908682"/>
          </a:xfrm>
          <a:prstGeom prst="rect">
            <a:avLst/>
          </a:prstGeom>
        </p:spPr>
      </p:pic>
    </p:spTree>
    <p:extLst>
      <p:ext uri="{BB962C8B-B14F-4D97-AF65-F5344CB8AC3E}">
        <p14:creationId xmlns:p14="http://schemas.microsoft.com/office/powerpoint/2010/main" val="3747968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8D3AD-00CA-0264-FB64-A670A8C722F8}"/>
              </a:ext>
            </a:extLst>
          </p:cNvPr>
          <p:cNvSpPr>
            <a:spLocks noGrp="1"/>
          </p:cNvSpPr>
          <p:nvPr>
            <p:ph type="title"/>
          </p:nvPr>
        </p:nvSpPr>
        <p:spPr/>
        <p:txBody>
          <a:bodyPr/>
          <a:lstStyle/>
          <a:p>
            <a:r>
              <a:rPr lang="en-US"/>
              <a:t>Convenient Specialty Care</a:t>
            </a:r>
          </a:p>
        </p:txBody>
      </p:sp>
      <p:sp>
        <p:nvSpPr>
          <p:cNvPr id="3" name="Content Placeholder 2">
            <a:extLst>
              <a:ext uri="{FF2B5EF4-FFF2-40B4-BE49-F238E27FC236}">
                <a16:creationId xmlns:a16="http://schemas.microsoft.com/office/drawing/2014/main" id="{DD59DEB3-B1CB-7497-B616-F5A8C80B91D8}"/>
              </a:ext>
            </a:extLst>
          </p:cNvPr>
          <p:cNvSpPr>
            <a:spLocks noGrp="1"/>
          </p:cNvSpPr>
          <p:nvPr>
            <p:ph sz="half" idx="2"/>
          </p:nvPr>
        </p:nvSpPr>
        <p:spPr/>
        <p:txBody>
          <a:bodyPr>
            <a:normAutofit fontScale="92500" lnSpcReduction="10000"/>
          </a:bodyPr>
          <a:lstStyle/>
          <a:p>
            <a:endParaRPr lang="en-US"/>
          </a:p>
          <a:p>
            <a:r>
              <a:rPr lang="en-US"/>
              <a:t>Women’s Health</a:t>
            </a:r>
          </a:p>
          <a:p>
            <a:pPr lvl="1"/>
            <a:r>
              <a:rPr lang="en-US"/>
              <a:t>Gynecology Specialized Care</a:t>
            </a:r>
          </a:p>
          <a:p>
            <a:r>
              <a:rPr lang="en-US"/>
              <a:t>Behavioral Health</a:t>
            </a:r>
          </a:p>
          <a:p>
            <a:pPr lvl="1"/>
            <a:r>
              <a:rPr lang="en-US"/>
              <a:t>Licensed Professional Counselors</a:t>
            </a:r>
          </a:p>
          <a:p>
            <a:r>
              <a:rPr lang="en-US"/>
              <a:t>Sports Medicine</a:t>
            </a:r>
          </a:p>
          <a:p>
            <a:r>
              <a:rPr lang="en-US"/>
              <a:t>Psychiatry </a:t>
            </a:r>
          </a:p>
          <a:p>
            <a:r>
              <a:rPr lang="en-US"/>
              <a:t>Dermatology </a:t>
            </a:r>
          </a:p>
          <a:p>
            <a:r>
              <a:rPr lang="en-US"/>
              <a:t>ADHD Testing </a:t>
            </a:r>
          </a:p>
          <a:p>
            <a:r>
              <a:rPr lang="en-US"/>
              <a:t>Weight Management</a:t>
            </a:r>
          </a:p>
          <a:p>
            <a:endParaRPr lang="en-US"/>
          </a:p>
        </p:txBody>
      </p:sp>
      <p:pic>
        <p:nvPicPr>
          <p:cNvPr id="5" name="Picture 4">
            <a:extLst>
              <a:ext uri="{FF2B5EF4-FFF2-40B4-BE49-F238E27FC236}">
                <a16:creationId xmlns:a16="http://schemas.microsoft.com/office/drawing/2014/main" id="{16A0351D-BDF6-2E38-8BCB-7FB544993ED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3495457" y="6228253"/>
            <a:ext cx="4671527" cy="3394424"/>
          </a:xfrm>
          <a:prstGeom prst="rect">
            <a:avLst/>
          </a:prstGeom>
        </p:spPr>
      </p:pic>
      <p:pic>
        <p:nvPicPr>
          <p:cNvPr id="8" name="Picture 7">
            <a:extLst>
              <a:ext uri="{FF2B5EF4-FFF2-40B4-BE49-F238E27FC236}">
                <a16:creationId xmlns:a16="http://schemas.microsoft.com/office/drawing/2014/main" id="{0FF82024-2DE4-00A8-AF57-BC620CFE3A5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70520" y="6228253"/>
            <a:ext cx="4671527" cy="3394424"/>
          </a:xfrm>
          <a:prstGeom prst="rect">
            <a:avLst/>
          </a:prstGeom>
        </p:spPr>
      </p:pic>
      <p:pic>
        <p:nvPicPr>
          <p:cNvPr id="12" name="Picture 11">
            <a:extLst>
              <a:ext uri="{FF2B5EF4-FFF2-40B4-BE49-F238E27FC236}">
                <a16:creationId xmlns:a16="http://schemas.microsoft.com/office/drawing/2014/main" id="{77DBEEBD-6246-BFD1-31BC-9633F8022EB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280602" y="2216754"/>
            <a:ext cx="5523282" cy="3683985"/>
          </a:xfrm>
          <a:prstGeom prst="rect">
            <a:avLst/>
          </a:prstGeom>
        </p:spPr>
      </p:pic>
    </p:spTree>
    <p:extLst>
      <p:ext uri="{BB962C8B-B14F-4D97-AF65-F5344CB8AC3E}">
        <p14:creationId xmlns:p14="http://schemas.microsoft.com/office/powerpoint/2010/main" val="4231900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A4EE6-B2DD-4F5C-5071-6C00CCE3738A}"/>
              </a:ext>
            </a:extLst>
          </p:cNvPr>
          <p:cNvSpPr>
            <a:spLocks noGrp="1"/>
          </p:cNvSpPr>
          <p:nvPr>
            <p:ph type="title"/>
          </p:nvPr>
        </p:nvSpPr>
        <p:spPr/>
        <p:txBody>
          <a:bodyPr/>
          <a:lstStyle/>
          <a:p>
            <a:r>
              <a:rPr lang="en-US"/>
              <a:t>Billing </a:t>
            </a:r>
          </a:p>
        </p:txBody>
      </p:sp>
      <p:sp>
        <p:nvSpPr>
          <p:cNvPr id="3" name="Text Placeholder 2">
            <a:extLst>
              <a:ext uri="{FF2B5EF4-FFF2-40B4-BE49-F238E27FC236}">
                <a16:creationId xmlns:a16="http://schemas.microsoft.com/office/drawing/2014/main" id="{2596427D-6E5A-460B-E1CA-48F0E02B5C68}"/>
              </a:ext>
            </a:extLst>
          </p:cNvPr>
          <p:cNvSpPr>
            <a:spLocks noGrp="1"/>
          </p:cNvSpPr>
          <p:nvPr>
            <p:ph type="body" sz="quarter" idx="10"/>
          </p:nvPr>
        </p:nvSpPr>
        <p:spPr>
          <a:xfrm>
            <a:off x="581893" y="2743201"/>
            <a:ext cx="9561569" cy="5832764"/>
          </a:xfrm>
        </p:spPr>
        <p:txBody>
          <a:bodyPr/>
          <a:lstStyle/>
          <a:p>
            <a:r>
              <a:rPr lang="en-US"/>
              <a:t>Self Pay: 40% prompt-pay discount &amp; can bill to Student Business Services account </a:t>
            </a:r>
          </a:p>
          <a:p>
            <a:r>
              <a:rPr lang="en-US"/>
              <a:t>Insured: Collect co-pay or co-insurance </a:t>
            </a:r>
          </a:p>
          <a:p>
            <a:r>
              <a:rPr lang="en-US"/>
              <a:t>Academic Health Care Plan: Purchase Blue Cross Blue Shield (BCBS) plan through Academic Health Care</a:t>
            </a:r>
          </a:p>
          <a:p>
            <a:pPr lvl="1"/>
            <a:r>
              <a:rPr lang="en-US"/>
              <a:t>All in-house services are covered at 100% </a:t>
            </a:r>
          </a:p>
          <a:p>
            <a:endParaRPr lang="en-US"/>
          </a:p>
        </p:txBody>
      </p:sp>
      <p:pic>
        <p:nvPicPr>
          <p:cNvPr id="5" name="Picture 4">
            <a:extLst>
              <a:ext uri="{FF2B5EF4-FFF2-40B4-BE49-F238E27FC236}">
                <a16:creationId xmlns:a16="http://schemas.microsoft.com/office/drawing/2014/main" id="{46AA4837-AC46-7773-A827-511BB188072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650190" y="2521526"/>
            <a:ext cx="7422926" cy="4951476"/>
          </a:xfrm>
          <a:prstGeom prst="rect">
            <a:avLst/>
          </a:prstGeom>
        </p:spPr>
      </p:pic>
    </p:spTree>
    <p:extLst>
      <p:ext uri="{BB962C8B-B14F-4D97-AF65-F5344CB8AC3E}">
        <p14:creationId xmlns:p14="http://schemas.microsoft.com/office/powerpoint/2010/main" val="3571801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DC9F6-1BC6-4A44-9840-6A946740A5C1}"/>
              </a:ext>
            </a:extLst>
          </p:cNvPr>
          <p:cNvSpPr>
            <a:spLocks noGrp="1"/>
          </p:cNvSpPr>
          <p:nvPr>
            <p:ph type="title"/>
          </p:nvPr>
        </p:nvSpPr>
        <p:spPr/>
        <p:txBody>
          <a:bodyPr/>
          <a:lstStyle/>
          <a:p>
            <a:r>
              <a:rPr lang="en-US"/>
              <a:t>Scheduling is now just a click away…….</a:t>
            </a:r>
          </a:p>
        </p:txBody>
      </p:sp>
      <p:sp>
        <p:nvSpPr>
          <p:cNvPr id="3" name="Text Placeholder 2">
            <a:extLst>
              <a:ext uri="{FF2B5EF4-FFF2-40B4-BE49-F238E27FC236}">
                <a16:creationId xmlns:a16="http://schemas.microsoft.com/office/drawing/2014/main" id="{025740BD-61E7-4D4A-8D1A-BFD4C79C70CC}"/>
              </a:ext>
            </a:extLst>
          </p:cNvPr>
          <p:cNvSpPr>
            <a:spLocks noGrp="1"/>
          </p:cNvSpPr>
          <p:nvPr>
            <p:ph type="body" sz="quarter" idx="10"/>
          </p:nvPr>
        </p:nvSpPr>
        <p:spPr>
          <a:xfrm>
            <a:off x="8050217" y="2277512"/>
            <a:ext cx="9263012" cy="6074573"/>
          </a:xfrm>
        </p:spPr>
        <p:txBody>
          <a:bodyPr>
            <a:normAutofit fontScale="25000" lnSpcReduction="20000"/>
          </a:bodyPr>
          <a:lstStyle/>
          <a:p>
            <a:pPr algn="l">
              <a:buFont typeface="Arial" panose="020B0604020202020204" pitchFamily="34" charset="0"/>
              <a:buChar char="•"/>
            </a:pPr>
            <a:r>
              <a:rPr lang="en-US" sz="14400">
                <a:solidFill>
                  <a:srgbClr val="000000"/>
                </a:solidFill>
                <a:latin typeface="Archer"/>
              </a:rPr>
              <a:t>Manage Appointments - Schedule, reschedule or cancel appointments; View past and upcoming appointments</a:t>
            </a:r>
          </a:p>
          <a:p>
            <a:r>
              <a:rPr lang="en-US" sz="14400"/>
              <a:t>Pay your bill-Review account balances and securely pay online</a:t>
            </a:r>
            <a:endParaRPr lang="en-US" sz="14400">
              <a:solidFill>
                <a:srgbClr val="000000"/>
              </a:solidFill>
              <a:latin typeface="Archer"/>
            </a:endParaRPr>
          </a:p>
          <a:p>
            <a:pPr algn="l">
              <a:buFont typeface="Arial" panose="020B0604020202020204" pitchFamily="34" charset="0"/>
              <a:buChar char="•"/>
            </a:pPr>
            <a:r>
              <a:rPr lang="en-US" sz="14400">
                <a:solidFill>
                  <a:srgbClr val="000000"/>
                </a:solidFill>
                <a:latin typeface="Archer"/>
              </a:rPr>
              <a:t>Request Prescription Refills - Review, refill and request your prescriptions</a:t>
            </a:r>
          </a:p>
          <a:p>
            <a:pPr algn="l">
              <a:buFont typeface="Arial" panose="020B0604020202020204" pitchFamily="34" charset="0"/>
              <a:buChar char="•"/>
            </a:pPr>
            <a:r>
              <a:rPr lang="en-US" sz="14400">
                <a:solidFill>
                  <a:srgbClr val="000000"/>
                </a:solidFill>
                <a:latin typeface="Archer"/>
              </a:rPr>
              <a:t>Find a Doctor - Many of our providers and specialists are available to schedule through MyChart or Find a Doctor</a:t>
            </a:r>
          </a:p>
          <a:p>
            <a:pPr algn="l">
              <a:buFont typeface="Arial" panose="020B0604020202020204" pitchFamily="34" charset="0"/>
              <a:buChar char="•"/>
            </a:pPr>
            <a:r>
              <a:rPr lang="en-US" sz="14400">
                <a:solidFill>
                  <a:srgbClr val="000000"/>
                </a:solidFill>
                <a:latin typeface="Archer"/>
              </a:rPr>
              <a:t>Access Medical History - Review test results, immunizations, visit summaries, and next steps</a:t>
            </a:r>
          </a:p>
        </p:txBody>
      </p:sp>
      <p:pic>
        <p:nvPicPr>
          <p:cNvPr id="5" name="Picture 4" descr="Promotional healthcare graphic for Texas Tech Student Health Services, advertising MyChart powered by Epic and inviting students to download app via QR code. Design features red heart, stethoscope, smartphone displaying MyChart, logos, and red-and-blue branding on a light background.&#10;&#10;AI-generated content may be incorrect.">
            <a:extLst>
              <a:ext uri="{FF2B5EF4-FFF2-40B4-BE49-F238E27FC236}">
                <a16:creationId xmlns:a16="http://schemas.microsoft.com/office/drawing/2014/main" id="{B9CB836F-931D-45C5-A7EC-9E324085463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83342" y="1776542"/>
            <a:ext cx="5661212" cy="7076514"/>
          </a:xfrm>
          <a:prstGeom prst="rect">
            <a:avLst/>
          </a:prstGeom>
        </p:spPr>
      </p:pic>
    </p:spTree>
    <p:extLst>
      <p:ext uri="{BB962C8B-B14F-4D97-AF65-F5344CB8AC3E}">
        <p14:creationId xmlns:p14="http://schemas.microsoft.com/office/powerpoint/2010/main" val="1426402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68387A-7E15-E9DB-32F1-C7EEA6F8805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1354566" y="3127248"/>
            <a:ext cx="6962492" cy="5881671"/>
          </a:xfrm>
          <a:prstGeom prst="rect">
            <a:avLst/>
          </a:prstGeom>
        </p:spPr>
      </p:pic>
      <p:pic>
        <p:nvPicPr>
          <p:cNvPr id="6" name="Picture 5">
            <a:extLst>
              <a:ext uri="{FF2B5EF4-FFF2-40B4-BE49-F238E27FC236}">
                <a16:creationId xmlns:a16="http://schemas.microsoft.com/office/drawing/2014/main" id="{F35533B7-9F0C-F0EC-CE34-5E21A735D64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096096" y="243458"/>
            <a:ext cx="5728364" cy="4764587"/>
          </a:xfrm>
          <a:prstGeom prst="rect">
            <a:avLst/>
          </a:prstGeom>
        </p:spPr>
      </p:pic>
      <p:sp>
        <p:nvSpPr>
          <p:cNvPr id="2" name="Title 1">
            <a:extLst>
              <a:ext uri="{FF2B5EF4-FFF2-40B4-BE49-F238E27FC236}">
                <a16:creationId xmlns:a16="http://schemas.microsoft.com/office/drawing/2014/main" id="{2D03A54F-ABA8-DF7C-B81A-B816B8B587F6}"/>
              </a:ext>
            </a:extLst>
          </p:cNvPr>
          <p:cNvSpPr>
            <a:spLocks noGrp="1"/>
          </p:cNvSpPr>
          <p:nvPr>
            <p:ph type="title"/>
          </p:nvPr>
        </p:nvSpPr>
        <p:spPr>
          <a:xfrm>
            <a:off x="741602" y="-1031730"/>
            <a:ext cx="16804797" cy="1031730"/>
          </a:xfrm>
        </p:spPr>
        <p:txBody>
          <a:bodyPr vert="horz" lIns="91440" tIns="45720" rIns="91440" bIns="45720" rtlCol="0" anchor="b">
            <a:noAutofit/>
          </a:bodyPr>
          <a:lstStyle/>
          <a:p>
            <a:r>
              <a:rPr lang="en-US"/>
              <a:t>Self-Scheduling</a:t>
            </a:r>
          </a:p>
        </p:txBody>
      </p:sp>
      <p:pic>
        <p:nvPicPr>
          <p:cNvPr id="3" name="Picture 2" descr="Promotional graphic for Texas Tech Student Health Services advertising MyChart self-scheduling, with same-day appointments, flexible time selection, and phone or computer access. Black design features Texas Tech logo, turquoise icons, MyChart phone graphic, QR code, website callout, and “We’re here for you” message with red heartbeat line.">
            <a:extLst>
              <a:ext uri="{FF2B5EF4-FFF2-40B4-BE49-F238E27FC236}">
                <a16:creationId xmlns:a16="http://schemas.microsoft.com/office/drawing/2014/main" id="{14FA4FC8-7C98-E475-09AC-B494C6F04A5B}"/>
              </a:ext>
            </a:extLst>
          </p:cNvPr>
          <p:cNvPicPr>
            <a:picLocks noChangeAspect="1"/>
          </p:cNvPicPr>
          <p:nvPr/>
        </p:nvPicPr>
        <p:blipFill>
          <a:blip r:embed="rId4"/>
          <a:stretch>
            <a:fillRect/>
          </a:stretch>
        </p:blipFill>
        <p:spPr>
          <a:xfrm>
            <a:off x="468625" y="600074"/>
            <a:ext cx="6464813" cy="8150735"/>
          </a:xfrm>
          <a:prstGeom prst="rect">
            <a:avLst/>
          </a:prstGeom>
        </p:spPr>
      </p:pic>
      <p:pic>
        <p:nvPicPr>
          <p:cNvPr id="4" name="Picture 3" descr="QR code to Student Health Services website.">
            <a:extLst>
              <a:ext uri="{FF2B5EF4-FFF2-40B4-BE49-F238E27FC236}">
                <a16:creationId xmlns:a16="http://schemas.microsoft.com/office/drawing/2014/main" id="{D7B93F8B-C510-733A-84B0-82BFB19966A0}"/>
              </a:ext>
            </a:extLst>
          </p:cNvPr>
          <p:cNvPicPr>
            <a:picLocks noChangeAspect="1"/>
          </p:cNvPicPr>
          <p:nvPr/>
        </p:nvPicPr>
        <p:blipFill>
          <a:blip r:embed="rId5"/>
          <a:stretch>
            <a:fillRect/>
          </a:stretch>
        </p:blipFill>
        <p:spPr>
          <a:xfrm>
            <a:off x="651980" y="6937906"/>
            <a:ext cx="1495542" cy="1524866"/>
          </a:xfrm>
          <a:prstGeom prst="rect">
            <a:avLst/>
          </a:prstGeom>
        </p:spPr>
      </p:pic>
    </p:spTree>
    <p:extLst>
      <p:ext uri="{BB962C8B-B14F-4D97-AF65-F5344CB8AC3E}">
        <p14:creationId xmlns:p14="http://schemas.microsoft.com/office/powerpoint/2010/main" val="3676667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B31C1-F5AA-31A8-1C21-54AE3BF508E3}"/>
              </a:ext>
            </a:extLst>
          </p:cNvPr>
          <p:cNvSpPr>
            <a:spLocks noGrp="1"/>
          </p:cNvSpPr>
          <p:nvPr>
            <p:ph type="title"/>
          </p:nvPr>
        </p:nvSpPr>
        <p:spPr/>
        <p:txBody>
          <a:bodyPr/>
          <a:lstStyle/>
          <a:p>
            <a:r>
              <a:rPr lang="en-US"/>
              <a:t>Exercise Is Medicine (EIM): Fitwell	</a:t>
            </a:r>
          </a:p>
        </p:txBody>
      </p:sp>
      <p:sp>
        <p:nvSpPr>
          <p:cNvPr id="3" name="Text Placeholder 2">
            <a:extLst>
              <a:ext uri="{FF2B5EF4-FFF2-40B4-BE49-F238E27FC236}">
                <a16:creationId xmlns:a16="http://schemas.microsoft.com/office/drawing/2014/main" id="{DC55F4AE-0F64-0553-A3A9-8B77EE717318}"/>
              </a:ext>
            </a:extLst>
          </p:cNvPr>
          <p:cNvSpPr>
            <a:spLocks noGrp="1"/>
          </p:cNvSpPr>
          <p:nvPr>
            <p:ph type="body" sz="quarter" idx="10"/>
          </p:nvPr>
        </p:nvSpPr>
        <p:spPr/>
        <p:txBody>
          <a:bodyPr>
            <a:normAutofit/>
          </a:bodyPr>
          <a:lstStyle/>
          <a:p>
            <a:pPr marL="0" indent="0">
              <a:buNone/>
            </a:pPr>
            <a:r>
              <a:rPr lang="en-US" sz="3600"/>
              <a:t>Texas Tech UREC Fitness and Wellness Program collaborates with the Exercise Is Medicine on- campus program to promote physical actively as a vital sign of health. </a:t>
            </a:r>
          </a:p>
          <a:p>
            <a:pPr marL="0" indent="0">
              <a:buNone/>
            </a:pPr>
            <a:r>
              <a:rPr lang="en-US" sz="3600"/>
              <a:t>   Program Promotes: </a:t>
            </a:r>
          </a:p>
          <a:p>
            <a:pPr lvl="2"/>
            <a:r>
              <a:rPr lang="en-US" sz="3600"/>
              <a:t>Making movement a part of the daily campus culture. </a:t>
            </a:r>
          </a:p>
          <a:p>
            <a:pPr lvl="2"/>
            <a:r>
              <a:rPr lang="en-US" sz="3600"/>
              <a:t>Assessing physical activity at every Student Health clinic visit. </a:t>
            </a:r>
          </a:p>
          <a:p>
            <a:pPr lvl="2"/>
            <a:r>
              <a:rPr lang="en-US" sz="3600"/>
              <a:t>Providing students with the tools necessary to strengthen healthy physical activity habits that can last a lifetime. </a:t>
            </a:r>
          </a:p>
          <a:p>
            <a:pPr lvl="2"/>
            <a:r>
              <a:rPr lang="en-US" sz="3600"/>
              <a:t>Connecting university healthcare providers with university health fitness specialists to provide a referral system for exercise prescriptions. </a:t>
            </a:r>
          </a:p>
          <a:p>
            <a:pPr lvl="2"/>
            <a:r>
              <a:rPr lang="en-US" sz="3600"/>
              <a:t>The EIM program includes One FREE Initial Fitness Consultation &amp; TWO FREE Personal Training Sessions. Referral is required. </a:t>
            </a:r>
          </a:p>
        </p:txBody>
      </p:sp>
    </p:spTree>
    <p:extLst>
      <p:ext uri="{BB962C8B-B14F-4D97-AF65-F5344CB8AC3E}">
        <p14:creationId xmlns:p14="http://schemas.microsoft.com/office/powerpoint/2010/main" val="33408256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795F-84E3-589B-9977-FFD83BCA6829}"/>
              </a:ext>
            </a:extLst>
          </p:cNvPr>
          <p:cNvSpPr>
            <a:spLocks noGrp="1"/>
          </p:cNvSpPr>
          <p:nvPr>
            <p:ph type="title"/>
          </p:nvPr>
        </p:nvSpPr>
        <p:spPr>
          <a:xfrm>
            <a:off x="741602" y="-1031730"/>
            <a:ext cx="16804797" cy="1031730"/>
          </a:xfrm>
        </p:spPr>
        <p:txBody>
          <a:bodyPr vert="horz" lIns="91440" tIns="45720" rIns="91440" bIns="45720" rtlCol="0" anchor="b">
            <a:noAutofit/>
          </a:bodyPr>
          <a:lstStyle/>
          <a:p>
            <a:r>
              <a:rPr lang="en-US"/>
              <a:t>Volunteer Opportunities</a:t>
            </a:r>
          </a:p>
        </p:txBody>
      </p:sp>
      <p:pic>
        <p:nvPicPr>
          <p:cNvPr id="7" name="Picture 6" descr="Promotional recruitment flyer for John Our Patient Navigator Team, inviting Red Raiders to volunteer with Student Health Services. Black, white, and red design features hands, Texas Tech branding, volunteer benefits, QR code, photos of student activities, and message “Apply Today. Make a Difference Tomorrow.”">
            <a:extLst>
              <a:ext uri="{FF2B5EF4-FFF2-40B4-BE49-F238E27FC236}">
                <a16:creationId xmlns:a16="http://schemas.microsoft.com/office/drawing/2014/main" id="{57A8987B-8B09-9D48-F5ED-AD62342AFB8F}"/>
              </a:ext>
            </a:extLst>
          </p:cNvPr>
          <p:cNvPicPr>
            <a:picLocks noChangeAspect="1"/>
          </p:cNvPicPr>
          <p:nvPr/>
        </p:nvPicPr>
        <p:blipFill>
          <a:blip r:embed="rId2"/>
          <a:stretch>
            <a:fillRect/>
          </a:stretch>
        </p:blipFill>
        <p:spPr>
          <a:xfrm>
            <a:off x="1063304" y="169152"/>
            <a:ext cx="7139874" cy="8822448"/>
          </a:xfrm>
          <a:prstGeom prst="rect">
            <a:avLst/>
          </a:prstGeom>
        </p:spPr>
      </p:pic>
      <p:sp>
        <p:nvSpPr>
          <p:cNvPr id="4" name="TextBox 3">
            <a:extLst>
              <a:ext uri="{FF2B5EF4-FFF2-40B4-BE49-F238E27FC236}">
                <a16:creationId xmlns:a16="http://schemas.microsoft.com/office/drawing/2014/main" id="{BB83EBC8-4EE0-115E-27F9-496F194A141D}"/>
              </a:ext>
            </a:extLst>
          </p:cNvPr>
          <p:cNvSpPr txBox="1"/>
          <p:nvPr/>
        </p:nvSpPr>
        <p:spPr>
          <a:xfrm>
            <a:off x="9292277" y="1487222"/>
            <a:ext cx="7932420" cy="6232475"/>
          </a:xfrm>
          <a:prstGeom prst="rect">
            <a:avLst/>
          </a:prstGeom>
          <a:noFill/>
        </p:spPr>
        <p:txBody>
          <a:bodyPr wrap="square" rtlCol="0">
            <a:spAutoFit/>
          </a:bodyPr>
          <a:lstStyle/>
          <a:p>
            <a:pPr algn="ctr" defTabSz="1371600"/>
            <a:r>
              <a:rPr lang="en-US" sz="4200">
                <a:solidFill>
                  <a:prstClr val="black"/>
                </a:solidFill>
                <a:latin typeface="Calibri" panose="020F0502020204030204"/>
              </a:rPr>
              <a:t>Volunteer Experience:</a:t>
            </a:r>
          </a:p>
          <a:p>
            <a:pPr algn="ctr" defTabSz="1371600"/>
            <a:endParaRPr lang="en-US" sz="4200">
              <a:solidFill>
                <a:prstClr val="black"/>
              </a:solidFill>
              <a:latin typeface="Calibri" panose="020F0502020204030204"/>
            </a:endParaRPr>
          </a:p>
          <a:p>
            <a:pPr marL="514350" indent="-514350" defTabSz="1371600" fontAlgn="t">
              <a:buFont typeface="Arial" panose="020B0604020202020204" pitchFamily="34" charset="0"/>
              <a:buChar char="•"/>
            </a:pPr>
            <a:r>
              <a:rPr lang="en-US" sz="3600">
                <a:solidFill>
                  <a:prstClr val="black"/>
                </a:solidFill>
                <a:latin typeface="Calibri" panose="020F0502020204030204"/>
              </a:rPr>
              <a:t>Strengthen Communication &amp; Customer Service Skills</a:t>
            </a:r>
          </a:p>
          <a:p>
            <a:pPr marL="514350" indent="-514350" defTabSz="1371600" fontAlgn="t">
              <a:buFont typeface="Arial" panose="020B0604020202020204" pitchFamily="34" charset="0"/>
              <a:buChar char="•"/>
            </a:pPr>
            <a:r>
              <a:rPr lang="en-US" sz="3600">
                <a:solidFill>
                  <a:prstClr val="black"/>
                </a:solidFill>
                <a:latin typeface="Calibri" panose="020F0502020204030204"/>
              </a:rPr>
              <a:t>Gain Exposure to a Clinical Environment</a:t>
            </a:r>
          </a:p>
          <a:p>
            <a:pPr marL="514350" indent="-514350" defTabSz="1371600" fontAlgn="t">
              <a:buFont typeface="Arial" panose="020B0604020202020204" pitchFamily="34" charset="0"/>
              <a:buChar char="•"/>
            </a:pPr>
            <a:r>
              <a:rPr lang="en-US" sz="3600">
                <a:solidFill>
                  <a:prstClr val="black"/>
                </a:solidFill>
                <a:latin typeface="Calibri" panose="020F0502020204030204"/>
              </a:rPr>
              <a:t>Build Professional Experience</a:t>
            </a:r>
          </a:p>
          <a:p>
            <a:pPr marL="514350" indent="-514350" defTabSz="1371600" fontAlgn="t">
              <a:buFont typeface="Arial" panose="020B0604020202020204" pitchFamily="34" charset="0"/>
              <a:buChar char="•"/>
            </a:pPr>
            <a:r>
              <a:rPr lang="en-US" sz="3600">
                <a:solidFill>
                  <a:prstClr val="black"/>
                </a:solidFill>
                <a:latin typeface="Calibri" panose="020F0502020204030204"/>
              </a:rPr>
              <a:t>Participate in Outreach Opportunities</a:t>
            </a:r>
          </a:p>
          <a:p>
            <a:pPr marL="514350" indent="-514350" defTabSz="1371600" fontAlgn="t">
              <a:buFont typeface="Arial" panose="020B0604020202020204" pitchFamily="34" charset="0"/>
              <a:buChar char="•"/>
            </a:pPr>
            <a:r>
              <a:rPr lang="en-US" sz="3600">
                <a:solidFill>
                  <a:prstClr val="black"/>
                </a:solidFill>
                <a:latin typeface="Calibri" panose="020F0502020204030204"/>
              </a:rPr>
              <a:t>Build Connections for Letters of Recommendation</a:t>
            </a:r>
          </a:p>
          <a:p>
            <a:pPr marL="428625" indent="-428625" defTabSz="1371600">
              <a:buFont typeface="Arial" panose="020B0604020202020204" pitchFamily="34" charset="0"/>
              <a:buChar char="•"/>
            </a:pPr>
            <a:endParaRPr lang="en-US" sz="2700">
              <a:solidFill>
                <a:prstClr val="black"/>
              </a:solidFill>
              <a:latin typeface="Calibri" panose="020F0502020204030204"/>
            </a:endParaRPr>
          </a:p>
        </p:txBody>
      </p:sp>
    </p:spTree>
    <p:extLst>
      <p:ext uri="{BB962C8B-B14F-4D97-AF65-F5344CB8AC3E}">
        <p14:creationId xmlns:p14="http://schemas.microsoft.com/office/powerpoint/2010/main" val="22248223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E4F9D-0B3C-4A7E-A11C-FF6FB0DBBB86}"/>
              </a:ext>
            </a:extLst>
          </p:cNvPr>
          <p:cNvSpPr>
            <a:spLocks noGrp="1"/>
          </p:cNvSpPr>
          <p:nvPr>
            <p:ph type="title"/>
          </p:nvPr>
        </p:nvSpPr>
        <p:spPr>
          <a:xfrm>
            <a:off x="1669448" y="578235"/>
            <a:ext cx="16618553" cy="1031730"/>
          </a:xfrm>
        </p:spPr>
        <p:txBody>
          <a:bodyPr/>
          <a:lstStyle/>
          <a:p>
            <a:pPr algn="ctr"/>
            <a:r>
              <a:rPr lang="en-US">
                <a:latin typeface="NanumGothic" panose="020D0604000000000000" pitchFamily="34" charset="-127"/>
                <a:ea typeface="NanumGothic" panose="020D0604000000000000" pitchFamily="34" charset="-127"/>
              </a:rPr>
              <a:t>Follow us on Instagram</a:t>
            </a:r>
            <a:r>
              <a:rPr lang="en-US">
                <a:latin typeface="Freestyle Script" panose="030804020302050B0404" pitchFamily="66" charset="0"/>
              </a:rPr>
              <a:t>	</a:t>
            </a:r>
            <a:r>
              <a:rPr lang="en-US"/>
              <a:t>	</a:t>
            </a:r>
          </a:p>
        </p:txBody>
      </p:sp>
      <p:sp>
        <p:nvSpPr>
          <p:cNvPr id="3" name="Text Placeholder 2">
            <a:extLst>
              <a:ext uri="{FF2B5EF4-FFF2-40B4-BE49-F238E27FC236}">
                <a16:creationId xmlns:a16="http://schemas.microsoft.com/office/drawing/2014/main" id="{C8ED4DD5-166E-44E2-B86C-6A4858AD298F}"/>
              </a:ext>
            </a:extLst>
          </p:cNvPr>
          <p:cNvSpPr>
            <a:spLocks noGrp="1"/>
          </p:cNvSpPr>
          <p:nvPr>
            <p:ph type="body" sz="quarter" idx="10"/>
          </p:nvPr>
        </p:nvSpPr>
        <p:spPr>
          <a:xfrm>
            <a:off x="741601" y="2080127"/>
            <a:ext cx="16804799" cy="6853610"/>
          </a:xfrm>
        </p:spPr>
        <p:txBody>
          <a:bodyPr/>
          <a:lstStyle/>
          <a:p>
            <a:pPr marL="0" indent="0" algn="ctr">
              <a:buNone/>
            </a:pPr>
            <a:r>
              <a:rPr lang="en-US">
                <a:latin typeface="Freestyle Script" panose="030804020302050B0404" pitchFamily="66" charset="0"/>
              </a:rPr>
              <a:t>Handle: @TTUSTUDENTHEALTH</a:t>
            </a:r>
          </a:p>
        </p:txBody>
      </p:sp>
      <p:pic>
        <p:nvPicPr>
          <p:cNvPr id="10" name="Picture 9">
            <a:extLst>
              <a:ext uri="{FF2B5EF4-FFF2-40B4-BE49-F238E27FC236}">
                <a16:creationId xmlns:a16="http://schemas.microsoft.com/office/drawing/2014/main" id="{2382676D-7376-4B3A-873D-2924483DFF2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755801" y="2963243"/>
            <a:ext cx="4776395" cy="5970494"/>
          </a:xfrm>
          <a:prstGeom prst="rect">
            <a:avLst/>
          </a:prstGeom>
        </p:spPr>
      </p:pic>
    </p:spTree>
    <p:extLst>
      <p:ext uri="{BB962C8B-B14F-4D97-AF65-F5344CB8AC3E}">
        <p14:creationId xmlns:p14="http://schemas.microsoft.com/office/powerpoint/2010/main" val="2721947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80F53-5684-B79B-1040-50E2D7157BBF}"/>
              </a:ext>
            </a:extLst>
          </p:cNvPr>
          <p:cNvSpPr>
            <a:spLocks noGrp="1"/>
          </p:cNvSpPr>
          <p:nvPr>
            <p:ph type="title"/>
          </p:nvPr>
        </p:nvSpPr>
        <p:spPr>
          <a:xfrm>
            <a:off x="2742454" y="597800"/>
            <a:ext cx="12290612" cy="1031730"/>
          </a:xfrm>
        </p:spPr>
        <p:txBody>
          <a:bodyPr/>
          <a:lstStyle/>
          <a:p>
            <a:r>
              <a:rPr lang="en-US"/>
              <a:t>We care for the Red Raiders! </a:t>
            </a:r>
          </a:p>
        </p:txBody>
      </p:sp>
      <p:pic>
        <p:nvPicPr>
          <p:cNvPr id="5" name="Picture 4">
            <a:extLst>
              <a:ext uri="{FF2B5EF4-FFF2-40B4-BE49-F238E27FC236}">
                <a16:creationId xmlns:a16="http://schemas.microsoft.com/office/drawing/2014/main" id="{80A6A164-4ACC-4978-B63A-D75AAAE155D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242548" y="1801904"/>
            <a:ext cx="9218085" cy="5822579"/>
          </a:xfrm>
          <a:prstGeom prst="rect">
            <a:avLst/>
          </a:prstGeom>
        </p:spPr>
      </p:pic>
      <p:sp>
        <p:nvSpPr>
          <p:cNvPr id="4" name="Title 1">
            <a:extLst>
              <a:ext uri="{FF2B5EF4-FFF2-40B4-BE49-F238E27FC236}">
                <a16:creationId xmlns:a16="http://schemas.microsoft.com/office/drawing/2014/main" id="{0059164C-7A09-4F79-8D18-190765546F82}"/>
              </a:ext>
            </a:extLst>
          </p:cNvPr>
          <p:cNvSpPr txBox="1">
            <a:spLocks/>
          </p:cNvSpPr>
          <p:nvPr/>
        </p:nvSpPr>
        <p:spPr>
          <a:xfrm>
            <a:off x="2742454" y="7969232"/>
            <a:ext cx="12290612" cy="1031730"/>
          </a:xfrm>
          <a:prstGeom prst="rect">
            <a:avLst/>
          </a:prstGeom>
        </p:spPr>
        <p:txBody>
          <a:bodyPr vert="horz" lIns="137160" tIns="68580" rIns="137160" bIns="68580" rtlCol="0" anchor="ctr">
            <a:noAutofit/>
          </a:bodyPr>
          <a:lstStyle>
            <a:lvl1pPr algn="l" defTabSz="914400" rtl="0" eaLnBrk="1" latinLnBrk="0" hangingPunct="1">
              <a:lnSpc>
                <a:spcPct val="90000"/>
              </a:lnSpc>
              <a:spcBef>
                <a:spcPct val="0"/>
              </a:spcBef>
              <a:buNone/>
              <a:defRPr sz="5400" kern="1200">
                <a:solidFill>
                  <a:schemeClr val="tx1"/>
                </a:solidFill>
                <a:latin typeface="+mj-lt"/>
                <a:ea typeface="+mj-ea"/>
                <a:cs typeface="+mj-cs"/>
              </a:defRPr>
            </a:lvl1pPr>
          </a:lstStyle>
          <a:p>
            <a:pPr defTabSz="1371600"/>
            <a:r>
              <a:rPr lang="en-US" sz="8100">
                <a:solidFill>
                  <a:prstClr val="black"/>
                </a:solidFill>
                <a:latin typeface="Calibri Light" panose="020F0302020204030204"/>
              </a:rPr>
              <a:t>#1 Student Health Provider! </a:t>
            </a:r>
          </a:p>
        </p:txBody>
      </p:sp>
    </p:spTree>
    <p:extLst>
      <p:ext uri="{BB962C8B-B14F-4D97-AF65-F5344CB8AC3E}">
        <p14:creationId xmlns:p14="http://schemas.microsoft.com/office/powerpoint/2010/main" val="1351231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74000">
              <a:schemeClr val="tx1">
                <a:lumMod val="65000"/>
                <a:lumOff val="35000"/>
              </a:schemeClr>
            </a:gs>
            <a:gs pos="83000">
              <a:schemeClr val="tx1">
                <a:lumMod val="65000"/>
                <a:lumOff val="35000"/>
              </a:schemeClr>
            </a:gs>
            <a:gs pos="100000">
              <a:schemeClr val="tx1">
                <a:lumMod val="50000"/>
                <a:lumOff val="50000"/>
              </a:schemeClr>
            </a:gs>
          </a:gsLst>
          <a:lin ang="54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useBgFill="1">
        <p:nvSpPr>
          <p:cNvPr id="10" name="Freeform: Shape 9">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71638" y="0"/>
            <a:ext cx="14944725" cy="10287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371600">
              <a:defRPr/>
            </a:pPr>
            <a:endParaRPr lang="en-US" sz="2700">
              <a:solidFill>
                <a:prstClr val="white"/>
              </a:solidFill>
              <a:latin typeface="Calibri" panose="020F0502020204030204"/>
            </a:endParaRPr>
          </a:p>
        </p:txBody>
      </p:sp>
      <p:sp useBgFill="1">
        <p:nvSpPr>
          <p:cNvPr id="12" name="Freeform: Shape 11">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2496" y="0"/>
            <a:ext cx="14923008" cy="10287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371600">
              <a:defRPr/>
            </a:pPr>
            <a:endParaRPr lang="en-US" sz="2700">
              <a:solidFill>
                <a:prstClr val="white"/>
              </a:solidFill>
              <a:latin typeface="Calibri" panose="020F0502020204030204"/>
            </a:endParaRPr>
          </a:p>
        </p:txBody>
      </p:sp>
      <p:sp>
        <p:nvSpPr>
          <p:cNvPr id="2" name="Title 1">
            <a:extLst>
              <a:ext uri="{FF2B5EF4-FFF2-40B4-BE49-F238E27FC236}">
                <a16:creationId xmlns:a16="http://schemas.microsoft.com/office/drawing/2014/main" id="{1D856E00-5C4B-B390-6E49-72A0FB61D023}"/>
              </a:ext>
            </a:extLst>
          </p:cNvPr>
          <p:cNvSpPr>
            <a:spLocks noGrp="1"/>
          </p:cNvSpPr>
          <p:nvPr>
            <p:ph type="title"/>
          </p:nvPr>
        </p:nvSpPr>
        <p:spPr>
          <a:xfrm>
            <a:off x="2324970" y="2298036"/>
            <a:ext cx="13716000" cy="4146042"/>
          </a:xfrm>
        </p:spPr>
        <p:txBody>
          <a:bodyPr vert="horz" lIns="137160" tIns="68580" rIns="137160" bIns="68580" rtlCol="0" anchor="ctr">
            <a:normAutofit/>
          </a:bodyPr>
          <a:lstStyle/>
          <a:p>
            <a:pPr algn="ctr" defTabSz="1371600"/>
            <a:r>
              <a:rPr lang="en-US" sz="10800" b="1" cap="small">
                <a:solidFill>
                  <a:schemeClr val="bg1"/>
                </a:solidFill>
                <a:latin typeface="Avenir Next LT Pro" panose="020B0504020202020204" pitchFamily="34" charset="0"/>
              </a:rPr>
              <a:t>Questions?</a:t>
            </a:r>
          </a:p>
        </p:txBody>
      </p:sp>
      <p:sp>
        <p:nvSpPr>
          <p:cNvPr id="3" name="Content Placeholder 2">
            <a:extLst>
              <a:ext uri="{FF2B5EF4-FFF2-40B4-BE49-F238E27FC236}">
                <a16:creationId xmlns:a16="http://schemas.microsoft.com/office/drawing/2014/main" id="{0BE54747-7FE9-6E1E-D1C9-E617E58AFC75}"/>
              </a:ext>
            </a:extLst>
          </p:cNvPr>
          <p:cNvSpPr>
            <a:spLocks noGrp="1"/>
          </p:cNvSpPr>
          <p:nvPr>
            <p:ph idx="1"/>
          </p:nvPr>
        </p:nvSpPr>
        <p:spPr>
          <a:xfrm>
            <a:off x="2937378" y="5895976"/>
            <a:ext cx="12387264" cy="947738"/>
          </a:xfrm>
        </p:spPr>
        <p:txBody>
          <a:bodyPr vert="horz" lIns="137160" tIns="68580" rIns="137160" bIns="68580" rtlCol="0" anchor="ctr">
            <a:normAutofit/>
          </a:bodyPr>
          <a:lstStyle/>
          <a:p>
            <a:pPr marL="0" indent="0" algn="ctr" defTabSz="1371600">
              <a:buNone/>
            </a:pPr>
            <a:r>
              <a:rPr lang="en-US" b="1" kern="1200" cap="small">
                <a:solidFill>
                  <a:schemeClr val="bg1"/>
                </a:solidFill>
                <a:latin typeface="Avenir Next LT Pro" panose="020B0504020202020204" pitchFamily="34" charset="0"/>
              </a:rPr>
              <a:t>Use the Zoom Q&amp;A feature</a:t>
            </a:r>
          </a:p>
        </p:txBody>
      </p:sp>
      <p:sp>
        <p:nvSpPr>
          <p:cNvPr id="14" name="Rectangle 13">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77840" y="8287179"/>
            <a:ext cx="7132320" cy="411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Tree>
    <p:extLst>
      <p:ext uri="{BB962C8B-B14F-4D97-AF65-F5344CB8AC3E}">
        <p14:creationId xmlns:p14="http://schemas.microsoft.com/office/powerpoint/2010/main" val="2656438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E9E28E4-1B07-0D6E-3AD8-D0EC52E14D51}"/>
              </a:ext>
              <a:ext uri="{C183D7F6-B498-43B3-948B-1728B52AA6E4}">
                <adec:decorative xmlns:adec="http://schemas.microsoft.com/office/drawing/2017/decorative" val="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p:spPr>
      </p:pic>
      <p:sp>
        <p:nvSpPr>
          <p:cNvPr id="10" name="Title 9">
            <a:extLst>
              <a:ext uri="{FF2B5EF4-FFF2-40B4-BE49-F238E27FC236}">
                <a16:creationId xmlns:a16="http://schemas.microsoft.com/office/drawing/2014/main" id="{D5A61263-0541-4906-1594-7B282F23EC58}"/>
              </a:ext>
            </a:extLst>
          </p:cNvPr>
          <p:cNvSpPr>
            <a:spLocks noGrp="1"/>
          </p:cNvSpPr>
          <p:nvPr>
            <p:ph type="ctrTitle"/>
          </p:nvPr>
        </p:nvSpPr>
        <p:spPr>
          <a:xfrm>
            <a:off x="685800" y="-1470025"/>
            <a:ext cx="7772400" cy="1470025"/>
          </a:xfrm>
        </p:spPr>
        <p:txBody>
          <a:bodyPr vert="horz" lIns="91440" tIns="45720" rIns="91440" bIns="45720" rtlCol="0" anchor="b">
            <a:normAutofit/>
          </a:bodyPr>
          <a:lstStyle/>
          <a:p>
            <a:r>
              <a:rPr lang="en-US"/>
              <a:t>Closing</a:t>
            </a:r>
          </a:p>
        </p:txBody>
      </p:sp>
      <p:sp>
        <p:nvSpPr>
          <p:cNvPr id="7" name="Subtitle 4">
            <a:extLst>
              <a:ext uri="{FF2B5EF4-FFF2-40B4-BE49-F238E27FC236}">
                <a16:creationId xmlns:a16="http://schemas.microsoft.com/office/drawing/2014/main" id="{EF0A20FE-0CA6-4E9A-B7CD-02DF0BE8D463}"/>
              </a:ext>
            </a:extLst>
          </p:cNvPr>
          <p:cNvSpPr txBox="1">
            <a:spLocks/>
          </p:cNvSpPr>
          <p:nvPr/>
        </p:nvSpPr>
        <p:spPr>
          <a:xfrm>
            <a:off x="1225256" y="2865016"/>
            <a:ext cx="8105356" cy="379509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20000"/>
              </a:lnSpc>
              <a:spcBef>
                <a:spcPts val="0"/>
              </a:spcBef>
              <a:spcAft>
                <a:spcPts val="800"/>
              </a:spcAft>
            </a:pPr>
            <a:r>
              <a:rPr lang="en-US" sz="4000" b="1" cap="small">
                <a:solidFill>
                  <a:schemeClr val="tx1"/>
                </a:solidFill>
              </a:rPr>
              <a:t>Up Next:</a:t>
            </a:r>
          </a:p>
          <a:p>
            <a:pPr marL="457200" indent="-457200" algn="l">
              <a:lnSpc>
                <a:spcPct val="100000"/>
              </a:lnSpc>
              <a:spcBef>
                <a:spcPts val="0"/>
              </a:spcBef>
              <a:spcAft>
                <a:spcPts val="800"/>
              </a:spcAft>
              <a:buFont typeface="Arial" panose="020B0604020202020204" pitchFamily="34" charset="0"/>
              <a:buChar char="•"/>
            </a:pPr>
            <a:r>
              <a:rPr lang="en-US">
                <a:solidFill>
                  <a:schemeClr val="tx1"/>
                </a:solidFill>
              </a:rPr>
              <a:t>TSI and Spring Registration – October 19</a:t>
            </a:r>
          </a:p>
          <a:p>
            <a:pPr marL="457200" indent="-457200" algn="l">
              <a:lnSpc>
                <a:spcPct val="100000"/>
              </a:lnSpc>
              <a:spcBef>
                <a:spcPts val="0"/>
              </a:spcBef>
              <a:spcAft>
                <a:spcPts val="800"/>
              </a:spcAft>
              <a:buFont typeface="Arial" panose="020B0604020202020204" pitchFamily="34" charset="0"/>
              <a:buChar char="•"/>
            </a:pPr>
            <a:r>
              <a:rPr lang="en-US">
                <a:solidFill>
                  <a:schemeClr val="tx1"/>
                </a:solidFill>
              </a:rPr>
              <a:t>What is University Coaching? – October 28</a:t>
            </a:r>
          </a:p>
          <a:p>
            <a:pPr marL="457200" indent="-457200" algn="l">
              <a:lnSpc>
                <a:spcPct val="100000"/>
              </a:lnSpc>
              <a:spcBef>
                <a:spcPts val="0"/>
              </a:spcBef>
              <a:spcAft>
                <a:spcPts val="800"/>
              </a:spcAft>
              <a:buFont typeface="Arial" panose="020B0604020202020204" pitchFamily="34" charset="0"/>
              <a:buChar char="•"/>
            </a:pPr>
            <a:r>
              <a:rPr lang="en-US">
                <a:solidFill>
                  <a:schemeClr val="tx1"/>
                </a:solidFill>
              </a:rPr>
              <a:t>Raider Ready Courses: Supporting Student Success from Day One until Graduation – November 13</a:t>
            </a:r>
          </a:p>
          <a:p>
            <a:pPr marL="457200" indent="-457200" algn="l">
              <a:lnSpc>
                <a:spcPct val="100000"/>
              </a:lnSpc>
              <a:spcBef>
                <a:spcPts val="0"/>
              </a:spcBef>
              <a:spcAft>
                <a:spcPts val="800"/>
              </a:spcAft>
              <a:buFont typeface="Arial" panose="020B0604020202020204" pitchFamily="34" charset="0"/>
              <a:buChar char="•"/>
            </a:pPr>
            <a:endParaRPr lang="en-US">
              <a:solidFill>
                <a:schemeClr val="tx1"/>
              </a:solidFill>
            </a:endParaRPr>
          </a:p>
        </p:txBody>
      </p:sp>
      <p:pic>
        <p:nvPicPr>
          <p:cNvPr id="4" name="Picture 3" descr="QR code to survey.">
            <a:extLst>
              <a:ext uri="{FF2B5EF4-FFF2-40B4-BE49-F238E27FC236}">
                <a16:creationId xmlns:a16="http://schemas.microsoft.com/office/drawing/2014/main" id="{499CC340-FD76-63C9-9BD1-D771144DF9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29470" y="2866722"/>
            <a:ext cx="3649003" cy="3649003"/>
          </a:xfrm>
          <a:prstGeom prst="rect">
            <a:avLst/>
          </a:prstGeom>
        </p:spPr>
      </p:pic>
      <p:pic>
        <p:nvPicPr>
          <p:cNvPr id="11" name="Picture 10">
            <a:extLst>
              <a:ext uri="{FF2B5EF4-FFF2-40B4-BE49-F238E27FC236}">
                <a16:creationId xmlns:a16="http://schemas.microsoft.com/office/drawing/2014/main" id="{3E91C016-D615-0C0A-2DD6-DADCB82236DB}"/>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21660" y="5233997"/>
            <a:ext cx="1766609" cy="1774175"/>
          </a:xfrm>
          <a:prstGeom prst="rect">
            <a:avLst/>
          </a:prstGeom>
        </p:spPr>
      </p:pic>
      <p:sp>
        <p:nvSpPr>
          <p:cNvPr id="14" name="Content Placeholder 9">
            <a:extLst>
              <a:ext uri="{FF2B5EF4-FFF2-40B4-BE49-F238E27FC236}">
                <a16:creationId xmlns:a16="http://schemas.microsoft.com/office/drawing/2014/main" id="{43FF1598-7187-F39B-84E2-B5D9C7E23B54}"/>
              </a:ext>
            </a:extLst>
          </p:cNvPr>
          <p:cNvSpPr txBox="1">
            <a:spLocks/>
          </p:cNvSpPr>
          <p:nvPr/>
        </p:nvSpPr>
        <p:spPr>
          <a:xfrm>
            <a:off x="2405155" y="8691692"/>
            <a:ext cx="13850913" cy="1071830"/>
          </a:xfrm>
          <a:prstGeom prst="rect">
            <a:avLst/>
          </a:prstGeom>
        </p:spPr>
        <p:txBody>
          <a:bodyPr vert="horz" lIns="91440" tIns="45720" rIns="91440" bIns="45720" numCol="2" rtlCol="0">
            <a:normAutofit fontScale="85000" lnSpcReduction="20000"/>
          </a:bodyPr>
          <a:lstStyle>
            <a:lvl1pPr marL="342917" indent="-342917" algn="l" defTabSz="1371669"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51" indent="-342917" algn="l" defTabSz="1371669" rtl="0" eaLnBrk="1" latinLnBrk="0" hangingPunct="1">
              <a:lnSpc>
                <a:spcPct val="90000"/>
              </a:lnSpc>
              <a:spcBef>
                <a:spcPts val="750"/>
              </a:spcBef>
              <a:buFont typeface="Arial" panose="020B0604020202020204" pitchFamily="34" charset="0"/>
              <a:buChar char="•"/>
              <a:defRPr sz="3600" b="0" i="0" u="none" kern="1200">
                <a:solidFill>
                  <a:schemeClr val="tx1"/>
                </a:solidFill>
                <a:latin typeface="+mn-lt"/>
                <a:ea typeface="+mn-ea"/>
                <a:cs typeface="+mn-cs"/>
              </a:defRPr>
            </a:lvl2pPr>
            <a:lvl3pPr marL="1714586" indent="-342917" algn="l" defTabSz="1371669"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420"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255"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2089"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924"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757"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591" indent="-342917" algn="l" defTabSz="1371669"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marR="0" lvl="0" indent="0" algn="ctr" defTabSz="1371669" rtl="0" eaLnBrk="1" fontAlgn="auto" latinLnBrk="0" hangingPunct="1">
              <a:lnSpc>
                <a:spcPct val="90000"/>
              </a:lnSpc>
              <a:spcBef>
                <a:spcPts val="1500"/>
              </a:spcBef>
              <a:spcAft>
                <a:spcPts val="0"/>
              </a:spcAft>
              <a:buClrTx/>
              <a:buSzTx/>
              <a:buFont typeface="Arial" panose="020B0604020202020204" pitchFamily="34" charset="0"/>
              <a:buNone/>
              <a:tabLst/>
              <a:defRPr/>
            </a:pPr>
            <a:r>
              <a:rPr kumimoji="0" lang="en-US" sz="4200" b="1" i="0" u="none" strike="noStrike" kern="1200" cap="none" spc="0" normalizeH="0" baseline="0" noProof="0">
                <a:ln>
                  <a:noFill/>
                </a:ln>
                <a:effectLst/>
                <a:uLnTx/>
                <a:uFillTx/>
                <a:latin typeface="Calibri" panose="020F0502020204030204"/>
                <a:ea typeface="+mn-ea"/>
                <a:cs typeface="+mn-cs"/>
              </a:rPr>
              <a:t>Parent and Family Relations</a:t>
            </a:r>
          </a:p>
          <a:p>
            <a:pPr marL="0" marR="0" lvl="0" indent="0" algn="ctr" defTabSz="1371669" rtl="0" eaLnBrk="1" fontAlgn="auto" latinLnBrk="0" hangingPunct="1">
              <a:lnSpc>
                <a:spcPct val="90000"/>
              </a:lnSpc>
              <a:spcBef>
                <a:spcPts val="1500"/>
              </a:spcBef>
              <a:spcAft>
                <a:spcPts val="0"/>
              </a:spcAft>
              <a:buClrTx/>
              <a:buSzTx/>
              <a:buFont typeface="Arial" panose="020B0604020202020204" pitchFamily="34" charset="0"/>
              <a:buNone/>
              <a:tabLst/>
              <a:defRPr/>
            </a:pPr>
            <a:r>
              <a:rPr kumimoji="0" lang="en-US" sz="4200" b="1" i="0" u="none" strike="noStrike" kern="1200" cap="none" spc="0" normalizeH="0" baseline="0" noProof="0">
                <a:ln>
                  <a:noFill/>
                </a:ln>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parent@ttu.</a:t>
            </a:r>
            <a:r>
              <a:rPr kumimoji="0" lang="en-US" sz="4200" b="1" i="0" u="none" strike="noStrike" kern="1200" cap="none" spc="0" normalizeH="0" baseline="0" noProof="0">
                <a:ln>
                  <a:noFill/>
                </a:ln>
                <a:effectLst/>
                <a:uLnTx/>
                <a:uFillTx/>
                <a:latin typeface="Calibri" panose="020F0502020204030204"/>
                <a:hlinkClick r:id="rId6">
                  <a:extLst>
                    <a:ext uri="{A12FA001-AC4F-418D-AE19-62706E023703}">
                      <ahyp:hlinkClr xmlns:ahyp="http://schemas.microsoft.com/office/drawing/2018/hyperlinkcolor" val="tx"/>
                    </a:ext>
                  </a:extLst>
                </a:hlinkClick>
              </a:rPr>
              <a:t>edu</a:t>
            </a:r>
            <a:endParaRPr lang="en-US" b="1">
              <a:latin typeface="Calibri" panose="020F0502020204030204"/>
            </a:endParaRPr>
          </a:p>
          <a:p>
            <a:pPr marL="0" marR="0" lvl="0" indent="0" algn="ctr" defTabSz="1371669"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b="1"/>
              <a:t>Student Health Services</a:t>
            </a:r>
          </a:p>
          <a:p>
            <a:pPr marL="0" marR="0" lvl="0" indent="0" algn="ctr" defTabSz="1371669" rtl="0" eaLnBrk="1" fontAlgn="auto" latinLnBrk="0" hangingPunct="1">
              <a:lnSpc>
                <a:spcPct val="90000"/>
              </a:lnSpc>
              <a:spcBef>
                <a:spcPts val="1500"/>
              </a:spcBef>
              <a:spcAft>
                <a:spcPts val="0"/>
              </a:spcAft>
              <a:buClrTx/>
              <a:buSzTx/>
              <a:buFont typeface="Arial" panose="020B0604020202020204" pitchFamily="34" charset="0"/>
              <a:buNone/>
              <a:tabLst/>
              <a:defRPr/>
            </a:pPr>
            <a:r>
              <a:rPr lang="en-US" b="1">
                <a:hlinkClick r:id="rId7">
                  <a:extLst>
                    <a:ext uri="{A12FA001-AC4F-418D-AE19-62706E023703}">
                      <ahyp:hlinkClr xmlns:ahyp="http://schemas.microsoft.com/office/drawing/2018/hyperlinkcolor" val="tx"/>
                    </a:ext>
                  </a:extLst>
                </a:hlinkClick>
              </a:rPr>
              <a:t>studenthealthservices@ttuhsc.edu</a:t>
            </a:r>
            <a:endParaRPr lang="en-US" b="1"/>
          </a:p>
        </p:txBody>
      </p:sp>
    </p:spTree>
    <p:extLst>
      <p:ext uri="{BB962C8B-B14F-4D97-AF65-F5344CB8AC3E}">
        <p14:creationId xmlns:p14="http://schemas.microsoft.com/office/powerpoint/2010/main" val="15977032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Custom 8">
      <a:dk1>
        <a:sysClr val="windowText" lastClr="000000"/>
      </a:dk1>
      <a:lt1>
        <a:sysClr val="window" lastClr="FFFFFF"/>
      </a:lt1>
      <a:dk2>
        <a:srgbClr val="C00000"/>
      </a:dk2>
      <a:lt2>
        <a:srgbClr val="E7E6E6"/>
      </a:lt2>
      <a:accent1>
        <a:srgbClr val="C00000"/>
      </a:accent1>
      <a:accent2>
        <a:srgbClr val="FF0000"/>
      </a:accent2>
      <a:accent3>
        <a:srgbClr val="A5A5A5"/>
      </a:accent3>
      <a:accent4>
        <a:srgbClr val="C490AA"/>
      </a:accent4>
      <a:accent5>
        <a:srgbClr val="3F3F3F"/>
      </a:accent5>
      <a:accent6>
        <a:srgbClr val="AEABAB"/>
      </a:accent6>
      <a:hlink>
        <a:srgbClr val="D0CECE"/>
      </a:hlink>
      <a:folHlink>
        <a:srgbClr val="C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cb78acf-9f79-4311-be65-09aa57c3a9c9" xsi:nil="true"/>
    <lcf76f155ced4ddcb4097134ff3c332f xmlns="923a23ed-d79d-4ffa-87bc-a3509c3f15f5">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D13397F3B5F6F488296E000CDEAC546" ma:contentTypeVersion="19" ma:contentTypeDescription="Create a new document." ma:contentTypeScope="" ma:versionID="10d408ddd50822fbe16ddd7f67e94fe7">
  <xsd:schema xmlns:xsd="http://www.w3.org/2001/XMLSchema" xmlns:xs="http://www.w3.org/2001/XMLSchema" xmlns:p="http://schemas.microsoft.com/office/2006/metadata/properties" xmlns:ns2="923a23ed-d79d-4ffa-87bc-a3509c3f15f5" xmlns:ns3="7cb78acf-9f79-4311-be65-09aa57c3a9c9" targetNamespace="http://schemas.microsoft.com/office/2006/metadata/properties" ma:root="true" ma:fieldsID="b6cf4d7fd1b74e66f422544b8dc0ed92" ns2:_="" ns3:_="">
    <xsd:import namespace="923a23ed-d79d-4ffa-87bc-a3509c3f15f5"/>
    <xsd:import namespace="7cb78acf-9f79-4311-be65-09aa57c3a9c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LengthInSecond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3a23ed-d79d-4ffa-87bc-a3509c3f15f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7c65ed7-e385-4001-9a0e-7979134055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cb78acf-9f79-4311-be65-09aa57c3a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26242bc9-04c3-48d7-a096-602d54c80c58}" ma:internalName="TaxCatchAll" ma:showField="CatchAllData" ma:web="7cb78acf-9f79-4311-be65-09aa57c3a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7CC2585-BE29-4333-A293-8F87664519F6}">
  <ds:schemaRefs>
    <ds:schemaRef ds:uri="http://schemas.microsoft.com/sharepoint/v3/contenttype/forms"/>
  </ds:schemaRefs>
</ds:datastoreItem>
</file>

<file path=customXml/itemProps2.xml><?xml version="1.0" encoding="utf-8"?>
<ds:datastoreItem xmlns:ds="http://schemas.openxmlformats.org/officeDocument/2006/customXml" ds:itemID="{B924A6D4-CC78-41BC-89EC-FB917F0A307C}">
  <ds:schemaRefs>
    <ds:schemaRef ds:uri="7cb78acf-9f79-4311-be65-09aa57c3a9c9"/>
    <ds:schemaRef ds:uri="923a23ed-d79d-4ffa-87bc-a3509c3f15f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C7E5223-6C6D-4196-AD3E-84A5CFDA6F1C}">
  <ds:schemaRefs>
    <ds:schemaRef ds:uri="7cb78acf-9f79-4311-be65-09aa57c3a9c9"/>
    <ds:schemaRef ds:uri="923a23ed-d79d-4ffa-87bc-a3509c3f15f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13</Slides>
  <Notes>2</Notes>
  <HiddenSlides>0</HiddenSlides>
  <ScaleCrop>false</ScaleCrop>
  <HeadingPairs>
    <vt:vector size="4" baseType="variant">
      <vt:variant>
        <vt:lpstr>Theme</vt:lpstr>
      </vt:variant>
      <vt:variant>
        <vt:i4>3</vt:i4>
      </vt:variant>
      <vt:variant>
        <vt:lpstr>Slide Titles</vt:lpstr>
      </vt:variant>
      <vt:variant>
        <vt:i4>13</vt:i4>
      </vt:variant>
    </vt:vector>
  </HeadingPairs>
  <TitlesOfParts>
    <vt:vector size="16" baseType="lpstr">
      <vt:lpstr>Office Theme</vt:lpstr>
      <vt:lpstr>1_Office Theme</vt:lpstr>
      <vt:lpstr>2_Office Theme</vt:lpstr>
      <vt:lpstr>Student Health 101: Your guide to care on campus </vt:lpstr>
      <vt:lpstr>Student Health Services: Hours and Location</vt:lpstr>
      <vt:lpstr>Student Health &amp; Wellness Fee</vt:lpstr>
      <vt:lpstr>Convenient Specialty Care</vt:lpstr>
      <vt:lpstr>Billing </vt:lpstr>
      <vt:lpstr>Scheduling is now just a click away…….</vt:lpstr>
      <vt:lpstr>Self-Scheduling</vt:lpstr>
      <vt:lpstr>Exercise Is Medicine (EIM): Fitwell </vt:lpstr>
      <vt:lpstr>Volunteer Opportunities</vt:lpstr>
      <vt:lpstr>Follow us on Instagram  </vt:lpstr>
      <vt:lpstr>We care for the Red Raiders! </vt:lpstr>
      <vt:lpstr>Questions?</vt:lpstr>
      <vt:lpstr>Closing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Fitness and Wellness</dc:title>
  <dc:creator>Brannon, Morgan</dc:creator>
  <cp:revision>1</cp:revision>
  <dcterms:created xsi:type="dcterms:W3CDTF">2006-08-16T00:00:00Z</dcterms:created>
  <dcterms:modified xsi:type="dcterms:W3CDTF">2026-10-16T18:37:00Z</dcterms:modified>
  <dc:identifier>DAGjaEhcuMc</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0x0101003D13397F3B5F6F488296E000CDEAC546</vt:lpwstr>
  </property>
  <property fmtid="{D5CDD505-2E9C-101B-9397-08002B2CF9AE}" pid="3" name="MediaServiceImageTags">
    <vt:lpwstr/>
  </property>
</Properties>
</file>