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 id="2147483676" r:id="rId6"/>
    <p:sldMasterId id="2147483682" r:id="rId7"/>
  </p:sldMasterIdLst>
  <p:notesMasterIdLst>
    <p:notesMasterId r:id="rId33"/>
  </p:notesMasterIdLst>
  <p:sldIdLst>
    <p:sldId id="268" r:id="rId8"/>
    <p:sldId id="391" r:id="rId9"/>
    <p:sldId id="417" r:id="rId10"/>
    <p:sldId id="416" r:id="rId11"/>
    <p:sldId id="412" r:id="rId12"/>
    <p:sldId id="413" r:id="rId13"/>
    <p:sldId id="418" r:id="rId14"/>
    <p:sldId id="414" r:id="rId15"/>
    <p:sldId id="415" r:id="rId16"/>
    <p:sldId id="256" r:id="rId17"/>
    <p:sldId id="257" r:id="rId18"/>
    <p:sldId id="258" r:id="rId19"/>
    <p:sldId id="259" r:id="rId20"/>
    <p:sldId id="406" r:id="rId21"/>
    <p:sldId id="407" r:id="rId22"/>
    <p:sldId id="408" r:id="rId23"/>
    <p:sldId id="409" r:id="rId24"/>
    <p:sldId id="397" r:id="rId25"/>
    <p:sldId id="398" r:id="rId26"/>
    <p:sldId id="399" r:id="rId27"/>
    <p:sldId id="401" r:id="rId28"/>
    <p:sldId id="404" r:id="rId29"/>
    <p:sldId id="405" r:id="rId30"/>
    <p:sldId id="390" r:id="rId31"/>
    <p:sldId id="269" r:id="rId32"/>
  </p:sldIdLst>
  <p:sldSz cx="18288000" cy="10287000"/>
  <p:notesSz cx="6858000" cy="9144000"/>
  <p:embeddedFontLst>
    <p:embeddedFont>
      <p:font typeface="Avenir Next LT Pro" panose="020B0604020202020204" charset="0"/>
      <p:regular r:id="rId34"/>
      <p:bold r:id="rId35"/>
      <p:italic r:id="rId36"/>
      <p:boldItalic r:id="rId37"/>
    </p:embeddedFont>
    <p:embeddedFont>
      <p:font typeface="Open Sans" panose="020B0604020202020204" charset="0"/>
      <p:regular r:id="rId38"/>
      <p:bold r:id="rId39"/>
      <p:italic r:id="rId40"/>
      <p:boldItalic r:id="rId41"/>
    </p:embeddedFont>
    <p:embeddedFont>
      <p:font typeface="Tahoma" panose="020B0604030504040204" pitchFamily="34" charset="0"/>
      <p:regular r:id="rId42"/>
      <p:bold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6D00B3-5525-4C76-8542-37E387354107}" v="43" dt="2026-09-09T15:04:24.603"/>
    <p1510:client id="{9B26672B-3AEC-4AED-B3DE-13B391703848}" v="1348" dt="2026-09-09T16:19:29.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6.fntdata"/><Relationship Id="rId21" Type="http://schemas.openxmlformats.org/officeDocument/2006/relationships/slide" Target="slides/slide14.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3.fntdata"/><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2.fntdata"/><Relationship Id="rId43" Type="http://schemas.openxmlformats.org/officeDocument/2006/relationships/font" Target="fonts/font10.fntdata"/><Relationship Id="rId48"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tson, Connie" userId="f36e5739-13b1-4802-95bd-91b4203ba088" providerId="ADAL" clId="{B511123F-FC21-48FE-BF7A-CB34E32C4AB8}"/>
    <pc:docChg chg="modSld">
      <pc:chgData name="Watson, Connie" userId="f36e5739-13b1-4802-95bd-91b4203ba088" providerId="ADAL" clId="{B511123F-FC21-48FE-BF7A-CB34E32C4AB8}" dt="2026-09-04T19:56:05.806" v="15" actId="20577"/>
      <pc:docMkLst>
        <pc:docMk/>
      </pc:docMkLst>
      <pc:sldChg chg="addSp mod">
        <pc:chgData name="Watson, Connie" userId="f36e5739-13b1-4802-95bd-91b4203ba088" providerId="ADAL" clId="{B511123F-FC21-48FE-BF7A-CB34E32C4AB8}" dt="2026-09-04T19:23:50.174" v="0" actId="22"/>
        <pc:sldMkLst>
          <pc:docMk/>
          <pc:sldMk cId="1597703239" sldId="269"/>
        </pc:sldMkLst>
      </pc:sldChg>
      <pc:sldChg chg="modSp mod">
        <pc:chgData name="Watson, Connie" userId="f36e5739-13b1-4802-95bd-91b4203ba088" providerId="ADAL" clId="{B511123F-FC21-48FE-BF7A-CB34E32C4AB8}" dt="2026-09-04T19:56:05.806" v="15" actId="20577"/>
        <pc:sldMkLst>
          <pc:docMk/>
          <pc:sldMk cId="3919442036" sldId="407"/>
        </pc:sldMkLst>
        <pc:spChg chg="mod">
          <ac:chgData name="Watson, Connie" userId="f36e5739-13b1-4802-95bd-91b4203ba088" providerId="ADAL" clId="{B511123F-FC21-48FE-BF7A-CB34E32C4AB8}" dt="2026-09-04T19:56:05.806" v="15" actId="20577"/>
          <ac:spMkLst>
            <pc:docMk/>
            <pc:sldMk cId="3919442036" sldId="407"/>
            <ac:spMk id="3" creationId="{13AFB0DB-0114-BF06-7B41-2C54D75BCC4F}"/>
          </ac:spMkLst>
        </pc:spChg>
      </pc:sldChg>
    </pc:docChg>
  </pc:docChgLst>
  <pc:docChgLst>
    <pc:chgData name="Self, Christine" userId="7469b40d-c0e5-4438-9ceb-6235ef6ac187" providerId="ADAL" clId="{43EA63FF-5476-425B-84F9-4C8416DF9C13}"/>
    <pc:docChg chg="undo custSel addSld delSld modSld sldOrd delMainMaster">
      <pc:chgData name="Self, Christine" userId="7469b40d-c0e5-4438-9ceb-6235ef6ac187" providerId="ADAL" clId="{43EA63FF-5476-425B-84F9-4C8416DF9C13}" dt="2026-09-09T15:04:24.603" v="1329" actId="20577"/>
      <pc:docMkLst>
        <pc:docMk/>
      </pc:docMkLst>
      <pc:sldChg chg="addSp delSp modSp add del mod">
        <pc:chgData name="Self, Christine" userId="7469b40d-c0e5-4438-9ceb-6235ef6ac187" providerId="ADAL" clId="{43EA63FF-5476-425B-84F9-4C8416DF9C13}" dt="2026-09-09T15:04:24.603" v="1329" actId="20577"/>
        <pc:sldMkLst>
          <pc:docMk/>
          <pc:sldMk cId="0" sldId="256"/>
        </pc:sldMkLst>
        <pc:spChg chg="mod">
          <ac:chgData name="Self, Christine" userId="7469b40d-c0e5-4438-9ceb-6235ef6ac187" providerId="ADAL" clId="{43EA63FF-5476-425B-84F9-4C8416DF9C13}" dt="2026-09-09T15:04:24.603" v="1329" actId="20577"/>
          <ac:spMkLst>
            <pc:docMk/>
            <pc:sldMk cId="0" sldId="256"/>
            <ac:spMk id="8" creationId="{20AC5BB2-2FA5-6834-17D3-060DFD424F04}"/>
          </ac:spMkLst>
        </pc:spChg>
        <pc:picChg chg="add mod">
          <ac:chgData name="Self, Christine" userId="7469b40d-c0e5-4438-9ceb-6235ef6ac187" providerId="ADAL" clId="{43EA63FF-5476-425B-84F9-4C8416DF9C13}" dt="2026-09-04T19:32:50.773" v="574" actId="1076"/>
          <ac:picMkLst>
            <pc:docMk/>
            <pc:sldMk cId="0" sldId="256"/>
            <ac:picMk id="3" creationId="{E37D199C-04AD-F401-8258-AE3CC9241EDF}"/>
          </ac:picMkLst>
        </pc:picChg>
      </pc:sldChg>
      <pc:sldChg chg="addSp delSp modSp add del mod">
        <pc:chgData name="Self, Christine" userId="7469b40d-c0e5-4438-9ceb-6235ef6ac187" providerId="ADAL" clId="{43EA63FF-5476-425B-84F9-4C8416DF9C13}" dt="2026-09-04T19:42:47.393" v="997" actId="22"/>
        <pc:sldMkLst>
          <pc:docMk/>
          <pc:sldMk cId="0" sldId="257"/>
        </pc:sldMkLst>
        <pc:picChg chg="add">
          <ac:chgData name="Self, Christine" userId="7469b40d-c0e5-4438-9ceb-6235ef6ac187" providerId="ADAL" clId="{43EA63FF-5476-425B-84F9-4C8416DF9C13}" dt="2026-09-04T19:42:47.393" v="997" actId="22"/>
          <ac:picMkLst>
            <pc:docMk/>
            <pc:sldMk cId="0" sldId="257"/>
            <ac:picMk id="5" creationId="{199308C5-C446-9247-94FE-A6B70820FBAB}"/>
          </ac:picMkLst>
        </pc:picChg>
      </pc:sldChg>
      <pc:sldChg chg="addSp delSp modSp add del mod">
        <pc:chgData name="Self, Christine" userId="7469b40d-c0e5-4438-9ceb-6235ef6ac187" providerId="ADAL" clId="{43EA63FF-5476-425B-84F9-4C8416DF9C13}" dt="2026-09-04T19:33:39.941" v="586" actId="14100"/>
        <pc:sldMkLst>
          <pc:docMk/>
          <pc:sldMk cId="0" sldId="258"/>
        </pc:sldMkLst>
        <pc:picChg chg="add mod">
          <ac:chgData name="Self, Christine" userId="7469b40d-c0e5-4438-9ceb-6235ef6ac187" providerId="ADAL" clId="{43EA63FF-5476-425B-84F9-4C8416DF9C13}" dt="2026-09-04T19:33:39.941" v="586" actId="14100"/>
          <ac:picMkLst>
            <pc:docMk/>
            <pc:sldMk cId="0" sldId="258"/>
            <ac:picMk id="3" creationId="{665E62EE-5E50-9A5C-1C05-B67991C2F29F}"/>
          </ac:picMkLst>
        </pc:picChg>
      </pc:sldChg>
      <pc:sldChg chg="addSp modSp add mod">
        <pc:chgData name="Self, Christine" userId="7469b40d-c0e5-4438-9ceb-6235ef6ac187" providerId="ADAL" clId="{43EA63FF-5476-425B-84F9-4C8416DF9C13}" dt="2026-09-04T19:34:09.881" v="593" actId="1076"/>
        <pc:sldMkLst>
          <pc:docMk/>
          <pc:sldMk cId="0" sldId="259"/>
        </pc:sldMkLst>
        <pc:spChg chg="add mod">
          <ac:chgData name="Self, Christine" userId="7469b40d-c0e5-4438-9ceb-6235ef6ac187" providerId="ADAL" clId="{43EA63FF-5476-425B-84F9-4C8416DF9C13}" dt="2026-09-04T19:33:59.300" v="589" actId="208"/>
          <ac:spMkLst>
            <pc:docMk/>
            <pc:sldMk cId="0" sldId="259"/>
            <ac:spMk id="2" creationId="{B6DD34CB-6187-6CDA-E15C-F12590AEA92F}"/>
          </ac:spMkLst>
        </pc:spChg>
        <pc:spChg chg="mod">
          <ac:chgData name="Self, Christine" userId="7469b40d-c0e5-4438-9ceb-6235ef6ac187" providerId="ADAL" clId="{43EA63FF-5476-425B-84F9-4C8416DF9C13}" dt="2026-09-04T18:34:47.531" v="56" actId="20577"/>
          <ac:spMkLst>
            <pc:docMk/>
            <pc:sldMk cId="0" sldId="259"/>
            <ac:spMk id="237" creationId="{00000000-0000-0000-0000-000000000000}"/>
          </ac:spMkLst>
        </pc:spChg>
        <pc:picChg chg="add mod">
          <ac:chgData name="Self, Christine" userId="7469b40d-c0e5-4438-9ceb-6235ef6ac187" providerId="ADAL" clId="{43EA63FF-5476-425B-84F9-4C8416DF9C13}" dt="2026-09-04T19:34:09.881" v="593" actId="1076"/>
          <ac:picMkLst>
            <pc:docMk/>
            <pc:sldMk cId="0" sldId="259"/>
            <ac:picMk id="4" creationId="{2E481B66-5D48-5195-337A-A3FA291A90A1}"/>
          </ac:picMkLst>
        </pc:picChg>
      </pc:sldChg>
      <pc:sldChg chg="addSp delSp modSp mod">
        <pc:chgData name="Self, Christine" userId="7469b40d-c0e5-4438-9ceb-6235ef6ac187" providerId="ADAL" clId="{43EA63FF-5476-425B-84F9-4C8416DF9C13}" dt="2026-09-04T19:30:56.264" v="552" actId="1076"/>
        <pc:sldMkLst>
          <pc:docMk/>
          <pc:sldMk cId="3457473571" sldId="268"/>
        </pc:sldMkLst>
        <pc:picChg chg="add mod">
          <ac:chgData name="Self, Christine" userId="7469b40d-c0e5-4438-9ceb-6235ef6ac187" providerId="ADAL" clId="{43EA63FF-5476-425B-84F9-4C8416DF9C13}" dt="2026-09-04T19:30:56.264" v="552" actId="1076"/>
          <ac:picMkLst>
            <pc:docMk/>
            <pc:sldMk cId="3457473571" sldId="268"/>
            <ac:picMk id="6" creationId="{4B956862-0774-07E7-ACB8-E3EBEEC2591D}"/>
          </ac:picMkLst>
        </pc:picChg>
      </pc:sldChg>
      <pc:sldChg chg="delSp mod">
        <pc:chgData name="Self, Christine" userId="7469b40d-c0e5-4438-9ceb-6235ef6ac187" providerId="ADAL" clId="{43EA63FF-5476-425B-84F9-4C8416DF9C13}" dt="2026-09-04T19:42:13.109" v="993" actId="478"/>
        <pc:sldMkLst>
          <pc:docMk/>
          <pc:sldMk cId="1597703239" sldId="269"/>
        </pc:sldMkLst>
      </pc:sldChg>
      <pc:sldChg chg="addSp delSp modSp mod">
        <pc:chgData name="Self, Christine" userId="7469b40d-c0e5-4438-9ceb-6235ef6ac187" providerId="ADAL" clId="{43EA63FF-5476-425B-84F9-4C8416DF9C13}" dt="2026-09-04T19:42:31.535" v="995" actId="22"/>
        <pc:sldMkLst>
          <pc:docMk/>
          <pc:sldMk cId="95458803" sldId="391"/>
        </pc:sldMkLst>
        <pc:picChg chg="add">
          <ac:chgData name="Self, Christine" userId="7469b40d-c0e5-4438-9ceb-6235ef6ac187" providerId="ADAL" clId="{43EA63FF-5476-425B-84F9-4C8416DF9C13}" dt="2026-09-04T19:42:31.535" v="995" actId="22"/>
          <ac:picMkLst>
            <pc:docMk/>
            <pc:sldMk cId="95458803" sldId="391"/>
            <ac:picMk id="9" creationId="{14C19906-6708-56D9-1D55-9F1C555348E4}"/>
          </ac:picMkLst>
        </pc:picChg>
      </pc:sldChg>
      <pc:sldChg chg="addSp modSp mod">
        <pc:chgData name="Self, Christine" userId="7469b40d-c0e5-4438-9ceb-6235ef6ac187" providerId="ADAL" clId="{43EA63FF-5476-425B-84F9-4C8416DF9C13}" dt="2026-09-04T21:13:30.941" v="1023" actId="1076"/>
        <pc:sldMkLst>
          <pc:docMk/>
          <pc:sldMk cId="972399009" sldId="397"/>
        </pc:sldMkLst>
        <pc:spChg chg="add mod ord">
          <ac:chgData name="Self, Christine" userId="7469b40d-c0e5-4438-9ceb-6235ef6ac187" providerId="ADAL" clId="{43EA63FF-5476-425B-84F9-4C8416DF9C13}" dt="2026-09-04T21:12:51.292" v="1017" actId="167"/>
          <ac:spMkLst>
            <pc:docMk/>
            <pc:sldMk cId="972399009" sldId="397"/>
            <ac:spMk id="2" creationId="{4F5C1144-4A1A-B950-CF97-463101290243}"/>
          </ac:spMkLst>
        </pc:spChg>
        <pc:picChg chg="mod">
          <ac:chgData name="Self, Christine" userId="7469b40d-c0e5-4438-9ceb-6235ef6ac187" providerId="ADAL" clId="{43EA63FF-5476-425B-84F9-4C8416DF9C13}" dt="2026-09-04T21:13:30.941" v="1023" actId="1076"/>
          <ac:picMkLst>
            <pc:docMk/>
            <pc:sldMk cId="972399009" sldId="397"/>
            <ac:picMk id="3" creationId="{EF54A50D-6827-5E6B-C4C6-4F8747E7B937}"/>
          </ac:picMkLst>
        </pc:picChg>
        <pc:picChg chg="ord">
          <ac:chgData name="Self, Christine" userId="7469b40d-c0e5-4438-9ceb-6235ef6ac187" providerId="ADAL" clId="{43EA63FF-5476-425B-84F9-4C8416DF9C13}" dt="2026-09-04T21:13:05.757" v="1020" actId="167"/>
          <ac:picMkLst>
            <pc:docMk/>
            <pc:sldMk cId="972399009" sldId="397"/>
            <ac:picMk id="5" creationId="{84CCC55F-99D5-D040-294B-8F886FC1840D}"/>
          </ac:picMkLst>
        </pc:picChg>
        <pc:picChg chg="add">
          <ac:chgData name="Self, Christine" userId="7469b40d-c0e5-4438-9ceb-6235ef6ac187" providerId="ADAL" clId="{43EA63FF-5476-425B-84F9-4C8416DF9C13}" dt="2026-09-04T21:13:22.401" v="1022" actId="22"/>
          <ac:picMkLst>
            <pc:docMk/>
            <pc:sldMk cId="972399009" sldId="397"/>
            <ac:picMk id="7" creationId="{2779DADD-519C-04B7-C941-312C7724FD8F}"/>
          </ac:picMkLst>
        </pc:picChg>
      </pc:sldChg>
      <pc:sldChg chg="addSp delSp modSp mod">
        <pc:chgData name="Self, Christine" userId="7469b40d-c0e5-4438-9ceb-6235ef6ac187" providerId="ADAL" clId="{43EA63FF-5476-425B-84F9-4C8416DF9C13}" dt="2026-09-08T15:28:39.957" v="1032" actId="1076"/>
        <pc:sldMkLst>
          <pc:docMk/>
          <pc:sldMk cId="3181487183" sldId="398"/>
        </pc:sldMkLst>
        <pc:spChg chg="add del mod">
          <ac:chgData name="Self, Christine" userId="7469b40d-c0e5-4438-9ceb-6235ef6ac187" providerId="ADAL" clId="{43EA63FF-5476-425B-84F9-4C8416DF9C13}" dt="2026-09-08T15:28:25.640" v="1029" actId="478"/>
          <ac:spMkLst>
            <pc:docMk/>
            <pc:sldMk cId="3181487183" sldId="398"/>
            <ac:spMk id="6" creationId="{DF84C75C-F296-CED3-B8FB-048F3FA3B77B}"/>
          </ac:spMkLst>
        </pc:spChg>
        <pc:spChg chg="add mod">
          <ac:chgData name="Self, Christine" userId="7469b40d-c0e5-4438-9ceb-6235ef6ac187" providerId="ADAL" clId="{43EA63FF-5476-425B-84F9-4C8416DF9C13}" dt="2026-09-04T19:39:19.977" v="960" actId="208"/>
          <ac:spMkLst>
            <pc:docMk/>
            <pc:sldMk cId="3181487183" sldId="398"/>
            <ac:spMk id="7" creationId="{B91C8792-BA86-EE52-E43C-89411106CBF4}"/>
          </ac:spMkLst>
        </pc:spChg>
        <pc:picChg chg="add mod">
          <ac:chgData name="Self, Christine" userId="7469b40d-c0e5-4438-9ceb-6235ef6ac187" providerId="ADAL" clId="{43EA63FF-5476-425B-84F9-4C8416DF9C13}" dt="2026-09-04T18:41:14.080" v="85" actId="1076"/>
          <ac:picMkLst>
            <pc:docMk/>
            <pc:sldMk cId="3181487183" sldId="398"/>
            <ac:picMk id="4" creationId="{47EBBBD3-33DB-8FE5-6744-3F3D1B13C29C}"/>
          </ac:picMkLst>
        </pc:picChg>
        <pc:picChg chg="add mod">
          <ac:chgData name="Self, Christine" userId="7469b40d-c0e5-4438-9ceb-6235ef6ac187" providerId="ADAL" clId="{43EA63FF-5476-425B-84F9-4C8416DF9C13}" dt="2026-09-08T15:28:39.957" v="1032" actId="1076"/>
          <ac:picMkLst>
            <pc:docMk/>
            <pc:sldMk cId="3181487183" sldId="398"/>
            <ac:picMk id="5" creationId="{092D16F5-9643-7277-1197-2DBCE5E55D24}"/>
          </ac:picMkLst>
        </pc:picChg>
        <pc:picChg chg="add">
          <ac:chgData name="Self, Christine" userId="7469b40d-c0e5-4438-9ceb-6235ef6ac187" providerId="ADAL" clId="{43EA63FF-5476-425B-84F9-4C8416DF9C13}" dt="2026-09-04T19:41:50.786" v="991" actId="22"/>
          <ac:picMkLst>
            <pc:docMk/>
            <pc:sldMk cId="3181487183" sldId="398"/>
            <ac:picMk id="12" creationId="{6B93EEBD-26E2-F5ED-D265-0B640113109E}"/>
          </ac:picMkLst>
        </pc:picChg>
      </pc:sldChg>
      <pc:sldChg chg="addSp delSp modSp mod">
        <pc:chgData name="Self, Christine" userId="7469b40d-c0e5-4438-9ceb-6235ef6ac187" providerId="ADAL" clId="{43EA63FF-5476-425B-84F9-4C8416DF9C13}" dt="2026-09-08T15:31:38.061" v="1043" actId="1076"/>
        <pc:sldMkLst>
          <pc:docMk/>
          <pc:sldMk cId="2484372704" sldId="399"/>
        </pc:sldMkLst>
        <pc:spChg chg="mod">
          <ac:chgData name="Self, Christine" userId="7469b40d-c0e5-4438-9ceb-6235ef6ac187" providerId="ADAL" clId="{43EA63FF-5476-425B-84F9-4C8416DF9C13}" dt="2026-09-04T18:43:49.211" v="116" actId="1076"/>
          <ac:spMkLst>
            <pc:docMk/>
            <pc:sldMk cId="2484372704" sldId="399"/>
            <ac:spMk id="6" creationId="{2EDED48E-4913-1479-C272-8CF7C5742AB5}"/>
          </ac:spMkLst>
        </pc:spChg>
        <pc:spChg chg="add mod">
          <ac:chgData name="Self, Christine" userId="7469b40d-c0e5-4438-9ceb-6235ef6ac187" providerId="ADAL" clId="{43EA63FF-5476-425B-84F9-4C8416DF9C13}" dt="2026-09-04T19:40:10.373" v="970" actId="1076"/>
          <ac:spMkLst>
            <pc:docMk/>
            <pc:sldMk cId="2484372704" sldId="399"/>
            <ac:spMk id="7" creationId="{B34E5CDD-27AC-8B91-9C75-B7BFB5099D45}"/>
          </ac:spMkLst>
        </pc:spChg>
        <pc:picChg chg="add mod">
          <ac:chgData name="Self, Christine" userId="7469b40d-c0e5-4438-9ceb-6235ef6ac187" providerId="ADAL" clId="{43EA63FF-5476-425B-84F9-4C8416DF9C13}" dt="2026-09-04T18:43:54.096" v="118" actId="14100"/>
          <ac:picMkLst>
            <pc:docMk/>
            <pc:sldMk cId="2484372704" sldId="399"/>
            <ac:picMk id="4" creationId="{79BF0D69-67C3-21E9-FD86-FE8C1694BBF1}"/>
          </ac:picMkLst>
        </pc:picChg>
        <pc:picChg chg="add mod">
          <ac:chgData name="Self, Christine" userId="7469b40d-c0e5-4438-9ceb-6235ef6ac187" providerId="ADAL" clId="{43EA63FF-5476-425B-84F9-4C8416DF9C13}" dt="2026-09-08T15:31:38.061" v="1043" actId="1076"/>
          <ac:picMkLst>
            <pc:docMk/>
            <pc:sldMk cId="2484372704" sldId="399"/>
            <ac:picMk id="5" creationId="{F8FCF8FD-26FA-8943-CCA4-9225804FDB62}"/>
          </ac:picMkLst>
        </pc:picChg>
        <pc:picChg chg="add">
          <ac:chgData name="Self, Christine" userId="7469b40d-c0e5-4438-9ceb-6235ef6ac187" providerId="ADAL" clId="{43EA63FF-5476-425B-84F9-4C8416DF9C13}" dt="2026-09-04T19:41:47.267" v="989" actId="22"/>
          <ac:picMkLst>
            <pc:docMk/>
            <pc:sldMk cId="2484372704" sldId="399"/>
            <ac:picMk id="16" creationId="{B9EFC28B-B643-CE56-7869-A55098D62B9D}"/>
          </ac:picMkLst>
        </pc:picChg>
      </pc:sldChg>
      <pc:sldChg chg="addSp delSp modSp mod">
        <pc:chgData name="Self, Christine" userId="7469b40d-c0e5-4438-9ceb-6235ef6ac187" providerId="ADAL" clId="{43EA63FF-5476-425B-84F9-4C8416DF9C13}" dt="2026-09-08T15:31:57.761" v="1044" actId="1076"/>
        <pc:sldMkLst>
          <pc:docMk/>
          <pc:sldMk cId="323894139" sldId="401"/>
        </pc:sldMkLst>
        <pc:spChg chg="add del mod">
          <ac:chgData name="Self, Christine" userId="7469b40d-c0e5-4438-9ceb-6235ef6ac187" providerId="ADAL" clId="{43EA63FF-5476-425B-84F9-4C8416DF9C13}" dt="2026-09-08T15:29:41.104" v="1033" actId="478"/>
          <ac:spMkLst>
            <pc:docMk/>
            <pc:sldMk cId="323894139" sldId="401"/>
            <ac:spMk id="2" creationId="{7A0AD0EB-79CF-6386-B0D5-95EBF7D95D50}"/>
          </ac:spMkLst>
        </pc:spChg>
        <pc:spChg chg="add mod">
          <ac:chgData name="Self, Christine" userId="7469b40d-c0e5-4438-9ceb-6235ef6ac187" providerId="ADAL" clId="{43EA63FF-5476-425B-84F9-4C8416DF9C13}" dt="2026-09-04T19:40:48.355" v="978" actId="207"/>
          <ac:spMkLst>
            <pc:docMk/>
            <pc:sldMk cId="323894139" sldId="401"/>
            <ac:spMk id="3" creationId="{D1D7C4BB-4FF3-D261-4E11-D7ABF19EBBE2}"/>
          </ac:spMkLst>
        </pc:spChg>
        <pc:spChg chg="mod">
          <ac:chgData name="Self, Christine" userId="7469b40d-c0e5-4438-9ceb-6235ef6ac187" providerId="ADAL" clId="{43EA63FF-5476-425B-84F9-4C8416DF9C13}" dt="2026-09-04T18:48:09.298" v="139" actId="20577"/>
          <ac:spMkLst>
            <pc:docMk/>
            <pc:sldMk cId="323894139" sldId="401"/>
            <ac:spMk id="6" creationId="{84A2CFF7-D09E-CDF5-50EF-403DB0B5B8ED}"/>
          </ac:spMkLst>
        </pc:spChg>
        <pc:picChg chg="mod">
          <ac:chgData name="Self, Christine" userId="7469b40d-c0e5-4438-9ceb-6235ef6ac187" providerId="ADAL" clId="{43EA63FF-5476-425B-84F9-4C8416DF9C13}" dt="2026-09-04T18:56:09.742" v="243" actId="1076"/>
          <ac:picMkLst>
            <pc:docMk/>
            <pc:sldMk cId="323894139" sldId="401"/>
            <ac:picMk id="4" creationId="{C998A762-3326-DC42-8E84-0B946A168F81}"/>
          </ac:picMkLst>
        </pc:picChg>
        <pc:picChg chg="add mod">
          <ac:chgData name="Self, Christine" userId="7469b40d-c0e5-4438-9ceb-6235ef6ac187" providerId="ADAL" clId="{43EA63FF-5476-425B-84F9-4C8416DF9C13}" dt="2026-09-04T19:41:03.531" v="982" actId="1076"/>
          <ac:picMkLst>
            <pc:docMk/>
            <pc:sldMk cId="323894139" sldId="401"/>
            <ac:picMk id="8" creationId="{3E9A4606-56DC-D229-7A56-901A2546E163}"/>
          </ac:picMkLst>
        </pc:picChg>
        <pc:picChg chg="add mod">
          <ac:chgData name="Self, Christine" userId="7469b40d-c0e5-4438-9ceb-6235ef6ac187" providerId="ADAL" clId="{43EA63FF-5476-425B-84F9-4C8416DF9C13}" dt="2026-09-08T15:31:57.761" v="1044" actId="1076"/>
          <ac:picMkLst>
            <pc:docMk/>
            <pc:sldMk cId="323894139" sldId="401"/>
            <ac:picMk id="9" creationId="{6C013E44-9470-8D59-1D99-3079490A9F72}"/>
          </ac:picMkLst>
        </pc:picChg>
      </pc:sldChg>
      <pc:sldChg chg="addSp delSp modSp mod">
        <pc:chgData name="Self, Christine" userId="7469b40d-c0e5-4438-9ceb-6235ef6ac187" providerId="ADAL" clId="{43EA63FF-5476-425B-84F9-4C8416DF9C13}" dt="2026-09-08T15:32:06.015" v="1045" actId="1076"/>
        <pc:sldMkLst>
          <pc:docMk/>
          <pc:sldMk cId="3074940051" sldId="404"/>
        </pc:sldMkLst>
        <pc:spChg chg="add del mod">
          <ac:chgData name="Self, Christine" userId="7469b40d-c0e5-4438-9ceb-6235ef6ac187" providerId="ADAL" clId="{43EA63FF-5476-425B-84F9-4C8416DF9C13}" dt="2026-09-08T15:30:12.829" v="1038" actId="478"/>
          <ac:spMkLst>
            <pc:docMk/>
            <pc:sldMk cId="3074940051" sldId="404"/>
            <ac:spMk id="8" creationId="{DDC2989C-2D25-2679-59A2-F8D94B9F4E1A}"/>
          </ac:spMkLst>
        </pc:spChg>
        <pc:spChg chg="add mod">
          <ac:chgData name="Self, Christine" userId="7469b40d-c0e5-4438-9ceb-6235ef6ac187" providerId="ADAL" clId="{43EA63FF-5476-425B-84F9-4C8416DF9C13}" dt="2026-09-04T19:41:31.989" v="986" actId="208"/>
          <ac:spMkLst>
            <pc:docMk/>
            <pc:sldMk cId="3074940051" sldId="404"/>
            <ac:spMk id="9" creationId="{F894A464-69F9-A36D-FF28-9876CAB5EA3A}"/>
          </ac:spMkLst>
        </pc:spChg>
        <pc:picChg chg="add mod">
          <ac:chgData name="Self, Christine" userId="7469b40d-c0e5-4438-9ceb-6235ef6ac187" providerId="ADAL" clId="{43EA63FF-5476-425B-84F9-4C8416DF9C13}" dt="2026-09-08T15:32:06.015" v="1045" actId="1076"/>
          <ac:picMkLst>
            <pc:docMk/>
            <pc:sldMk cId="3074940051" sldId="404"/>
            <ac:picMk id="3" creationId="{750B1452-086B-B092-5E82-0789D9AAF5DF}"/>
          </ac:picMkLst>
        </pc:picChg>
        <pc:picChg chg="add mod modCrop">
          <ac:chgData name="Self, Christine" userId="7469b40d-c0e5-4438-9ceb-6235ef6ac187" providerId="ADAL" clId="{43EA63FF-5476-425B-84F9-4C8416DF9C13}" dt="2026-09-04T18:45:23.169" v="123" actId="1076"/>
          <ac:picMkLst>
            <pc:docMk/>
            <pc:sldMk cId="3074940051" sldId="404"/>
            <ac:picMk id="4" creationId="{724C9437-2577-B955-A62F-A328413B1685}"/>
          </ac:picMkLst>
        </pc:picChg>
        <pc:picChg chg="add">
          <ac:chgData name="Self, Christine" userId="7469b40d-c0e5-4438-9ceb-6235ef6ac187" providerId="ADAL" clId="{43EA63FF-5476-425B-84F9-4C8416DF9C13}" dt="2026-09-04T19:41:39.837" v="987" actId="22"/>
          <ac:picMkLst>
            <pc:docMk/>
            <pc:sldMk cId="3074940051" sldId="404"/>
            <ac:picMk id="11" creationId="{9E41C604-6DAA-87CA-6565-3D97CCF04546}"/>
          </ac:picMkLst>
        </pc:picChg>
      </pc:sldChg>
      <pc:sldChg chg="addSp delSp modSp mod">
        <pc:chgData name="Self, Christine" userId="7469b40d-c0e5-4438-9ceb-6235ef6ac187" providerId="ADAL" clId="{43EA63FF-5476-425B-84F9-4C8416DF9C13}" dt="2026-09-04T18:55:43.828" v="242" actId="20577"/>
        <pc:sldMkLst>
          <pc:docMk/>
          <pc:sldMk cId="3113398" sldId="405"/>
        </pc:sldMkLst>
        <pc:spChg chg="mod">
          <ac:chgData name="Self, Christine" userId="7469b40d-c0e5-4438-9ceb-6235ef6ac187" providerId="ADAL" clId="{43EA63FF-5476-425B-84F9-4C8416DF9C13}" dt="2026-09-04T18:55:43.828" v="242" actId="20577"/>
          <ac:spMkLst>
            <pc:docMk/>
            <pc:sldMk cId="3113398" sldId="405"/>
            <ac:spMk id="7" creationId="{86886724-E94B-4EDF-7851-6D5425379F6D}"/>
          </ac:spMkLst>
        </pc:spChg>
        <pc:picChg chg="add mod">
          <ac:chgData name="Self, Christine" userId="7469b40d-c0e5-4438-9ceb-6235ef6ac187" providerId="ADAL" clId="{43EA63FF-5476-425B-84F9-4C8416DF9C13}" dt="2026-09-04T18:50:48.310" v="166" actId="1076"/>
          <ac:picMkLst>
            <pc:docMk/>
            <pc:sldMk cId="3113398" sldId="405"/>
            <ac:picMk id="3" creationId="{70F8A6B3-29D1-49CC-91E4-486C54A3240B}"/>
          </ac:picMkLst>
        </pc:picChg>
        <pc:picChg chg="add mod">
          <ac:chgData name="Self, Christine" userId="7469b40d-c0e5-4438-9ceb-6235ef6ac187" providerId="ADAL" clId="{43EA63FF-5476-425B-84F9-4C8416DF9C13}" dt="2026-09-04T18:51:56.902" v="172" actId="14100"/>
          <ac:picMkLst>
            <pc:docMk/>
            <pc:sldMk cId="3113398" sldId="405"/>
            <ac:picMk id="8" creationId="{BFD38299-1BFB-DA86-B7A0-823AE6B5BB9A}"/>
          </ac:picMkLst>
        </pc:picChg>
        <pc:picChg chg="add mod">
          <ac:chgData name="Self, Christine" userId="7469b40d-c0e5-4438-9ceb-6235ef6ac187" providerId="ADAL" clId="{43EA63FF-5476-425B-84F9-4C8416DF9C13}" dt="2026-09-04T18:54:07.262" v="176" actId="1076"/>
          <ac:picMkLst>
            <pc:docMk/>
            <pc:sldMk cId="3113398" sldId="405"/>
            <ac:picMk id="11" creationId="{8A97AC2C-E1B3-D5AF-1D77-B3B0CE26D968}"/>
          </ac:picMkLst>
        </pc:picChg>
      </pc:sldChg>
      <pc:sldChg chg="addSp delSp modSp mod">
        <pc:chgData name="Self, Christine" userId="7469b40d-c0e5-4438-9ceb-6235ef6ac187" providerId="ADAL" clId="{43EA63FF-5476-425B-84F9-4C8416DF9C13}" dt="2026-09-04T19:34:27.080" v="596" actId="1076"/>
        <pc:sldMkLst>
          <pc:docMk/>
          <pc:sldMk cId="661315281" sldId="406"/>
        </pc:sldMkLst>
        <pc:picChg chg="add mod">
          <ac:chgData name="Self, Christine" userId="7469b40d-c0e5-4438-9ceb-6235ef6ac187" providerId="ADAL" clId="{43EA63FF-5476-425B-84F9-4C8416DF9C13}" dt="2026-09-04T19:34:27.080" v="596" actId="1076"/>
          <ac:picMkLst>
            <pc:docMk/>
            <pc:sldMk cId="661315281" sldId="406"/>
            <ac:picMk id="3" creationId="{90529113-66E8-2659-932F-8A252822901D}"/>
          </ac:picMkLst>
        </pc:picChg>
      </pc:sldChg>
      <pc:sldChg chg="addSp delSp modSp mod">
        <pc:chgData name="Self, Christine" userId="7469b40d-c0e5-4438-9ceb-6235ef6ac187" providerId="ADAL" clId="{43EA63FF-5476-425B-84F9-4C8416DF9C13}" dt="2026-09-04T21:28:47.478" v="1025" actId="6549"/>
        <pc:sldMkLst>
          <pc:docMk/>
          <pc:sldMk cId="3919442036" sldId="407"/>
        </pc:sldMkLst>
        <pc:spChg chg="add mod">
          <ac:chgData name="Self, Christine" userId="7469b40d-c0e5-4438-9ceb-6235ef6ac187" providerId="ADAL" clId="{43EA63FF-5476-425B-84F9-4C8416DF9C13}" dt="2026-09-04T19:38:18.135" v="945" actId="208"/>
          <ac:spMkLst>
            <pc:docMk/>
            <pc:sldMk cId="3919442036" sldId="407"/>
            <ac:spMk id="2" creationId="{EB8E1DDA-4F1D-6294-8A77-F35B8CD1B731}"/>
          </ac:spMkLst>
        </pc:spChg>
        <pc:spChg chg="mod">
          <ac:chgData name="Self, Christine" userId="7469b40d-c0e5-4438-9ceb-6235ef6ac187" providerId="ADAL" clId="{43EA63FF-5476-425B-84F9-4C8416DF9C13}" dt="2026-09-04T21:28:47.478" v="1025" actId="6549"/>
          <ac:spMkLst>
            <pc:docMk/>
            <pc:sldMk cId="3919442036" sldId="407"/>
            <ac:spMk id="3" creationId="{13AFB0DB-0114-BF06-7B41-2C54D75BCC4F}"/>
          </ac:spMkLst>
        </pc:spChg>
        <pc:picChg chg="add">
          <ac:chgData name="Self, Christine" userId="7469b40d-c0e5-4438-9ceb-6235ef6ac187" providerId="ADAL" clId="{43EA63FF-5476-425B-84F9-4C8416DF9C13}" dt="2026-09-04T19:43:03.241" v="999" actId="22"/>
          <ac:picMkLst>
            <pc:docMk/>
            <pc:sldMk cId="3919442036" sldId="407"/>
            <ac:picMk id="8" creationId="{47EA543B-23DC-063A-B73D-314847C7155C}"/>
          </ac:picMkLst>
        </pc:picChg>
        <pc:picChg chg="add mod">
          <ac:chgData name="Self, Christine" userId="7469b40d-c0e5-4438-9ceb-6235ef6ac187" providerId="ADAL" clId="{43EA63FF-5476-425B-84F9-4C8416DF9C13}" dt="2026-09-04T21:10:28.215" v="1007" actId="1076"/>
          <ac:picMkLst>
            <pc:docMk/>
            <pc:sldMk cId="3919442036" sldId="407"/>
            <ac:picMk id="10" creationId="{71B9F3D8-9F50-29A1-0046-32780D9D1385}"/>
          </ac:picMkLst>
        </pc:picChg>
        <pc:picChg chg="add mod">
          <ac:chgData name="Self, Christine" userId="7469b40d-c0e5-4438-9ceb-6235ef6ac187" providerId="ADAL" clId="{43EA63FF-5476-425B-84F9-4C8416DF9C13}" dt="2026-09-04T21:10:32.493" v="1008" actId="1076"/>
          <ac:picMkLst>
            <pc:docMk/>
            <pc:sldMk cId="3919442036" sldId="407"/>
            <ac:picMk id="12" creationId="{14BAE8D5-6D11-9900-EB8A-42ED4F3E1BFA}"/>
          </ac:picMkLst>
        </pc:picChg>
      </pc:sldChg>
      <pc:sldChg chg="addSp delSp modSp mod">
        <pc:chgData name="Self, Christine" userId="7469b40d-c0e5-4438-9ceb-6235ef6ac187" providerId="ADAL" clId="{43EA63FF-5476-425B-84F9-4C8416DF9C13}" dt="2026-09-04T19:38:45.911" v="952" actId="1076"/>
        <pc:sldMkLst>
          <pc:docMk/>
          <pc:sldMk cId="3873473486" sldId="408"/>
        </pc:sldMkLst>
        <pc:spChg chg="mod">
          <ac:chgData name="Self, Christine" userId="7469b40d-c0e5-4438-9ceb-6235ef6ac187" providerId="ADAL" clId="{43EA63FF-5476-425B-84F9-4C8416DF9C13}" dt="2026-09-04T18:35:49.115" v="74" actId="5793"/>
          <ac:spMkLst>
            <pc:docMk/>
            <pc:sldMk cId="3873473486" sldId="408"/>
            <ac:spMk id="2" creationId="{76C3E887-01BA-D4DD-F848-6CD5AD2C152D}"/>
          </ac:spMkLst>
        </pc:spChg>
        <pc:picChg chg="add mod">
          <ac:chgData name="Self, Christine" userId="7469b40d-c0e5-4438-9ceb-6235ef6ac187" providerId="ADAL" clId="{43EA63FF-5476-425B-84F9-4C8416DF9C13}" dt="2026-09-04T19:38:45.911" v="952" actId="1076"/>
          <ac:picMkLst>
            <pc:docMk/>
            <pc:sldMk cId="3873473486" sldId="408"/>
            <ac:picMk id="11" creationId="{F621C2D1-D3CC-9889-F6AB-53311953112A}"/>
          </ac:picMkLst>
        </pc:picChg>
      </pc:sldChg>
      <pc:sldChg chg="addSp delSp modSp mod">
        <pc:chgData name="Self, Christine" userId="7469b40d-c0e5-4438-9ceb-6235ef6ac187" providerId="ADAL" clId="{43EA63FF-5476-425B-84F9-4C8416DF9C13}" dt="2026-09-08T15:27:21.411" v="1028" actId="1076"/>
        <pc:sldMkLst>
          <pc:docMk/>
          <pc:sldMk cId="2554020752" sldId="409"/>
        </pc:sldMkLst>
        <pc:spChg chg="mod">
          <ac:chgData name="Self, Christine" userId="7469b40d-c0e5-4438-9ceb-6235ef6ac187" providerId="ADAL" clId="{43EA63FF-5476-425B-84F9-4C8416DF9C13}" dt="2026-09-04T18:36:22.514" v="81" actId="20577"/>
          <ac:spMkLst>
            <pc:docMk/>
            <pc:sldMk cId="2554020752" sldId="409"/>
            <ac:spMk id="3" creationId="{66D0FD8E-5D6A-67C4-1CC1-A26E7A06E90F}"/>
          </ac:spMkLst>
        </pc:spChg>
        <pc:picChg chg="add mod">
          <ac:chgData name="Self, Christine" userId="7469b40d-c0e5-4438-9ceb-6235ef6ac187" providerId="ADAL" clId="{43EA63FF-5476-425B-84F9-4C8416DF9C13}" dt="2026-09-04T19:39:04.579" v="957" actId="1076"/>
          <ac:picMkLst>
            <pc:docMk/>
            <pc:sldMk cId="2554020752" sldId="409"/>
            <ac:picMk id="4" creationId="{3BFCB7D6-DA10-EED0-51F2-7D1B383CCFCF}"/>
          </ac:picMkLst>
        </pc:picChg>
        <pc:picChg chg="add mod">
          <ac:chgData name="Self, Christine" userId="7469b40d-c0e5-4438-9ceb-6235ef6ac187" providerId="ADAL" clId="{43EA63FF-5476-425B-84F9-4C8416DF9C13}" dt="2026-09-08T15:27:21.411" v="1028" actId="1076"/>
          <ac:picMkLst>
            <pc:docMk/>
            <pc:sldMk cId="2554020752" sldId="409"/>
            <ac:picMk id="6" creationId="{DD1A7CB5-FDBB-C9E3-9D25-5147CEE962D7}"/>
          </ac:picMkLst>
        </pc:picChg>
        <pc:picChg chg="add mod">
          <ac:chgData name="Self, Christine" userId="7469b40d-c0e5-4438-9ceb-6235ef6ac187" providerId="ADAL" clId="{43EA63FF-5476-425B-84F9-4C8416DF9C13}" dt="2026-09-04T21:12:16.800" v="1011" actId="14100"/>
          <ac:picMkLst>
            <pc:docMk/>
            <pc:sldMk cId="2554020752" sldId="409"/>
            <ac:picMk id="10" creationId="{A0B28C17-A777-AEF7-B06E-B49DFBBB8FB7}"/>
          </ac:picMkLst>
        </pc:picChg>
      </pc:sldChg>
      <pc:sldChg chg="addSp delSp modSp new mod">
        <pc:chgData name="Self, Christine" userId="7469b40d-c0e5-4438-9ceb-6235ef6ac187" providerId="ADAL" clId="{43EA63FF-5476-425B-84F9-4C8416DF9C13}" dt="2026-09-04T18:32:26.170" v="18" actId="14100"/>
        <pc:sldMkLst>
          <pc:docMk/>
          <pc:sldMk cId="2869932491" sldId="412"/>
        </pc:sldMkLst>
        <pc:picChg chg="add mod ord">
          <ac:chgData name="Self, Christine" userId="7469b40d-c0e5-4438-9ceb-6235ef6ac187" providerId="ADAL" clId="{43EA63FF-5476-425B-84F9-4C8416DF9C13}" dt="2026-09-04T18:32:26.170" v="18" actId="14100"/>
          <ac:picMkLst>
            <pc:docMk/>
            <pc:sldMk cId="2869932491" sldId="412"/>
            <ac:picMk id="5" creationId="{269CF1B2-8204-F8BF-4E82-9519CEDD1D6C}"/>
          </ac:picMkLst>
        </pc:picChg>
      </pc:sldChg>
      <pc:sldChg chg="addSp delSp modSp new add del mod">
        <pc:chgData name="Self, Christine" userId="7469b40d-c0e5-4438-9ceb-6235ef6ac187" providerId="ADAL" clId="{43EA63FF-5476-425B-84F9-4C8416DF9C13}" dt="2026-09-04T19:29:17.321" v="548" actId="931"/>
        <pc:sldMkLst>
          <pc:docMk/>
          <pc:sldMk cId="2066705112" sldId="413"/>
        </pc:sldMkLst>
        <pc:picChg chg="add mod">
          <ac:chgData name="Self, Christine" userId="7469b40d-c0e5-4438-9ceb-6235ef6ac187" providerId="ADAL" clId="{43EA63FF-5476-425B-84F9-4C8416DF9C13}" dt="2026-09-04T19:29:17.321" v="548" actId="931"/>
          <ac:picMkLst>
            <pc:docMk/>
            <pc:sldMk cId="2066705112" sldId="413"/>
            <ac:picMk id="7" creationId="{4E371565-9931-EF17-4116-30B1A6D71942}"/>
          </ac:picMkLst>
        </pc:picChg>
      </pc:sldChg>
      <pc:sldChg chg="addSp delSp modSp new mod">
        <pc:chgData name="Self, Christine" userId="7469b40d-c0e5-4438-9ceb-6235ef6ac187" providerId="ADAL" clId="{43EA63FF-5476-425B-84F9-4C8416DF9C13}" dt="2026-09-04T18:32:54.331" v="24" actId="931"/>
        <pc:sldMkLst>
          <pc:docMk/>
          <pc:sldMk cId="1295523741" sldId="414"/>
        </pc:sldMkLst>
        <pc:picChg chg="add mod">
          <ac:chgData name="Self, Christine" userId="7469b40d-c0e5-4438-9ceb-6235ef6ac187" providerId="ADAL" clId="{43EA63FF-5476-425B-84F9-4C8416DF9C13}" dt="2026-09-04T18:32:54.331" v="24" actId="931"/>
          <ac:picMkLst>
            <pc:docMk/>
            <pc:sldMk cId="1295523741" sldId="414"/>
            <ac:picMk id="5" creationId="{C196817D-1F1F-01BE-478D-7371DD2842DF}"/>
          </ac:picMkLst>
        </pc:picChg>
      </pc:sldChg>
      <pc:sldChg chg="addSp delSp modSp new mod">
        <pc:chgData name="Self, Christine" userId="7469b40d-c0e5-4438-9ceb-6235ef6ac187" providerId="ADAL" clId="{43EA63FF-5476-425B-84F9-4C8416DF9C13}" dt="2026-09-04T18:33:06.133" v="27" actId="931"/>
        <pc:sldMkLst>
          <pc:docMk/>
          <pc:sldMk cId="1021568477" sldId="415"/>
        </pc:sldMkLst>
        <pc:picChg chg="add mod">
          <ac:chgData name="Self, Christine" userId="7469b40d-c0e5-4438-9ceb-6235ef6ac187" providerId="ADAL" clId="{43EA63FF-5476-425B-84F9-4C8416DF9C13}" dt="2026-09-04T18:33:06.133" v="27" actId="931"/>
          <ac:picMkLst>
            <pc:docMk/>
            <pc:sldMk cId="1021568477" sldId="415"/>
            <ac:picMk id="5" creationId="{6AABC29B-DA22-4DE5-1624-5DA57C1EB2B2}"/>
          </ac:picMkLst>
        </pc:picChg>
      </pc:sldChg>
      <pc:sldChg chg="addSp delSp modSp add mod">
        <pc:chgData name="Self, Christine" userId="7469b40d-c0e5-4438-9ceb-6235ef6ac187" providerId="ADAL" clId="{43EA63FF-5476-425B-84F9-4C8416DF9C13}" dt="2026-09-04T19:28:02.531" v="544" actId="931"/>
        <pc:sldMkLst>
          <pc:docMk/>
          <pc:sldMk cId="4236845506" sldId="416"/>
        </pc:sldMkLst>
        <pc:picChg chg="add mod">
          <ac:chgData name="Self, Christine" userId="7469b40d-c0e5-4438-9ceb-6235ef6ac187" providerId="ADAL" clId="{43EA63FF-5476-425B-84F9-4C8416DF9C13}" dt="2026-09-04T19:28:02.531" v="544" actId="931"/>
          <ac:picMkLst>
            <pc:docMk/>
            <pc:sldMk cId="4236845506" sldId="416"/>
            <ac:picMk id="6" creationId="{EDF11FF7-0ADC-54C2-A54C-BED2C49AB604}"/>
          </ac:picMkLst>
        </pc:picChg>
      </pc:sldChg>
      <pc:sldChg chg="addSp delSp modSp new mod setBg">
        <pc:chgData name="Self, Christine" userId="7469b40d-c0e5-4438-9ceb-6235ef6ac187" providerId="ADAL" clId="{43EA63FF-5476-425B-84F9-4C8416DF9C13}" dt="2026-09-04T19:32:17.007" v="568" actId="1076"/>
        <pc:sldMkLst>
          <pc:docMk/>
          <pc:sldMk cId="1980577546" sldId="417"/>
        </pc:sldMkLst>
        <pc:spChg chg="mod">
          <ac:chgData name="Self, Christine" userId="7469b40d-c0e5-4438-9ceb-6235ef6ac187" providerId="ADAL" clId="{43EA63FF-5476-425B-84F9-4C8416DF9C13}" dt="2026-09-04T19:31:55.441" v="562" actId="404"/>
          <ac:spMkLst>
            <pc:docMk/>
            <pc:sldMk cId="1980577546" sldId="417"/>
            <ac:spMk id="2" creationId="{72A5F30D-7F7D-4F51-63DE-A631CE641950}"/>
          </ac:spMkLst>
        </pc:spChg>
        <pc:spChg chg="add">
          <ac:chgData name="Self, Christine" userId="7469b40d-c0e5-4438-9ceb-6235ef6ac187" providerId="ADAL" clId="{43EA63FF-5476-425B-84F9-4C8416DF9C13}" dt="2026-09-04T19:02:12.313" v="535" actId="26606"/>
          <ac:spMkLst>
            <pc:docMk/>
            <pc:sldMk cId="1980577546" sldId="417"/>
            <ac:spMk id="9" creationId="{2659FDB4-FCBE-4A89-B46D-43D4FA54464D}"/>
          </ac:spMkLst>
        </pc:spChg>
        <pc:graphicFrameChg chg="add mod">
          <ac:chgData name="Self, Christine" userId="7469b40d-c0e5-4438-9ceb-6235ef6ac187" providerId="ADAL" clId="{43EA63FF-5476-425B-84F9-4C8416DF9C13}" dt="2026-09-04T19:29:35.035" v="549" actId="113"/>
          <ac:graphicFrameMkLst>
            <pc:docMk/>
            <pc:sldMk cId="1980577546" sldId="417"/>
            <ac:graphicFrameMk id="5" creationId="{ADF94CA7-E81E-AB5B-D454-D9CB7EE371DF}"/>
          </ac:graphicFrameMkLst>
        </pc:graphicFrameChg>
        <pc:picChg chg="add mod">
          <ac:chgData name="Self, Christine" userId="7469b40d-c0e5-4438-9ceb-6235ef6ac187" providerId="ADAL" clId="{43EA63FF-5476-425B-84F9-4C8416DF9C13}" dt="2026-09-04T19:32:17.007" v="568" actId="1076"/>
          <ac:picMkLst>
            <pc:docMk/>
            <pc:sldMk cId="1980577546" sldId="417"/>
            <ac:picMk id="6" creationId="{DB64A0F2-DDD4-7A26-A5AD-8878A64BAF72}"/>
          </ac:picMkLst>
        </pc:picChg>
        <pc:cxnChg chg="add">
          <ac:chgData name="Self, Christine" userId="7469b40d-c0e5-4438-9ceb-6235ef6ac187" providerId="ADAL" clId="{43EA63FF-5476-425B-84F9-4C8416DF9C13}" dt="2026-09-04T19:02:12.313" v="535" actId="26606"/>
          <ac:cxnSpMkLst>
            <pc:docMk/>
            <pc:sldMk cId="1980577546" sldId="417"/>
            <ac:cxnSpMk id="11" creationId="{C8F51B3F-8331-4E4A-AE96-D47B1006EEAD}"/>
          </ac:cxnSpMkLst>
        </pc:cxnChg>
      </pc:sldChg>
      <pc:sldChg chg="add del">
        <pc:chgData name="Self, Christine" userId="7469b40d-c0e5-4438-9ceb-6235ef6ac187" providerId="ADAL" clId="{43EA63FF-5476-425B-84F9-4C8416DF9C13}" dt="2026-09-08T16:38:16.214" v="1047" actId="2890"/>
        <pc:sldMkLst>
          <pc:docMk/>
          <pc:sldMk cId="768545551" sldId="418"/>
        </pc:sldMkLst>
      </pc:sldChg>
      <pc:sldChg chg="addSp delSp modSp add mod ord">
        <pc:chgData name="Self, Christine" userId="7469b40d-c0e5-4438-9ceb-6235ef6ac187" providerId="ADAL" clId="{43EA63FF-5476-425B-84F9-4C8416DF9C13}" dt="2026-09-08T16:55:39.313" v="1291" actId="20577"/>
        <pc:sldMkLst>
          <pc:docMk/>
          <pc:sldMk cId="1460956007" sldId="418"/>
        </pc:sldMkLst>
        <pc:spChg chg="mod">
          <ac:chgData name="Self, Christine" userId="7469b40d-c0e5-4438-9ceb-6235ef6ac187" providerId="ADAL" clId="{43EA63FF-5476-425B-84F9-4C8416DF9C13}" dt="2026-09-08T16:52:14.892" v="1225" actId="14100"/>
          <ac:spMkLst>
            <pc:docMk/>
            <pc:sldMk cId="1460956007" sldId="418"/>
            <ac:spMk id="2" creationId="{74B1A251-B314-F47F-7BB7-C91B4EE37EDE}"/>
          </ac:spMkLst>
        </pc:spChg>
        <pc:spChg chg="add mod">
          <ac:chgData name="Self, Christine" userId="7469b40d-c0e5-4438-9ceb-6235ef6ac187" providerId="ADAL" clId="{43EA63FF-5476-425B-84F9-4C8416DF9C13}" dt="2026-09-08T16:55:39.313" v="1291" actId="20577"/>
          <ac:spMkLst>
            <pc:docMk/>
            <pc:sldMk cId="1460956007" sldId="418"/>
            <ac:spMk id="7" creationId="{A11EA3D4-1BB3-1E58-41A3-59523095C136}"/>
          </ac:spMkLst>
        </pc:spChg>
        <pc:graphicFrameChg chg="del mod">
          <ac:chgData name="Self, Christine" userId="7469b40d-c0e5-4438-9ceb-6235ef6ac187" providerId="ADAL" clId="{43EA63FF-5476-425B-84F9-4C8416DF9C13}" dt="2026-09-08T16:39:26.611" v="1086" actId="478"/>
          <ac:graphicFrameMkLst>
            <pc:docMk/>
            <pc:sldMk cId="1460956007" sldId="418"/>
            <ac:graphicFrameMk id="5" creationId="{DA79BF0F-BB18-F586-A5D9-F0DD9995C9B1}"/>
          </ac:graphicFrameMkLst>
        </pc:graphicFrameChg>
        <pc:picChg chg="add mod">
          <ac:chgData name="Self, Christine" userId="7469b40d-c0e5-4438-9ceb-6235ef6ac187" providerId="ADAL" clId="{43EA63FF-5476-425B-84F9-4C8416DF9C13}" dt="2026-09-08T16:39:11.506" v="1085" actId="1076"/>
          <ac:picMkLst>
            <pc:docMk/>
            <pc:sldMk cId="1460956007" sldId="418"/>
            <ac:picMk id="3" creationId="{34F1FD9F-D103-693F-3659-0604C4F1F89B}"/>
          </ac:picMkLst>
        </pc:picChg>
        <pc:picChg chg="add mod">
          <ac:chgData name="Self, Christine" userId="7469b40d-c0e5-4438-9ceb-6235ef6ac187" providerId="ADAL" clId="{43EA63FF-5476-425B-84F9-4C8416DF9C13}" dt="2026-09-08T16:52:32.564" v="1228" actId="1076"/>
          <ac:picMkLst>
            <pc:docMk/>
            <pc:sldMk cId="1460956007" sldId="418"/>
            <ac:picMk id="10" creationId="{1E755A54-BFEF-ECEB-E1FD-4C10EF076DA8}"/>
          </ac:picMkLst>
        </pc:picChg>
      </pc:sldChg>
    </pc:docChg>
  </pc:docChgLst>
  <pc:docChgLst>
    <pc:chgData name="Brannon, Morgan" userId="88af12d0-6902-4843-a4cb-8120c7c64d10" providerId="ADAL" clId="{EE8ED7CF-0E08-46C5-8C32-9F1FC378110D}"/>
    <pc:docChg chg="undo redo custSel modSld">
      <pc:chgData name="Brannon, Morgan" userId="88af12d0-6902-4843-a4cb-8120c7c64d10" providerId="ADAL" clId="{EE8ED7CF-0E08-46C5-8C32-9F1FC378110D}" dt="2026-09-09T16:19:29.141" v="1336" actId="962"/>
      <pc:docMkLst>
        <pc:docMk/>
      </pc:docMkLst>
      <pc:sldChg chg="addSp delSp modSp mod">
        <pc:chgData name="Brannon, Morgan" userId="88af12d0-6902-4843-a4cb-8120c7c64d10" providerId="ADAL" clId="{EE8ED7CF-0E08-46C5-8C32-9F1FC378110D}" dt="2026-09-09T15:17:18.687" v="1102" actId="20577"/>
        <pc:sldMkLst>
          <pc:docMk/>
          <pc:sldMk cId="0" sldId="256"/>
        </pc:sldMkLst>
        <pc:spChg chg="add mod">
          <ac:chgData name="Brannon, Morgan" userId="88af12d0-6902-4843-a4cb-8120c7c64d10" providerId="ADAL" clId="{EE8ED7CF-0E08-46C5-8C32-9F1FC378110D}" dt="2026-09-08T21:55:00.107" v="382" actId="15"/>
          <ac:spMkLst>
            <pc:docMk/>
            <pc:sldMk cId="0" sldId="256"/>
            <ac:spMk id="4" creationId="{21683DA6-1C8F-5E9D-39D3-CB59FAAA0513}"/>
          </ac:spMkLst>
        </pc:spChg>
        <pc:spChg chg="add del mod">
          <ac:chgData name="Brannon, Morgan" userId="88af12d0-6902-4843-a4cb-8120c7c64d10" providerId="ADAL" clId="{EE8ED7CF-0E08-46C5-8C32-9F1FC378110D}" dt="2026-09-08T21:44:10.803" v="239" actId="478"/>
          <ac:spMkLst>
            <pc:docMk/>
            <pc:sldMk cId="0" sldId="256"/>
            <ac:spMk id="6" creationId="{F3F7F944-F2C7-B216-CFE2-D430645F46FB}"/>
          </ac:spMkLst>
        </pc:spChg>
        <pc:spChg chg="add mod">
          <ac:chgData name="Brannon, Morgan" userId="88af12d0-6902-4843-a4cb-8120c7c64d10" providerId="ADAL" clId="{EE8ED7CF-0E08-46C5-8C32-9F1FC378110D}" dt="2026-09-09T15:17:18.687" v="1102" actId="20577"/>
          <ac:spMkLst>
            <pc:docMk/>
            <pc:sldMk cId="0" sldId="256"/>
            <ac:spMk id="8" creationId="{20AC5BB2-2FA5-6834-17D3-060DFD424F04}"/>
          </ac:spMkLst>
        </pc:spChg>
        <pc:spChg chg="add del mod">
          <ac:chgData name="Brannon, Morgan" userId="88af12d0-6902-4843-a4cb-8120c7c64d10" providerId="ADAL" clId="{EE8ED7CF-0E08-46C5-8C32-9F1FC378110D}" dt="2026-09-08T21:47:13.084" v="293" actId="478"/>
          <ac:spMkLst>
            <pc:docMk/>
            <pc:sldMk cId="0" sldId="256"/>
            <ac:spMk id="10" creationId="{788ACFDD-B147-828A-64C7-C12998A72BE1}"/>
          </ac:spMkLst>
        </pc:spChg>
        <pc:spChg chg="mod">
          <ac:chgData name="Brannon, Morgan" userId="88af12d0-6902-4843-a4cb-8120c7c64d10" providerId="ADAL" clId="{EE8ED7CF-0E08-46C5-8C32-9F1FC378110D}" dt="2026-09-08T21:40:01.116" v="177" actId="207"/>
          <ac:spMkLst>
            <pc:docMk/>
            <pc:sldMk cId="0" sldId="256"/>
            <ac:spMk id="122" creationId="{00000000-0000-0000-0000-000000000000}"/>
          </ac:spMkLst>
        </pc:spChg>
        <pc:spChg chg="del mod ord">
          <ac:chgData name="Brannon, Morgan" userId="88af12d0-6902-4843-a4cb-8120c7c64d10" providerId="ADAL" clId="{EE8ED7CF-0E08-46C5-8C32-9F1FC378110D}" dt="2026-09-08T21:44:08.934" v="238" actId="478"/>
          <ac:spMkLst>
            <pc:docMk/>
            <pc:sldMk cId="0" sldId="256"/>
            <ac:spMk id="126" creationId="{00000000-0000-0000-0000-000000000000}"/>
          </ac:spMkLst>
        </pc:spChg>
        <pc:spChg chg="del mod">
          <ac:chgData name="Brannon, Morgan" userId="88af12d0-6902-4843-a4cb-8120c7c64d10" providerId="ADAL" clId="{EE8ED7CF-0E08-46C5-8C32-9F1FC378110D}" dt="2026-09-08T21:45:29.799" v="251" actId="478"/>
          <ac:spMkLst>
            <pc:docMk/>
            <pc:sldMk cId="0" sldId="256"/>
            <ac:spMk id="128" creationId="{00000000-0000-0000-0000-000000000000}"/>
          </ac:spMkLst>
        </pc:spChg>
        <pc:spChg chg="del mod">
          <ac:chgData name="Brannon, Morgan" userId="88af12d0-6902-4843-a4cb-8120c7c64d10" providerId="ADAL" clId="{EE8ED7CF-0E08-46C5-8C32-9F1FC378110D}" dt="2026-09-08T21:47:05.330" v="292" actId="478"/>
          <ac:spMkLst>
            <pc:docMk/>
            <pc:sldMk cId="0" sldId="256"/>
            <ac:spMk id="141" creationId="{00000000-0000-0000-0000-000000000000}"/>
          </ac:spMkLst>
        </pc:spChg>
        <pc:grpChg chg="mod">
          <ac:chgData name="Brannon, Morgan" userId="88af12d0-6902-4843-a4cb-8120c7c64d10" providerId="ADAL" clId="{EE8ED7CF-0E08-46C5-8C32-9F1FC378110D}" dt="2026-09-08T22:02:12.627" v="436" actId="962"/>
          <ac:grpSpMkLst>
            <pc:docMk/>
            <pc:sldMk cId="0" sldId="256"/>
            <ac:grpSpMk id="142" creationId="{00000000-0000-0000-0000-000000000000}"/>
          </ac:grpSpMkLst>
        </pc:grpChg>
        <pc:picChg chg="mod">
          <ac:chgData name="Brannon, Morgan" userId="88af12d0-6902-4843-a4cb-8120c7c64d10" providerId="ADAL" clId="{EE8ED7CF-0E08-46C5-8C32-9F1FC378110D}" dt="2026-09-08T22:02:13.921" v="437" actId="962"/>
          <ac:picMkLst>
            <pc:docMk/>
            <pc:sldMk cId="0" sldId="256"/>
            <ac:picMk id="3" creationId="{E37D199C-04AD-F401-8258-AE3CC9241EDF}"/>
          </ac:picMkLst>
        </pc:picChg>
        <pc:picChg chg="add del mod">
          <ac:chgData name="Brannon, Morgan" userId="88af12d0-6902-4843-a4cb-8120c7c64d10" providerId="ADAL" clId="{EE8ED7CF-0E08-46C5-8C32-9F1FC378110D}" dt="2026-09-08T21:41:09.912" v="189" actId="478"/>
          <ac:picMkLst>
            <pc:docMk/>
            <pc:sldMk cId="0" sldId="256"/>
            <ac:picMk id="123" creationId="{00000000-0000-0000-0000-000000000000}"/>
          </ac:picMkLst>
        </pc:picChg>
        <pc:picChg chg="del mod">
          <ac:chgData name="Brannon, Morgan" userId="88af12d0-6902-4843-a4cb-8120c7c64d10" providerId="ADAL" clId="{EE8ED7CF-0E08-46C5-8C32-9F1FC378110D}" dt="2026-09-08T21:41:07.701" v="187" actId="478"/>
          <ac:picMkLst>
            <pc:docMk/>
            <pc:sldMk cId="0" sldId="256"/>
            <ac:picMk id="124" creationId="{00000000-0000-0000-0000-000000000000}"/>
          </ac:picMkLst>
        </pc:picChg>
        <pc:picChg chg="del mod">
          <ac:chgData name="Brannon, Morgan" userId="88af12d0-6902-4843-a4cb-8120c7c64d10" providerId="ADAL" clId="{EE8ED7CF-0E08-46C5-8C32-9F1FC378110D}" dt="2026-09-08T21:41:08.946" v="188" actId="478"/>
          <ac:picMkLst>
            <pc:docMk/>
            <pc:sldMk cId="0" sldId="256"/>
            <ac:picMk id="125" creationId="{00000000-0000-0000-0000-000000000000}"/>
          </ac:picMkLst>
        </pc:picChg>
        <pc:picChg chg="mod ord">
          <ac:chgData name="Brannon, Morgan" userId="88af12d0-6902-4843-a4cb-8120c7c64d10" providerId="ADAL" clId="{EE8ED7CF-0E08-46C5-8C32-9F1FC378110D}" dt="2026-09-08T21:52:45.664" v="349" actId="29295"/>
          <ac:picMkLst>
            <pc:docMk/>
            <pc:sldMk cId="0" sldId="256"/>
            <ac:picMk id="127"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29" creationId="{00000000-0000-0000-0000-000000000000}"/>
          </ac:picMkLst>
        </pc:picChg>
        <pc:picChg chg="del mod">
          <ac:chgData name="Brannon, Morgan" userId="88af12d0-6902-4843-a4cb-8120c7c64d10" providerId="ADAL" clId="{EE8ED7CF-0E08-46C5-8C32-9F1FC378110D}" dt="2026-09-08T21:45:27.107" v="250" actId="478"/>
          <ac:picMkLst>
            <pc:docMk/>
            <pc:sldMk cId="0" sldId="256"/>
            <ac:picMk id="130"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1"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2"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3" creationId="{00000000-0000-0000-0000-000000000000}"/>
          </ac:picMkLst>
        </pc:picChg>
        <pc:picChg chg="mod">
          <ac:chgData name="Brannon, Morgan" userId="88af12d0-6902-4843-a4cb-8120c7c64d10" providerId="ADAL" clId="{EE8ED7CF-0E08-46C5-8C32-9F1FC378110D}" dt="2026-09-08T21:34:57.308" v="167" actId="962"/>
          <ac:picMkLst>
            <pc:docMk/>
            <pc:sldMk cId="0" sldId="256"/>
            <ac:picMk id="134"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5"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6"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7"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8" creationId="{00000000-0000-0000-0000-000000000000}"/>
          </ac:picMkLst>
        </pc:picChg>
        <pc:picChg chg="del mod">
          <ac:chgData name="Brannon, Morgan" userId="88af12d0-6902-4843-a4cb-8120c7c64d10" providerId="ADAL" clId="{EE8ED7CF-0E08-46C5-8C32-9F1FC378110D}" dt="2026-09-08T21:45:29.799" v="251" actId="478"/>
          <ac:picMkLst>
            <pc:docMk/>
            <pc:sldMk cId="0" sldId="256"/>
            <ac:picMk id="139" creationId="{00000000-0000-0000-0000-000000000000}"/>
          </ac:picMkLst>
        </pc:picChg>
        <pc:picChg chg="mod">
          <ac:chgData name="Brannon, Morgan" userId="88af12d0-6902-4843-a4cb-8120c7c64d10" providerId="ADAL" clId="{EE8ED7CF-0E08-46C5-8C32-9F1FC378110D}" dt="2026-09-08T21:35:00.707" v="173" actId="962"/>
          <ac:picMkLst>
            <pc:docMk/>
            <pc:sldMk cId="0" sldId="256"/>
            <ac:picMk id="140" creationId="{00000000-0000-0000-0000-000000000000}"/>
          </ac:picMkLst>
        </pc:picChg>
      </pc:sldChg>
      <pc:sldChg chg="addSp delSp modSp mod">
        <pc:chgData name="Brannon, Morgan" userId="88af12d0-6902-4843-a4cb-8120c7c64d10" providerId="ADAL" clId="{EE8ED7CF-0E08-46C5-8C32-9F1FC378110D}" dt="2026-09-09T16:16:39.109" v="1314" actId="1076"/>
        <pc:sldMkLst>
          <pc:docMk/>
          <pc:sldMk cId="0" sldId="257"/>
        </pc:sldMkLst>
        <pc:spChg chg="add del mod">
          <ac:chgData name="Brannon, Morgan" userId="88af12d0-6902-4843-a4cb-8120c7c64d10" providerId="ADAL" clId="{EE8ED7CF-0E08-46C5-8C32-9F1FC378110D}" dt="2026-09-08T21:48:34.222" v="302" actId="478"/>
          <ac:spMkLst>
            <pc:docMk/>
            <pc:sldMk cId="0" sldId="257"/>
            <ac:spMk id="6" creationId="{0F96F06C-EC8F-CF37-1B1B-F872CFDADCA8}"/>
          </ac:spMkLst>
        </pc:spChg>
        <pc:spChg chg="add mod">
          <ac:chgData name="Brannon, Morgan" userId="88af12d0-6902-4843-a4cb-8120c7c64d10" providerId="ADAL" clId="{EE8ED7CF-0E08-46C5-8C32-9F1FC378110D}" dt="2026-09-08T22:12:39.613" v="897" actId="13244"/>
          <ac:spMkLst>
            <pc:docMk/>
            <pc:sldMk cId="0" sldId="257"/>
            <ac:spMk id="7" creationId="{E128F1BE-8C5D-A42B-23DB-47454D2CFB96}"/>
          </ac:spMkLst>
        </pc:spChg>
        <pc:spChg chg="add mod ord">
          <ac:chgData name="Brannon, Morgan" userId="88af12d0-6902-4843-a4cb-8120c7c64d10" providerId="ADAL" clId="{EE8ED7CF-0E08-46C5-8C32-9F1FC378110D}" dt="2026-09-08T21:54:56.621" v="381" actId="15"/>
          <ac:spMkLst>
            <pc:docMk/>
            <pc:sldMk cId="0" sldId="257"/>
            <ac:spMk id="9" creationId="{44782779-3C68-40D8-C380-8FF0818F236C}"/>
          </ac:spMkLst>
        </pc:spChg>
        <pc:spChg chg="add mod">
          <ac:chgData name="Brannon, Morgan" userId="88af12d0-6902-4843-a4cb-8120c7c64d10" providerId="ADAL" clId="{EE8ED7CF-0E08-46C5-8C32-9F1FC378110D}" dt="2026-09-08T22:12:47.832" v="898" actId="13244"/>
          <ac:spMkLst>
            <pc:docMk/>
            <pc:sldMk cId="0" sldId="257"/>
            <ac:spMk id="11" creationId="{05AC2B0A-2EF7-737E-ADCC-1197CC9FD628}"/>
          </ac:spMkLst>
        </pc:spChg>
        <pc:spChg chg="del">
          <ac:chgData name="Brannon, Morgan" userId="88af12d0-6902-4843-a4cb-8120c7c64d10" providerId="ADAL" clId="{EE8ED7CF-0E08-46C5-8C32-9F1FC378110D}" dt="2026-09-08T21:49:55.711" v="316" actId="478"/>
          <ac:spMkLst>
            <pc:docMk/>
            <pc:sldMk cId="0" sldId="257"/>
            <ac:spMk id="151" creationId="{00000000-0000-0000-0000-000000000000}"/>
          </ac:spMkLst>
        </pc:spChg>
        <pc:spChg chg="del mod">
          <ac:chgData name="Brannon, Morgan" userId="88af12d0-6902-4843-a4cb-8120c7c64d10" providerId="ADAL" clId="{EE8ED7CF-0E08-46C5-8C32-9F1FC378110D}" dt="2026-09-08T21:49:34.773" v="310" actId="478"/>
          <ac:spMkLst>
            <pc:docMk/>
            <pc:sldMk cId="0" sldId="257"/>
            <ac:spMk id="152" creationId="{00000000-0000-0000-0000-000000000000}"/>
          </ac:spMkLst>
        </pc:spChg>
        <pc:spChg chg="del mod">
          <ac:chgData name="Brannon, Morgan" userId="88af12d0-6902-4843-a4cb-8120c7c64d10" providerId="ADAL" clId="{EE8ED7CF-0E08-46C5-8C32-9F1FC378110D}" dt="2026-09-08T21:50:37.331" v="334" actId="478"/>
          <ac:spMkLst>
            <pc:docMk/>
            <pc:sldMk cId="0" sldId="257"/>
            <ac:spMk id="157" creationId="{00000000-0000-0000-0000-000000000000}"/>
          </ac:spMkLst>
        </pc:spChg>
        <pc:spChg chg="del">
          <ac:chgData name="Brannon, Morgan" userId="88af12d0-6902-4843-a4cb-8120c7c64d10" providerId="ADAL" clId="{EE8ED7CF-0E08-46C5-8C32-9F1FC378110D}" dt="2026-09-08T21:48:31.383" v="300" actId="478"/>
          <ac:spMkLst>
            <pc:docMk/>
            <pc:sldMk cId="0" sldId="257"/>
            <ac:spMk id="161" creationId="{00000000-0000-0000-0000-000000000000}"/>
          </ac:spMkLst>
        </pc:spChg>
        <pc:spChg chg="mod">
          <ac:chgData name="Brannon, Morgan" userId="88af12d0-6902-4843-a4cb-8120c7c64d10" providerId="ADAL" clId="{EE8ED7CF-0E08-46C5-8C32-9F1FC378110D}" dt="2026-09-08T22:02:16.285" v="439" actId="962"/>
          <ac:spMkLst>
            <pc:docMk/>
            <pc:sldMk cId="0" sldId="257"/>
            <ac:spMk id="162" creationId="{00000000-0000-0000-0000-000000000000}"/>
          </ac:spMkLst>
        </pc:spChg>
        <pc:spChg chg="mod">
          <ac:chgData name="Brannon, Morgan" userId="88af12d0-6902-4843-a4cb-8120c7c64d10" providerId="ADAL" clId="{EE8ED7CF-0E08-46C5-8C32-9F1FC378110D}" dt="2026-09-08T22:02:17.976" v="441" actId="962"/>
          <ac:spMkLst>
            <pc:docMk/>
            <pc:sldMk cId="0" sldId="257"/>
            <ac:spMk id="167" creationId="{00000000-0000-0000-0000-000000000000}"/>
          </ac:spMkLst>
        </pc:spChg>
        <pc:spChg chg="mod">
          <ac:chgData name="Brannon, Morgan" userId="88af12d0-6902-4843-a4cb-8120c7c64d10" providerId="ADAL" clId="{EE8ED7CF-0E08-46C5-8C32-9F1FC378110D}" dt="2026-09-08T22:02:18.502" v="442" actId="962"/>
          <ac:spMkLst>
            <pc:docMk/>
            <pc:sldMk cId="0" sldId="257"/>
            <ac:spMk id="168" creationId="{00000000-0000-0000-0000-000000000000}"/>
          </ac:spMkLst>
        </pc:spChg>
        <pc:spChg chg="del mod">
          <ac:chgData name="Brannon, Morgan" userId="88af12d0-6902-4843-a4cb-8120c7c64d10" providerId="ADAL" clId="{EE8ED7CF-0E08-46C5-8C32-9F1FC378110D}" dt="2026-09-08T21:51:09.204" v="340" actId="478"/>
          <ac:spMkLst>
            <pc:docMk/>
            <pc:sldMk cId="0" sldId="257"/>
            <ac:spMk id="169" creationId="{00000000-0000-0000-0000-000000000000}"/>
          </ac:spMkLst>
        </pc:spChg>
        <pc:spChg chg="mod">
          <ac:chgData name="Brannon, Morgan" userId="88af12d0-6902-4843-a4cb-8120c7c64d10" providerId="ADAL" clId="{EE8ED7CF-0E08-46C5-8C32-9F1FC378110D}" dt="2026-09-08T21:48:45.745" v="305" actId="1076"/>
          <ac:spMkLst>
            <pc:docMk/>
            <pc:sldMk cId="0" sldId="257"/>
            <ac:spMk id="170" creationId="{00000000-0000-0000-0000-000000000000}"/>
          </ac:spMkLst>
        </pc:spChg>
        <pc:grpChg chg="mod">
          <ac:chgData name="Brannon, Morgan" userId="88af12d0-6902-4843-a4cb-8120c7c64d10" providerId="ADAL" clId="{EE8ED7CF-0E08-46C5-8C32-9F1FC378110D}" dt="2026-09-09T16:16:39.109" v="1314" actId="1076"/>
          <ac:grpSpMkLst>
            <pc:docMk/>
            <pc:sldMk cId="0" sldId="257"/>
            <ac:grpSpMk id="158" creationId="{00000000-0000-0000-0000-000000000000}"/>
          </ac:grpSpMkLst>
        </pc:grpChg>
        <pc:grpChg chg="mod">
          <ac:chgData name="Brannon, Morgan" userId="88af12d0-6902-4843-a4cb-8120c7c64d10" providerId="ADAL" clId="{EE8ED7CF-0E08-46C5-8C32-9F1FC378110D}" dt="2026-09-08T22:02:17.258" v="440" actId="962"/>
          <ac:grpSpMkLst>
            <pc:docMk/>
            <pc:sldMk cId="0" sldId="257"/>
            <ac:grpSpMk id="163" creationId="{00000000-0000-0000-0000-000000000000}"/>
          </ac:grpSpMkLst>
        </pc:grpChg>
        <pc:picChg chg="add mod">
          <ac:chgData name="Brannon, Morgan" userId="88af12d0-6902-4843-a4cb-8120c7c64d10" providerId="ADAL" clId="{EE8ED7CF-0E08-46C5-8C32-9F1FC378110D}" dt="2026-09-08T21:52:49.989" v="350" actId="29295"/>
          <ac:picMkLst>
            <pc:docMk/>
            <pc:sldMk cId="0" sldId="257"/>
            <ac:picMk id="3" creationId="{D82D5969-B47B-41B6-87E4-7F8BC41254F3}"/>
          </ac:picMkLst>
        </pc:picChg>
        <pc:picChg chg="mod">
          <ac:chgData name="Brannon, Morgan" userId="88af12d0-6902-4843-a4cb-8120c7c64d10" providerId="ADAL" clId="{EE8ED7CF-0E08-46C5-8C32-9F1FC378110D}" dt="2026-09-08T22:02:19.177" v="443" actId="962"/>
          <ac:picMkLst>
            <pc:docMk/>
            <pc:sldMk cId="0" sldId="257"/>
            <ac:picMk id="5" creationId="{199308C5-C446-9247-94FE-A6B70820FBAB}"/>
          </ac:picMkLst>
        </pc:picChg>
        <pc:picChg chg="del">
          <ac:chgData name="Brannon, Morgan" userId="88af12d0-6902-4843-a4cb-8120c7c64d10" providerId="ADAL" clId="{EE8ED7CF-0E08-46C5-8C32-9F1FC378110D}" dt="2026-09-08T21:48:12.654" v="298" actId="478"/>
          <ac:picMkLst>
            <pc:docMk/>
            <pc:sldMk cId="0" sldId="257"/>
            <ac:picMk id="150" creationId="{00000000-0000-0000-0000-000000000000}"/>
          </ac:picMkLst>
        </pc:picChg>
        <pc:picChg chg="del">
          <ac:chgData name="Brannon, Morgan" userId="88af12d0-6902-4843-a4cb-8120c7c64d10" providerId="ADAL" clId="{EE8ED7CF-0E08-46C5-8C32-9F1FC378110D}" dt="2026-09-08T21:49:55.711" v="316" actId="478"/>
          <ac:picMkLst>
            <pc:docMk/>
            <pc:sldMk cId="0" sldId="257"/>
            <ac:picMk id="153" creationId="{00000000-0000-0000-0000-000000000000}"/>
          </ac:picMkLst>
        </pc:picChg>
        <pc:picChg chg="del">
          <ac:chgData name="Brannon, Morgan" userId="88af12d0-6902-4843-a4cb-8120c7c64d10" providerId="ADAL" clId="{EE8ED7CF-0E08-46C5-8C32-9F1FC378110D}" dt="2026-09-08T21:49:55.711" v="316" actId="478"/>
          <ac:picMkLst>
            <pc:docMk/>
            <pc:sldMk cId="0" sldId="257"/>
            <ac:picMk id="154" creationId="{00000000-0000-0000-0000-000000000000}"/>
          </ac:picMkLst>
        </pc:picChg>
        <pc:picChg chg="del">
          <ac:chgData name="Brannon, Morgan" userId="88af12d0-6902-4843-a4cb-8120c7c64d10" providerId="ADAL" clId="{EE8ED7CF-0E08-46C5-8C32-9F1FC378110D}" dt="2026-09-08T21:49:55.711" v="316" actId="478"/>
          <ac:picMkLst>
            <pc:docMk/>
            <pc:sldMk cId="0" sldId="257"/>
            <ac:picMk id="155" creationId="{00000000-0000-0000-0000-000000000000}"/>
          </ac:picMkLst>
        </pc:picChg>
        <pc:picChg chg="del">
          <ac:chgData name="Brannon, Morgan" userId="88af12d0-6902-4843-a4cb-8120c7c64d10" providerId="ADAL" clId="{EE8ED7CF-0E08-46C5-8C32-9F1FC378110D}" dt="2026-09-08T21:49:55.711" v="316" actId="478"/>
          <ac:picMkLst>
            <pc:docMk/>
            <pc:sldMk cId="0" sldId="257"/>
            <ac:picMk id="156" creationId="{00000000-0000-0000-0000-000000000000}"/>
          </ac:picMkLst>
        </pc:picChg>
      </pc:sldChg>
      <pc:sldChg chg="addSp delSp modSp mod">
        <pc:chgData name="Brannon, Morgan" userId="88af12d0-6902-4843-a4cb-8120c7c64d10" providerId="ADAL" clId="{EE8ED7CF-0E08-46C5-8C32-9F1FC378110D}" dt="2026-09-09T16:09:51.925" v="1209" actId="478"/>
        <pc:sldMkLst>
          <pc:docMk/>
          <pc:sldMk cId="0" sldId="258"/>
        </pc:sldMkLst>
        <pc:spChg chg="add mod">
          <ac:chgData name="Brannon, Morgan" userId="88af12d0-6902-4843-a4cb-8120c7c64d10" providerId="ADAL" clId="{EE8ED7CF-0E08-46C5-8C32-9F1FC378110D}" dt="2026-09-08T22:13:00.471" v="899" actId="13244"/>
          <ac:spMkLst>
            <pc:docMk/>
            <pc:sldMk cId="0" sldId="258"/>
            <ac:spMk id="4" creationId="{C27DB173-F5D0-BFAB-4D39-85E86E8716D1}"/>
          </ac:spMkLst>
        </pc:spChg>
        <pc:spChg chg="add del mod">
          <ac:chgData name="Brannon, Morgan" userId="88af12d0-6902-4843-a4cb-8120c7c64d10" providerId="ADAL" clId="{EE8ED7CF-0E08-46C5-8C32-9F1FC378110D}" dt="2026-09-08T21:54:01.060" v="364" actId="478"/>
          <ac:spMkLst>
            <pc:docMk/>
            <pc:sldMk cId="0" sldId="258"/>
            <ac:spMk id="6" creationId="{334F349A-CEF2-6FAD-35D2-221B5AC2CFCC}"/>
          </ac:spMkLst>
        </pc:spChg>
        <pc:spChg chg="add mod">
          <ac:chgData name="Brannon, Morgan" userId="88af12d0-6902-4843-a4cb-8120c7c64d10" providerId="ADAL" clId="{EE8ED7CF-0E08-46C5-8C32-9F1FC378110D}" dt="2026-09-08T22:13:03.383" v="900" actId="13244"/>
          <ac:spMkLst>
            <pc:docMk/>
            <pc:sldMk cId="0" sldId="258"/>
            <ac:spMk id="8" creationId="{065D7AB4-9A00-D5B1-398E-C2B8943A7F02}"/>
          </ac:spMkLst>
        </pc:spChg>
        <pc:spChg chg="mod">
          <ac:chgData name="Brannon, Morgan" userId="88af12d0-6902-4843-a4cb-8120c7c64d10" providerId="ADAL" clId="{EE8ED7CF-0E08-46C5-8C32-9F1FC378110D}" dt="2026-09-08T21:52:10.328" v="344" actId="207"/>
          <ac:spMkLst>
            <pc:docMk/>
            <pc:sldMk cId="0" sldId="258"/>
            <ac:spMk id="176" creationId="{00000000-0000-0000-0000-000000000000}"/>
          </ac:spMkLst>
        </pc:spChg>
        <pc:spChg chg="del mod">
          <ac:chgData name="Brannon, Morgan" userId="88af12d0-6902-4843-a4cb-8120c7c64d10" providerId="ADAL" clId="{EE8ED7CF-0E08-46C5-8C32-9F1FC378110D}" dt="2026-09-08T21:53:58.386" v="363" actId="478"/>
          <ac:spMkLst>
            <pc:docMk/>
            <pc:sldMk cId="0" sldId="258"/>
            <ac:spMk id="182" creationId="{00000000-0000-0000-0000-000000000000}"/>
          </ac:spMkLst>
        </pc:spChg>
        <pc:spChg chg="del">
          <ac:chgData name="Brannon, Morgan" userId="88af12d0-6902-4843-a4cb-8120c7c64d10" providerId="ADAL" clId="{EE8ED7CF-0E08-46C5-8C32-9F1FC378110D}" dt="2026-09-08T21:54:03.817" v="365" actId="478"/>
          <ac:spMkLst>
            <pc:docMk/>
            <pc:sldMk cId="0" sldId="258"/>
            <ac:spMk id="186" creationId="{00000000-0000-0000-0000-000000000000}"/>
          </ac:spMkLst>
        </pc:spChg>
        <pc:spChg chg="del mod">
          <ac:chgData name="Brannon, Morgan" userId="88af12d0-6902-4843-a4cb-8120c7c64d10" providerId="ADAL" clId="{EE8ED7CF-0E08-46C5-8C32-9F1FC378110D}" dt="2026-09-08T21:55:46.213" v="390"/>
          <ac:spMkLst>
            <pc:docMk/>
            <pc:sldMk cId="0" sldId="258"/>
            <ac:spMk id="190" creationId="{00000000-0000-0000-0000-000000000000}"/>
          </ac:spMkLst>
        </pc:spChg>
        <pc:spChg chg="mod">
          <ac:chgData name="Brannon, Morgan" userId="88af12d0-6902-4843-a4cb-8120c7c64d10" providerId="ADAL" clId="{EE8ED7CF-0E08-46C5-8C32-9F1FC378110D}" dt="2026-09-08T21:56:38.130" v="406" actId="1076"/>
          <ac:spMkLst>
            <pc:docMk/>
            <pc:sldMk cId="0" sldId="258"/>
            <ac:spMk id="194"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195"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200"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201"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02"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06"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208"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09" creationId="{00000000-0000-0000-0000-000000000000}"/>
          </ac:spMkLst>
        </pc:spChg>
        <pc:spChg chg="mod topLvl">
          <ac:chgData name="Brannon, Morgan" userId="88af12d0-6902-4843-a4cb-8120c7c64d10" providerId="ADAL" clId="{EE8ED7CF-0E08-46C5-8C32-9F1FC378110D}" dt="2026-09-08T21:56:32.650" v="403" actId="165"/>
          <ac:spMkLst>
            <pc:docMk/>
            <pc:sldMk cId="0" sldId="258"/>
            <ac:spMk id="210"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13" creationId="{00000000-0000-0000-0000-000000000000}"/>
          </ac:spMkLst>
        </pc:spChg>
        <pc:spChg chg="mod topLvl">
          <ac:chgData name="Brannon, Morgan" userId="88af12d0-6902-4843-a4cb-8120c7c64d10" providerId="ADAL" clId="{EE8ED7CF-0E08-46C5-8C32-9F1FC378110D}" dt="2026-09-08T21:56:32.650" v="403" actId="165"/>
          <ac:spMkLst>
            <pc:docMk/>
            <pc:sldMk cId="0" sldId="258"/>
            <ac:spMk id="214"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215"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16"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25"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226" creationId="{00000000-0000-0000-0000-000000000000}"/>
          </ac:spMkLst>
        </pc:spChg>
        <pc:spChg chg="mod">
          <ac:chgData name="Brannon, Morgan" userId="88af12d0-6902-4843-a4cb-8120c7c64d10" providerId="ADAL" clId="{EE8ED7CF-0E08-46C5-8C32-9F1FC378110D}" dt="2026-09-08T21:56:32.650" v="403" actId="165"/>
          <ac:spMkLst>
            <pc:docMk/>
            <pc:sldMk cId="0" sldId="258"/>
            <ac:spMk id="227"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28" creationId="{00000000-0000-0000-0000-000000000000}"/>
          </ac:spMkLst>
        </pc:spChg>
        <pc:spChg chg="mod topLvl">
          <ac:chgData name="Brannon, Morgan" userId="88af12d0-6902-4843-a4cb-8120c7c64d10" providerId="ADAL" clId="{EE8ED7CF-0E08-46C5-8C32-9F1FC378110D}" dt="2026-09-08T21:56:30.260" v="402" actId="165"/>
          <ac:spMkLst>
            <pc:docMk/>
            <pc:sldMk cId="0" sldId="258"/>
            <ac:spMk id="229" creationId="{00000000-0000-0000-0000-000000000000}"/>
          </ac:spMkLst>
        </pc:spChg>
        <pc:spChg chg="mod">
          <ac:chgData name="Brannon, Morgan" userId="88af12d0-6902-4843-a4cb-8120c7c64d10" providerId="ADAL" clId="{EE8ED7CF-0E08-46C5-8C32-9F1FC378110D}" dt="2026-09-08T22:13:06.019" v="901" actId="13244"/>
          <ac:spMkLst>
            <pc:docMk/>
            <pc:sldMk cId="0" sldId="258"/>
            <ac:spMk id="230" creationId="{00000000-0000-0000-0000-000000000000}"/>
          </ac:spMkLst>
        </pc:spChg>
        <pc:grpChg chg="mod">
          <ac:chgData name="Brannon, Morgan" userId="88af12d0-6902-4843-a4cb-8120c7c64d10" providerId="ADAL" clId="{EE8ED7CF-0E08-46C5-8C32-9F1FC378110D}" dt="2026-09-08T22:02:23.318" v="445" actId="962"/>
          <ac:grpSpMkLst>
            <pc:docMk/>
            <pc:sldMk cId="0" sldId="258"/>
            <ac:grpSpMk id="191" creationId="{00000000-0000-0000-0000-000000000000}"/>
          </ac:grpSpMkLst>
        </pc:grpChg>
        <pc:picChg chg="del mod">
          <ac:chgData name="Brannon, Morgan" userId="88af12d0-6902-4843-a4cb-8120c7c64d10" providerId="ADAL" clId="{EE8ED7CF-0E08-46C5-8C32-9F1FC378110D}" dt="2026-09-09T16:09:51.925" v="1209" actId="478"/>
          <ac:picMkLst>
            <pc:docMk/>
            <pc:sldMk cId="0" sldId="258"/>
            <ac:picMk id="3" creationId="{665E62EE-5E50-9A5C-1C05-B67991C2F29F}"/>
          </ac:picMkLst>
        </pc:picChg>
        <pc:picChg chg="add mod">
          <ac:chgData name="Brannon, Morgan" userId="88af12d0-6902-4843-a4cb-8120c7c64d10" providerId="ADAL" clId="{EE8ED7CF-0E08-46C5-8C32-9F1FC378110D}" dt="2026-09-09T16:09:40.491" v="1208" actId="1076"/>
          <ac:picMkLst>
            <pc:docMk/>
            <pc:sldMk cId="0" sldId="258"/>
            <ac:picMk id="10" creationId="{18347EF2-59C9-EC44-1829-2721DB9741E0}"/>
          </ac:picMkLst>
        </pc:picChg>
        <pc:picChg chg="mod">
          <ac:chgData name="Brannon, Morgan" userId="88af12d0-6902-4843-a4cb-8120c7c64d10" providerId="ADAL" clId="{EE8ED7CF-0E08-46C5-8C32-9F1FC378110D}" dt="2026-09-08T22:02:21.787" v="444" actId="962"/>
          <ac:picMkLst>
            <pc:docMk/>
            <pc:sldMk cId="0" sldId="258"/>
            <ac:picMk id="177"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78"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79"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80"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81"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83"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84" creationId="{00000000-0000-0000-0000-000000000000}"/>
          </ac:picMkLst>
        </pc:picChg>
        <pc:picChg chg="del">
          <ac:chgData name="Brannon, Morgan" userId="88af12d0-6902-4843-a4cb-8120c7c64d10" providerId="ADAL" clId="{EE8ED7CF-0E08-46C5-8C32-9F1FC378110D}" dt="2026-09-08T21:54:05.507" v="366" actId="478"/>
          <ac:picMkLst>
            <pc:docMk/>
            <pc:sldMk cId="0" sldId="258"/>
            <ac:picMk id="185" creationId="{00000000-0000-0000-0000-000000000000}"/>
          </ac:picMkLst>
        </pc:picChg>
        <pc:picChg chg="del">
          <ac:chgData name="Brannon, Morgan" userId="88af12d0-6902-4843-a4cb-8120c7c64d10" providerId="ADAL" clId="{EE8ED7CF-0E08-46C5-8C32-9F1FC378110D}" dt="2026-09-08T21:54:30.600" v="372" actId="478"/>
          <ac:picMkLst>
            <pc:docMk/>
            <pc:sldMk cId="0" sldId="258"/>
            <ac:picMk id="187" creationId="{00000000-0000-0000-0000-000000000000}"/>
          </ac:picMkLst>
        </pc:picChg>
        <pc:picChg chg="del">
          <ac:chgData name="Brannon, Morgan" userId="88af12d0-6902-4843-a4cb-8120c7c64d10" providerId="ADAL" clId="{EE8ED7CF-0E08-46C5-8C32-9F1FC378110D}" dt="2026-09-08T21:54:30.600" v="372" actId="478"/>
          <ac:picMkLst>
            <pc:docMk/>
            <pc:sldMk cId="0" sldId="258"/>
            <ac:picMk id="188" creationId="{00000000-0000-0000-0000-000000000000}"/>
          </ac:picMkLst>
        </pc:picChg>
        <pc:picChg chg="del">
          <ac:chgData name="Brannon, Morgan" userId="88af12d0-6902-4843-a4cb-8120c7c64d10" providerId="ADAL" clId="{EE8ED7CF-0E08-46C5-8C32-9F1FC378110D}" dt="2026-09-08T21:54:30.600" v="372" actId="478"/>
          <ac:picMkLst>
            <pc:docMk/>
            <pc:sldMk cId="0" sldId="258"/>
            <ac:picMk id="189" creationId="{00000000-0000-0000-0000-000000000000}"/>
          </ac:picMkLst>
        </pc:picChg>
      </pc:sldChg>
      <pc:sldChg chg="addSp delSp modSp mod">
        <pc:chgData name="Brannon, Morgan" userId="88af12d0-6902-4843-a4cb-8120c7c64d10" providerId="ADAL" clId="{EE8ED7CF-0E08-46C5-8C32-9F1FC378110D}" dt="2026-09-09T16:19:16.791" v="1322" actId="962"/>
        <pc:sldMkLst>
          <pc:docMk/>
          <pc:sldMk cId="0" sldId="259"/>
        </pc:sldMkLst>
        <pc:spChg chg="del mod">
          <ac:chgData name="Brannon, Morgan" userId="88af12d0-6902-4843-a4cb-8120c7c64d10" providerId="ADAL" clId="{EE8ED7CF-0E08-46C5-8C32-9F1FC378110D}" dt="2026-09-09T16:03:53.901" v="1169" actId="478"/>
          <ac:spMkLst>
            <pc:docMk/>
            <pc:sldMk cId="0" sldId="259"/>
            <ac:spMk id="2" creationId="{B6DD34CB-6187-6CDA-E15C-F12590AEA92F}"/>
          </ac:spMkLst>
        </pc:spChg>
        <pc:spChg chg="add mod">
          <ac:chgData name="Brannon, Morgan" userId="88af12d0-6902-4843-a4cb-8120c7c64d10" providerId="ADAL" clId="{EE8ED7CF-0E08-46C5-8C32-9F1FC378110D}" dt="2026-09-08T22:13:17.566" v="902" actId="13244"/>
          <ac:spMkLst>
            <pc:docMk/>
            <pc:sldMk cId="0" sldId="259"/>
            <ac:spMk id="3" creationId="{FE6B36D9-46B1-8C8D-39BD-0F62763C9762}"/>
          </ac:spMkLst>
        </pc:spChg>
        <pc:picChg chg="del mod">
          <ac:chgData name="Brannon, Morgan" userId="88af12d0-6902-4843-a4cb-8120c7c64d10" providerId="ADAL" clId="{EE8ED7CF-0E08-46C5-8C32-9F1FC378110D}" dt="2026-09-09T16:09:57.345" v="1210" actId="478"/>
          <ac:picMkLst>
            <pc:docMk/>
            <pc:sldMk cId="0" sldId="259"/>
            <ac:picMk id="4" creationId="{2E481B66-5D48-5195-337A-A3FA291A90A1}"/>
          </ac:picMkLst>
        </pc:picChg>
        <pc:picChg chg="add mod">
          <ac:chgData name="Brannon, Morgan" userId="88af12d0-6902-4843-a4cb-8120c7c64d10" providerId="ADAL" clId="{EE8ED7CF-0E08-46C5-8C32-9F1FC378110D}" dt="2026-09-09T16:19:16.791" v="1322" actId="962"/>
          <ac:picMkLst>
            <pc:docMk/>
            <pc:sldMk cId="0" sldId="259"/>
            <ac:picMk id="6" creationId="{E6168C08-E55F-332C-02D2-B9D3D58DB9F1}"/>
          </ac:picMkLst>
        </pc:picChg>
        <pc:picChg chg="add">
          <ac:chgData name="Brannon, Morgan" userId="88af12d0-6902-4843-a4cb-8120c7c64d10" providerId="ADAL" clId="{EE8ED7CF-0E08-46C5-8C32-9F1FC378110D}" dt="2026-09-09T16:09:57.873" v="1211" actId="22"/>
          <ac:picMkLst>
            <pc:docMk/>
            <pc:sldMk cId="0" sldId="259"/>
            <ac:picMk id="8" creationId="{68130004-8E21-3108-ADD3-442DFF633A4B}"/>
          </ac:picMkLst>
        </pc:picChg>
        <pc:picChg chg="del mod">
          <ac:chgData name="Brannon, Morgan" userId="88af12d0-6902-4843-a4cb-8120c7c64d10" providerId="ADAL" clId="{EE8ED7CF-0E08-46C5-8C32-9F1FC378110D}" dt="2026-09-09T16:03:51.457" v="1168" actId="478"/>
          <ac:picMkLst>
            <pc:docMk/>
            <pc:sldMk cId="0" sldId="259"/>
            <ac:picMk id="236" creationId="{00000000-0000-0000-0000-000000000000}"/>
          </ac:picMkLst>
        </pc:picChg>
      </pc:sldChg>
      <pc:sldChg chg="addSp delSp modSp mod">
        <pc:chgData name="Brannon, Morgan" userId="88af12d0-6902-4843-a4cb-8120c7c64d10" providerId="ADAL" clId="{EE8ED7CF-0E08-46C5-8C32-9F1FC378110D}" dt="2026-09-09T14:25:42.200" v="1078" actId="27636"/>
        <pc:sldMkLst>
          <pc:docMk/>
          <pc:sldMk cId="3457473571" sldId="268"/>
        </pc:sldMkLst>
        <pc:spChg chg="mod">
          <ac:chgData name="Brannon, Morgan" userId="88af12d0-6902-4843-a4cb-8120c7c64d10" providerId="ADAL" clId="{EE8ED7CF-0E08-46C5-8C32-9F1FC378110D}" dt="2026-09-09T14:25:42.200" v="1078" actId="27636"/>
          <ac:spMkLst>
            <pc:docMk/>
            <pc:sldMk cId="3457473571" sldId="268"/>
            <ac:spMk id="2" creationId="{441026A0-F144-A90F-9A29-857B7CF1D94D}"/>
          </ac:spMkLst>
        </pc:spChg>
        <pc:spChg chg="mod">
          <ac:chgData name="Brannon, Morgan" userId="88af12d0-6902-4843-a4cb-8120c7c64d10" providerId="ADAL" clId="{EE8ED7CF-0E08-46C5-8C32-9F1FC378110D}" dt="2026-09-08T21:15:00.162" v="68" actId="1076"/>
          <ac:spMkLst>
            <pc:docMk/>
            <pc:sldMk cId="3457473571" sldId="268"/>
            <ac:spMk id="3" creationId="{54BE7871-3A2F-50F8-1B73-108DC4633CB3}"/>
          </ac:spMkLst>
        </pc:spChg>
        <pc:spChg chg="add mod">
          <ac:chgData name="Brannon, Morgan" userId="88af12d0-6902-4843-a4cb-8120c7c64d10" providerId="ADAL" clId="{EE8ED7CF-0E08-46C5-8C32-9F1FC378110D}" dt="2026-09-08T21:13:37.672" v="62" actId="1076"/>
          <ac:spMkLst>
            <pc:docMk/>
            <pc:sldMk cId="3457473571" sldId="268"/>
            <ac:spMk id="8" creationId="{33985B63-CDDB-66F8-D2FF-1D0D19E7746E}"/>
          </ac:spMkLst>
        </pc:spChg>
        <pc:picChg chg="add mod ord">
          <ac:chgData name="Brannon, Morgan" userId="88af12d0-6902-4843-a4cb-8120c7c64d10" providerId="ADAL" clId="{EE8ED7CF-0E08-46C5-8C32-9F1FC378110D}" dt="2026-09-08T21:18:38.037" v="93" actId="962"/>
          <ac:picMkLst>
            <pc:docMk/>
            <pc:sldMk cId="3457473571" sldId="268"/>
            <ac:picMk id="5" creationId="{9316E50F-3AD4-E170-9628-097FC42B43C4}"/>
          </ac:picMkLst>
        </pc:picChg>
        <pc:picChg chg="mod">
          <ac:chgData name="Brannon, Morgan" userId="88af12d0-6902-4843-a4cb-8120c7c64d10" providerId="ADAL" clId="{EE8ED7CF-0E08-46C5-8C32-9F1FC378110D}" dt="2026-09-08T21:17:52.666" v="90" actId="962"/>
          <ac:picMkLst>
            <pc:docMk/>
            <pc:sldMk cId="3457473571" sldId="268"/>
            <ac:picMk id="6" creationId="{4B956862-0774-07E7-ACB8-E3EBEEC2591D}"/>
          </ac:picMkLst>
        </pc:picChg>
        <pc:picChg chg="add del">
          <ac:chgData name="Brannon, Morgan" userId="88af12d0-6902-4843-a4cb-8120c7c64d10" providerId="ADAL" clId="{EE8ED7CF-0E08-46C5-8C32-9F1FC378110D}" dt="2026-09-08T21:10:18.641" v="4" actId="478"/>
          <ac:picMkLst>
            <pc:docMk/>
            <pc:sldMk cId="3457473571" sldId="268"/>
            <ac:picMk id="7" creationId="{E9955E84-8997-B8BF-4D60-1755BA30F47F}"/>
          </ac:picMkLst>
        </pc:picChg>
      </pc:sldChg>
      <pc:sldChg chg="addSp delSp modSp mod">
        <pc:chgData name="Brannon, Morgan" userId="88af12d0-6902-4843-a4cb-8120c7c64d10" providerId="ADAL" clId="{EE8ED7CF-0E08-46C5-8C32-9F1FC378110D}" dt="2026-09-09T14:53:24.035" v="1093" actId="13244"/>
        <pc:sldMkLst>
          <pc:docMk/>
          <pc:sldMk cId="1597703239" sldId="269"/>
        </pc:sldMkLst>
        <pc:spChg chg="del mod">
          <ac:chgData name="Brannon, Morgan" userId="88af12d0-6902-4843-a4cb-8120c7c64d10" providerId="ADAL" clId="{EE8ED7CF-0E08-46C5-8C32-9F1FC378110D}" dt="2026-09-09T14:21:22.534" v="983" actId="478"/>
          <ac:spMkLst>
            <pc:docMk/>
            <pc:sldMk cId="1597703239" sldId="269"/>
            <ac:spMk id="4" creationId="{F4FE9AC3-ABC7-0146-727B-A40C67F13BE8}"/>
          </ac:spMkLst>
        </pc:spChg>
        <pc:spChg chg="del mod">
          <ac:chgData name="Brannon, Morgan" userId="88af12d0-6902-4843-a4cb-8120c7c64d10" providerId="ADAL" clId="{EE8ED7CF-0E08-46C5-8C32-9F1FC378110D}" dt="2026-09-09T14:23:11.390" v="1008" actId="478"/>
          <ac:spMkLst>
            <pc:docMk/>
            <pc:sldMk cId="1597703239" sldId="269"/>
            <ac:spMk id="5" creationId="{F7E328BA-4DD1-8CBE-0EDA-7F12BFE1A929}"/>
          </ac:spMkLst>
        </pc:spChg>
        <pc:spChg chg="add mod">
          <ac:chgData name="Brannon, Morgan" userId="88af12d0-6902-4843-a4cb-8120c7c64d10" providerId="ADAL" clId="{EE8ED7CF-0E08-46C5-8C32-9F1FC378110D}" dt="2026-09-09T14:25:11.553" v="1077" actId="20577"/>
          <ac:spMkLst>
            <pc:docMk/>
            <pc:sldMk cId="1597703239" sldId="269"/>
            <ac:spMk id="7" creationId="{EF0A20FE-0CA6-4E9A-B7CD-02DF0BE8D463}"/>
          </ac:spMkLst>
        </pc:spChg>
        <pc:spChg chg="add del mod">
          <ac:chgData name="Brannon, Morgan" userId="88af12d0-6902-4843-a4cb-8120c7c64d10" providerId="ADAL" clId="{EE8ED7CF-0E08-46C5-8C32-9F1FC378110D}" dt="2026-09-09T14:21:27.164" v="984" actId="478"/>
          <ac:spMkLst>
            <pc:docMk/>
            <pc:sldMk cId="1597703239" sldId="269"/>
            <ac:spMk id="8" creationId="{3BE6F82A-7E3A-EA83-48B5-E6F58D57F5A5}"/>
          </ac:spMkLst>
        </pc:spChg>
        <pc:spChg chg="del mod">
          <ac:chgData name="Brannon, Morgan" userId="88af12d0-6902-4843-a4cb-8120c7c64d10" providerId="ADAL" clId="{EE8ED7CF-0E08-46C5-8C32-9F1FC378110D}" dt="2026-09-09T14:23:27.250" v="1012" actId="478"/>
          <ac:spMkLst>
            <pc:docMk/>
            <pc:sldMk cId="1597703239" sldId="269"/>
            <ac:spMk id="9" creationId="{245CA251-0DFA-F35B-7937-F87D14084361}"/>
          </ac:spMkLst>
        </pc:spChg>
        <pc:spChg chg="add mod ord">
          <ac:chgData name="Brannon, Morgan" userId="88af12d0-6902-4843-a4cb-8120c7c64d10" providerId="ADAL" clId="{EE8ED7CF-0E08-46C5-8C32-9F1FC378110D}" dt="2026-09-09T14:53:15.802" v="1092" actId="13244"/>
          <ac:spMkLst>
            <pc:docMk/>
            <pc:sldMk cId="1597703239" sldId="269"/>
            <ac:spMk id="10" creationId="{D5A61263-0541-4906-1594-7B282F23EC58}"/>
          </ac:spMkLst>
        </pc:spChg>
        <pc:spChg chg="add del mod">
          <ac:chgData name="Brannon, Morgan" userId="88af12d0-6902-4843-a4cb-8120c7c64d10" providerId="ADAL" clId="{EE8ED7CF-0E08-46C5-8C32-9F1FC378110D}" dt="2026-09-09T14:24:16.970" v="1028" actId="478"/>
          <ac:spMkLst>
            <pc:docMk/>
            <pc:sldMk cId="1597703239" sldId="269"/>
            <ac:spMk id="12" creationId="{AFD5492F-7840-EF0E-09BE-FB0BCC4BB278}"/>
          </ac:spMkLst>
        </pc:spChg>
        <pc:spChg chg="add mod ord">
          <ac:chgData name="Brannon, Morgan" userId="88af12d0-6902-4843-a4cb-8120c7c64d10" providerId="ADAL" clId="{EE8ED7CF-0E08-46C5-8C32-9F1FC378110D}" dt="2026-09-09T14:53:24.035" v="1093" actId="13244"/>
          <ac:spMkLst>
            <pc:docMk/>
            <pc:sldMk cId="1597703239" sldId="269"/>
            <ac:spMk id="14" creationId="{43FF1598-7187-F39B-84E2-B5D9C7E23B54}"/>
          </ac:spMkLst>
        </pc:spChg>
        <pc:picChg chg="del">
          <ac:chgData name="Brannon, Morgan" userId="88af12d0-6902-4843-a4cb-8120c7c64d10" providerId="ADAL" clId="{EE8ED7CF-0E08-46C5-8C32-9F1FC378110D}" dt="2026-09-08T22:00:52.449" v="425" actId="478"/>
          <ac:picMkLst>
            <pc:docMk/>
            <pc:sldMk cId="1597703239" sldId="269"/>
            <ac:picMk id="3" creationId="{F18D3A5C-5956-E736-6C12-B633B30973FC}"/>
          </ac:picMkLst>
        </pc:picChg>
        <pc:picChg chg="add del mod ord">
          <ac:chgData name="Brannon, Morgan" userId="88af12d0-6902-4843-a4cb-8120c7c64d10" providerId="ADAL" clId="{EE8ED7CF-0E08-46C5-8C32-9F1FC378110D}" dt="2026-09-09T14:27:49.264" v="1086" actId="34135"/>
          <ac:picMkLst>
            <pc:docMk/>
            <pc:sldMk cId="1597703239" sldId="269"/>
            <ac:picMk id="6" creationId="{FE9E28E4-1B07-0D6E-3AD8-D0EC52E14D51}"/>
          </ac:picMkLst>
        </pc:picChg>
        <pc:picChg chg="mod ord">
          <ac:chgData name="Brannon, Morgan" userId="88af12d0-6902-4843-a4cb-8120c7c64d10" providerId="ADAL" clId="{EE8ED7CF-0E08-46C5-8C32-9F1FC378110D}" dt="2026-09-09T14:28:10.916" v="1089" actId="1076"/>
          <ac:picMkLst>
            <pc:docMk/>
            <pc:sldMk cId="1597703239" sldId="269"/>
            <ac:picMk id="11" creationId="{3E91C016-D615-0C0A-2DD6-DADCB82236DB}"/>
          </ac:picMkLst>
        </pc:picChg>
        <pc:picChg chg="add mod">
          <ac:chgData name="Brannon, Morgan" userId="88af12d0-6902-4843-a4cb-8120c7c64d10" providerId="ADAL" clId="{EE8ED7CF-0E08-46C5-8C32-9F1FC378110D}" dt="2026-09-09T14:53:01.166" v="1091" actId="962"/>
          <ac:picMkLst>
            <pc:docMk/>
            <pc:sldMk cId="1597703239" sldId="269"/>
            <ac:picMk id="16" creationId="{10DE3BE0-FD48-80EC-B8A0-97C3DEB7C92E}"/>
          </ac:picMkLst>
        </pc:picChg>
      </pc:sldChg>
      <pc:sldChg chg="modSp mod">
        <pc:chgData name="Brannon, Morgan" userId="88af12d0-6902-4843-a4cb-8120c7c64d10" providerId="ADAL" clId="{EE8ED7CF-0E08-46C5-8C32-9F1FC378110D}" dt="2026-09-08T22:01:34.477" v="433" actId="947"/>
        <pc:sldMkLst>
          <pc:docMk/>
          <pc:sldMk cId="2656438926" sldId="390"/>
        </pc:sldMkLst>
        <pc:spChg chg="mod">
          <ac:chgData name="Brannon, Morgan" userId="88af12d0-6902-4843-a4cb-8120c7c64d10" providerId="ADAL" clId="{EE8ED7CF-0E08-46C5-8C32-9F1FC378110D}" dt="2026-09-08T22:01:28.498" v="432" actId="947"/>
          <ac:spMkLst>
            <pc:docMk/>
            <pc:sldMk cId="2656438926" sldId="390"/>
            <ac:spMk id="2" creationId="{1D856E00-5C4B-B390-6E49-72A0FB61D023}"/>
          </ac:spMkLst>
        </pc:spChg>
        <pc:spChg chg="mod">
          <ac:chgData name="Brannon, Morgan" userId="88af12d0-6902-4843-a4cb-8120c7c64d10" providerId="ADAL" clId="{EE8ED7CF-0E08-46C5-8C32-9F1FC378110D}" dt="2026-09-08T22:01:34.477" v="433" actId="947"/>
          <ac:spMkLst>
            <pc:docMk/>
            <pc:sldMk cId="2656438926" sldId="390"/>
            <ac:spMk id="3" creationId="{0BE54747-7FE9-6E1E-D1C9-E617E58AFC75}"/>
          </ac:spMkLst>
        </pc:spChg>
      </pc:sldChg>
      <pc:sldChg chg="addSp delSp modSp mod">
        <pc:chgData name="Brannon, Morgan" userId="88af12d0-6902-4843-a4cb-8120c7c64d10" providerId="ADAL" clId="{EE8ED7CF-0E08-46C5-8C32-9F1FC378110D}" dt="2026-09-09T16:19:12.157" v="1318" actId="962"/>
        <pc:sldMkLst>
          <pc:docMk/>
          <pc:sldMk cId="95458803" sldId="391"/>
        </pc:sldMkLst>
        <pc:spChg chg="add del mod">
          <ac:chgData name="Brannon, Morgan" userId="88af12d0-6902-4843-a4cb-8120c7c64d10" providerId="ADAL" clId="{EE8ED7CF-0E08-46C5-8C32-9F1FC378110D}" dt="2026-09-08T21:16:23.937" v="76" actId="478"/>
          <ac:spMkLst>
            <pc:docMk/>
            <pc:sldMk cId="95458803" sldId="391"/>
            <ac:spMk id="4" creationId="{345333A6-88CB-AE97-0856-187DC5F91A85}"/>
          </ac:spMkLst>
        </pc:spChg>
        <pc:spChg chg="mod">
          <ac:chgData name="Brannon, Morgan" userId="88af12d0-6902-4843-a4cb-8120c7c64d10" providerId="ADAL" clId="{EE8ED7CF-0E08-46C5-8C32-9F1FC378110D}" dt="2026-09-08T21:57:57.052" v="414" actId="1076"/>
          <ac:spMkLst>
            <pc:docMk/>
            <pc:sldMk cId="95458803" sldId="391"/>
            <ac:spMk id="6" creationId="{A331A09B-11D4-8BC1-3528-F81713C1B701}"/>
          </ac:spMkLst>
        </pc:spChg>
        <pc:spChg chg="del mod">
          <ac:chgData name="Brannon, Morgan" userId="88af12d0-6902-4843-a4cb-8120c7c64d10" providerId="ADAL" clId="{EE8ED7CF-0E08-46C5-8C32-9F1FC378110D}" dt="2026-09-08T21:19:47.375" v="105" actId="478"/>
          <ac:spMkLst>
            <pc:docMk/>
            <pc:sldMk cId="95458803" sldId="391"/>
            <ac:spMk id="7" creationId="{0A863F13-F4E9-2097-163F-05A717238AD0}"/>
          </ac:spMkLst>
        </pc:spChg>
        <pc:spChg chg="add del mod">
          <ac:chgData name="Brannon, Morgan" userId="88af12d0-6902-4843-a4cb-8120c7c64d10" providerId="ADAL" clId="{EE8ED7CF-0E08-46C5-8C32-9F1FC378110D}" dt="2026-09-08T21:19:31.207" v="100" actId="478"/>
          <ac:spMkLst>
            <pc:docMk/>
            <pc:sldMk cId="95458803" sldId="391"/>
            <ac:spMk id="10" creationId="{C8D73AF4-FABE-35BD-B0FB-2330CD641F77}"/>
          </ac:spMkLst>
        </pc:spChg>
        <pc:spChg chg="add mod">
          <ac:chgData name="Brannon, Morgan" userId="88af12d0-6902-4843-a4cb-8120c7c64d10" providerId="ADAL" clId="{EE8ED7CF-0E08-46C5-8C32-9F1FC378110D}" dt="2026-09-08T22:11:42.339" v="883"/>
          <ac:spMkLst>
            <pc:docMk/>
            <pc:sldMk cId="95458803" sldId="391"/>
            <ac:spMk id="11" creationId="{6FF6D43E-6715-B4D9-F192-856725E83959}"/>
          </ac:spMkLst>
        </pc:spChg>
        <pc:picChg chg="mod ord">
          <ac:chgData name="Brannon, Morgan" userId="88af12d0-6902-4843-a4cb-8120c7c64d10" providerId="ADAL" clId="{EE8ED7CF-0E08-46C5-8C32-9F1FC378110D}" dt="2026-09-08T22:11:51.247" v="890"/>
          <ac:picMkLst>
            <pc:docMk/>
            <pc:sldMk cId="95458803" sldId="391"/>
            <ac:picMk id="3" creationId="{62983767-D2CF-45DB-2333-4650CC6BD72E}"/>
          </ac:picMkLst>
        </pc:picChg>
        <pc:picChg chg="add del mod">
          <ac:chgData name="Brannon, Morgan" userId="88af12d0-6902-4843-a4cb-8120c7c64d10" providerId="ADAL" clId="{EE8ED7CF-0E08-46C5-8C32-9F1FC378110D}" dt="2026-09-08T21:19:13.905" v="98" actId="478"/>
          <ac:picMkLst>
            <pc:docMk/>
            <pc:sldMk cId="95458803" sldId="391"/>
            <ac:picMk id="5" creationId="{434151A7-E1C1-5C3E-D345-A09A66E39313}"/>
          </ac:picMkLst>
        </pc:picChg>
        <pc:picChg chg="mod">
          <ac:chgData name="Brannon, Morgan" userId="88af12d0-6902-4843-a4cb-8120c7c64d10" providerId="ADAL" clId="{EE8ED7CF-0E08-46C5-8C32-9F1FC378110D}" dt="2026-09-08T22:11:49.462" v="887"/>
          <ac:picMkLst>
            <pc:docMk/>
            <pc:sldMk cId="95458803" sldId="391"/>
            <ac:picMk id="9" creationId="{14C19906-6708-56D9-1D55-9F1C555348E4}"/>
          </ac:picMkLst>
        </pc:picChg>
        <pc:picChg chg="add mod">
          <ac:chgData name="Brannon, Morgan" userId="88af12d0-6902-4843-a4cb-8120c7c64d10" providerId="ADAL" clId="{EE8ED7CF-0E08-46C5-8C32-9F1FC378110D}" dt="2026-09-09T16:19:12.157" v="1318" actId="962"/>
          <ac:picMkLst>
            <pc:docMk/>
            <pc:sldMk cId="95458803" sldId="391"/>
            <ac:picMk id="13" creationId="{398F6ED5-0D16-19D2-CC36-D962D0E3F483}"/>
          </ac:picMkLst>
        </pc:picChg>
        <pc:picChg chg="add del">
          <ac:chgData name="Brannon, Morgan" userId="88af12d0-6902-4843-a4cb-8120c7c64d10" providerId="ADAL" clId="{EE8ED7CF-0E08-46C5-8C32-9F1FC378110D}" dt="2026-09-09T16:07:39.755" v="1197" actId="478"/>
          <ac:picMkLst>
            <pc:docMk/>
            <pc:sldMk cId="95458803" sldId="391"/>
            <ac:picMk id="15" creationId="{30900690-9BFF-5C5D-1231-5A8767675DDA}"/>
          </ac:picMkLst>
        </pc:picChg>
      </pc:sldChg>
      <pc:sldChg chg="addSp delSp modSp mod">
        <pc:chgData name="Brannon, Morgan" userId="88af12d0-6902-4843-a4cb-8120c7c64d10" providerId="ADAL" clId="{EE8ED7CF-0E08-46C5-8C32-9F1FC378110D}" dt="2026-09-09T16:19:21.837" v="1328" actId="962"/>
        <pc:sldMkLst>
          <pc:docMk/>
          <pc:sldMk cId="972399009" sldId="397"/>
        </pc:sldMkLst>
        <pc:spChg chg="mod">
          <ac:chgData name="Brannon, Morgan" userId="88af12d0-6902-4843-a4cb-8120c7c64d10" providerId="ADAL" clId="{EE8ED7CF-0E08-46C5-8C32-9F1FC378110D}" dt="2026-09-08T22:03:22.247" v="479" actId="962"/>
          <ac:spMkLst>
            <pc:docMk/>
            <pc:sldMk cId="972399009" sldId="397"/>
            <ac:spMk id="2" creationId="{4F5C1144-4A1A-B950-CF97-463101290243}"/>
          </ac:spMkLst>
        </pc:spChg>
        <pc:spChg chg="add mod">
          <ac:chgData name="Brannon, Morgan" userId="88af12d0-6902-4843-a4cb-8120c7c64d10" providerId="ADAL" clId="{EE8ED7CF-0E08-46C5-8C32-9F1FC378110D}" dt="2026-09-08T22:13:58.248" v="907" actId="13244"/>
          <ac:spMkLst>
            <pc:docMk/>
            <pc:sldMk cId="972399009" sldId="397"/>
            <ac:spMk id="4" creationId="{9783E887-04DA-C1F8-C2E7-A493301FE8C2}"/>
          </ac:spMkLst>
        </pc:spChg>
        <pc:spChg chg="mod">
          <ac:chgData name="Brannon, Morgan" userId="88af12d0-6902-4843-a4cb-8120c7c64d10" providerId="ADAL" clId="{EE8ED7CF-0E08-46C5-8C32-9F1FC378110D}" dt="2026-09-08T21:59:37.224" v="420" actId="947"/>
          <ac:spMkLst>
            <pc:docMk/>
            <pc:sldMk cId="972399009" sldId="397"/>
            <ac:spMk id="6" creationId="{D97AD6E0-210F-9B4B-7C42-15F6E1D71F19}"/>
          </ac:spMkLst>
        </pc:spChg>
        <pc:spChg chg="add del mod">
          <ac:chgData name="Brannon, Morgan" userId="88af12d0-6902-4843-a4cb-8120c7c64d10" providerId="ADAL" clId="{EE8ED7CF-0E08-46C5-8C32-9F1FC378110D}" dt="2026-09-09T16:02:35.752" v="1156" actId="478"/>
          <ac:spMkLst>
            <pc:docMk/>
            <pc:sldMk cId="972399009" sldId="397"/>
            <ac:spMk id="9" creationId="{A468B6AA-01FB-9073-039B-C3556DDB5AF3}"/>
          </ac:spMkLst>
        </pc:spChg>
        <pc:picChg chg="mod">
          <ac:chgData name="Brannon, Morgan" userId="88af12d0-6902-4843-a4cb-8120c7c64d10" providerId="ADAL" clId="{EE8ED7CF-0E08-46C5-8C32-9F1FC378110D}" dt="2026-09-09T16:11:48.622" v="1271" actId="29295"/>
          <ac:picMkLst>
            <pc:docMk/>
            <pc:sldMk cId="972399009" sldId="397"/>
            <ac:picMk id="3" creationId="{EF54A50D-6827-5E6B-C4C6-4F8747E7B937}"/>
          </ac:picMkLst>
        </pc:picChg>
        <pc:picChg chg="del mod">
          <ac:chgData name="Brannon, Morgan" userId="88af12d0-6902-4843-a4cb-8120c7c64d10" providerId="ADAL" clId="{EE8ED7CF-0E08-46C5-8C32-9F1FC378110D}" dt="2026-09-09T16:02:32.543" v="1155" actId="478"/>
          <ac:picMkLst>
            <pc:docMk/>
            <pc:sldMk cId="972399009" sldId="397"/>
            <ac:picMk id="5" creationId="{84CCC55F-99D5-D040-294B-8F886FC1840D}"/>
          </ac:picMkLst>
        </pc:picChg>
        <pc:picChg chg="del mod">
          <ac:chgData name="Brannon, Morgan" userId="88af12d0-6902-4843-a4cb-8120c7c64d10" providerId="ADAL" clId="{EE8ED7CF-0E08-46C5-8C32-9F1FC378110D}" dt="2026-09-09T16:06:41.838" v="1190" actId="478"/>
          <ac:picMkLst>
            <pc:docMk/>
            <pc:sldMk cId="972399009" sldId="397"/>
            <ac:picMk id="7" creationId="{2779DADD-519C-04B7-C941-312C7724FD8F}"/>
          </ac:picMkLst>
        </pc:picChg>
        <pc:picChg chg="add mod">
          <ac:chgData name="Brannon, Morgan" userId="88af12d0-6902-4843-a4cb-8120c7c64d10" providerId="ADAL" clId="{EE8ED7CF-0E08-46C5-8C32-9F1FC378110D}" dt="2026-09-09T16:19:21.837" v="1328" actId="962"/>
          <ac:picMkLst>
            <pc:docMk/>
            <pc:sldMk cId="972399009" sldId="397"/>
            <ac:picMk id="11" creationId="{15982836-4AEA-1646-86D2-93677F0E69E0}"/>
          </ac:picMkLst>
        </pc:picChg>
        <pc:picChg chg="add del">
          <ac:chgData name="Brannon, Morgan" userId="88af12d0-6902-4843-a4cb-8120c7c64d10" providerId="ADAL" clId="{EE8ED7CF-0E08-46C5-8C32-9F1FC378110D}" dt="2026-09-09T16:10:12.134" v="1214" actId="478"/>
          <ac:picMkLst>
            <pc:docMk/>
            <pc:sldMk cId="972399009" sldId="397"/>
            <ac:picMk id="13" creationId="{7EE5D6FD-3789-92AF-1420-126EFF9FB170}"/>
          </ac:picMkLst>
        </pc:picChg>
        <pc:picChg chg="add">
          <ac:chgData name="Brannon, Morgan" userId="88af12d0-6902-4843-a4cb-8120c7c64d10" providerId="ADAL" clId="{EE8ED7CF-0E08-46C5-8C32-9F1FC378110D}" dt="2026-09-09T16:10:12.740" v="1215" actId="22"/>
          <ac:picMkLst>
            <pc:docMk/>
            <pc:sldMk cId="972399009" sldId="397"/>
            <ac:picMk id="15" creationId="{B55DAE89-11D3-A266-E13B-E67D06A3EE64}"/>
          </ac:picMkLst>
        </pc:picChg>
      </pc:sldChg>
      <pc:sldChg chg="addSp delSp modSp mod">
        <pc:chgData name="Brannon, Morgan" userId="88af12d0-6902-4843-a4cb-8120c7c64d10" providerId="ADAL" clId="{EE8ED7CF-0E08-46C5-8C32-9F1FC378110D}" dt="2026-09-09T16:19:23.846" v="1330" actId="962"/>
        <pc:sldMkLst>
          <pc:docMk/>
          <pc:sldMk cId="3181487183" sldId="398"/>
        </pc:sldMkLst>
        <pc:spChg chg="add mod">
          <ac:chgData name="Brannon, Morgan" userId="88af12d0-6902-4843-a4cb-8120c7c64d10" providerId="ADAL" clId="{EE8ED7CF-0E08-46C5-8C32-9F1FC378110D}" dt="2026-09-08T22:14:05.097" v="908" actId="13244"/>
          <ac:spMkLst>
            <pc:docMk/>
            <pc:sldMk cId="3181487183" sldId="398"/>
            <ac:spMk id="2" creationId="{9C470556-3964-CD1D-138F-4B371A426E5C}"/>
          </ac:spMkLst>
        </pc:spChg>
        <pc:spChg chg="del mod">
          <ac:chgData name="Brannon, Morgan" userId="88af12d0-6902-4843-a4cb-8120c7c64d10" providerId="ADAL" clId="{EE8ED7CF-0E08-46C5-8C32-9F1FC378110D}" dt="2026-09-09T16:02:02.740" v="1151" actId="478"/>
          <ac:spMkLst>
            <pc:docMk/>
            <pc:sldMk cId="3181487183" sldId="398"/>
            <ac:spMk id="7" creationId="{B91C8792-BA86-EE52-E43C-89411106CBF4}"/>
          </ac:spMkLst>
        </pc:spChg>
        <pc:picChg chg="del mod">
          <ac:chgData name="Brannon, Morgan" userId="88af12d0-6902-4843-a4cb-8120c7c64d10" providerId="ADAL" clId="{EE8ED7CF-0E08-46C5-8C32-9F1FC378110D}" dt="2026-09-09T16:02:00.587" v="1150" actId="478"/>
          <ac:picMkLst>
            <pc:docMk/>
            <pc:sldMk cId="3181487183" sldId="398"/>
            <ac:picMk id="3" creationId="{9CE845E4-AF46-2A4D-5F34-B8BF97BF8D0C}"/>
          </ac:picMkLst>
        </pc:picChg>
        <pc:picChg chg="mod">
          <ac:chgData name="Brannon, Morgan" userId="88af12d0-6902-4843-a4cb-8120c7c64d10" providerId="ADAL" clId="{EE8ED7CF-0E08-46C5-8C32-9F1FC378110D}" dt="2026-09-09T16:02:07.059" v="1152" actId="1076"/>
          <ac:picMkLst>
            <pc:docMk/>
            <pc:sldMk cId="3181487183" sldId="398"/>
            <ac:picMk id="4" creationId="{47EBBBD3-33DB-8FE5-6744-3F3D1B13C29C}"/>
          </ac:picMkLst>
        </pc:picChg>
        <pc:picChg chg="mod">
          <ac:chgData name="Brannon, Morgan" userId="88af12d0-6902-4843-a4cb-8120c7c64d10" providerId="ADAL" clId="{EE8ED7CF-0E08-46C5-8C32-9F1FC378110D}" dt="2026-09-09T16:02:18.614" v="1154" actId="1076"/>
          <ac:picMkLst>
            <pc:docMk/>
            <pc:sldMk cId="3181487183" sldId="398"/>
            <ac:picMk id="5" creationId="{092D16F5-9643-7277-1197-2DBCE5E55D24}"/>
          </ac:picMkLst>
        </pc:picChg>
        <pc:picChg chg="add mod">
          <ac:chgData name="Brannon, Morgan" userId="88af12d0-6902-4843-a4cb-8120c7c64d10" providerId="ADAL" clId="{EE8ED7CF-0E08-46C5-8C32-9F1FC378110D}" dt="2026-09-09T16:19:23.846" v="1330" actId="962"/>
          <ac:picMkLst>
            <pc:docMk/>
            <pc:sldMk cId="3181487183" sldId="398"/>
            <ac:picMk id="8" creationId="{98F1AD23-FAC7-B9FC-4015-683315511788}"/>
          </ac:picMkLst>
        </pc:picChg>
        <pc:picChg chg="add">
          <ac:chgData name="Brannon, Morgan" userId="88af12d0-6902-4843-a4cb-8120c7c64d10" providerId="ADAL" clId="{EE8ED7CF-0E08-46C5-8C32-9F1FC378110D}" dt="2026-09-09T16:10:16.365" v="1217" actId="22"/>
          <ac:picMkLst>
            <pc:docMk/>
            <pc:sldMk cId="3181487183" sldId="398"/>
            <ac:picMk id="10" creationId="{17FC2D5A-BA36-4284-823B-75419DFAD555}"/>
          </ac:picMkLst>
        </pc:picChg>
        <pc:picChg chg="del mod">
          <ac:chgData name="Brannon, Morgan" userId="88af12d0-6902-4843-a4cb-8120c7c64d10" providerId="ADAL" clId="{EE8ED7CF-0E08-46C5-8C32-9F1FC378110D}" dt="2026-09-09T16:10:15.936" v="1216" actId="478"/>
          <ac:picMkLst>
            <pc:docMk/>
            <pc:sldMk cId="3181487183" sldId="398"/>
            <ac:picMk id="12" creationId="{6B93EEBD-26E2-F5ED-D265-0B640113109E}"/>
          </ac:picMkLst>
        </pc:picChg>
      </pc:sldChg>
      <pc:sldChg chg="addSp delSp modSp mod">
        <pc:chgData name="Brannon, Morgan" userId="88af12d0-6902-4843-a4cb-8120c7c64d10" providerId="ADAL" clId="{EE8ED7CF-0E08-46C5-8C32-9F1FC378110D}" dt="2026-09-09T16:19:25.788" v="1332" actId="962"/>
        <pc:sldMkLst>
          <pc:docMk/>
          <pc:sldMk cId="2484372704" sldId="399"/>
        </pc:sldMkLst>
        <pc:spChg chg="add mod">
          <ac:chgData name="Brannon, Morgan" userId="88af12d0-6902-4843-a4cb-8120c7c64d10" providerId="ADAL" clId="{EE8ED7CF-0E08-46C5-8C32-9F1FC378110D}" dt="2026-09-08T22:14:13.454" v="909" actId="13244"/>
          <ac:spMkLst>
            <pc:docMk/>
            <pc:sldMk cId="2484372704" sldId="399"/>
            <ac:spMk id="2" creationId="{1A31BDAF-48A3-FEE5-F246-A72A96EBEBE9}"/>
          </ac:spMkLst>
        </pc:spChg>
        <pc:spChg chg="mod">
          <ac:chgData name="Brannon, Morgan" userId="88af12d0-6902-4843-a4cb-8120c7c64d10" providerId="ADAL" clId="{EE8ED7CF-0E08-46C5-8C32-9F1FC378110D}" dt="2026-09-09T16:06:17.996" v="1188" actId="122"/>
          <ac:spMkLst>
            <pc:docMk/>
            <pc:sldMk cId="2484372704" sldId="399"/>
            <ac:spMk id="6" creationId="{2EDED48E-4913-1479-C272-8CF7C5742AB5}"/>
          </ac:spMkLst>
        </pc:spChg>
        <pc:spChg chg="del mod">
          <ac:chgData name="Brannon, Morgan" userId="88af12d0-6902-4843-a4cb-8120c7c64d10" providerId="ADAL" clId="{EE8ED7CF-0E08-46C5-8C32-9F1FC378110D}" dt="2026-09-09T16:04:46.661" v="1174" actId="478"/>
          <ac:spMkLst>
            <pc:docMk/>
            <pc:sldMk cId="2484372704" sldId="399"/>
            <ac:spMk id="7" creationId="{B34E5CDD-27AC-8B91-9C75-B7BFB5099D45}"/>
          </ac:spMkLst>
        </pc:spChg>
        <pc:picChg chg="add del">
          <ac:chgData name="Brannon, Morgan" userId="88af12d0-6902-4843-a4cb-8120c7c64d10" providerId="ADAL" clId="{EE8ED7CF-0E08-46C5-8C32-9F1FC378110D}" dt="2026-09-08T22:04:23.571" v="493" actId="478"/>
          <ac:picMkLst>
            <pc:docMk/>
            <pc:sldMk cId="2484372704" sldId="399"/>
            <ac:picMk id="3" creationId="{1164A0B0-42A6-667E-E517-1DEBB25F69A4}"/>
          </ac:picMkLst>
        </pc:picChg>
        <pc:picChg chg="mod modCrop">
          <ac:chgData name="Brannon, Morgan" userId="88af12d0-6902-4843-a4cb-8120c7c64d10" providerId="ADAL" clId="{EE8ED7CF-0E08-46C5-8C32-9F1FC378110D}" dt="2026-09-09T16:06:11.193" v="1186" actId="1076"/>
          <ac:picMkLst>
            <pc:docMk/>
            <pc:sldMk cId="2484372704" sldId="399"/>
            <ac:picMk id="4" creationId="{79BF0D69-67C3-21E9-FD86-FE8C1694BBF1}"/>
          </ac:picMkLst>
        </pc:picChg>
        <pc:picChg chg="mod">
          <ac:chgData name="Brannon, Morgan" userId="88af12d0-6902-4843-a4cb-8120c7c64d10" providerId="ADAL" clId="{EE8ED7CF-0E08-46C5-8C32-9F1FC378110D}" dt="2026-09-09T16:06:25.649" v="1189" actId="1076"/>
          <ac:picMkLst>
            <pc:docMk/>
            <pc:sldMk cId="2484372704" sldId="399"/>
            <ac:picMk id="5" creationId="{F8FCF8FD-26FA-8943-CCA4-9225804FDB62}"/>
          </ac:picMkLst>
        </pc:picChg>
        <pc:picChg chg="add mod">
          <ac:chgData name="Brannon, Morgan" userId="88af12d0-6902-4843-a4cb-8120c7c64d10" providerId="ADAL" clId="{EE8ED7CF-0E08-46C5-8C32-9F1FC378110D}" dt="2026-09-09T16:19:25.788" v="1332" actId="962"/>
          <ac:picMkLst>
            <pc:docMk/>
            <pc:sldMk cId="2484372704" sldId="399"/>
            <ac:picMk id="9" creationId="{D7E664E6-F67D-9F44-B196-5E9D0C7DA938}"/>
          </ac:picMkLst>
        </pc:picChg>
        <pc:picChg chg="add">
          <ac:chgData name="Brannon, Morgan" userId="88af12d0-6902-4843-a4cb-8120c7c64d10" providerId="ADAL" clId="{EE8ED7CF-0E08-46C5-8C32-9F1FC378110D}" dt="2026-09-09T16:10:19.035" v="1219" actId="22"/>
          <ac:picMkLst>
            <pc:docMk/>
            <pc:sldMk cId="2484372704" sldId="399"/>
            <ac:picMk id="11" creationId="{6A492E64-F1E5-EB6B-3810-26B22D149171}"/>
          </ac:picMkLst>
        </pc:picChg>
        <pc:picChg chg="del mod">
          <ac:chgData name="Brannon, Morgan" userId="88af12d0-6902-4843-a4cb-8120c7c64d10" providerId="ADAL" clId="{EE8ED7CF-0E08-46C5-8C32-9F1FC378110D}" dt="2026-09-09T16:10:18.605" v="1218" actId="478"/>
          <ac:picMkLst>
            <pc:docMk/>
            <pc:sldMk cId="2484372704" sldId="399"/>
            <ac:picMk id="16" creationId="{B9EFC28B-B643-CE56-7869-A55098D62B9D}"/>
          </ac:picMkLst>
        </pc:picChg>
      </pc:sldChg>
      <pc:sldChg chg="addSp delSp modSp mod">
        <pc:chgData name="Brannon, Morgan" userId="88af12d0-6902-4843-a4cb-8120c7c64d10" providerId="ADAL" clId="{EE8ED7CF-0E08-46C5-8C32-9F1FC378110D}" dt="2026-09-09T16:19:27.526" v="1334" actId="962"/>
        <pc:sldMkLst>
          <pc:docMk/>
          <pc:sldMk cId="323894139" sldId="401"/>
        </pc:sldMkLst>
        <pc:spChg chg="del mod">
          <ac:chgData name="Brannon, Morgan" userId="88af12d0-6902-4843-a4cb-8120c7c64d10" providerId="ADAL" clId="{EE8ED7CF-0E08-46C5-8C32-9F1FC378110D}" dt="2026-09-09T16:12:33.552" v="1277" actId="478"/>
          <ac:spMkLst>
            <pc:docMk/>
            <pc:sldMk cId="323894139" sldId="401"/>
            <ac:spMk id="3" creationId="{D1D7C4BB-4FF3-D261-4E11-D7ABF19EBBE2}"/>
          </ac:spMkLst>
        </pc:spChg>
        <pc:spChg chg="mod">
          <ac:chgData name="Brannon, Morgan" userId="88af12d0-6902-4843-a4cb-8120c7c64d10" providerId="ADAL" clId="{EE8ED7CF-0E08-46C5-8C32-9F1FC378110D}" dt="2026-09-09T16:13:32.617" v="1287" actId="1076"/>
          <ac:spMkLst>
            <pc:docMk/>
            <pc:sldMk cId="323894139" sldId="401"/>
            <ac:spMk id="6" creationId="{84A2CFF7-D09E-CDF5-50EF-403DB0B5B8ED}"/>
          </ac:spMkLst>
        </pc:spChg>
        <pc:picChg chg="mod">
          <ac:chgData name="Brannon, Morgan" userId="88af12d0-6902-4843-a4cb-8120c7c64d10" providerId="ADAL" clId="{EE8ED7CF-0E08-46C5-8C32-9F1FC378110D}" dt="2026-09-09T16:13:26.287" v="1286" actId="1076"/>
          <ac:picMkLst>
            <pc:docMk/>
            <pc:sldMk cId="323894139" sldId="401"/>
            <ac:picMk id="4" creationId="{C998A762-3326-DC42-8E84-0B946A168F81}"/>
          </ac:picMkLst>
        </pc:picChg>
        <pc:picChg chg="add mod">
          <ac:chgData name="Brannon, Morgan" userId="88af12d0-6902-4843-a4cb-8120c7c64d10" providerId="ADAL" clId="{EE8ED7CF-0E08-46C5-8C32-9F1FC378110D}" dt="2026-09-09T16:07:19.357" v="1195" actId="1035"/>
          <ac:picMkLst>
            <pc:docMk/>
            <pc:sldMk cId="323894139" sldId="401"/>
            <ac:picMk id="5" creationId="{3E105543-F38A-6798-FF84-86C1A1E150F2}"/>
          </ac:picMkLst>
        </pc:picChg>
        <pc:picChg chg="del">
          <ac:chgData name="Brannon, Morgan" userId="88af12d0-6902-4843-a4cb-8120c7c64d10" providerId="ADAL" clId="{EE8ED7CF-0E08-46C5-8C32-9F1FC378110D}" dt="2026-09-08T22:05:17.316" v="502" actId="478"/>
          <ac:picMkLst>
            <pc:docMk/>
            <pc:sldMk cId="323894139" sldId="401"/>
            <ac:picMk id="7" creationId="{79654A05-43CB-03DA-51D0-4144E4884DEE}"/>
          </ac:picMkLst>
        </pc:picChg>
        <pc:picChg chg="del mod">
          <ac:chgData name="Brannon, Morgan" userId="88af12d0-6902-4843-a4cb-8120c7c64d10" providerId="ADAL" clId="{EE8ED7CF-0E08-46C5-8C32-9F1FC378110D}" dt="2026-09-09T16:07:14.904" v="1192" actId="478"/>
          <ac:picMkLst>
            <pc:docMk/>
            <pc:sldMk cId="323894139" sldId="401"/>
            <ac:picMk id="8" creationId="{3E9A4606-56DC-D229-7A56-901A2546E163}"/>
          </ac:picMkLst>
        </pc:picChg>
        <pc:picChg chg="mod">
          <ac:chgData name="Brannon, Morgan" userId="88af12d0-6902-4843-a4cb-8120c7c64d10" providerId="ADAL" clId="{EE8ED7CF-0E08-46C5-8C32-9F1FC378110D}" dt="2026-09-09T16:13:38.008" v="1288" actId="1076"/>
          <ac:picMkLst>
            <pc:docMk/>
            <pc:sldMk cId="323894139" sldId="401"/>
            <ac:picMk id="9" creationId="{6C013E44-9470-8D59-1D99-3079490A9F72}"/>
          </ac:picMkLst>
        </pc:picChg>
        <pc:picChg chg="add mod">
          <ac:chgData name="Brannon, Morgan" userId="88af12d0-6902-4843-a4cb-8120c7c64d10" providerId="ADAL" clId="{EE8ED7CF-0E08-46C5-8C32-9F1FC378110D}" dt="2026-09-09T16:19:27.526" v="1334" actId="962"/>
          <ac:picMkLst>
            <pc:docMk/>
            <pc:sldMk cId="323894139" sldId="401"/>
            <ac:picMk id="11" creationId="{70E84596-A0B9-3CD1-7495-256C352B8ECC}"/>
          </ac:picMkLst>
        </pc:picChg>
      </pc:sldChg>
      <pc:sldChg chg="addSp delSp modSp mod">
        <pc:chgData name="Brannon, Morgan" userId="88af12d0-6902-4843-a4cb-8120c7c64d10" providerId="ADAL" clId="{EE8ED7CF-0E08-46C5-8C32-9F1FC378110D}" dt="2026-09-09T16:19:29.141" v="1336" actId="962"/>
        <pc:sldMkLst>
          <pc:docMk/>
          <pc:sldMk cId="3074940051" sldId="404"/>
        </pc:sldMkLst>
        <pc:spChg chg="mod">
          <ac:chgData name="Brannon, Morgan" userId="88af12d0-6902-4843-a4cb-8120c7c64d10" providerId="ADAL" clId="{EE8ED7CF-0E08-46C5-8C32-9F1FC378110D}" dt="2026-09-09T16:15:13.561" v="1309" actId="14100"/>
          <ac:spMkLst>
            <pc:docMk/>
            <pc:sldMk cId="3074940051" sldId="404"/>
            <ac:spMk id="6" creationId="{7B05F2A1-3EAF-7AA4-0190-08BC6141BA23}"/>
          </ac:spMkLst>
        </pc:spChg>
        <pc:spChg chg="del mod">
          <ac:chgData name="Brannon, Morgan" userId="88af12d0-6902-4843-a4cb-8120c7c64d10" providerId="ADAL" clId="{EE8ED7CF-0E08-46C5-8C32-9F1FC378110D}" dt="2026-09-09T16:01:00.210" v="1144" actId="478"/>
          <ac:spMkLst>
            <pc:docMk/>
            <pc:sldMk cId="3074940051" sldId="404"/>
            <ac:spMk id="9" creationId="{F894A464-69F9-A36D-FF28-9876CAB5EA3A}"/>
          </ac:spMkLst>
        </pc:spChg>
        <pc:picChg chg="del mod">
          <ac:chgData name="Brannon, Morgan" userId="88af12d0-6902-4843-a4cb-8120c7c64d10" providerId="ADAL" clId="{EE8ED7CF-0E08-46C5-8C32-9F1FC378110D}" dt="2026-09-09T16:00:48.298" v="1138" actId="478"/>
          <ac:picMkLst>
            <pc:docMk/>
            <pc:sldMk cId="3074940051" sldId="404"/>
            <ac:picMk id="3" creationId="{750B1452-086B-B092-5E82-0789D9AAF5DF}"/>
          </ac:picMkLst>
        </pc:picChg>
        <pc:picChg chg="mod">
          <ac:chgData name="Brannon, Morgan" userId="88af12d0-6902-4843-a4cb-8120c7c64d10" providerId="ADAL" clId="{EE8ED7CF-0E08-46C5-8C32-9F1FC378110D}" dt="2026-09-09T16:15:04.120" v="1307" actId="1076"/>
          <ac:picMkLst>
            <pc:docMk/>
            <pc:sldMk cId="3074940051" sldId="404"/>
            <ac:picMk id="4" creationId="{724C9437-2577-B955-A62F-A328413B1685}"/>
          </ac:picMkLst>
        </pc:picChg>
        <pc:picChg chg="add">
          <ac:chgData name="Brannon, Morgan" userId="88af12d0-6902-4843-a4cb-8120c7c64d10" providerId="ADAL" clId="{EE8ED7CF-0E08-46C5-8C32-9F1FC378110D}" dt="2026-09-09T16:10:23.367" v="1221" actId="22"/>
          <ac:picMkLst>
            <pc:docMk/>
            <pc:sldMk cId="3074940051" sldId="404"/>
            <ac:picMk id="5" creationId="{5C681A90-359F-FAFE-B741-62C95E1BD113}"/>
          </ac:picMkLst>
        </pc:picChg>
        <pc:picChg chg="del">
          <ac:chgData name="Brannon, Morgan" userId="88af12d0-6902-4843-a4cb-8120c7c64d10" providerId="ADAL" clId="{EE8ED7CF-0E08-46C5-8C32-9F1FC378110D}" dt="2026-09-08T22:05:42.974" v="508" actId="478"/>
          <ac:picMkLst>
            <pc:docMk/>
            <pc:sldMk cId="3074940051" sldId="404"/>
            <ac:picMk id="7" creationId="{6B540095-62C6-B0D3-6E13-E1E9343780D5}"/>
          </ac:picMkLst>
        </pc:picChg>
        <pc:picChg chg="add mod">
          <ac:chgData name="Brannon, Morgan" userId="88af12d0-6902-4843-a4cb-8120c7c64d10" providerId="ADAL" clId="{EE8ED7CF-0E08-46C5-8C32-9F1FC378110D}" dt="2026-09-09T16:19:29.141" v="1336" actId="962"/>
          <ac:picMkLst>
            <pc:docMk/>
            <pc:sldMk cId="3074940051" sldId="404"/>
            <ac:picMk id="10" creationId="{A896081E-65CA-A224-941E-E4FB207ACACA}"/>
          </ac:picMkLst>
        </pc:picChg>
        <pc:picChg chg="del mod">
          <ac:chgData name="Brannon, Morgan" userId="88af12d0-6902-4843-a4cb-8120c7c64d10" providerId="ADAL" clId="{EE8ED7CF-0E08-46C5-8C32-9F1FC378110D}" dt="2026-09-09T16:10:21.693" v="1220" actId="478"/>
          <ac:picMkLst>
            <pc:docMk/>
            <pc:sldMk cId="3074940051" sldId="404"/>
            <ac:picMk id="11" creationId="{9E41C604-6DAA-87CA-6565-3D97CCF04546}"/>
          </ac:picMkLst>
        </pc:picChg>
      </pc:sldChg>
      <pc:sldChg chg="delSp modSp mod">
        <pc:chgData name="Brannon, Morgan" userId="88af12d0-6902-4843-a4cb-8120c7c64d10" providerId="ADAL" clId="{EE8ED7CF-0E08-46C5-8C32-9F1FC378110D}" dt="2026-09-08T22:11:21.717" v="879" actId="33553"/>
        <pc:sldMkLst>
          <pc:docMk/>
          <pc:sldMk cId="3113398" sldId="405"/>
        </pc:sldMkLst>
        <pc:spChg chg="mod">
          <ac:chgData name="Brannon, Morgan" userId="88af12d0-6902-4843-a4cb-8120c7c64d10" providerId="ADAL" clId="{EE8ED7CF-0E08-46C5-8C32-9F1FC378110D}" dt="2026-09-08T22:11:21.717" v="879" actId="33553"/>
          <ac:spMkLst>
            <pc:docMk/>
            <pc:sldMk cId="3113398" sldId="405"/>
            <ac:spMk id="6" creationId="{235071E6-33A7-6F26-801C-AC76109016C8}"/>
          </ac:spMkLst>
        </pc:spChg>
        <pc:picChg chg="mod">
          <ac:chgData name="Brannon, Morgan" userId="88af12d0-6902-4843-a4cb-8120c7c64d10" providerId="ADAL" clId="{EE8ED7CF-0E08-46C5-8C32-9F1FC378110D}" dt="2026-09-08T22:06:18.017" v="515" actId="962"/>
          <ac:picMkLst>
            <pc:docMk/>
            <pc:sldMk cId="3113398" sldId="405"/>
            <ac:picMk id="3" creationId="{70F8A6B3-29D1-49CC-91E4-486C54A3240B}"/>
          </ac:picMkLst>
        </pc:picChg>
        <pc:picChg chg="mod">
          <ac:chgData name="Brannon, Morgan" userId="88af12d0-6902-4843-a4cb-8120c7c64d10" providerId="ADAL" clId="{EE8ED7CF-0E08-46C5-8C32-9F1FC378110D}" dt="2026-09-08T22:06:49.796" v="521" actId="962"/>
          <ac:picMkLst>
            <pc:docMk/>
            <pc:sldMk cId="3113398" sldId="405"/>
            <ac:picMk id="8" creationId="{BFD38299-1BFB-DA86-B7A0-823AE6B5BB9A}"/>
          </ac:picMkLst>
        </pc:picChg>
        <pc:picChg chg="mod">
          <ac:chgData name="Brannon, Morgan" userId="88af12d0-6902-4843-a4cb-8120c7c64d10" providerId="ADAL" clId="{EE8ED7CF-0E08-46C5-8C32-9F1FC378110D}" dt="2026-09-08T22:07:00.950" v="524" actId="962"/>
          <ac:picMkLst>
            <pc:docMk/>
            <pc:sldMk cId="3113398" sldId="405"/>
            <ac:picMk id="11" creationId="{8A97AC2C-E1B3-D5AF-1D77-B3B0CE26D968}"/>
          </ac:picMkLst>
        </pc:picChg>
        <pc:picChg chg="del">
          <ac:chgData name="Brannon, Morgan" userId="88af12d0-6902-4843-a4cb-8120c7c64d10" providerId="ADAL" clId="{EE8ED7CF-0E08-46C5-8C32-9F1FC378110D}" dt="2026-09-08T22:06:12.987" v="514" actId="478"/>
          <ac:picMkLst>
            <pc:docMk/>
            <pc:sldMk cId="3113398" sldId="405"/>
            <ac:picMk id="12" creationId="{920BE798-7DF6-C2B6-440D-D97261882049}"/>
          </ac:picMkLst>
        </pc:picChg>
      </pc:sldChg>
      <pc:sldChg chg="addSp modSp mod">
        <pc:chgData name="Brannon, Morgan" userId="88af12d0-6902-4843-a4cb-8120c7c64d10" providerId="ADAL" clId="{EE8ED7CF-0E08-46C5-8C32-9F1FC378110D}" dt="2026-09-08T22:13:31.931" v="903" actId="13244"/>
        <pc:sldMkLst>
          <pc:docMk/>
          <pc:sldMk cId="661315281" sldId="406"/>
        </pc:sldMkLst>
        <pc:spChg chg="add mod">
          <ac:chgData name="Brannon, Morgan" userId="88af12d0-6902-4843-a4cb-8120c7c64d10" providerId="ADAL" clId="{EE8ED7CF-0E08-46C5-8C32-9F1FC378110D}" dt="2026-09-08T22:13:31.931" v="903" actId="13244"/>
          <ac:spMkLst>
            <pc:docMk/>
            <pc:sldMk cId="661315281" sldId="406"/>
            <ac:spMk id="2" creationId="{2E8C5B94-C77D-DF98-30A7-DC19D77CDDEA}"/>
          </ac:spMkLst>
        </pc:spChg>
        <pc:picChg chg="mod">
          <ac:chgData name="Brannon, Morgan" userId="88af12d0-6902-4843-a4cb-8120c7c64d10" providerId="ADAL" clId="{EE8ED7CF-0E08-46C5-8C32-9F1FC378110D}" dt="2026-09-08T22:02:42.969" v="457" actId="962"/>
          <ac:picMkLst>
            <pc:docMk/>
            <pc:sldMk cId="661315281" sldId="406"/>
            <ac:picMk id="3" creationId="{90529113-66E8-2659-932F-8A252822901D}"/>
          </ac:picMkLst>
        </pc:picChg>
        <pc:picChg chg="mod">
          <ac:chgData name="Brannon, Morgan" userId="88af12d0-6902-4843-a4cb-8120c7c64d10" providerId="ADAL" clId="{EE8ED7CF-0E08-46C5-8C32-9F1FC378110D}" dt="2026-09-08T22:02:40.100" v="452" actId="962"/>
          <ac:picMkLst>
            <pc:docMk/>
            <pc:sldMk cId="661315281" sldId="406"/>
            <ac:picMk id="8" creationId="{92A8FA9B-5EFE-5E24-C822-DC24CC755FCE}"/>
          </ac:picMkLst>
        </pc:picChg>
        <pc:picChg chg="mod">
          <ac:chgData name="Brannon, Morgan" userId="88af12d0-6902-4843-a4cb-8120c7c64d10" providerId="ADAL" clId="{EE8ED7CF-0E08-46C5-8C32-9F1FC378110D}" dt="2026-09-08T22:02:40.664" v="453" actId="962"/>
          <ac:picMkLst>
            <pc:docMk/>
            <pc:sldMk cId="661315281" sldId="406"/>
            <ac:picMk id="10" creationId="{C0CB340B-3693-4147-0EE9-8A09288FFF6C}"/>
          </ac:picMkLst>
        </pc:picChg>
        <pc:picChg chg="mod">
          <ac:chgData name="Brannon, Morgan" userId="88af12d0-6902-4843-a4cb-8120c7c64d10" providerId="ADAL" clId="{EE8ED7CF-0E08-46C5-8C32-9F1FC378110D}" dt="2026-09-08T22:02:41.200" v="454" actId="962"/>
          <ac:picMkLst>
            <pc:docMk/>
            <pc:sldMk cId="661315281" sldId="406"/>
            <ac:picMk id="11" creationId="{A231F00C-538D-EBB0-332A-4ECBE4BE3C1C}"/>
          </ac:picMkLst>
        </pc:picChg>
        <pc:picChg chg="mod">
          <ac:chgData name="Brannon, Morgan" userId="88af12d0-6902-4843-a4cb-8120c7c64d10" providerId="ADAL" clId="{EE8ED7CF-0E08-46C5-8C32-9F1FC378110D}" dt="2026-09-08T22:02:39.268" v="451" actId="962"/>
          <ac:picMkLst>
            <pc:docMk/>
            <pc:sldMk cId="661315281" sldId="406"/>
            <ac:picMk id="12" creationId="{F7A9723A-D070-57BB-F749-C1E472B31A5C}"/>
          </ac:picMkLst>
        </pc:picChg>
        <pc:picChg chg="mod">
          <ac:chgData name="Brannon, Morgan" userId="88af12d0-6902-4843-a4cb-8120c7c64d10" providerId="ADAL" clId="{EE8ED7CF-0E08-46C5-8C32-9F1FC378110D}" dt="2026-09-08T22:02:38.591" v="450" actId="962"/>
          <ac:picMkLst>
            <pc:docMk/>
            <pc:sldMk cId="661315281" sldId="406"/>
            <ac:picMk id="13" creationId="{0465F749-C2B7-1748-5534-FAD64B61E676}"/>
          </ac:picMkLst>
        </pc:picChg>
        <pc:picChg chg="mod">
          <ac:chgData name="Brannon, Morgan" userId="88af12d0-6902-4843-a4cb-8120c7c64d10" providerId="ADAL" clId="{EE8ED7CF-0E08-46C5-8C32-9F1FC378110D}" dt="2026-09-08T22:02:41.852" v="455" actId="962"/>
          <ac:picMkLst>
            <pc:docMk/>
            <pc:sldMk cId="661315281" sldId="406"/>
            <ac:picMk id="14" creationId="{DC8CA7EB-5E87-B7E8-1113-BBD6B9F32AD2}"/>
          </ac:picMkLst>
        </pc:picChg>
        <pc:picChg chg="mod">
          <ac:chgData name="Brannon, Morgan" userId="88af12d0-6902-4843-a4cb-8120c7c64d10" providerId="ADAL" clId="{EE8ED7CF-0E08-46C5-8C32-9F1FC378110D}" dt="2026-09-08T22:02:42.442" v="456" actId="962"/>
          <ac:picMkLst>
            <pc:docMk/>
            <pc:sldMk cId="661315281" sldId="406"/>
            <ac:picMk id="16" creationId="{BAC79BD6-450D-6838-CD03-C3F96A949E17}"/>
          </ac:picMkLst>
        </pc:picChg>
      </pc:sldChg>
      <pc:sldChg chg="addSp delSp modSp mod">
        <pc:chgData name="Brannon, Morgan" userId="88af12d0-6902-4843-a4cb-8120c7c64d10" providerId="ADAL" clId="{EE8ED7CF-0E08-46C5-8C32-9F1FC378110D}" dt="2026-09-09T16:19:18.340" v="1324" actId="962"/>
        <pc:sldMkLst>
          <pc:docMk/>
          <pc:sldMk cId="3919442036" sldId="407"/>
        </pc:sldMkLst>
        <pc:spChg chg="del mod">
          <ac:chgData name="Brannon, Morgan" userId="88af12d0-6902-4843-a4cb-8120c7c64d10" providerId="ADAL" clId="{EE8ED7CF-0E08-46C5-8C32-9F1FC378110D}" dt="2026-09-09T16:03:45.437" v="1166" actId="478"/>
          <ac:spMkLst>
            <pc:docMk/>
            <pc:sldMk cId="3919442036" sldId="407"/>
            <ac:spMk id="2" creationId="{EB8E1DDA-4F1D-6294-8A77-F35B8CD1B731}"/>
          </ac:spMkLst>
        </pc:spChg>
        <pc:spChg chg="mod">
          <ac:chgData name="Brannon, Morgan" userId="88af12d0-6902-4843-a4cb-8120c7c64d10" providerId="ADAL" clId="{EE8ED7CF-0E08-46C5-8C32-9F1FC378110D}" dt="2026-09-09T15:18:43.632" v="1120" actId="20577"/>
          <ac:spMkLst>
            <pc:docMk/>
            <pc:sldMk cId="3919442036" sldId="407"/>
            <ac:spMk id="3" creationId="{13AFB0DB-0114-BF06-7B41-2C54D75BCC4F}"/>
          </ac:spMkLst>
        </pc:spChg>
        <pc:spChg chg="add mod">
          <ac:chgData name="Brannon, Morgan" userId="88af12d0-6902-4843-a4cb-8120c7c64d10" providerId="ADAL" clId="{EE8ED7CF-0E08-46C5-8C32-9F1FC378110D}" dt="2026-09-08T22:13:41.312" v="904" actId="13244"/>
          <ac:spMkLst>
            <pc:docMk/>
            <pc:sldMk cId="3919442036" sldId="407"/>
            <ac:spMk id="5" creationId="{85786198-C79F-691F-F86B-B9A7CD2BCCD5}"/>
          </ac:spMkLst>
        </pc:spChg>
        <pc:picChg chg="del mod">
          <ac:chgData name="Brannon, Morgan" userId="88af12d0-6902-4843-a4cb-8120c7c64d10" providerId="ADAL" clId="{EE8ED7CF-0E08-46C5-8C32-9F1FC378110D}" dt="2026-09-09T16:03:40.371" v="1165" actId="478"/>
          <ac:picMkLst>
            <pc:docMk/>
            <pc:sldMk cId="3919442036" sldId="407"/>
            <ac:picMk id="4" creationId="{88424ECD-089B-5E87-9396-E0F8111178C5}"/>
          </ac:picMkLst>
        </pc:picChg>
        <pc:picChg chg="add mod">
          <ac:chgData name="Brannon, Morgan" userId="88af12d0-6902-4843-a4cb-8120c7c64d10" providerId="ADAL" clId="{EE8ED7CF-0E08-46C5-8C32-9F1FC378110D}" dt="2026-09-09T16:19:18.340" v="1324" actId="962"/>
          <ac:picMkLst>
            <pc:docMk/>
            <pc:sldMk cId="3919442036" sldId="407"/>
            <ac:picMk id="7" creationId="{9D1069CB-A6E6-0E48-514E-2F0F586C0B01}"/>
          </ac:picMkLst>
        </pc:picChg>
        <pc:picChg chg="del mod">
          <ac:chgData name="Brannon, Morgan" userId="88af12d0-6902-4843-a4cb-8120c7c64d10" providerId="ADAL" clId="{EE8ED7CF-0E08-46C5-8C32-9F1FC378110D}" dt="2026-09-09T16:10:00.980" v="1212" actId="478"/>
          <ac:picMkLst>
            <pc:docMk/>
            <pc:sldMk cId="3919442036" sldId="407"/>
            <ac:picMk id="8" creationId="{47EA543B-23DC-063A-B73D-314847C7155C}"/>
          </ac:picMkLst>
        </pc:picChg>
        <pc:picChg chg="mod">
          <ac:chgData name="Brannon, Morgan" userId="88af12d0-6902-4843-a4cb-8120c7c64d10" providerId="ADAL" clId="{EE8ED7CF-0E08-46C5-8C32-9F1FC378110D}" dt="2026-09-09T15:17:14.545" v="1100" actId="1076"/>
          <ac:picMkLst>
            <pc:docMk/>
            <pc:sldMk cId="3919442036" sldId="407"/>
            <ac:picMk id="10" creationId="{71B9F3D8-9F50-29A1-0046-32780D9D1385}"/>
          </ac:picMkLst>
        </pc:picChg>
        <pc:picChg chg="add">
          <ac:chgData name="Brannon, Morgan" userId="88af12d0-6902-4843-a4cb-8120c7c64d10" providerId="ADAL" clId="{EE8ED7CF-0E08-46C5-8C32-9F1FC378110D}" dt="2026-09-09T16:10:01.474" v="1213" actId="22"/>
          <ac:picMkLst>
            <pc:docMk/>
            <pc:sldMk cId="3919442036" sldId="407"/>
            <ac:picMk id="11" creationId="{5CD3E505-4939-9110-F6C6-C2DDB5891F57}"/>
          </ac:picMkLst>
        </pc:picChg>
        <pc:picChg chg="mod">
          <ac:chgData name="Brannon, Morgan" userId="88af12d0-6902-4843-a4cb-8120c7c64d10" providerId="ADAL" clId="{EE8ED7CF-0E08-46C5-8C32-9F1FC378110D}" dt="2026-09-08T22:02:53.525" v="462" actId="962"/>
          <ac:picMkLst>
            <pc:docMk/>
            <pc:sldMk cId="3919442036" sldId="407"/>
            <ac:picMk id="12" creationId="{14BAE8D5-6D11-9900-EB8A-42ED4F3E1BFA}"/>
          </ac:picMkLst>
        </pc:picChg>
      </pc:sldChg>
      <pc:sldChg chg="modSp mod">
        <pc:chgData name="Brannon, Morgan" userId="88af12d0-6902-4843-a4cb-8120c7c64d10" providerId="ADAL" clId="{EE8ED7CF-0E08-46C5-8C32-9F1FC378110D}" dt="2026-09-09T15:18:17.691" v="1109" actId="947"/>
        <pc:sldMkLst>
          <pc:docMk/>
          <pc:sldMk cId="3873473486" sldId="408"/>
        </pc:sldMkLst>
        <pc:spChg chg="mod">
          <ac:chgData name="Brannon, Morgan" userId="88af12d0-6902-4843-a4cb-8120c7c64d10" providerId="ADAL" clId="{EE8ED7CF-0E08-46C5-8C32-9F1FC378110D}" dt="2026-09-09T15:18:17.691" v="1109" actId="947"/>
          <ac:spMkLst>
            <pc:docMk/>
            <pc:sldMk cId="3873473486" sldId="408"/>
            <ac:spMk id="2" creationId="{76C3E887-01BA-D4DD-F848-6CD5AD2C152D}"/>
          </ac:spMkLst>
        </pc:spChg>
        <pc:spChg chg="mod">
          <ac:chgData name="Brannon, Morgan" userId="88af12d0-6902-4843-a4cb-8120c7c64d10" providerId="ADAL" clId="{EE8ED7CF-0E08-46C5-8C32-9F1FC378110D}" dt="2026-09-08T22:10:34.492" v="824" actId="6549"/>
          <ac:spMkLst>
            <pc:docMk/>
            <pc:sldMk cId="3873473486" sldId="408"/>
            <ac:spMk id="3" creationId="{932CBA26-0630-5547-B1AC-153A211A0FD2}"/>
          </ac:spMkLst>
        </pc:spChg>
        <pc:picChg chg="mod">
          <ac:chgData name="Brannon, Morgan" userId="88af12d0-6902-4843-a4cb-8120c7c64d10" providerId="ADAL" clId="{EE8ED7CF-0E08-46C5-8C32-9F1FC378110D}" dt="2026-09-08T22:02:55.567" v="466" actId="962"/>
          <ac:picMkLst>
            <pc:docMk/>
            <pc:sldMk cId="3873473486" sldId="408"/>
            <ac:picMk id="4" creationId="{9392104A-8E5B-C4A4-D655-DDF752669934}"/>
          </ac:picMkLst>
        </pc:picChg>
        <pc:picChg chg="mod">
          <ac:chgData name="Brannon, Morgan" userId="88af12d0-6902-4843-a4cb-8120c7c64d10" providerId="ADAL" clId="{EE8ED7CF-0E08-46C5-8C32-9F1FC378110D}" dt="2026-09-08T22:02:55.775" v="467" actId="962"/>
          <ac:picMkLst>
            <pc:docMk/>
            <pc:sldMk cId="3873473486" sldId="408"/>
            <ac:picMk id="5" creationId="{E9ACA755-9500-E3A8-455F-1CD69AC58092}"/>
          </ac:picMkLst>
        </pc:picChg>
        <pc:picChg chg="mod">
          <ac:chgData name="Brannon, Morgan" userId="88af12d0-6902-4843-a4cb-8120c7c64d10" providerId="ADAL" clId="{EE8ED7CF-0E08-46C5-8C32-9F1FC378110D}" dt="2026-09-08T22:02:56.216" v="468" actId="962"/>
          <ac:picMkLst>
            <pc:docMk/>
            <pc:sldMk cId="3873473486" sldId="408"/>
            <ac:picMk id="6" creationId="{302CDA8F-F26A-5320-4BA7-03A11EFACAF5}"/>
          </ac:picMkLst>
        </pc:picChg>
        <pc:picChg chg="mod">
          <ac:chgData name="Brannon, Morgan" userId="88af12d0-6902-4843-a4cb-8120c7c64d10" providerId="ADAL" clId="{EE8ED7CF-0E08-46C5-8C32-9F1FC378110D}" dt="2026-09-08T22:02:56.622" v="469" actId="962"/>
          <ac:picMkLst>
            <pc:docMk/>
            <pc:sldMk cId="3873473486" sldId="408"/>
            <ac:picMk id="7" creationId="{9FFD79BA-839D-72E2-6AD7-940E77F82AC3}"/>
          </ac:picMkLst>
        </pc:picChg>
        <pc:picChg chg="mod">
          <ac:chgData name="Brannon, Morgan" userId="88af12d0-6902-4843-a4cb-8120c7c64d10" providerId="ADAL" clId="{EE8ED7CF-0E08-46C5-8C32-9F1FC378110D}" dt="2026-09-08T22:02:55.014" v="463" actId="962"/>
          <ac:picMkLst>
            <pc:docMk/>
            <pc:sldMk cId="3873473486" sldId="408"/>
            <ac:picMk id="8" creationId="{DD707AF2-663D-93C4-1EE6-F202342AE3BC}"/>
          </ac:picMkLst>
        </pc:picChg>
        <pc:picChg chg="mod">
          <ac:chgData name="Brannon, Morgan" userId="88af12d0-6902-4843-a4cb-8120c7c64d10" providerId="ADAL" clId="{EE8ED7CF-0E08-46C5-8C32-9F1FC378110D}" dt="2026-09-08T22:02:58.023" v="470" actId="962"/>
          <ac:picMkLst>
            <pc:docMk/>
            <pc:sldMk cId="3873473486" sldId="408"/>
            <ac:picMk id="10" creationId="{CD984213-415B-AC33-1C5C-BF077F855F94}"/>
          </ac:picMkLst>
        </pc:picChg>
        <pc:picChg chg="mod">
          <ac:chgData name="Brannon, Morgan" userId="88af12d0-6902-4843-a4cb-8120c7c64d10" providerId="ADAL" clId="{EE8ED7CF-0E08-46C5-8C32-9F1FC378110D}" dt="2026-09-08T22:02:59.558" v="471" actId="962"/>
          <ac:picMkLst>
            <pc:docMk/>
            <pc:sldMk cId="3873473486" sldId="408"/>
            <ac:picMk id="11" creationId="{F621C2D1-D3CC-9889-F6AB-53311953112A}"/>
          </ac:picMkLst>
        </pc:picChg>
      </pc:sldChg>
      <pc:sldChg chg="addSp delSp modSp mod">
        <pc:chgData name="Brannon, Morgan" userId="88af12d0-6902-4843-a4cb-8120c7c64d10" providerId="ADAL" clId="{EE8ED7CF-0E08-46C5-8C32-9F1FC378110D}" dt="2026-09-09T16:19:20.229" v="1326" actId="962"/>
        <pc:sldMkLst>
          <pc:docMk/>
          <pc:sldMk cId="2554020752" sldId="409"/>
        </pc:sldMkLst>
        <pc:spChg chg="add mod">
          <ac:chgData name="Brannon, Morgan" userId="88af12d0-6902-4843-a4cb-8120c7c64d10" providerId="ADAL" clId="{EE8ED7CF-0E08-46C5-8C32-9F1FC378110D}" dt="2026-09-08T22:13:48.276" v="905" actId="13244"/>
          <ac:spMkLst>
            <pc:docMk/>
            <pc:sldMk cId="2554020752" sldId="409"/>
            <ac:spMk id="2" creationId="{903D3656-06F6-9188-B55D-52E2C0CD13F0}"/>
          </ac:spMkLst>
        </pc:spChg>
        <pc:spChg chg="mod">
          <ac:chgData name="Brannon, Morgan" userId="88af12d0-6902-4843-a4cb-8120c7c64d10" providerId="ADAL" clId="{EE8ED7CF-0E08-46C5-8C32-9F1FC378110D}" dt="2026-09-09T16:11:13.329" v="1228" actId="14100"/>
          <ac:spMkLst>
            <pc:docMk/>
            <pc:sldMk cId="2554020752" sldId="409"/>
            <ac:spMk id="3" creationId="{66D0FD8E-5D6A-67C4-1CC1-A26E7A06E90F}"/>
          </ac:spMkLst>
        </pc:spChg>
        <pc:picChg chg="del mod">
          <ac:chgData name="Brannon, Morgan" userId="88af12d0-6902-4843-a4cb-8120c7c64d10" providerId="ADAL" clId="{EE8ED7CF-0E08-46C5-8C32-9F1FC378110D}" dt="2026-09-09T16:10:41.494" v="1222" actId="478"/>
          <ac:picMkLst>
            <pc:docMk/>
            <pc:sldMk cId="2554020752" sldId="409"/>
            <ac:picMk id="4" creationId="{3BFCB7D6-DA10-EED0-51F2-7D1B383CCFCF}"/>
          </ac:picMkLst>
        </pc:picChg>
        <pc:picChg chg="mod">
          <ac:chgData name="Brannon, Morgan" userId="88af12d0-6902-4843-a4cb-8120c7c64d10" providerId="ADAL" clId="{EE8ED7CF-0E08-46C5-8C32-9F1FC378110D}" dt="2026-09-09T16:15:44.986" v="1311" actId="1076"/>
          <ac:picMkLst>
            <pc:docMk/>
            <pc:sldMk cId="2554020752" sldId="409"/>
            <ac:picMk id="5" creationId="{F708D638-8D08-1583-015A-7645496F79C0}"/>
          </ac:picMkLst>
        </pc:picChg>
        <pc:picChg chg="mod">
          <ac:chgData name="Brannon, Morgan" userId="88af12d0-6902-4843-a4cb-8120c7c64d10" providerId="ADAL" clId="{EE8ED7CF-0E08-46C5-8C32-9F1FC378110D}" dt="2026-09-09T16:11:19.735" v="1229" actId="1076"/>
          <ac:picMkLst>
            <pc:docMk/>
            <pc:sldMk cId="2554020752" sldId="409"/>
            <ac:picMk id="6" creationId="{DD1A7CB5-FDBB-C9E3-9D25-5147CEE962D7}"/>
          </ac:picMkLst>
        </pc:picChg>
        <pc:picChg chg="mod">
          <ac:chgData name="Brannon, Morgan" userId="88af12d0-6902-4843-a4cb-8120c7c64d10" providerId="ADAL" clId="{EE8ED7CF-0E08-46C5-8C32-9F1FC378110D}" dt="2026-09-08T22:03:03.501" v="473" actId="962"/>
          <ac:picMkLst>
            <pc:docMk/>
            <pc:sldMk cId="2554020752" sldId="409"/>
            <ac:picMk id="7" creationId="{39789DDE-76E7-8D79-B2EF-E6A8F46DDC66}"/>
          </ac:picMkLst>
        </pc:picChg>
        <pc:picChg chg="add">
          <ac:chgData name="Brannon, Morgan" userId="88af12d0-6902-4843-a4cb-8120c7c64d10" providerId="ADAL" clId="{EE8ED7CF-0E08-46C5-8C32-9F1FC378110D}" dt="2026-09-09T16:10:41.806" v="1223" actId="22"/>
          <ac:picMkLst>
            <pc:docMk/>
            <pc:sldMk cId="2554020752" sldId="409"/>
            <ac:picMk id="9" creationId="{E33A7BAE-3973-36D2-92EE-770C295A85A1}"/>
          </ac:picMkLst>
        </pc:picChg>
        <pc:picChg chg="mod">
          <ac:chgData name="Brannon, Morgan" userId="88af12d0-6902-4843-a4cb-8120c7c64d10" providerId="ADAL" clId="{EE8ED7CF-0E08-46C5-8C32-9F1FC378110D}" dt="2026-09-09T16:11:21.587" v="1230" actId="1076"/>
          <ac:picMkLst>
            <pc:docMk/>
            <pc:sldMk cId="2554020752" sldId="409"/>
            <ac:picMk id="10" creationId="{A0B28C17-A777-AEF7-B06E-B49DFBBB8FB7}"/>
          </ac:picMkLst>
        </pc:picChg>
        <pc:picChg chg="add del mod">
          <ac:chgData name="Brannon, Morgan" userId="88af12d0-6902-4843-a4cb-8120c7c64d10" providerId="ADAL" clId="{EE8ED7CF-0E08-46C5-8C32-9F1FC378110D}" dt="2026-09-09T16:19:20.229" v="1326" actId="962"/>
          <ac:picMkLst>
            <pc:docMk/>
            <pc:sldMk cId="2554020752" sldId="409"/>
            <ac:picMk id="12" creationId="{DF55D7F0-B916-8E3A-D7B6-B9118FD547AC}"/>
          </ac:picMkLst>
        </pc:picChg>
      </pc:sldChg>
      <pc:sldChg chg="addSp modSp mod">
        <pc:chgData name="Brannon, Morgan" userId="88af12d0-6902-4843-a4cb-8120c7c64d10" providerId="ADAL" clId="{EE8ED7CF-0E08-46C5-8C32-9F1FC378110D}" dt="2026-09-08T22:12:02.686" v="892"/>
        <pc:sldMkLst>
          <pc:docMk/>
          <pc:sldMk cId="2869932491" sldId="412"/>
        </pc:sldMkLst>
        <pc:spChg chg="add mod">
          <ac:chgData name="Brannon, Morgan" userId="88af12d0-6902-4843-a4cb-8120c7c64d10" providerId="ADAL" clId="{EE8ED7CF-0E08-46C5-8C32-9F1FC378110D}" dt="2026-09-08T22:12:02.686" v="892"/>
          <ac:spMkLst>
            <pc:docMk/>
            <pc:sldMk cId="2869932491" sldId="412"/>
            <ac:spMk id="2" creationId="{5F3EFD9F-7E6E-8897-0B2D-0827E163FD53}"/>
          </ac:spMkLst>
        </pc:spChg>
        <pc:picChg chg="mod">
          <ac:chgData name="Brannon, Morgan" userId="88af12d0-6902-4843-a4cb-8120c7c64d10" providerId="ADAL" clId="{EE8ED7CF-0E08-46C5-8C32-9F1FC378110D}" dt="2026-09-08T21:30:44.253" v="120" actId="962"/>
          <ac:picMkLst>
            <pc:docMk/>
            <pc:sldMk cId="2869932491" sldId="412"/>
            <ac:picMk id="5" creationId="{269CF1B2-8204-F8BF-4E82-9519CEDD1D6C}"/>
          </ac:picMkLst>
        </pc:picChg>
      </pc:sldChg>
      <pc:sldChg chg="addSp modSp mod">
        <pc:chgData name="Brannon, Morgan" userId="88af12d0-6902-4843-a4cb-8120c7c64d10" providerId="ADAL" clId="{EE8ED7CF-0E08-46C5-8C32-9F1FC378110D}" dt="2026-09-08T22:12:04.599" v="893"/>
        <pc:sldMkLst>
          <pc:docMk/>
          <pc:sldMk cId="2066705112" sldId="413"/>
        </pc:sldMkLst>
        <pc:spChg chg="add mod">
          <ac:chgData name="Brannon, Morgan" userId="88af12d0-6902-4843-a4cb-8120c7c64d10" providerId="ADAL" clId="{EE8ED7CF-0E08-46C5-8C32-9F1FC378110D}" dt="2026-09-08T22:12:04.599" v="893"/>
          <ac:spMkLst>
            <pc:docMk/>
            <pc:sldMk cId="2066705112" sldId="413"/>
            <ac:spMk id="2" creationId="{CBB44686-BEAB-04AB-EE40-EC250EA059E5}"/>
          </ac:spMkLst>
        </pc:spChg>
        <pc:picChg chg="mod">
          <ac:chgData name="Brannon, Morgan" userId="88af12d0-6902-4843-a4cb-8120c7c64d10" providerId="ADAL" clId="{EE8ED7CF-0E08-46C5-8C32-9F1FC378110D}" dt="2026-09-08T21:31:08.055" v="122" actId="962"/>
          <ac:picMkLst>
            <pc:docMk/>
            <pc:sldMk cId="2066705112" sldId="413"/>
            <ac:picMk id="7" creationId="{4E371565-9931-EF17-4116-30B1A6D71942}"/>
          </ac:picMkLst>
        </pc:picChg>
      </pc:sldChg>
      <pc:sldChg chg="addSp modSp mod">
        <pc:chgData name="Brannon, Morgan" userId="88af12d0-6902-4843-a4cb-8120c7c64d10" providerId="ADAL" clId="{EE8ED7CF-0E08-46C5-8C32-9F1FC378110D}" dt="2026-09-08T22:12:28.148" v="895"/>
        <pc:sldMkLst>
          <pc:docMk/>
          <pc:sldMk cId="1295523741" sldId="414"/>
        </pc:sldMkLst>
        <pc:spChg chg="add mod">
          <ac:chgData name="Brannon, Morgan" userId="88af12d0-6902-4843-a4cb-8120c7c64d10" providerId="ADAL" clId="{EE8ED7CF-0E08-46C5-8C32-9F1FC378110D}" dt="2026-09-08T22:12:28.148" v="895"/>
          <ac:spMkLst>
            <pc:docMk/>
            <pc:sldMk cId="1295523741" sldId="414"/>
            <ac:spMk id="2" creationId="{7CAFFAE6-D336-C24F-AE7B-F2C505481111}"/>
          </ac:spMkLst>
        </pc:spChg>
        <pc:picChg chg="mod">
          <ac:chgData name="Brannon, Morgan" userId="88af12d0-6902-4843-a4cb-8120c7c64d10" providerId="ADAL" clId="{EE8ED7CF-0E08-46C5-8C32-9F1FC378110D}" dt="2026-09-08T21:32:22.528" v="127" actId="962"/>
          <ac:picMkLst>
            <pc:docMk/>
            <pc:sldMk cId="1295523741" sldId="414"/>
            <ac:picMk id="5" creationId="{C196817D-1F1F-01BE-478D-7371DD2842DF}"/>
          </ac:picMkLst>
        </pc:picChg>
      </pc:sldChg>
      <pc:sldChg chg="addSp modSp mod">
        <pc:chgData name="Brannon, Morgan" userId="88af12d0-6902-4843-a4cb-8120c7c64d10" providerId="ADAL" clId="{EE8ED7CF-0E08-46C5-8C32-9F1FC378110D}" dt="2026-09-09T16:19:14.649" v="1320" actId="962"/>
        <pc:sldMkLst>
          <pc:docMk/>
          <pc:sldMk cId="1021568477" sldId="415"/>
        </pc:sldMkLst>
        <pc:spChg chg="add mod">
          <ac:chgData name="Brannon, Morgan" userId="88af12d0-6902-4843-a4cb-8120c7c64d10" providerId="ADAL" clId="{EE8ED7CF-0E08-46C5-8C32-9F1FC378110D}" dt="2026-09-08T22:12:30.399" v="896"/>
          <ac:spMkLst>
            <pc:docMk/>
            <pc:sldMk cId="1021568477" sldId="415"/>
            <ac:spMk id="2" creationId="{BAD63CCB-80E9-5F10-0DA0-226D13EA82E4}"/>
          </ac:spMkLst>
        </pc:spChg>
        <pc:picChg chg="add mod">
          <ac:chgData name="Brannon, Morgan" userId="88af12d0-6902-4843-a4cb-8120c7c64d10" providerId="ADAL" clId="{EE8ED7CF-0E08-46C5-8C32-9F1FC378110D}" dt="2026-09-09T16:19:14.649" v="1320" actId="962"/>
          <ac:picMkLst>
            <pc:docMk/>
            <pc:sldMk cId="1021568477" sldId="415"/>
            <ac:picMk id="4" creationId="{B903AD24-54FC-28D9-B40E-6DB684925405}"/>
          </ac:picMkLst>
        </pc:picChg>
        <pc:picChg chg="mod">
          <ac:chgData name="Brannon, Morgan" userId="88af12d0-6902-4843-a4cb-8120c7c64d10" providerId="ADAL" clId="{EE8ED7CF-0E08-46C5-8C32-9F1FC378110D}" dt="2026-09-08T21:32:55.134" v="129" actId="962"/>
          <ac:picMkLst>
            <pc:docMk/>
            <pc:sldMk cId="1021568477" sldId="415"/>
            <ac:picMk id="5" creationId="{6AABC29B-DA22-4DE5-1624-5DA57C1EB2B2}"/>
          </ac:picMkLst>
        </pc:picChg>
      </pc:sldChg>
      <pc:sldChg chg="addSp delSp modSp mod">
        <pc:chgData name="Brannon, Morgan" userId="88af12d0-6902-4843-a4cb-8120c7c64d10" providerId="ADAL" clId="{EE8ED7CF-0E08-46C5-8C32-9F1FC378110D}" dt="2026-09-09T16:07:51.159" v="1201" actId="22"/>
        <pc:sldMkLst>
          <pc:docMk/>
          <pc:sldMk cId="4236845506" sldId="416"/>
        </pc:sldMkLst>
        <pc:spChg chg="add mod">
          <ac:chgData name="Brannon, Morgan" userId="88af12d0-6902-4843-a4cb-8120c7c64d10" providerId="ADAL" clId="{EE8ED7CF-0E08-46C5-8C32-9F1FC378110D}" dt="2026-09-08T22:11:59.767" v="891"/>
          <ac:spMkLst>
            <pc:docMk/>
            <pc:sldMk cId="4236845506" sldId="416"/>
            <ac:spMk id="2" creationId="{8F4EEB8E-8ADE-27D7-90B9-AC8832D84641}"/>
          </ac:spMkLst>
        </pc:spChg>
        <pc:picChg chg="add del">
          <ac:chgData name="Brannon, Morgan" userId="88af12d0-6902-4843-a4cb-8120c7c64d10" providerId="ADAL" clId="{EE8ED7CF-0E08-46C5-8C32-9F1FC378110D}" dt="2026-09-09T16:07:51.159" v="1201" actId="22"/>
          <ac:picMkLst>
            <pc:docMk/>
            <pc:sldMk cId="4236845506" sldId="416"/>
            <ac:picMk id="4" creationId="{04C641F2-701E-C84C-FABD-B1AD64BE0B31}"/>
          </ac:picMkLst>
        </pc:picChg>
        <pc:picChg chg="mod">
          <ac:chgData name="Brannon, Morgan" userId="88af12d0-6902-4843-a4cb-8120c7c64d10" providerId="ADAL" clId="{EE8ED7CF-0E08-46C5-8C32-9F1FC378110D}" dt="2026-09-08T21:30:20.789" v="116" actId="962"/>
          <ac:picMkLst>
            <pc:docMk/>
            <pc:sldMk cId="4236845506" sldId="416"/>
            <ac:picMk id="6" creationId="{EDF11FF7-0ADC-54C2-A54C-BED2C49AB604}"/>
          </ac:picMkLst>
        </pc:picChg>
      </pc:sldChg>
      <pc:sldChg chg="addSp delSp modSp mod">
        <pc:chgData name="Brannon, Morgan" userId="88af12d0-6902-4843-a4cb-8120c7c64d10" providerId="ADAL" clId="{EE8ED7CF-0E08-46C5-8C32-9F1FC378110D}" dt="2026-09-09T16:07:45.695" v="1199" actId="22"/>
        <pc:sldMkLst>
          <pc:docMk/>
          <pc:sldMk cId="1980577546" sldId="417"/>
        </pc:sldMkLst>
        <pc:spChg chg="mod">
          <ac:chgData name="Brannon, Morgan" userId="88af12d0-6902-4843-a4cb-8120c7c64d10" providerId="ADAL" clId="{EE8ED7CF-0E08-46C5-8C32-9F1FC378110D}" dt="2026-09-08T21:58:18.139" v="415" actId="947"/>
          <ac:spMkLst>
            <pc:docMk/>
            <pc:sldMk cId="1980577546" sldId="417"/>
            <ac:spMk id="2" creationId="{72A5F30D-7F7D-4F51-63DE-A631CE641950}"/>
          </ac:spMkLst>
        </pc:spChg>
        <pc:graphicFrameChg chg="mod">
          <ac:chgData name="Brannon, Morgan" userId="88af12d0-6902-4843-a4cb-8120c7c64d10" providerId="ADAL" clId="{EE8ED7CF-0E08-46C5-8C32-9F1FC378110D}" dt="2026-09-08T21:29:57.325" v="113" actId="962"/>
          <ac:graphicFrameMkLst>
            <pc:docMk/>
            <pc:sldMk cId="1980577546" sldId="417"/>
            <ac:graphicFrameMk id="5" creationId="{ADF94CA7-E81E-AB5B-D454-D9CB7EE371DF}"/>
          </ac:graphicFrameMkLst>
        </pc:graphicFrameChg>
        <pc:picChg chg="add">
          <ac:chgData name="Brannon, Morgan" userId="88af12d0-6902-4843-a4cb-8120c7c64d10" providerId="ADAL" clId="{EE8ED7CF-0E08-46C5-8C32-9F1FC378110D}" dt="2026-09-09T16:07:45.695" v="1199" actId="22"/>
          <ac:picMkLst>
            <pc:docMk/>
            <pc:sldMk cId="1980577546" sldId="417"/>
            <ac:picMk id="4" creationId="{1BE75FE0-70F0-DC1D-2C8B-40B1D942CCC2}"/>
          </ac:picMkLst>
        </pc:picChg>
        <pc:picChg chg="del mod">
          <ac:chgData name="Brannon, Morgan" userId="88af12d0-6902-4843-a4cb-8120c7c64d10" providerId="ADAL" clId="{EE8ED7CF-0E08-46C5-8C32-9F1FC378110D}" dt="2026-09-09T16:07:44.740" v="1198" actId="478"/>
          <ac:picMkLst>
            <pc:docMk/>
            <pc:sldMk cId="1980577546" sldId="417"/>
            <ac:picMk id="6" creationId="{DB64A0F2-DDD4-7A26-A5AD-8878A64BAF72}"/>
          </ac:picMkLst>
        </pc:picChg>
      </pc:sldChg>
      <pc:sldChg chg="addSp delSp modSp mod">
        <pc:chgData name="Brannon, Morgan" userId="88af12d0-6902-4843-a4cb-8120c7c64d10" providerId="ADAL" clId="{EE8ED7CF-0E08-46C5-8C32-9F1FC378110D}" dt="2026-09-09T16:08:00.416" v="1203" actId="22"/>
        <pc:sldMkLst>
          <pc:docMk/>
          <pc:sldMk cId="1460956007" sldId="418"/>
        </pc:sldMkLst>
        <pc:spChg chg="mod">
          <ac:chgData name="Brannon, Morgan" userId="88af12d0-6902-4843-a4cb-8120c7c64d10" providerId="ADAL" clId="{EE8ED7CF-0E08-46C5-8C32-9F1FC378110D}" dt="2026-09-08T21:58:35.848" v="416" actId="947"/>
          <ac:spMkLst>
            <pc:docMk/>
            <pc:sldMk cId="1460956007" sldId="418"/>
            <ac:spMk id="2" creationId="{74B1A251-B314-F47F-7BB7-C91B4EE37EDE}"/>
          </ac:spMkLst>
        </pc:spChg>
        <pc:picChg chg="add">
          <ac:chgData name="Brannon, Morgan" userId="88af12d0-6902-4843-a4cb-8120c7c64d10" providerId="ADAL" clId="{EE8ED7CF-0E08-46C5-8C32-9F1FC378110D}" dt="2026-09-09T16:08:00.416" v="1203" actId="22"/>
          <ac:picMkLst>
            <pc:docMk/>
            <pc:sldMk cId="1460956007" sldId="418"/>
            <ac:picMk id="5" creationId="{1FBAE873-4D52-FEC8-8913-FBB382CDBAAE}"/>
          </ac:picMkLst>
        </pc:picChg>
        <pc:picChg chg="del mod">
          <ac:chgData name="Brannon, Morgan" userId="88af12d0-6902-4843-a4cb-8120c7c64d10" providerId="ADAL" clId="{EE8ED7CF-0E08-46C5-8C32-9F1FC378110D}" dt="2026-09-09T16:07:59.113" v="1202" actId="478"/>
          <ac:picMkLst>
            <pc:docMk/>
            <pc:sldMk cId="1460956007" sldId="418"/>
            <ac:picMk id="6" creationId="{1A456679-FAEF-2DD9-377E-9FDAD903DA3C}"/>
          </ac:picMkLst>
        </pc:picChg>
        <pc:picChg chg="mod">
          <ac:chgData name="Brannon, Morgan" userId="88af12d0-6902-4843-a4cb-8120c7c64d10" providerId="ADAL" clId="{EE8ED7CF-0E08-46C5-8C32-9F1FC378110D}" dt="2026-09-08T22:12:19.340" v="894" actId="13244"/>
          <ac:picMkLst>
            <pc:docMk/>
            <pc:sldMk cId="1460956007" sldId="418"/>
            <ac:picMk id="10" creationId="{1E755A54-BFEF-ECEB-E1FD-4C10EF076DA8}"/>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5" Type="http://schemas.openxmlformats.org/officeDocument/2006/relationships/image" Target="../media/image9.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5" Type="http://schemas.openxmlformats.org/officeDocument/2006/relationships/image" Target="../media/image9.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F014BF-CDB8-4A36-9986-A81A3FA6346F}" type="doc">
      <dgm:prSet loTypeId="urn:microsoft.com/office/officeart/2018/2/layout/IconVerticalSolidList" loCatId="icon" qsTypeId="urn:microsoft.com/office/officeart/2005/8/quickstyle/simple1#52" qsCatId="simple" csTypeId="urn:microsoft.com/office/officeart/2018/5/colors/Iconchunking_neutralbg_colorful1" csCatId="colorful" phldr="1"/>
      <dgm:spPr/>
      <dgm:t>
        <a:bodyPr/>
        <a:lstStyle/>
        <a:p>
          <a:endParaRPr lang="en-US"/>
        </a:p>
      </dgm:t>
    </dgm:pt>
    <dgm:pt modelId="{01699D05-68FD-4E26-B935-BF9E0C910768}">
      <dgm:prSet custT="1"/>
      <dgm:spPr/>
      <dgm:t>
        <a:bodyPr/>
        <a:lstStyle/>
        <a:p>
          <a:r>
            <a:rPr lang="en-US" sz="2400"/>
            <a:t>“Choose your own adventure!”</a:t>
          </a:r>
        </a:p>
      </dgm:t>
    </dgm:pt>
    <dgm:pt modelId="{C977E494-267A-462B-AD97-78F3E38AB737}" type="parTrans" cxnId="{E18155BB-45FB-423D-8113-C61B57FE4E9A}">
      <dgm:prSet/>
      <dgm:spPr/>
      <dgm:t>
        <a:bodyPr/>
        <a:lstStyle/>
        <a:p>
          <a:endParaRPr lang="en-US"/>
        </a:p>
      </dgm:t>
    </dgm:pt>
    <dgm:pt modelId="{78626255-61BE-4039-8539-175549B52C6A}" type="sibTrans" cxnId="{E18155BB-45FB-423D-8113-C61B57FE4E9A}">
      <dgm:prSet/>
      <dgm:spPr/>
      <dgm:t>
        <a:bodyPr/>
        <a:lstStyle/>
        <a:p>
          <a:endParaRPr lang="en-US"/>
        </a:p>
      </dgm:t>
    </dgm:pt>
    <dgm:pt modelId="{1CF0A7E4-F568-4D8B-B9B7-FA49C08A10FC}">
      <dgm:prSet custT="1"/>
      <dgm:spPr/>
      <dgm:t>
        <a:bodyPr/>
        <a:lstStyle/>
        <a:p>
          <a:r>
            <a:rPr lang="en-US" sz="2400"/>
            <a:t>Many free activities to choose from</a:t>
          </a:r>
        </a:p>
      </dgm:t>
    </dgm:pt>
    <dgm:pt modelId="{F6828768-64B5-42B3-BFEA-A46572499EA3}" type="parTrans" cxnId="{BE0FCD54-96D7-4EF9-ABEE-BE114DE963C1}">
      <dgm:prSet/>
      <dgm:spPr/>
      <dgm:t>
        <a:bodyPr/>
        <a:lstStyle/>
        <a:p>
          <a:endParaRPr lang="en-US"/>
        </a:p>
      </dgm:t>
    </dgm:pt>
    <dgm:pt modelId="{41A19A07-DED5-48C0-8DBD-A41AA743639B}" type="sibTrans" cxnId="{BE0FCD54-96D7-4EF9-ABEE-BE114DE963C1}">
      <dgm:prSet/>
      <dgm:spPr/>
      <dgm:t>
        <a:bodyPr/>
        <a:lstStyle/>
        <a:p>
          <a:endParaRPr lang="en-US"/>
        </a:p>
      </dgm:t>
    </dgm:pt>
    <dgm:pt modelId="{BADE353E-947B-4555-9E1D-5FF7D852A487}">
      <dgm:prSet custT="1"/>
      <dgm:spPr/>
      <dgm:t>
        <a:bodyPr/>
        <a:lstStyle/>
        <a:p>
          <a:r>
            <a:rPr lang="en-US" sz="2400"/>
            <a:t>Most activities are come and go</a:t>
          </a:r>
        </a:p>
      </dgm:t>
    </dgm:pt>
    <dgm:pt modelId="{86680061-9059-4357-B57C-6C0EDE900167}" type="parTrans" cxnId="{C9B8815B-2D69-46C0-B9BA-406864AA3A08}">
      <dgm:prSet/>
      <dgm:spPr/>
      <dgm:t>
        <a:bodyPr/>
        <a:lstStyle/>
        <a:p>
          <a:endParaRPr lang="en-US"/>
        </a:p>
      </dgm:t>
    </dgm:pt>
    <dgm:pt modelId="{D24E5C4C-9711-47DA-8DD6-4EF4014690C3}" type="sibTrans" cxnId="{C9B8815B-2D69-46C0-B9BA-406864AA3A08}">
      <dgm:prSet/>
      <dgm:spPr/>
      <dgm:t>
        <a:bodyPr/>
        <a:lstStyle/>
        <a:p>
          <a:endParaRPr lang="en-US"/>
        </a:p>
      </dgm:t>
    </dgm:pt>
    <dgm:pt modelId="{3A4D867F-8511-4654-981B-0537373A1BEB}">
      <dgm:prSet custT="1"/>
      <dgm:spPr/>
      <dgm:t>
        <a:bodyPr/>
        <a:lstStyle/>
        <a:p>
          <a:r>
            <a:rPr lang="en-US" sz="2400"/>
            <a:t>If your student’s college is hosting an event, be sure to stop by!</a:t>
          </a:r>
        </a:p>
      </dgm:t>
    </dgm:pt>
    <dgm:pt modelId="{6C3278C7-0280-47CD-822A-FF8D7F6AEF64}" type="parTrans" cxnId="{A1E7DD63-6630-4DB5-8125-9460BDE16FC2}">
      <dgm:prSet/>
      <dgm:spPr/>
      <dgm:t>
        <a:bodyPr/>
        <a:lstStyle/>
        <a:p>
          <a:endParaRPr lang="en-US"/>
        </a:p>
      </dgm:t>
    </dgm:pt>
    <dgm:pt modelId="{004F2BCA-2B15-4439-8A6B-6DA2E178FF8A}" type="sibTrans" cxnId="{A1E7DD63-6630-4DB5-8125-9460BDE16FC2}">
      <dgm:prSet/>
      <dgm:spPr/>
      <dgm:t>
        <a:bodyPr/>
        <a:lstStyle/>
        <a:p>
          <a:endParaRPr lang="en-US"/>
        </a:p>
      </dgm:t>
    </dgm:pt>
    <dgm:pt modelId="{3CDC2959-4063-49DA-A1E1-F907BA7C5E2E}">
      <dgm:prSet custT="1"/>
      <dgm:spPr/>
      <dgm:t>
        <a:bodyPr/>
        <a:lstStyle/>
        <a:p>
          <a:r>
            <a:rPr lang="en-US" sz="2400"/>
            <a:t>See the complete schedule at </a:t>
          </a:r>
          <a:r>
            <a:rPr lang="en-US" sz="2400" b="1"/>
            <a:t>go.ttu.edu/</a:t>
          </a:r>
          <a:r>
            <a:rPr lang="en-US" sz="2400" b="1" err="1"/>
            <a:t>familyweekend</a:t>
          </a:r>
          <a:endParaRPr lang="en-US" sz="2400" b="1"/>
        </a:p>
      </dgm:t>
    </dgm:pt>
    <dgm:pt modelId="{BEBD4ADF-FEBF-419C-9890-36D4A6B329D2}" type="parTrans" cxnId="{6C777096-F221-4C59-A9BC-E7D97F93C3A3}">
      <dgm:prSet/>
      <dgm:spPr/>
      <dgm:t>
        <a:bodyPr/>
        <a:lstStyle/>
        <a:p>
          <a:endParaRPr lang="en-US"/>
        </a:p>
      </dgm:t>
    </dgm:pt>
    <dgm:pt modelId="{4DC92822-4667-4677-A50D-770A7F378257}" type="sibTrans" cxnId="{6C777096-F221-4C59-A9BC-E7D97F93C3A3}">
      <dgm:prSet/>
      <dgm:spPr/>
      <dgm:t>
        <a:bodyPr/>
        <a:lstStyle/>
        <a:p>
          <a:endParaRPr lang="en-US"/>
        </a:p>
      </dgm:t>
    </dgm:pt>
    <dgm:pt modelId="{38DF67B4-8BAC-48AF-A135-6104DBA5ABDC}" type="pres">
      <dgm:prSet presAssocID="{0BF014BF-CDB8-4A36-9986-A81A3FA6346F}" presName="root" presStyleCnt="0">
        <dgm:presLayoutVars>
          <dgm:dir/>
          <dgm:resizeHandles val="exact"/>
        </dgm:presLayoutVars>
      </dgm:prSet>
      <dgm:spPr/>
    </dgm:pt>
    <dgm:pt modelId="{B79430C5-5A62-4FC0-97F2-FC8D029DC1CE}" type="pres">
      <dgm:prSet presAssocID="{01699D05-68FD-4E26-B935-BF9E0C910768}" presName="compNode" presStyleCnt="0"/>
      <dgm:spPr/>
    </dgm:pt>
    <dgm:pt modelId="{76F5B525-35ED-43CC-B7E1-8555637EF4FE}" type="pres">
      <dgm:prSet presAssocID="{01699D05-68FD-4E26-B935-BF9E0C910768}" presName="bgRect" presStyleLbl="bgShp" presStyleIdx="0" presStyleCnt="5"/>
      <dgm:spPr/>
    </dgm:pt>
    <dgm:pt modelId="{9DB1F62A-2ABC-4D50-B4F2-7D2BD4CA3283}" type="pres">
      <dgm:prSet presAssocID="{01699D05-68FD-4E26-B935-BF9E0C91076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ountain scene"/>
        </a:ext>
      </dgm:extLst>
    </dgm:pt>
    <dgm:pt modelId="{73C8EE29-5566-459B-9697-172A941075D3}" type="pres">
      <dgm:prSet presAssocID="{01699D05-68FD-4E26-B935-BF9E0C910768}" presName="spaceRect" presStyleCnt="0"/>
      <dgm:spPr/>
    </dgm:pt>
    <dgm:pt modelId="{2ABFDACB-FB9A-4FBE-9D33-7974736C3D0F}" type="pres">
      <dgm:prSet presAssocID="{01699D05-68FD-4E26-B935-BF9E0C910768}" presName="parTx" presStyleLbl="revTx" presStyleIdx="0" presStyleCnt="5">
        <dgm:presLayoutVars>
          <dgm:chMax val="0"/>
          <dgm:chPref val="0"/>
        </dgm:presLayoutVars>
      </dgm:prSet>
      <dgm:spPr/>
    </dgm:pt>
    <dgm:pt modelId="{DE695D0E-6A6E-4C41-BCEF-5D72C3F816D4}" type="pres">
      <dgm:prSet presAssocID="{78626255-61BE-4039-8539-175549B52C6A}" presName="sibTrans" presStyleCnt="0"/>
      <dgm:spPr/>
    </dgm:pt>
    <dgm:pt modelId="{338F5102-9AA8-42E1-86DB-C18A6453C495}" type="pres">
      <dgm:prSet presAssocID="{1CF0A7E4-F568-4D8B-B9B7-FA49C08A10FC}" presName="compNode" presStyleCnt="0"/>
      <dgm:spPr/>
    </dgm:pt>
    <dgm:pt modelId="{0D8A14DC-EC6F-4880-B89C-584682FE5D70}" type="pres">
      <dgm:prSet presAssocID="{1CF0A7E4-F568-4D8B-B9B7-FA49C08A10FC}" presName="bgRect" presStyleLbl="bgShp" presStyleIdx="1" presStyleCnt="5"/>
      <dgm:spPr/>
    </dgm:pt>
    <dgm:pt modelId="{1255623C-BF77-4947-B5A8-05229FCA1ADC}" type="pres">
      <dgm:prSet presAssocID="{1CF0A7E4-F568-4D8B-B9B7-FA49C08A10FC}"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occer"/>
        </a:ext>
      </dgm:extLst>
    </dgm:pt>
    <dgm:pt modelId="{EBA79215-C075-4AC1-9023-5230B5590A21}" type="pres">
      <dgm:prSet presAssocID="{1CF0A7E4-F568-4D8B-B9B7-FA49C08A10FC}" presName="spaceRect" presStyleCnt="0"/>
      <dgm:spPr/>
    </dgm:pt>
    <dgm:pt modelId="{DE8808F0-CFDD-4D43-B8D0-CB1E6DC69CE2}" type="pres">
      <dgm:prSet presAssocID="{1CF0A7E4-F568-4D8B-B9B7-FA49C08A10FC}" presName="parTx" presStyleLbl="revTx" presStyleIdx="1" presStyleCnt="5">
        <dgm:presLayoutVars>
          <dgm:chMax val="0"/>
          <dgm:chPref val="0"/>
        </dgm:presLayoutVars>
      </dgm:prSet>
      <dgm:spPr/>
    </dgm:pt>
    <dgm:pt modelId="{900A91ED-F6AF-4143-B3CC-A0325721ED7B}" type="pres">
      <dgm:prSet presAssocID="{41A19A07-DED5-48C0-8DBD-A41AA743639B}" presName="sibTrans" presStyleCnt="0"/>
      <dgm:spPr/>
    </dgm:pt>
    <dgm:pt modelId="{BA980228-3E3D-4583-A483-A912F4C371DA}" type="pres">
      <dgm:prSet presAssocID="{BADE353E-947B-4555-9E1D-5FF7D852A487}" presName="compNode" presStyleCnt="0"/>
      <dgm:spPr/>
    </dgm:pt>
    <dgm:pt modelId="{6A81EA0A-3FC6-42AB-896B-38CC684DC882}" type="pres">
      <dgm:prSet presAssocID="{BADE353E-947B-4555-9E1D-5FF7D852A487}" presName="bgRect" presStyleLbl="bgShp" presStyleIdx="2" presStyleCnt="5"/>
      <dgm:spPr/>
    </dgm:pt>
    <dgm:pt modelId="{73F4144F-D6E7-4CF0-9671-F40200F5FADA}" type="pres">
      <dgm:prSet presAssocID="{BADE353E-947B-4555-9E1D-5FF7D852A48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un"/>
        </a:ext>
      </dgm:extLst>
    </dgm:pt>
    <dgm:pt modelId="{4851ADCD-7360-447E-9833-1CDF0ED4CE08}" type="pres">
      <dgm:prSet presAssocID="{BADE353E-947B-4555-9E1D-5FF7D852A487}" presName="spaceRect" presStyleCnt="0"/>
      <dgm:spPr/>
    </dgm:pt>
    <dgm:pt modelId="{D61A1722-2A8D-40B5-8ECC-EC0A79B727E8}" type="pres">
      <dgm:prSet presAssocID="{BADE353E-947B-4555-9E1D-5FF7D852A487}" presName="parTx" presStyleLbl="revTx" presStyleIdx="2" presStyleCnt="5">
        <dgm:presLayoutVars>
          <dgm:chMax val="0"/>
          <dgm:chPref val="0"/>
        </dgm:presLayoutVars>
      </dgm:prSet>
      <dgm:spPr/>
    </dgm:pt>
    <dgm:pt modelId="{4D0B654F-613E-44A6-8205-6C7B93585627}" type="pres">
      <dgm:prSet presAssocID="{D24E5C4C-9711-47DA-8DD6-4EF4014690C3}" presName="sibTrans" presStyleCnt="0"/>
      <dgm:spPr/>
    </dgm:pt>
    <dgm:pt modelId="{0605D94A-D067-4856-BC12-3975CEB45B96}" type="pres">
      <dgm:prSet presAssocID="{3A4D867F-8511-4654-981B-0537373A1BEB}" presName="compNode" presStyleCnt="0"/>
      <dgm:spPr/>
    </dgm:pt>
    <dgm:pt modelId="{BE13BBE7-E238-4EFD-B711-39A9CE1FB533}" type="pres">
      <dgm:prSet presAssocID="{3A4D867F-8511-4654-981B-0537373A1BEB}" presName="bgRect" presStyleLbl="bgShp" presStyleIdx="3" presStyleCnt="5"/>
      <dgm:spPr/>
    </dgm:pt>
    <dgm:pt modelId="{D59FB926-1FE2-4DBA-80B5-6565FF90DEAC}" type="pres">
      <dgm:prSet presAssocID="{3A4D867F-8511-4654-981B-0537373A1BE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hoolhouse"/>
        </a:ext>
      </dgm:extLst>
    </dgm:pt>
    <dgm:pt modelId="{2E5646AE-F0CA-4E22-A61B-4E62E3EED44A}" type="pres">
      <dgm:prSet presAssocID="{3A4D867F-8511-4654-981B-0537373A1BEB}" presName="spaceRect" presStyleCnt="0"/>
      <dgm:spPr/>
    </dgm:pt>
    <dgm:pt modelId="{C22B5F3F-9C82-473B-8BF0-0723995DC084}" type="pres">
      <dgm:prSet presAssocID="{3A4D867F-8511-4654-981B-0537373A1BEB}" presName="parTx" presStyleLbl="revTx" presStyleIdx="3" presStyleCnt="5">
        <dgm:presLayoutVars>
          <dgm:chMax val="0"/>
          <dgm:chPref val="0"/>
        </dgm:presLayoutVars>
      </dgm:prSet>
      <dgm:spPr/>
    </dgm:pt>
    <dgm:pt modelId="{0BDB71F1-6FD1-40AE-A890-00F4AF45AC90}" type="pres">
      <dgm:prSet presAssocID="{004F2BCA-2B15-4439-8A6B-6DA2E178FF8A}" presName="sibTrans" presStyleCnt="0"/>
      <dgm:spPr/>
    </dgm:pt>
    <dgm:pt modelId="{D3F12A94-6C0C-403E-B5EC-DE9FEE96DDF0}" type="pres">
      <dgm:prSet presAssocID="{3CDC2959-4063-49DA-A1E1-F907BA7C5E2E}" presName="compNode" presStyleCnt="0"/>
      <dgm:spPr/>
    </dgm:pt>
    <dgm:pt modelId="{93CC7715-1B2A-4761-8740-6468421706BB}" type="pres">
      <dgm:prSet presAssocID="{3CDC2959-4063-49DA-A1E1-F907BA7C5E2E}" presName="bgRect" presStyleLbl="bgShp" presStyleIdx="4" presStyleCnt="5"/>
      <dgm:spPr/>
    </dgm:pt>
    <dgm:pt modelId="{29486800-825A-4EB0-99EA-72BB9E9D49A7}" type="pres">
      <dgm:prSet presAssocID="{3CDC2959-4063-49DA-A1E1-F907BA7C5E2E}"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in"/>
        </a:ext>
      </dgm:extLst>
    </dgm:pt>
    <dgm:pt modelId="{EA582FE3-9DF5-4214-8AF8-D4272139A92F}" type="pres">
      <dgm:prSet presAssocID="{3CDC2959-4063-49DA-A1E1-F907BA7C5E2E}" presName="spaceRect" presStyleCnt="0"/>
      <dgm:spPr/>
    </dgm:pt>
    <dgm:pt modelId="{8F0DD6FE-D8BD-4563-8B44-B148242AE048}" type="pres">
      <dgm:prSet presAssocID="{3CDC2959-4063-49DA-A1E1-F907BA7C5E2E}" presName="parTx" presStyleLbl="revTx" presStyleIdx="4" presStyleCnt="5">
        <dgm:presLayoutVars>
          <dgm:chMax val="0"/>
          <dgm:chPref val="0"/>
        </dgm:presLayoutVars>
      </dgm:prSet>
      <dgm:spPr/>
    </dgm:pt>
  </dgm:ptLst>
  <dgm:cxnLst>
    <dgm:cxn modelId="{C9C3380B-3519-4A20-8E5A-01BD1B4969A5}" type="presOf" srcId="{3A4D867F-8511-4654-981B-0537373A1BEB}" destId="{C22B5F3F-9C82-473B-8BF0-0723995DC084}" srcOrd="0" destOrd="0" presId="urn:microsoft.com/office/officeart/2018/2/layout/IconVerticalSolidList"/>
    <dgm:cxn modelId="{7AA36B17-7C87-4732-BCD7-1D2080F8FDEA}" type="presOf" srcId="{BADE353E-947B-4555-9E1D-5FF7D852A487}" destId="{D61A1722-2A8D-40B5-8ECC-EC0A79B727E8}" srcOrd="0" destOrd="0" presId="urn:microsoft.com/office/officeart/2018/2/layout/IconVerticalSolidList"/>
    <dgm:cxn modelId="{C9B8815B-2D69-46C0-B9BA-406864AA3A08}" srcId="{0BF014BF-CDB8-4A36-9986-A81A3FA6346F}" destId="{BADE353E-947B-4555-9E1D-5FF7D852A487}" srcOrd="2" destOrd="0" parTransId="{86680061-9059-4357-B57C-6C0EDE900167}" sibTransId="{D24E5C4C-9711-47DA-8DD6-4EF4014690C3}"/>
    <dgm:cxn modelId="{A1E7DD63-6630-4DB5-8125-9460BDE16FC2}" srcId="{0BF014BF-CDB8-4A36-9986-A81A3FA6346F}" destId="{3A4D867F-8511-4654-981B-0537373A1BEB}" srcOrd="3" destOrd="0" parTransId="{6C3278C7-0280-47CD-822A-FF8D7F6AEF64}" sibTransId="{004F2BCA-2B15-4439-8A6B-6DA2E178FF8A}"/>
    <dgm:cxn modelId="{BBC3646A-3E52-4C04-9BD3-BD0230E381C3}" type="presOf" srcId="{1CF0A7E4-F568-4D8B-B9B7-FA49C08A10FC}" destId="{DE8808F0-CFDD-4D43-B8D0-CB1E6DC69CE2}" srcOrd="0" destOrd="0" presId="urn:microsoft.com/office/officeart/2018/2/layout/IconVerticalSolidList"/>
    <dgm:cxn modelId="{622C2F4E-1213-46B1-B51B-177EED955A20}" type="presOf" srcId="{01699D05-68FD-4E26-B935-BF9E0C910768}" destId="{2ABFDACB-FB9A-4FBE-9D33-7974736C3D0F}" srcOrd="0" destOrd="0" presId="urn:microsoft.com/office/officeart/2018/2/layout/IconVerticalSolidList"/>
    <dgm:cxn modelId="{82980851-1A9F-4BE9-8A40-FE2EA4326F2F}" type="presOf" srcId="{0BF014BF-CDB8-4A36-9986-A81A3FA6346F}" destId="{38DF67B4-8BAC-48AF-A135-6104DBA5ABDC}" srcOrd="0" destOrd="0" presId="urn:microsoft.com/office/officeart/2018/2/layout/IconVerticalSolidList"/>
    <dgm:cxn modelId="{BE0FCD54-96D7-4EF9-ABEE-BE114DE963C1}" srcId="{0BF014BF-CDB8-4A36-9986-A81A3FA6346F}" destId="{1CF0A7E4-F568-4D8B-B9B7-FA49C08A10FC}" srcOrd="1" destOrd="0" parTransId="{F6828768-64B5-42B3-BFEA-A46572499EA3}" sibTransId="{41A19A07-DED5-48C0-8DBD-A41AA743639B}"/>
    <dgm:cxn modelId="{6C777096-F221-4C59-A9BC-E7D97F93C3A3}" srcId="{0BF014BF-CDB8-4A36-9986-A81A3FA6346F}" destId="{3CDC2959-4063-49DA-A1E1-F907BA7C5E2E}" srcOrd="4" destOrd="0" parTransId="{BEBD4ADF-FEBF-419C-9890-36D4A6B329D2}" sibTransId="{4DC92822-4667-4677-A50D-770A7F378257}"/>
    <dgm:cxn modelId="{E18155BB-45FB-423D-8113-C61B57FE4E9A}" srcId="{0BF014BF-CDB8-4A36-9986-A81A3FA6346F}" destId="{01699D05-68FD-4E26-B935-BF9E0C910768}" srcOrd="0" destOrd="0" parTransId="{C977E494-267A-462B-AD97-78F3E38AB737}" sibTransId="{78626255-61BE-4039-8539-175549B52C6A}"/>
    <dgm:cxn modelId="{5A72B3F5-1E1A-4EDE-A2C7-A3E87776A9E6}" type="presOf" srcId="{3CDC2959-4063-49DA-A1E1-F907BA7C5E2E}" destId="{8F0DD6FE-D8BD-4563-8B44-B148242AE048}" srcOrd="0" destOrd="0" presId="urn:microsoft.com/office/officeart/2018/2/layout/IconVerticalSolidList"/>
    <dgm:cxn modelId="{3FD6D17D-87DB-44C0-869E-5DBCBC4F287A}" type="presParOf" srcId="{38DF67B4-8BAC-48AF-A135-6104DBA5ABDC}" destId="{B79430C5-5A62-4FC0-97F2-FC8D029DC1CE}" srcOrd="0" destOrd="0" presId="urn:microsoft.com/office/officeart/2018/2/layout/IconVerticalSolidList"/>
    <dgm:cxn modelId="{5F013EBA-F1E5-4CDD-8E89-B6476E4789D5}" type="presParOf" srcId="{B79430C5-5A62-4FC0-97F2-FC8D029DC1CE}" destId="{76F5B525-35ED-43CC-B7E1-8555637EF4FE}" srcOrd="0" destOrd="0" presId="urn:microsoft.com/office/officeart/2018/2/layout/IconVerticalSolidList"/>
    <dgm:cxn modelId="{C0256A22-3BA3-49D8-889D-2B321C9D9628}" type="presParOf" srcId="{B79430C5-5A62-4FC0-97F2-FC8D029DC1CE}" destId="{9DB1F62A-2ABC-4D50-B4F2-7D2BD4CA3283}" srcOrd="1" destOrd="0" presId="urn:microsoft.com/office/officeart/2018/2/layout/IconVerticalSolidList"/>
    <dgm:cxn modelId="{A6FE6299-686C-4C54-8FEB-207484C59552}" type="presParOf" srcId="{B79430C5-5A62-4FC0-97F2-FC8D029DC1CE}" destId="{73C8EE29-5566-459B-9697-172A941075D3}" srcOrd="2" destOrd="0" presId="urn:microsoft.com/office/officeart/2018/2/layout/IconVerticalSolidList"/>
    <dgm:cxn modelId="{04D6CFF1-216B-42AD-A7FB-549ED041922D}" type="presParOf" srcId="{B79430C5-5A62-4FC0-97F2-FC8D029DC1CE}" destId="{2ABFDACB-FB9A-4FBE-9D33-7974736C3D0F}" srcOrd="3" destOrd="0" presId="urn:microsoft.com/office/officeart/2018/2/layout/IconVerticalSolidList"/>
    <dgm:cxn modelId="{56F150C1-FD58-44F8-B0A4-CF7AC779CD71}" type="presParOf" srcId="{38DF67B4-8BAC-48AF-A135-6104DBA5ABDC}" destId="{DE695D0E-6A6E-4C41-BCEF-5D72C3F816D4}" srcOrd="1" destOrd="0" presId="urn:microsoft.com/office/officeart/2018/2/layout/IconVerticalSolidList"/>
    <dgm:cxn modelId="{30016057-75B5-4ACF-8CD7-38B0E4BD38DD}" type="presParOf" srcId="{38DF67B4-8BAC-48AF-A135-6104DBA5ABDC}" destId="{338F5102-9AA8-42E1-86DB-C18A6453C495}" srcOrd="2" destOrd="0" presId="urn:microsoft.com/office/officeart/2018/2/layout/IconVerticalSolidList"/>
    <dgm:cxn modelId="{608CC575-2F88-4085-BD92-67843588ED7F}" type="presParOf" srcId="{338F5102-9AA8-42E1-86DB-C18A6453C495}" destId="{0D8A14DC-EC6F-4880-B89C-584682FE5D70}" srcOrd="0" destOrd="0" presId="urn:microsoft.com/office/officeart/2018/2/layout/IconVerticalSolidList"/>
    <dgm:cxn modelId="{CD64FCDF-6E8F-4601-860A-A56735912253}" type="presParOf" srcId="{338F5102-9AA8-42E1-86DB-C18A6453C495}" destId="{1255623C-BF77-4947-B5A8-05229FCA1ADC}" srcOrd="1" destOrd="0" presId="urn:microsoft.com/office/officeart/2018/2/layout/IconVerticalSolidList"/>
    <dgm:cxn modelId="{7C4536A6-F88C-40EF-9420-D734A82749BC}" type="presParOf" srcId="{338F5102-9AA8-42E1-86DB-C18A6453C495}" destId="{EBA79215-C075-4AC1-9023-5230B5590A21}" srcOrd="2" destOrd="0" presId="urn:microsoft.com/office/officeart/2018/2/layout/IconVerticalSolidList"/>
    <dgm:cxn modelId="{21725EDA-156F-41CA-A99E-B74999A8DF2E}" type="presParOf" srcId="{338F5102-9AA8-42E1-86DB-C18A6453C495}" destId="{DE8808F0-CFDD-4D43-B8D0-CB1E6DC69CE2}" srcOrd="3" destOrd="0" presId="urn:microsoft.com/office/officeart/2018/2/layout/IconVerticalSolidList"/>
    <dgm:cxn modelId="{B77D99DA-F256-40CA-9908-AD29F18E26D9}" type="presParOf" srcId="{38DF67B4-8BAC-48AF-A135-6104DBA5ABDC}" destId="{900A91ED-F6AF-4143-B3CC-A0325721ED7B}" srcOrd="3" destOrd="0" presId="urn:microsoft.com/office/officeart/2018/2/layout/IconVerticalSolidList"/>
    <dgm:cxn modelId="{082611F6-15FD-478B-AE9C-F9F56083F4E4}" type="presParOf" srcId="{38DF67B4-8BAC-48AF-A135-6104DBA5ABDC}" destId="{BA980228-3E3D-4583-A483-A912F4C371DA}" srcOrd="4" destOrd="0" presId="urn:microsoft.com/office/officeart/2018/2/layout/IconVerticalSolidList"/>
    <dgm:cxn modelId="{CA4A4EFF-94FA-4C70-A744-8FD7101EFD86}" type="presParOf" srcId="{BA980228-3E3D-4583-A483-A912F4C371DA}" destId="{6A81EA0A-3FC6-42AB-896B-38CC684DC882}" srcOrd="0" destOrd="0" presId="urn:microsoft.com/office/officeart/2018/2/layout/IconVerticalSolidList"/>
    <dgm:cxn modelId="{E8615A7C-B7F0-4087-8115-230176B548B1}" type="presParOf" srcId="{BA980228-3E3D-4583-A483-A912F4C371DA}" destId="{73F4144F-D6E7-4CF0-9671-F40200F5FADA}" srcOrd="1" destOrd="0" presId="urn:microsoft.com/office/officeart/2018/2/layout/IconVerticalSolidList"/>
    <dgm:cxn modelId="{8328AD05-4559-4C65-BD22-E369741AD57D}" type="presParOf" srcId="{BA980228-3E3D-4583-A483-A912F4C371DA}" destId="{4851ADCD-7360-447E-9833-1CDF0ED4CE08}" srcOrd="2" destOrd="0" presId="urn:microsoft.com/office/officeart/2018/2/layout/IconVerticalSolidList"/>
    <dgm:cxn modelId="{13B6E838-6A3B-4EB4-B956-13A17CE771E9}" type="presParOf" srcId="{BA980228-3E3D-4583-A483-A912F4C371DA}" destId="{D61A1722-2A8D-40B5-8ECC-EC0A79B727E8}" srcOrd="3" destOrd="0" presId="urn:microsoft.com/office/officeart/2018/2/layout/IconVerticalSolidList"/>
    <dgm:cxn modelId="{B65E4EE8-1956-4804-887F-196071C82E0A}" type="presParOf" srcId="{38DF67B4-8BAC-48AF-A135-6104DBA5ABDC}" destId="{4D0B654F-613E-44A6-8205-6C7B93585627}" srcOrd="5" destOrd="0" presId="urn:microsoft.com/office/officeart/2018/2/layout/IconVerticalSolidList"/>
    <dgm:cxn modelId="{A3E25C2B-5D1D-441C-8CB9-35E622ED981F}" type="presParOf" srcId="{38DF67B4-8BAC-48AF-A135-6104DBA5ABDC}" destId="{0605D94A-D067-4856-BC12-3975CEB45B96}" srcOrd="6" destOrd="0" presId="urn:microsoft.com/office/officeart/2018/2/layout/IconVerticalSolidList"/>
    <dgm:cxn modelId="{5C6FD58D-179E-498A-909F-06B64504DA53}" type="presParOf" srcId="{0605D94A-D067-4856-BC12-3975CEB45B96}" destId="{BE13BBE7-E238-4EFD-B711-39A9CE1FB533}" srcOrd="0" destOrd="0" presId="urn:microsoft.com/office/officeart/2018/2/layout/IconVerticalSolidList"/>
    <dgm:cxn modelId="{1344ACAA-0D3B-4E38-BBA5-BE73A4FC9975}" type="presParOf" srcId="{0605D94A-D067-4856-BC12-3975CEB45B96}" destId="{D59FB926-1FE2-4DBA-80B5-6565FF90DEAC}" srcOrd="1" destOrd="0" presId="urn:microsoft.com/office/officeart/2018/2/layout/IconVerticalSolidList"/>
    <dgm:cxn modelId="{9B80F723-F58B-4AFA-8628-5604243BB128}" type="presParOf" srcId="{0605D94A-D067-4856-BC12-3975CEB45B96}" destId="{2E5646AE-F0CA-4E22-A61B-4E62E3EED44A}" srcOrd="2" destOrd="0" presId="urn:microsoft.com/office/officeart/2018/2/layout/IconVerticalSolidList"/>
    <dgm:cxn modelId="{A9DBE92E-E877-4FB6-9132-048CA1C4D754}" type="presParOf" srcId="{0605D94A-D067-4856-BC12-3975CEB45B96}" destId="{C22B5F3F-9C82-473B-8BF0-0723995DC084}" srcOrd="3" destOrd="0" presId="urn:microsoft.com/office/officeart/2018/2/layout/IconVerticalSolidList"/>
    <dgm:cxn modelId="{F11A0248-4372-464C-8536-BEE62A2481BF}" type="presParOf" srcId="{38DF67B4-8BAC-48AF-A135-6104DBA5ABDC}" destId="{0BDB71F1-6FD1-40AE-A890-00F4AF45AC90}" srcOrd="7" destOrd="0" presId="urn:microsoft.com/office/officeart/2018/2/layout/IconVerticalSolidList"/>
    <dgm:cxn modelId="{2827B298-48D8-4565-B58D-0476EBCF2A3E}" type="presParOf" srcId="{38DF67B4-8BAC-48AF-A135-6104DBA5ABDC}" destId="{D3F12A94-6C0C-403E-B5EC-DE9FEE96DDF0}" srcOrd="8" destOrd="0" presId="urn:microsoft.com/office/officeart/2018/2/layout/IconVerticalSolidList"/>
    <dgm:cxn modelId="{4E028ACF-73B6-435A-B339-61614FBCEDA7}" type="presParOf" srcId="{D3F12A94-6C0C-403E-B5EC-DE9FEE96DDF0}" destId="{93CC7715-1B2A-4761-8740-6468421706BB}" srcOrd="0" destOrd="0" presId="urn:microsoft.com/office/officeart/2018/2/layout/IconVerticalSolidList"/>
    <dgm:cxn modelId="{7436002C-D7A6-496E-83A9-EC664FA33FF2}" type="presParOf" srcId="{D3F12A94-6C0C-403E-B5EC-DE9FEE96DDF0}" destId="{29486800-825A-4EB0-99EA-72BB9E9D49A7}" srcOrd="1" destOrd="0" presId="urn:microsoft.com/office/officeart/2018/2/layout/IconVerticalSolidList"/>
    <dgm:cxn modelId="{383E086E-7C70-4667-9D60-B309C432978A}" type="presParOf" srcId="{D3F12A94-6C0C-403E-B5EC-DE9FEE96DDF0}" destId="{EA582FE3-9DF5-4214-8AF8-D4272139A92F}" srcOrd="2" destOrd="0" presId="urn:microsoft.com/office/officeart/2018/2/layout/IconVerticalSolidList"/>
    <dgm:cxn modelId="{A803A8F4-9460-43A5-A187-3DD3D6A4C082}" type="presParOf" srcId="{D3F12A94-6C0C-403E-B5EC-DE9FEE96DDF0}" destId="{8F0DD6FE-D8BD-4563-8B44-B148242AE04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F5B525-35ED-43CC-B7E1-8555637EF4FE}">
      <dsp:nvSpPr>
        <dsp:cNvPr id="0" name=""/>
        <dsp:cNvSpPr/>
      </dsp:nvSpPr>
      <dsp:spPr>
        <a:xfrm>
          <a:off x="0" y="6550"/>
          <a:ext cx="9367898" cy="13951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B1F62A-2ABC-4D50-B4F2-7D2BD4CA3283}">
      <dsp:nvSpPr>
        <dsp:cNvPr id="0" name=""/>
        <dsp:cNvSpPr/>
      </dsp:nvSpPr>
      <dsp:spPr>
        <a:xfrm>
          <a:off x="422033" y="320459"/>
          <a:ext cx="767334" cy="7673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ABFDACB-FB9A-4FBE-9D33-7974736C3D0F}">
      <dsp:nvSpPr>
        <dsp:cNvPr id="0" name=""/>
        <dsp:cNvSpPr/>
      </dsp:nvSpPr>
      <dsp:spPr>
        <a:xfrm>
          <a:off x="1611402" y="6550"/>
          <a:ext cx="7756495" cy="1395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54" tIns="147654" rIns="147654" bIns="147654" numCol="1" spcCol="1270" anchor="ctr" anchorCtr="0">
          <a:noAutofit/>
        </a:bodyPr>
        <a:lstStyle/>
        <a:p>
          <a:pPr marL="0" lvl="0" indent="0" algn="l" defTabSz="1066800">
            <a:lnSpc>
              <a:spcPct val="90000"/>
            </a:lnSpc>
            <a:spcBef>
              <a:spcPct val="0"/>
            </a:spcBef>
            <a:spcAft>
              <a:spcPct val="35000"/>
            </a:spcAft>
            <a:buNone/>
          </a:pPr>
          <a:r>
            <a:rPr lang="en-US" sz="2400" kern="1200"/>
            <a:t>“Choose your own adventure!”</a:t>
          </a:r>
        </a:p>
      </dsp:txBody>
      <dsp:txXfrm>
        <a:off x="1611402" y="6550"/>
        <a:ext cx="7756495" cy="1395153"/>
      </dsp:txXfrm>
    </dsp:sp>
    <dsp:sp modelId="{0D8A14DC-EC6F-4880-B89C-584682FE5D70}">
      <dsp:nvSpPr>
        <dsp:cNvPr id="0" name=""/>
        <dsp:cNvSpPr/>
      </dsp:nvSpPr>
      <dsp:spPr>
        <a:xfrm>
          <a:off x="0" y="1750491"/>
          <a:ext cx="9367898" cy="13951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55623C-BF77-4947-B5A8-05229FCA1ADC}">
      <dsp:nvSpPr>
        <dsp:cNvPr id="0" name=""/>
        <dsp:cNvSpPr/>
      </dsp:nvSpPr>
      <dsp:spPr>
        <a:xfrm>
          <a:off x="422033" y="2064401"/>
          <a:ext cx="767334" cy="7673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E8808F0-CFDD-4D43-B8D0-CB1E6DC69CE2}">
      <dsp:nvSpPr>
        <dsp:cNvPr id="0" name=""/>
        <dsp:cNvSpPr/>
      </dsp:nvSpPr>
      <dsp:spPr>
        <a:xfrm>
          <a:off x="1611402" y="1750491"/>
          <a:ext cx="7756495" cy="1395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54" tIns="147654" rIns="147654" bIns="147654" numCol="1" spcCol="1270" anchor="ctr" anchorCtr="0">
          <a:noAutofit/>
        </a:bodyPr>
        <a:lstStyle/>
        <a:p>
          <a:pPr marL="0" lvl="0" indent="0" algn="l" defTabSz="1066800">
            <a:lnSpc>
              <a:spcPct val="90000"/>
            </a:lnSpc>
            <a:spcBef>
              <a:spcPct val="0"/>
            </a:spcBef>
            <a:spcAft>
              <a:spcPct val="35000"/>
            </a:spcAft>
            <a:buNone/>
          </a:pPr>
          <a:r>
            <a:rPr lang="en-US" sz="2400" kern="1200"/>
            <a:t>Many free activities to choose from</a:t>
          </a:r>
        </a:p>
      </dsp:txBody>
      <dsp:txXfrm>
        <a:off x="1611402" y="1750491"/>
        <a:ext cx="7756495" cy="1395153"/>
      </dsp:txXfrm>
    </dsp:sp>
    <dsp:sp modelId="{6A81EA0A-3FC6-42AB-896B-38CC684DC882}">
      <dsp:nvSpPr>
        <dsp:cNvPr id="0" name=""/>
        <dsp:cNvSpPr/>
      </dsp:nvSpPr>
      <dsp:spPr>
        <a:xfrm>
          <a:off x="0" y="3494433"/>
          <a:ext cx="9367898" cy="13951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F4144F-D6E7-4CF0-9671-F40200F5FADA}">
      <dsp:nvSpPr>
        <dsp:cNvPr id="0" name=""/>
        <dsp:cNvSpPr/>
      </dsp:nvSpPr>
      <dsp:spPr>
        <a:xfrm>
          <a:off x="422033" y="3808342"/>
          <a:ext cx="767334" cy="7673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61A1722-2A8D-40B5-8ECC-EC0A79B727E8}">
      <dsp:nvSpPr>
        <dsp:cNvPr id="0" name=""/>
        <dsp:cNvSpPr/>
      </dsp:nvSpPr>
      <dsp:spPr>
        <a:xfrm>
          <a:off x="1611402" y="3494433"/>
          <a:ext cx="7756495" cy="1395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54" tIns="147654" rIns="147654" bIns="147654" numCol="1" spcCol="1270" anchor="ctr" anchorCtr="0">
          <a:noAutofit/>
        </a:bodyPr>
        <a:lstStyle/>
        <a:p>
          <a:pPr marL="0" lvl="0" indent="0" algn="l" defTabSz="1066800">
            <a:lnSpc>
              <a:spcPct val="90000"/>
            </a:lnSpc>
            <a:spcBef>
              <a:spcPct val="0"/>
            </a:spcBef>
            <a:spcAft>
              <a:spcPct val="35000"/>
            </a:spcAft>
            <a:buNone/>
          </a:pPr>
          <a:r>
            <a:rPr lang="en-US" sz="2400" kern="1200"/>
            <a:t>Most activities are come and go</a:t>
          </a:r>
        </a:p>
      </dsp:txBody>
      <dsp:txXfrm>
        <a:off x="1611402" y="3494433"/>
        <a:ext cx="7756495" cy="1395153"/>
      </dsp:txXfrm>
    </dsp:sp>
    <dsp:sp modelId="{BE13BBE7-E238-4EFD-B711-39A9CE1FB533}">
      <dsp:nvSpPr>
        <dsp:cNvPr id="0" name=""/>
        <dsp:cNvSpPr/>
      </dsp:nvSpPr>
      <dsp:spPr>
        <a:xfrm>
          <a:off x="0" y="5238374"/>
          <a:ext cx="9367898" cy="13951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9FB926-1FE2-4DBA-80B5-6565FF90DEAC}">
      <dsp:nvSpPr>
        <dsp:cNvPr id="0" name=""/>
        <dsp:cNvSpPr/>
      </dsp:nvSpPr>
      <dsp:spPr>
        <a:xfrm>
          <a:off x="422033" y="5552284"/>
          <a:ext cx="767334" cy="7673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22B5F3F-9C82-473B-8BF0-0723995DC084}">
      <dsp:nvSpPr>
        <dsp:cNvPr id="0" name=""/>
        <dsp:cNvSpPr/>
      </dsp:nvSpPr>
      <dsp:spPr>
        <a:xfrm>
          <a:off x="1611402" y="5238374"/>
          <a:ext cx="7756495" cy="1395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54" tIns="147654" rIns="147654" bIns="147654" numCol="1" spcCol="1270" anchor="ctr" anchorCtr="0">
          <a:noAutofit/>
        </a:bodyPr>
        <a:lstStyle/>
        <a:p>
          <a:pPr marL="0" lvl="0" indent="0" algn="l" defTabSz="1066800">
            <a:lnSpc>
              <a:spcPct val="90000"/>
            </a:lnSpc>
            <a:spcBef>
              <a:spcPct val="0"/>
            </a:spcBef>
            <a:spcAft>
              <a:spcPct val="35000"/>
            </a:spcAft>
            <a:buNone/>
          </a:pPr>
          <a:r>
            <a:rPr lang="en-US" sz="2400" kern="1200"/>
            <a:t>If your student’s college is hosting an event, be sure to stop by!</a:t>
          </a:r>
        </a:p>
      </dsp:txBody>
      <dsp:txXfrm>
        <a:off x="1611402" y="5238374"/>
        <a:ext cx="7756495" cy="1395153"/>
      </dsp:txXfrm>
    </dsp:sp>
    <dsp:sp modelId="{93CC7715-1B2A-4761-8740-6468421706BB}">
      <dsp:nvSpPr>
        <dsp:cNvPr id="0" name=""/>
        <dsp:cNvSpPr/>
      </dsp:nvSpPr>
      <dsp:spPr>
        <a:xfrm>
          <a:off x="0" y="6982316"/>
          <a:ext cx="9367898" cy="139515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486800-825A-4EB0-99EA-72BB9E9D49A7}">
      <dsp:nvSpPr>
        <dsp:cNvPr id="0" name=""/>
        <dsp:cNvSpPr/>
      </dsp:nvSpPr>
      <dsp:spPr>
        <a:xfrm>
          <a:off x="422033" y="7296226"/>
          <a:ext cx="767334" cy="7673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F0DD6FE-D8BD-4563-8B44-B148242AE048}">
      <dsp:nvSpPr>
        <dsp:cNvPr id="0" name=""/>
        <dsp:cNvSpPr/>
      </dsp:nvSpPr>
      <dsp:spPr>
        <a:xfrm>
          <a:off x="1611402" y="6982316"/>
          <a:ext cx="7756495" cy="13951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7654" tIns="147654" rIns="147654" bIns="147654" numCol="1" spcCol="1270" anchor="ctr" anchorCtr="0">
          <a:noAutofit/>
        </a:bodyPr>
        <a:lstStyle/>
        <a:p>
          <a:pPr marL="0" lvl="0" indent="0" algn="l" defTabSz="1066800">
            <a:lnSpc>
              <a:spcPct val="90000"/>
            </a:lnSpc>
            <a:spcBef>
              <a:spcPct val="0"/>
            </a:spcBef>
            <a:spcAft>
              <a:spcPct val="35000"/>
            </a:spcAft>
            <a:buNone/>
          </a:pPr>
          <a:r>
            <a:rPr lang="en-US" sz="2400" kern="1200"/>
            <a:t>See the complete schedule at </a:t>
          </a:r>
          <a:r>
            <a:rPr lang="en-US" sz="2400" b="1" kern="1200"/>
            <a:t>go.ttu.edu/</a:t>
          </a:r>
          <a:r>
            <a:rPr lang="en-US" sz="2400" b="1" kern="1200" err="1"/>
            <a:t>familyweekend</a:t>
          </a:r>
          <a:endParaRPr lang="en-US" sz="2400" b="1" kern="1200"/>
        </a:p>
      </dsp:txBody>
      <dsp:txXfrm>
        <a:off x="1611402" y="6982316"/>
        <a:ext cx="7756495" cy="139515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5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09.09.2026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2: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4: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3961371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DE88F-1F85-4A27-9D34-D74A50E7B0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958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3371800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A2BA-9C31-4216-9818-99576C073E03}"/>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72707DDB-2575-4239-B777-3C6C2380B699}"/>
              </a:ext>
            </a:extLst>
          </p:cNvPr>
          <p:cNvSpPr>
            <a:spLocks noGrp="1"/>
          </p:cNvSpPr>
          <p:nvPr>
            <p:ph type="subTitle" idx="1"/>
          </p:nvPr>
        </p:nvSpPr>
        <p:spPr>
          <a:xfrm>
            <a:off x="2286000" y="5403057"/>
            <a:ext cx="13716000" cy="2483643"/>
          </a:xfrm>
        </p:spPr>
        <p:txBody>
          <a:bodyPr/>
          <a:lstStyle>
            <a:lvl1pPr marL="0" indent="0" algn="ctr">
              <a:buNone/>
              <a:defRPr sz="3600"/>
            </a:lvl1pPr>
            <a:lvl2pPr marL="685835" indent="0" algn="ctr">
              <a:buNone/>
              <a:defRPr sz="3000"/>
            </a:lvl2pPr>
            <a:lvl3pPr marL="1371669" indent="0" algn="ctr">
              <a:buNone/>
              <a:defRPr sz="2700"/>
            </a:lvl3pPr>
            <a:lvl4pPr marL="2057504" indent="0" algn="ctr">
              <a:buNone/>
              <a:defRPr sz="2400"/>
            </a:lvl4pPr>
            <a:lvl5pPr marL="2743337" indent="0" algn="ctr">
              <a:buNone/>
              <a:defRPr sz="2400"/>
            </a:lvl5pPr>
            <a:lvl6pPr marL="3429171" indent="0" algn="ctr">
              <a:buNone/>
              <a:defRPr sz="2400"/>
            </a:lvl6pPr>
            <a:lvl7pPr marL="4115006" indent="0" algn="ctr">
              <a:buNone/>
              <a:defRPr sz="2400"/>
            </a:lvl7pPr>
            <a:lvl8pPr marL="4800840" indent="0" algn="ctr">
              <a:buNone/>
              <a:defRPr sz="2400"/>
            </a:lvl8pPr>
            <a:lvl9pPr marL="5486675"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32C1C981-5788-4E4E-8A9B-4B162E539D34}"/>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5" name="Footer Placeholder 4">
            <a:extLst>
              <a:ext uri="{FF2B5EF4-FFF2-40B4-BE49-F238E27FC236}">
                <a16:creationId xmlns:a16="http://schemas.microsoft.com/office/drawing/2014/main" id="{0E90A716-237B-46C4-B084-C442A9104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B4AFC1-6FD2-43EE-8138-D3C445558B38}"/>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91936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055D7-764D-499D-A542-8ADEB839AF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213196-A54D-4862-9ACB-580F1FC68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9E471-0991-4AF9-BA83-9CDF6057B6FC}"/>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5" name="Footer Placeholder 4">
            <a:extLst>
              <a:ext uri="{FF2B5EF4-FFF2-40B4-BE49-F238E27FC236}">
                <a16:creationId xmlns:a16="http://schemas.microsoft.com/office/drawing/2014/main" id="{B32A43F3-D589-43FF-B6BA-9F27F0CF7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6E244-E03B-4094-8498-037E391EFB78}"/>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3339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DD9-19EB-4514-9FC2-B389CC57AFEC}"/>
              </a:ext>
            </a:extLst>
          </p:cNvPr>
          <p:cNvSpPr>
            <a:spLocks noGrp="1"/>
          </p:cNvSpPr>
          <p:nvPr>
            <p:ph type="title"/>
          </p:nvPr>
        </p:nvSpPr>
        <p:spPr>
          <a:xfrm>
            <a:off x="1247775" y="2564609"/>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20272354-CDC1-47DC-9823-405B22053AEA}"/>
              </a:ext>
            </a:extLst>
          </p:cNvPr>
          <p:cNvSpPr>
            <a:spLocks noGrp="1"/>
          </p:cNvSpPr>
          <p:nvPr>
            <p:ph type="body" idx="1"/>
          </p:nvPr>
        </p:nvSpPr>
        <p:spPr>
          <a:xfrm>
            <a:off x="1247775" y="6884197"/>
            <a:ext cx="15773400" cy="2250281"/>
          </a:xfrm>
        </p:spPr>
        <p:txBody>
          <a:bodyPr/>
          <a:lstStyle>
            <a:lvl1pPr marL="0" indent="0">
              <a:buNone/>
              <a:defRPr sz="3600">
                <a:solidFill>
                  <a:schemeClr val="tx1">
                    <a:tint val="75000"/>
                  </a:schemeClr>
                </a:solidFill>
              </a:defRPr>
            </a:lvl1pPr>
            <a:lvl2pPr marL="685835" indent="0">
              <a:buNone/>
              <a:defRPr sz="3000">
                <a:solidFill>
                  <a:schemeClr val="tx1">
                    <a:tint val="75000"/>
                  </a:schemeClr>
                </a:solidFill>
              </a:defRPr>
            </a:lvl2pPr>
            <a:lvl3pPr marL="1371669" indent="0">
              <a:buNone/>
              <a:defRPr sz="2700">
                <a:solidFill>
                  <a:schemeClr val="tx1">
                    <a:tint val="75000"/>
                  </a:schemeClr>
                </a:solidFill>
              </a:defRPr>
            </a:lvl3pPr>
            <a:lvl4pPr marL="2057504" indent="0">
              <a:buNone/>
              <a:defRPr sz="2400">
                <a:solidFill>
                  <a:schemeClr val="tx1">
                    <a:tint val="75000"/>
                  </a:schemeClr>
                </a:solidFill>
              </a:defRPr>
            </a:lvl4pPr>
            <a:lvl5pPr marL="2743337" indent="0">
              <a:buNone/>
              <a:defRPr sz="2400">
                <a:solidFill>
                  <a:schemeClr val="tx1">
                    <a:tint val="75000"/>
                  </a:schemeClr>
                </a:solidFill>
              </a:defRPr>
            </a:lvl5pPr>
            <a:lvl6pPr marL="3429171" indent="0">
              <a:buNone/>
              <a:defRPr sz="2400">
                <a:solidFill>
                  <a:schemeClr val="tx1">
                    <a:tint val="75000"/>
                  </a:schemeClr>
                </a:solidFill>
              </a:defRPr>
            </a:lvl6pPr>
            <a:lvl7pPr marL="4115006" indent="0">
              <a:buNone/>
              <a:defRPr sz="2400">
                <a:solidFill>
                  <a:schemeClr val="tx1">
                    <a:tint val="75000"/>
                  </a:schemeClr>
                </a:solidFill>
              </a:defRPr>
            </a:lvl7pPr>
            <a:lvl8pPr marL="4800840" indent="0">
              <a:buNone/>
              <a:defRPr sz="2400">
                <a:solidFill>
                  <a:schemeClr val="tx1">
                    <a:tint val="75000"/>
                  </a:schemeClr>
                </a:solidFill>
              </a:defRPr>
            </a:lvl8pPr>
            <a:lvl9pPr marL="5486675"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EB7E2F-C944-40D8-83EB-5C48EAB2A471}"/>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5" name="Footer Placeholder 4">
            <a:extLst>
              <a:ext uri="{FF2B5EF4-FFF2-40B4-BE49-F238E27FC236}">
                <a16:creationId xmlns:a16="http://schemas.microsoft.com/office/drawing/2014/main" id="{F9A8ECDE-F90F-4A61-9B60-656D21991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8BD20-3BC4-4196-BC3E-86F75FEA8CCE}"/>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41143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751C0-F4C6-49F6-A3CB-86DB654B6F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3522D8-B5BA-4362-BF4F-2A1156D82F74}"/>
              </a:ext>
            </a:extLst>
          </p:cNvPr>
          <p:cNvSpPr>
            <a:spLocks noGrp="1"/>
          </p:cNvSpPr>
          <p:nvPr>
            <p:ph sz="half" idx="1"/>
          </p:nvPr>
        </p:nvSpPr>
        <p:spPr>
          <a:xfrm>
            <a:off x="1257300" y="2738439"/>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4B91DB-93E9-4E58-A181-C6041311790B}"/>
              </a:ext>
            </a:extLst>
          </p:cNvPr>
          <p:cNvSpPr>
            <a:spLocks noGrp="1"/>
          </p:cNvSpPr>
          <p:nvPr>
            <p:ph sz="half" idx="2"/>
          </p:nvPr>
        </p:nvSpPr>
        <p:spPr>
          <a:xfrm>
            <a:off x="9258300" y="2738439"/>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735D04-ABD9-4873-A908-B46870F98D64}"/>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6" name="Footer Placeholder 5">
            <a:extLst>
              <a:ext uri="{FF2B5EF4-FFF2-40B4-BE49-F238E27FC236}">
                <a16:creationId xmlns:a16="http://schemas.microsoft.com/office/drawing/2014/main" id="{4A5E86CA-48A0-4075-936D-6115FCA6EC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D86EE-0064-4C0D-B040-8CB62C712C1A}"/>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2536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3DBD-7125-43DF-9220-2F235944D8FB}"/>
              </a:ext>
            </a:extLst>
          </p:cNvPr>
          <p:cNvSpPr>
            <a:spLocks noGrp="1"/>
          </p:cNvSpPr>
          <p:nvPr>
            <p:ph type="title"/>
          </p:nvPr>
        </p:nvSpPr>
        <p:spPr>
          <a:xfrm>
            <a:off x="1259682" y="547690"/>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E3F876-548A-4398-94C1-175EFAB49170}"/>
              </a:ext>
            </a:extLst>
          </p:cNvPr>
          <p:cNvSpPr>
            <a:spLocks noGrp="1"/>
          </p:cNvSpPr>
          <p:nvPr>
            <p:ph type="body" idx="1"/>
          </p:nvPr>
        </p:nvSpPr>
        <p:spPr>
          <a:xfrm>
            <a:off x="1259684" y="2521745"/>
            <a:ext cx="7736681" cy="1235868"/>
          </a:xfrm>
        </p:spPr>
        <p:txBody>
          <a:bodyPr anchor="b"/>
          <a:lstStyle>
            <a:lvl1pPr marL="0" indent="0">
              <a:buNone/>
              <a:defRPr sz="3600" b="1"/>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F8437C0-4AC6-4B55-9DAE-DCD134D7C0BE}"/>
              </a:ext>
            </a:extLst>
          </p:cNvPr>
          <p:cNvSpPr>
            <a:spLocks noGrp="1"/>
          </p:cNvSpPr>
          <p:nvPr>
            <p:ph sz="half" idx="2"/>
          </p:nvPr>
        </p:nvSpPr>
        <p:spPr>
          <a:xfrm>
            <a:off x="1259684"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787E0D-09F9-459E-8019-F8385DDC7188}"/>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7E4FB-EB51-4FAE-A1BA-312828DA5D9A}"/>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819327-5A71-47E8-9090-B073E43B9AB6}"/>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8" name="Footer Placeholder 7">
            <a:extLst>
              <a:ext uri="{FF2B5EF4-FFF2-40B4-BE49-F238E27FC236}">
                <a16:creationId xmlns:a16="http://schemas.microsoft.com/office/drawing/2014/main" id="{698022DB-144C-49C4-A583-AB03D6E533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99397F-47EB-4270-AF24-DD18BDF099C4}"/>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65719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83F0-51C3-45BC-AEC5-69C0D9595D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0F2BD-A499-480D-A4D1-96A14705FAE6}"/>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4" name="Footer Placeholder 3">
            <a:extLst>
              <a:ext uri="{FF2B5EF4-FFF2-40B4-BE49-F238E27FC236}">
                <a16:creationId xmlns:a16="http://schemas.microsoft.com/office/drawing/2014/main" id="{9540EBF4-B2C6-4E03-B435-CFF12F9E2F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5E2BCA-B344-4799-88E0-E061FAB14AA7}"/>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47001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13819F-8128-4FD5-9ED8-502D02A3BAEA}"/>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3" name="Footer Placeholder 2">
            <a:extLst>
              <a:ext uri="{FF2B5EF4-FFF2-40B4-BE49-F238E27FC236}">
                <a16:creationId xmlns:a16="http://schemas.microsoft.com/office/drawing/2014/main" id="{D1AC5858-ACAD-4D82-9A90-B292AE023F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799513-D9CE-4035-84A6-F6009E45A893}"/>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93832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EA568-DD7D-4838-8FAF-6BED31824FC8}"/>
              </a:ext>
            </a:extLst>
          </p:cNvPr>
          <p:cNvSpPr>
            <a:spLocks noGrp="1"/>
          </p:cNvSpPr>
          <p:nvPr>
            <p:ph type="title"/>
          </p:nvPr>
        </p:nvSpPr>
        <p:spPr>
          <a:xfrm>
            <a:off x="1259684"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8AFDDF46-C96E-45B7-97D0-A72B2BE5BEF0}"/>
              </a:ext>
            </a:extLst>
          </p:cNvPr>
          <p:cNvSpPr>
            <a:spLocks noGrp="1"/>
          </p:cNvSpPr>
          <p:nvPr>
            <p:ph idx="1"/>
          </p:nvPr>
        </p:nvSpPr>
        <p:spPr>
          <a:xfrm>
            <a:off x="7774782" y="1481140"/>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5A9319-2312-4FEF-B180-380C8BBA1F04}"/>
              </a:ext>
            </a:extLst>
          </p:cNvPr>
          <p:cNvSpPr>
            <a:spLocks noGrp="1"/>
          </p:cNvSpPr>
          <p:nvPr>
            <p:ph type="body" sz="half" idx="2"/>
          </p:nvPr>
        </p:nvSpPr>
        <p:spPr>
          <a:xfrm>
            <a:off x="1259684" y="3086100"/>
            <a:ext cx="5898356" cy="5717382"/>
          </a:xfrm>
        </p:spPr>
        <p:txBody>
          <a:bodyPr/>
          <a:lstStyle>
            <a:lvl1pPr marL="0" indent="0">
              <a:buNone/>
              <a:defRPr sz="2400"/>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2E0BBD11-2A34-4D60-89C7-87E53D012623}"/>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6" name="Footer Placeholder 5">
            <a:extLst>
              <a:ext uri="{FF2B5EF4-FFF2-40B4-BE49-F238E27FC236}">
                <a16:creationId xmlns:a16="http://schemas.microsoft.com/office/drawing/2014/main" id="{EB68221E-36A0-4C48-A7DC-4A5754F68B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189918-86C5-4676-8836-16017BA203D6}"/>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54749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3850F-B0E9-4138-8991-2B0896EDE97B}"/>
              </a:ext>
            </a:extLst>
          </p:cNvPr>
          <p:cNvSpPr>
            <a:spLocks noGrp="1"/>
          </p:cNvSpPr>
          <p:nvPr>
            <p:ph type="title"/>
          </p:nvPr>
        </p:nvSpPr>
        <p:spPr>
          <a:xfrm>
            <a:off x="1259684"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741F689C-4026-4B52-9DD2-AD810B82707F}"/>
              </a:ext>
            </a:extLst>
          </p:cNvPr>
          <p:cNvSpPr>
            <a:spLocks noGrp="1"/>
          </p:cNvSpPr>
          <p:nvPr>
            <p:ph type="pic" idx="1"/>
          </p:nvPr>
        </p:nvSpPr>
        <p:spPr>
          <a:xfrm>
            <a:off x="7774782" y="1481140"/>
            <a:ext cx="9258300" cy="7310438"/>
          </a:xfrm>
        </p:spPr>
        <p:txBody>
          <a:bodyPr/>
          <a:lstStyle>
            <a:lvl1pPr marL="0" indent="0">
              <a:buNone/>
              <a:defRPr sz="4800"/>
            </a:lvl1pPr>
            <a:lvl2pPr marL="685835" indent="0">
              <a:buNone/>
              <a:defRPr sz="4200"/>
            </a:lvl2pPr>
            <a:lvl3pPr marL="1371669" indent="0">
              <a:buNone/>
              <a:defRPr sz="3600"/>
            </a:lvl3pPr>
            <a:lvl4pPr marL="2057504" indent="0">
              <a:buNone/>
              <a:defRPr sz="3000"/>
            </a:lvl4pPr>
            <a:lvl5pPr marL="2743337" indent="0">
              <a:buNone/>
              <a:defRPr sz="3000"/>
            </a:lvl5pPr>
            <a:lvl6pPr marL="3429171" indent="0">
              <a:buNone/>
              <a:defRPr sz="3000"/>
            </a:lvl6pPr>
            <a:lvl7pPr marL="4115006" indent="0">
              <a:buNone/>
              <a:defRPr sz="3000"/>
            </a:lvl7pPr>
            <a:lvl8pPr marL="4800840" indent="0">
              <a:buNone/>
              <a:defRPr sz="3000"/>
            </a:lvl8pPr>
            <a:lvl9pPr marL="5486675" indent="0">
              <a:buNone/>
              <a:defRPr sz="3000"/>
            </a:lvl9pPr>
          </a:lstStyle>
          <a:p>
            <a:endParaRPr lang="en-US"/>
          </a:p>
        </p:txBody>
      </p:sp>
      <p:sp>
        <p:nvSpPr>
          <p:cNvPr id="4" name="Text Placeholder 3">
            <a:extLst>
              <a:ext uri="{FF2B5EF4-FFF2-40B4-BE49-F238E27FC236}">
                <a16:creationId xmlns:a16="http://schemas.microsoft.com/office/drawing/2014/main" id="{9A5F59C5-CA2D-49B6-B2C9-70357659EF79}"/>
              </a:ext>
            </a:extLst>
          </p:cNvPr>
          <p:cNvSpPr>
            <a:spLocks noGrp="1"/>
          </p:cNvSpPr>
          <p:nvPr>
            <p:ph type="body" sz="half" idx="2"/>
          </p:nvPr>
        </p:nvSpPr>
        <p:spPr>
          <a:xfrm>
            <a:off x="1259684" y="3086100"/>
            <a:ext cx="5898356" cy="5717382"/>
          </a:xfrm>
        </p:spPr>
        <p:txBody>
          <a:bodyPr/>
          <a:lstStyle>
            <a:lvl1pPr marL="0" indent="0">
              <a:buNone/>
              <a:defRPr sz="2400"/>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40E85454-1A63-415B-BFD3-9ACA0D95DED2}"/>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6" name="Footer Placeholder 5">
            <a:extLst>
              <a:ext uri="{FF2B5EF4-FFF2-40B4-BE49-F238E27FC236}">
                <a16:creationId xmlns:a16="http://schemas.microsoft.com/office/drawing/2014/main" id="{488D6768-026C-4422-A47E-6B5616C664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929BE6-A5C4-455C-8725-291EFC9EB1F4}"/>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873047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9E1C-B272-46ED-9631-47BCB98B4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8B86B0-EC0D-4E4B-A218-7FD65D4861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962751-FBAF-458F-A2AF-2539F530F432}"/>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5" name="Footer Placeholder 4">
            <a:extLst>
              <a:ext uri="{FF2B5EF4-FFF2-40B4-BE49-F238E27FC236}">
                <a16:creationId xmlns:a16="http://schemas.microsoft.com/office/drawing/2014/main" id="{0CF320BA-081B-4378-8B24-8317935709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FF6D6-B3FA-49F2-B6D7-E8570F66F820}"/>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080829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D64E15-70FE-4941-9137-756BEC17756A}"/>
              </a:ext>
            </a:extLst>
          </p:cNvPr>
          <p:cNvSpPr>
            <a:spLocks noGrp="1"/>
          </p:cNvSpPr>
          <p:nvPr>
            <p:ph type="title" orient="vert"/>
          </p:nvPr>
        </p:nvSpPr>
        <p:spPr>
          <a:xfrm>
            <a:off x="13087350" y="547689"/>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9119CE-47D1-4BFF-9D6D-118CA6BA288C}"/>
              </a:ext>
            </a:extLst>
          </p:cNvPr>
          <p:cNvSpPr>
            <a:spLocks noGrp="1"/>
          </p:cNvSpPr>
          <p:nvPr>
            <p:ph type="body" orient="vert" idx="1"/>
          </p:nvPr>
        </p:nvSpPr>
        <p:spPr>
          <a:xfrm>
            <a:off x="1257300" y="547689"/>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AEEB16-FE39-4BAA-B559-BCAE10B7521A}"/>
              </a:ext>
            </a:extLst>
          </p:cNvPr>
          <p:cNvSpPr>
            <a:spLocks noGrp="1"/>
          </p:cNvSpPr>
          <p:nvPr>
            <p:ph type="dt" sz="half" idx="10"/>
          </p:nvPr>
        </p:nvSpPr>
        <p:spPr/>
        <p:txBody>
          <a:bodyPr/>
          <a:lstStyle/>
          <a:p>
            <a:fld id="{425404F2-BE9A-4460-8815-8F645183555F}" type="datetimeFigureOut">
              <a:rPr lang="en-US" smtClean="0"/>
              <a:pPr/>
              <a:t>9/9/2026</a:t>
            </a:fld>
            <a:endParaRPr lang="en-US"/>
          </a:p>
        </p:txBody>
      </p:sp>
      <p:sp>
        <p:nvSpPr>
          <p:cNvPr id="5" name="Footer Placeholder 4">
            <a:extLst>
              <a:ext uri="{FF2B5EF4-FFF2-40B4-BE49-F238E27FC236}">
                <a16:creationId xmlns:a16="http://schemas.microsoft.com/office/drawing/2014/main" id="{E58A3993-4B0E-4831-8CF4-213E25C4E5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3B0AE-E927-42C9-9E70-F4B58834D17E}"/>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066787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0072922-33C4-4B41-B07E-A2C165941FC0}"/>
              </a:ext>
            </a:extLst>
          </p:cNvPr>
          <p:cNvSpPr>
            <a:spLocks/>
          </p:cNvSpPr>
          <p:nvPr userDrawn="1"/>
        </p:nvSpPr>
        <p:spPr bwMode="auto">
          <a:xfrm>
            <a:off x="2" y="-5907"/>
            <a:ext cx="18287999" cy="10293717"/>
          </a:xfrm>
          <a:custGeom>
            <a:avLst/>
            <a:gdLst>
              <a:gd name="connsiteX0" fmla="*/ 9767862 w 12188824"/>
              <a:gd name="connsiteY0" fmla="*/ 3591325 h 6862478"/>
              <a:gd name="connsiteX1" fmla="*/ 9899546 w 12188824"/>
              <a:gd name="connsiteY1" fmla="*/ 3644748 h 6862478"/>
              <a:gd name="connsiteX2" fmla="*/ 9899546 w 12188824"/>
              <a:gd name="connsiteY2" fmla="*/ 3911859 h 6862478"/>
              <a:gd name="connsiteX3" fmla="*/ 9897839 w 12188824"/>
              <a:gd name="connsiteY3" fmla="*/ 3912978 h 6862478"/>
              <a:gd name="connsiteX4" fmla="*/ 9899211 w 12188824"/>
              <a:gd name="connsiteY4" fmla="*/ 3914350 h 6862478"/>
              <a:gd name="connsiteX5" fmla="*/ 6947176 w 12188824"/>
              <a:gd name="connsiteY5" fmla="*/ 6861937 h 6862478"/>
              <a:gd name="connsiteX6" fmla="*/ 6414587 w 12188824"/>
              <a:gd name="connsiteY6" fmla="*/ 6861937 h 6862478"/>
              <a:gd name="connsiteX7" fmla="*/ 9630137 w 12188824"/>
              <a:gd name="connsiteY7" fmla="*/ 3645275 h 6862478"/>
              <a:gd name="connsiteX8" fmla="*/ 9630905 w 12188824"/>
              <a:gd name="connsiteY8" fmla="*/ 3646043 h 6862478"/>
              <a:gd name="connsiteX9" fmla="*/ 9631715 w 12188824"/>
              <a:gd name="connsiteY9" fmla="*/ 3644748 h 6862478"/>
              <a:gd name="connsiteX10" fmla="*/ 9767862 w 12188824"/>
              <a:gd name="connsiteY10" fmla="*/ 3591325 h 6862478"/>
              <a:gd name="connsiteX11" fmla="*/ 4757494 w 12188824"/>
              <a:gd name="connsiteY11" fmla="*/ 1042910 h 6862478"/>
              <a:gd name="connsiteX12" fmla="*/ 5529879 w 12188824"/>
              <a:gd name="connsiteY12" fmla="*/ 1359067 h 6862478"/>
              <a:gd name="connsiteX13" fmla="*/ 5529879 w 12188824"/>
              <a:gd name="connsiteY13" fmla="*/ 2896807 h 6862478"/>
              <a:gd name="connsiteX14" fmla="*/ 5529674 w 12188824"/>
              <a:gd name="connsiteY14" fmla="*/ 2896992 h 6862478"/>
              <a:gd name="connsiteX15" fmla="*/ 5529736 w 12188824"/>
              <a:gd name="connsiteY15" fmla="*/ 2897055 h 6862478"/>
              <a:gd name="connsiteX16" fmla="*/ 1564312 w 12188824"/>
              <a:gd name="connsiteY16" fmla="*/ 6862478 h 6862478"/>
              <a:gd name="connsiteX17" fmla="*/ 0 w 12188824"/>
              <a:gd name="connsiteY17" fmla="*/ 6862478 h 6862478"/>
              <a:gd name="connsiteX18" fmla="*/ 0 w 12188824"/>
              <a:gd name="connsiteY18" fmla="*/ 5342325 h 6862478"/>
              <a:gd name="connsiteX19" fmla="*/ 3988160 w 12188824"/>
              <a:gd name="connsiteY19" fmla="*/ 1360788 h 6862478"/>
              <a:gd name="connsiteX20" fmla="*/ 3989570 w 12188824"/>
              <a:gd name="connsiteY20" fmla="*/ 1359067 h 6862478"/>
              <a:gd name="connsiteX21" fmla="*/ 4757494 w 12188824"/>
              <a:gd name="connsiteY21" fmla="*/ 1042910 h 6862478"/>
              <a:gd name="connsiteX22" fmla="*/ 3710411 w 12188824"/>
              <a:gd name="connsiteY22" fmla="*/ 0 h 6862478"/>
              <a:gd name="connsiteX23" fmla="*/ 4245830 w 12188824"/>
              <a:gd name="connsiteY23" fmla="*/ 0 h 6862478"/>
              <a:gd name="connsiteX24" fmla="*/ 588411 w 12188824"/>
              <a:gd name="connsiteY24" fmla="*/ 3645275 h 6862478"/>
              <a:gd name="connsiteX25" fmla="*/ 588200 w 12188824"/>
              <a:gd name="connsiteY25" fmla="*/ 3645059 h 6862478"/>
              <a:gd name="connsiteX26" fmla="*/ 527740 w 12188824"/>
              <a:gd name="connsiteY26" fmla="*/ 3684767 h 6862478"/>
              <a:gd name="connsiteX27" fmla="*/ 326868 w 12188824"/>
              <a:gd name="connsiteY27" fmla="*/ 3644701 h 6862478"/>
              <a:gd name="connsiteX28" fmla="*/ 326868 w 12188824"/>
              <a:gd name="connsiteY28" fmla="*/ 3377590 h 6862478"/>
              <a:gd name="connsiteX29" fmla="*/ 331357 w 12188824"/>
              <a:gd name="connsiteY29" fmla="*/ 3374641 h 6862478"/>
              <a:gd name="connsiteX30" fmla="*/ 9362881 w 12188824"/>
              <a:gd name="connsiteY30" fmla="*/ 0 h 6862478"/>
              <a:gd name="connsiteX31" fmla="*/ 11962512 w 12188824"/>
              <a:gd name="connsiteY31" fmla="*/ 0 h 6862478"/>
              <a:gd name="connsiteX32" fmla="*/ 11962512 w 12188824"/>
              <a:gd name="connsiteY32" fmla="*/ 0 h 6862478"/>
              <a:gd name="connsiteX33" fmla="*/ 12188824 w 12188824"/>
              <a:gd name="connsiteY33" fmla="*/ 0 h 6862478"/>
              <a:gd name="connsiteX34" fmla="*/ 12188824 w 12188824"/>
              <a:gd name="connsiteY34" fmla="*/ 279302 h 6862478"/>
              <a:gd name="connsiteX35" fmla="*/ 9215738 w 12188824"/>
              <a:gd name="connsiteY35" fmla="*/ 3246880 h 6862478"/>
              <a:gd name="connsiteX36" fmla="*/ 9210177 w 12188824"/>
              <a:gd name="connsiteY36" fmla="*/ 3253408 h 6862478"/>
              <a:gd name="connsiteX37" fmla="*/ 8764072 w 12188824"/>
              <a:gd name="connsiteY37" fmla="*/ 3253408 h 6862478"/>
              <a:gd name="connsiteX38" fmla="*/ 8737355 w 12188824"/>
              <a:gd name="connsiteY38" fmla="*/ 3220478 h 6862478"/>
              <a:gd name="connsiteX39" fmla="*/ 5093641 w 12188824"/>
              <a:gd name="connsiteY39" fmla="*/ 6858904 h 6862478"/>
              <a:gd name="connsiteX40" fmla="*/ 2494012 w 12188824"/>
              <a:gd name="connsiteY40" fmla="*/ 6858904 h 686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88824" h="6862478">
                <a:moveTo>
                  <a:pt x="9767862" y="3591325"/>
                </a:moveTo>
                <a:cubicBezTo>
                  <a:pt x="9816221" y="3591325"/>
                  <a:pt x="9863835" y="3609133"/>
                  <a:pt x="9899546" y="3644748"/>
                </a:cubicBezTo>
                <a:cubicBezTo>
                  <a:pt x="9970967" y="3721913"/>
                  <a:pt x="9970967" y="3840629"/>
                  <a:pt x="9899546" y="3911859"/>
                </a:cubicBezTo>
                <a:lnTo>
                  <a:pt x="9897839" y="3912978"/>
                </a:lnTo>
                <a:lnTo>
                  <a:pt x="9899211" y="3914350"/>
                </a:lnTo>
                <a:lnTo>
                  <a:pt x="6947176" y="6861937"/>
                </a:lnTo>
                <a:lnTo>
                  <a:pt x="6414587" y="6861937"/>
                </a:lnTo>
                <a:lnTo>
                  <a:pt x="9630137" y="3645275"/>
                </a:lnTo>
                <a:lnTo>
                  <a:pt x="9630905" y="3646043"/>
                </a:lnTo>
                <a:lnTo>
                  <a:pt x="9631715" y="3644748"/>
                </a:lnTo>
                <a:cubicBezTo>
                  <a:pt x="9670402" y="3609133"/>
                  <a:pt x="9719504" y="3591325"/>
                  <a:pt x="9767862" y="3591325"/>
                </a:cubicBezTo>
                <a:close/>
                <a:moveTo>
                  <a:pt x="4757494" y="1042910"/>
                </a:moveTo>
                <a:cubicBezTo>
                  <a:pt x="5036266" y="1042910"/>
                  <a:pt x="5315782" y="1148296"/>
                  <a:pt x="5529879" y="1359067"/>
                </a:cubicBezTo>
                <a:cubicBezTo>
                  <a:pt x="5958073" y="1786547"/>
                  <a:pt x="5958073" y="2475264"/>
                  <a:pt x="5529879" y="2896807"/>
                </a:cubicBezTo>
                <a:lnTo>
                  <a:pt x="5529674" y="2896992"/>
                </a:lnTo>
                <a:lnTo>
                  <a:pt x="5529736" y="2897055"/>
                </a:lnTo>
                <a:lnTo>
                  <a:pt x="1564312" y="6862478"/>
                </a:lnTo>
                <a:lnTo>
                  <a:pt x="0" y="6862478"/>
                </a:lnTo>
                <a:lnTo>
                  <a:pt x="0" y="5342325"/>
                </a:lnTo>
                <a:lnTo>
                  <a:pt x="3988160" y="1360788"/>
                </a:lnTo>
                <a:lnTo>
                  <a:pt x="3989570" y="1359067"/>
                </a:lnTo>
                <a:cubicBezTo>
                  <a:pt x="4200693" y="1148296"/>
                  <a:pt x="4478721" y="1042910"/>
                  <a:pt x="4757494" y="1042910"/>
                </a:cubicBezTo>
                <a:close/>
                <a:moveTo>
                  <a:pt x="3710411" y="0"/>
                </a:moveTo>
                <a:lnTo>
                  <a:pt x="4245830" y="0"/>
                </a:lnTo>
                <a:lnTo>
                  <a:pt x="588411" y="3645275"/>
                </a:lnTo>
                <a:lnTo>
                  <a:pt x="588200" y="3645059"/>
                </a:lnTo>
                <a:lnTo>
                  <a:pt x="527740" y="3684767"/>
                </a:lnTo>
                <a:cubicBezTo>
                  <a:pt x="460783" y="3711478"/>
                  <a:pt x="380433" y="3698123"/>
                  <a:pt x="326868" y="3644701"/>
                </a:cubicBezTo>
                <a:cubicBezTo>
                  <a:pt x="249494" y="3573471"/>
                  <a:pt x="249494" y="3454755"/>
                  <a:pt x="326868" y="3377590"/>
                </a:cubicBezTo>
                <a:lnTo>
                  <a:pt x="331357" y="3374641"/>
                </a:lnTo>
                <a:close/>
                <a:moveTo>
                  <a:pt x="9362881" y="0"/>
                </a:moveTo>
                <a:lnTo>
                  <a:pt x="11962512" y="0"/>
                </a:lnTo>
                <a:lnTo>
                  <a:pt x="11962512" y="0"/>
                </a:lnTo>
                <a:lnTo>
                  <a:pt x="12188824" y="0"/>
                </a:lnTo>
                <a:lnTo>
                  <a:pt x="12188824" y="279302"/>
                </a:lnTo>
                <a:lnTo>
                  <a:pt x="9215738" y="3246880"/>
                </a:lnTo>
                <a:lnTo>
                  <a:pt x="9210177" y="3253408"/>
                </a:lnTo>
                <a:cubicBezTo>
                  <a:pt x="9085267" y="3378117"/>
                  <a:pt x="8888981" y="3378117"/>
                  <a:pt x="8764072" y="3253408"/>
                </a:cubicBezTo>
                <a:lnTo>
                  <a:pt x="8737355" y="3220478"/>
                </a:lnTo>
                <a:lnTo>
                  <a:pt x="5093641" y="6858904"/>
                </a:lnTo>
                <a:lnTo>
                  <a:pt x="2494012" y="6858904"/>
                </a:lnTo>
                <a:close/>
              </a:path>
            </a:pathLst>
          </a:custGeom>
          <a:solidFill>
            <a:schemeClr val="accent1">
              <a:alpha val="2000"/>
            </a:schemeClr>
          </a:solidFill>
          <a:ln w="9525">
            <a:noFill/>
            <a:round/>
            <a:headEnd/>
            <a:tailEnd/>
          </a:ln>
        </p:spPr>
        <p:txBody>
          <a:bodyPr vert="horz" wrap="square" lIns="137160" tIns="68580" rIns="137160" bIns="68580" numCol="1" anchor="t" anchorCtr="0" compatLnSpc="1">
            <a:prstTxWarp prst="textNoShape">
              <a:avLst/>
            </a:prstTxWarp>
            <a:noAutofit/>
          </a:bodyPr>
          <a:lstStyle/>
          <a:p>
            <a:endParaRPr lang="en-IN" sz="3600"/>
          </a:p>
        </p:txBody>
      </p:sp>
      <p:sp>
        <p:nvSpPr>
          <p:cNvPr id="4" name="Date Placeholder 3"/>
          <p:cNvSpPr>
            <a:spLocks noGrp="1"/>
          </p:cNvSpPr>
          <p:nvPr>
            <p:ph type="dt" sz="half" idx="10"/>
          </p:nvPr>
        </p:nvSpPr>
        <p:spPr/>
        <p:txBody>
          <a:bodyPr/>
          <a:lstStyle/>
          <a:p>
            <a:fld id="{425404F2-BE9A-4460-8815-8F645183555F}"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
        <p:nvSpPr>
          <p:cNvPr id="7" name="Title 1">
            <a:extLst>
              <a:ext uri="{FF2B5EF4-FFF2-40B4-BE49-F238E27FC236}">
                <a16:creationId xmlns:a16="http://schemas.microsoft.com/office/drawing/2014/main" id="{9C6F62FE-A218-4FF4-BF4B-A352B0436A5A}"/>
              </a:ext>
            </a:extLst>
          </p:cNvPr>
          <p:cNvSpPr>
            <a:spLocks noGrp="1"/>
          </p:cNvSpPr>
          <p:nvPr>
            <p:ph type="title"/>
          </p:nvPr>
        </p:nvSpPr>
        <p:spPr>
          <a:xfrm>
            <a:off x="914402" y="411962"/>
            <a:ext cx="16459202" cy="1066622"/>
          </a:xfrm>
        </p:spPr>
        <p:txBody>
          <a:bodyPr lIns="0" rIns="0"/>
          <a:lstStyle>
            <a:lvl1pPr>
              <a:defRPr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8" name="Rectangle 7">
            <a:extLst>
              <a:ext uri="{FF2B5EF4-FFF2-40B4-BE49-F238E27FC236}">
                <a16:creationId xmlns:a16="http://schemas.microsoft.com/office/drawing/2014/main" id="{181EF826-198D-4368-A76F-9E1DBEF4FFBE}"/>
              </a:ext>
            </a:extLst>
          </p:cNvPr>
          <p:cNvSpPr/>
          <p:nvPr userDrawn="1"/>
        </p:nvSpPr>
        <p:spPr>
          <a:xfrm>
            <a:off x="2" y="401132"/>
            <a:ext cx="500789" cy="1099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a:p>
        </p:txBody>
      </p:sp>
      <p:sp>
        <p:nvSpPr>
          <p:cNvPr id="10" name="Text Placeholder 9">
            <a:extLst>
              <a:ext uri="{FF2B5EF4-FFF2-40B4-BE49-F238E27FC236}">
                <a16:creationId xmlns:a16="http://schemas.microsoft.com/office/drawing/2014/main" id="{77DFC7F0-CE29-402B-AD65-76FC395728EE}"/>
              </a:ext>
            </a:extLst>
          </p:cNvPr>
          <p:cNvSpPr>
            <a:spLocks noGrp="1"/>
          </p:cNvSpPr>
          <p:nvPr>
            <p:ph type="body" sz="quarter" idx="13"/>
          </p:nvPr>
        </p:nvSpPr>
        <p:spPr>
          <a:xfrm>
            <a:off x="914640" y="1456415"/>
            <a:ext cx="16458723" cy="618977"/>
          </a:xfrm>
        </p:spPr>
        <p:txBody>
          <a:bodyPr lIns="0" rIns="0">
            <a:normAutofit/>
          </a:bodyPr>
          <a:lstStyle>
            <a:lvl1pPr marL="0" indent="0">
              <a:buFontTx/>
              <a:buNone/>
              <a:defRPr sz="24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914286" indent="0">
              <a:buFontTx/>
              <a:buNone/>
              <a:defRPr/>
            </a:lvl2pPr>
            <a:lvl3pPr marL="1828571" indent="0">
              <a:buFontTx/>
              <a:buNone/>
              <a:defRPr/>
            </a:lvl3pPr>
            <a:lvl4pPr marL="2742857" indent="0">
              <a:buFontTx/>
              <a:buNone/>
              <a:defRPr/>
            </a:lvl4pPr>
            <a:lvl5pPr marL="3657143" indent="0">
              <a:buFontTx/>
              <a:buNone/>
              <a:defRPr/>
            </a:lvl5pPr>
          </a:lstStyle>
          <a:p>
            <a:pPr lvl="0"/>
            <a:r>
              <a:rPr lang="en-US"/>
              <a:t>Edit Master text styles</a:t>
            </a:r>
            <a:endParaRPr lang="en-IN"/>
          </a:p>
        </p:txBody>
      </p:sp>
    </p:spTree>
    <p:extLst>
      <p:ext uri="{BB962C8B-B14F-4D97-AF65-F5344CB8AC3E}">
        <p14:creationId xmlns:p14="http://schemas.microsoft.com/office/powerpoint/2010/main" val="495655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28010" y="4305956"/>
            <a:ext cx="8898335" cy="1066622"/>
          </a:xfrm>
        </p:spPr>
        <p:txBody>
          <a:bodyPr>
            <a:normAutofit/>
          </a:bodyPr>
          <a:lstStyle>
            <a:lvl1pPr algn="ctr">
              <a:defRPr sz="54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38455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userDrawn="1"/>
        </p:nvSpPr>
        <p:spPr>
          <a:xfrm>
            <a:off x="-2" y="9367903"/>
            <a:ext cx="18288000" cy="917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6" name="TextBox 5"/>
          <p:cNvSpPr txBox="1"/>
          <p:nvPr userDrawn="1"/>
        </p:nvSpPr>
        <p:spPr>
          <a:xfrm>
            <a:off x="14160983" y="9630626"/>
            <a:ext cx="2478179" cy="346249"/>
          </a:xfrm>
          <a:prstGeom prst="rect">
            <a:avLst/>
          </a:prstGeom>
          <a:noFill/>
        </p:spPr>
        <p:txBody>
          <a:bodyPr wrap="none" rtlCol="0">
            <a:spAutoFit/>
          </a:bodyPr>
          <a:lstStyle/>
          <a:p>
            <a:r>
              <a:rPr lang="en-US" sz="1650" b="1">
                <a:solidFill>
                  <a:schemeClr val="bg1"/>
                </a:solidFill>
                <a:ea typeface="Open Sans" panose="020B0606030504020204" pitchFamily="34" charset="0"/>
                <a:cs typeface="Open Sans" panose="020B0606030504020204" pitchFamily="34" charset="0"/>
              </a:rPr>
              <a:t>This is a Presentation Title</a:t>
            </a:r>
          </a:p>
        </p:txBody>
      </p:sp>
      <p:grpSp>
        <p:nvGrpSpPr>
          <p:cNvPr id="7" name="Group 6"/>
          <p:cNvGrpSpPr/>
          <p:nvPr userDrawn="1"/>
        </p:nvGrpSpPr>
        <p:grpSpPr>
          <a:xfrm>
            <a:off x="16732305" y="9660957"/>
            <a:ext cx="336123" cy="331647"/>
            <a:chOff x="4328868" y="5502988"/>
            <a:chExt cx="500307" cy="493774"/>
          </a:xfrm>
          <a:solidFill>
            <a:schemeClr val="bg1"/>
          </a:solidFill>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grpSp>
      <p:grpSp>
        <p:nvGrpSpPr>
          <p:cNvPr id="10" name="Group 9"/>
          <p:cNvGrpSpPr/>
          <p:nvPr userDrawn="1"/>
        </p:nvGrpSpPr>
        <p:grpSpPr>
          <a:xfrm flipH="1">
            <a:off x="17469261" y="9660957"/>
            <a:ext cx="336123" cy="331647"/>
            <a:chOff x="4328868" y="5502988"/>
            <a:chExt cx="500307" cy="493774"/>
          </a:xfrm>
          <a:solidFill>
            <a:schemeClr val="bg1"/>
          </a:solidFill>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grpSp>
      <p:sp>
        <p:nvSpPr>
          <p:cNvPr id="17" name="Slide Number Placeholder 16"/>
          <p:cNvSpPr>
            <a:spLocks noGrp="1"/>
          </p:cNvSpPr>
          <p:nvPr>
            <p:ph type="sldNum" sz="quarter" idx="12"/>
          </p:nvPr>
        </p:nvSpPr>
        <p:spPr>
          <a:xfrm>
            <a:off x="16804097" y="9485661"/>
            <a:ext cx="736958" cy="630672"/>
          </a:xfrm>
        </p:spPr>
        <p:txBody>
          <a:bodyPr/>
          <a:lstStyle>
            <a:lvl1pPr>
              <a:defRPr sz="1650">
                <a:solidFill>
                  <a:schemeClr val="bg1"/>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5494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6E16425B-2A42-409E-BD07-64554C49ED28}"/>
              </a:ext>
            </a:extLst>
          </p:cNvPr>
          <p:cNvSpPr>
            <a:spLocks noGrp="1"/>
          </p:cNvSpPr>
          <p:nvPr>
            <p:ph type="pic" sz="quarter" idx="13"/>
          </p:nvPr>
        </p:nvSpPr>
        <p:spPr>
          <a:xfrm>
            <a:off x="2" y="0"/>
            <a:ext cx="18288000" cy="10287000"/>
          </a:xfrm>
        </p:spPr>
        <p:txBody>
          <a:bodyPr anchor="ctr"/>
          <a:lstStyle>
            <a:lvl1pPr marL="0" indent="0" algn="ctr">
              <a:buFontTx/>
              <a:buNone/>
              <a:defRPr/>
            </a:lvl1pPr>
          </a:lstStyle>
          <a:p>
            <a:endParaRPr lang="en-IN"/>
          </a:p>
        </p:txBody>
      </p:sp>
      <p:sp>
        <p:nvSpPr>
          <p:cNvPr id="2" name="Title 1"/>
          <p:cNvSpPr>
            <a:spLocks noGrp="1"/>
          </p:cNvSpPr>
          <p:nvPr>
            <p:ph type="ctrTitle"/>
          </p:nvPr>
        </p:nvSpPr>
        <p:spPr>
          <a:xfrm>
            <a:off x="5638802" y="5918399"/>
            <a:ext cx="11734800" cy="2070714"/>
          </a:xfrm>
        </p:spPr>
        <p:txBody>
          <a:bodyPr lIns="0" rIns="0" anchor="b">
            <a:noAutofit/>
          </a:bodyPr>
          <a:lstStyle>
            <a:lvl1pPr algn="r">
              <a:defRPr lang="en-US" sz="12000" kern="1200"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8711838" y="8477474"/>
            <a:ext cx="8661762" cy="660582"/>
          </a:xfrm>
        </p:spPr>
        <p:txBody>
          <a:bodyPr lIns="0" rIns="0">
            <a:normAutofit/>
          </a:bodyPr>
          <a:lstStyle>
            <a:lvl1pPr marL="0" indent="0" algn="r">
              <a:buNone/>
              <a:defRPr lang="en-US" sz="3600" kern="1200"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914247" indent="0" algn="ctr">
              <a:buNone/>
              <a:defRPr>
                <a:solidFill>
                  <a:schemeClr val="tx1">
                    <a:tint val="75000"/>
                  </a:schemeClr>
                </a:solidFill>
              </a:defRPr>
            </a:lvl2pPr>
            <a:lvl3pPr marL="1828496" indent="0" algn="ctr">
              <a:buNone/>
              <a:defRPr>
                <a:solidFill>
                  <a:schemeClr val="tx1">
                    <a:tint val="75000"/>
                  </a:schemeClr>
                </a:solidFill>
              </a:defRPr>
            </a:lvl3pPr>
            <a:lvl4pPr marL="2742743" indent="0" algn="ctr">
              <a:buNone/>
              <a:defRPr>
                <a:solidFill>
                  <a:schemeClr val="tx1">
                    <a:tint val="75000"/>
                  </a:schemeClr>
                </a:solidFill>
              </a:defRPr>
            </a:lvl4pPr>
            <a:lvl5pPr marL="3656991" indent="0" algn="ctr">
              <a:buNone/>
              <a:defRPr>
                <a:solidFill>
                  <a:schemeClr val="tx1">
                    <a:tint val="75000"/>
                  </a:schemeClr>
                </a:solidFill>
              </a:defRPr>
            </a:lvl5pPr>
            <a:lvl6pPr marL="4571238" indent="0" algn="ctr">
              <a:buNone/>
              <a:defRPr>
                <a:solidFill>
                  <a:schemeClr val="tx1">
                    <a:tint val="75000"/>
                  </a:schemeClr>
                </a:solidFill>
              </a:defRPr>
            </a:lvl6pPr>
            <a:lvl7pPr marL="5485487" indent="0" algn="ctr">
              <a:buNone/>
              <a:defRPr>
                <a:solidFill>
                  <a:schemeClr val="tx1">
                    <a:tint val="75000"/>
                  </a:schemeClr>
                </a:solidFill>
              </a:defRPr>
            </a:lvl7pPr>
            <a:lvl8pPr marL="6399734" indent="0" algn="ctr">
              <a:buNone/>
              <a:defRPr>
                <a:solidFill>
                  <a:schemeClr val="tx1">
                    <a:tint val="75000"/>
                  </a:schemeClr>
                </a:solidFill>
              </a:defRPr>
            </a:lvl8pPr>
            <a:lvl9pPr marL="73139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12" name="Picture Placeholder 11">
            <a:extLst>
              <a:ext uri="{FF2B5EF4-FFF2-40B4-BE49-F238E27FC236}">
                <a16:creationId xmlns:a16="http://schemas.microsoft.com/office/drawing/2014/main" id="{A44978E7-8DCC-4370-A827-019C0A465DB1}"/>
              </a:ext>
            </a:extLst>
          </p:cNvPr>
          <p:cNvSpPr>
            <a:spLocks noGrp="1"/>
          </p:cNvSpPr>
          <p:nvPr>
            <p:ph type="pic" sz="quarter" idx="14"/>
          </p:nvPr>
        </p:nvSpPr>
        <p:spPr>
          <a:xfrm>
            <a:off x="245334" y="2315588"/>
            <a:ext cx="6003066" cy="5987832"/>
          </a:xfrm>
          <a:custGeom>
            <a:avLst/>
            <a:gdLst>
              <a:gd name="connsiteX0" fmla="*/ 1741488 w 3484563"/>
              <a:gd name="connsiteY0" fmla="*/ 0 h 3476625"/>
              <a:gd name="connsiteX1" fmla="*/ 3484563 w 3484563"/>
              <a:gd name="connsiteY1" fmla="*/ 1738313 h 3476625"/>
              <a:gd name="connsiteX2" fmla="*/ 1741488 w 3484563"/>
              <a:gd name="connsiteY2" fmla="*/ 3476625 h 3476625"/>
              <a:gd name="connsiteX3" fmla="*/ 0 w 3484563"/>
              <a:gd name="connsiteY3" fmla="*/ 1738313 h 3476625"/>
            </a:gdLst>
            <a:ahLst/>
            <a:cxnLst>
              <a:cxn ang="0">
                <a:pos x="connsiteX0" y="connsiteY0"/>
              </a:cxn>
              <a:cxn ang="0">
                <a:pos x="connsiteX1" y="connsiteY1"/>
              </a:cxn>
              <a:cxn ang="0">
                <a:pos x="connsiteX2" y="connsiteY2"/>
              </a:cxn>
              <a:cxn ang="0">
                <a:pos x="connsiteX3" y="connsiteY3"/>
              </a:cxn>
            </a:cxnLst>
            <a:rect l="l" t="t" r="r" b="b"/>
            <a:pathLst>
              <a:path w="3484563" h="3476625">
                <a:moveTo>
                  <a:pt x="1741488" y="0"/>
                </a:moveTo>
                <a:lnTo>
                  <a:pt x="3484563" y="1738313"/>
                </a:lnTo>
                <a:lnTo>
                  <a:pt x="1741488" y="3476625"/>
                </a:lnTo>
                <a:lnTo>
                  <a:pt x="0" y="1738313"/>
                </a:lnTo>
                <a:close/>
              </a:path>
            </a:pathLst>
          </a:custGeom>
          <a:solidFill>
            <a:schemeClr val="accent3"/>
          </a:solidFill>
        </p:spPr>
        <p:txBody>
          <a:bodyPr wrap="square" anchor="ctr">
            <a:noAutofit/>
          </a:bodyPr>
          <a:lstStyle>
            <a:lvl1pPr marL="0" indent="0" algn="ctr">
              <a:buFontTx/>
              <a:buNone/>
              <a:defRPr sz="4200">
                <a:solidFill>
                  <a:schemeClr val="bg1"/>
                </a:solidFill>
              </a:defRPr>
            </a:lvl1pPr>
          </a:lstStyle>
          <a:p>
            <a:endParaRPr lang="en-IN"/>
          </a:p>
        </p:txBody>
      </p:sp>
    </p:spTree>
    <p:extLst>
      <p:ext uri="{BB962C8B-B14F-4D97-AF65-F5344CB8AC3E}">
        <p14:creationId xmlns:p14="http://schemas.microsoft.com/office/powerpoint/2010/main" val="23801943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obj">
  <p:cSld name="Two Conten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1016000" y="1103687"/>
            <a:ext cx="14637385" cy="12446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8000" b="0" i="0">
                <a:solidFill>
                  <a:srgbClr val="B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965200" y="2872329"/>
            <a:ext cx="7868284" cy="59690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800" b="0" i="0" u="sng">
                <a:solidFill>
                  <a:srgbClr val="BF0000"/>
                </a:solidFill>
                <a:latin typeface="Tahoma"/>
                <a:ea typeface="Tahoma"/>
                <a:cs typeface="Tahoma"/>
                <a:sym typeface="Tahoma"/>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8" name="Google Shape;18;p2"/>
          <p:cNvSpPr txBox="1">
            <a:spLocks noGrp="1"/>
          </p:cNvSpPr>
          <p:nvPr>
            <p:ph type="body" idx="2"/>
          </p:nvPr>
        </p:nvSpPr>
        <p:spPr>
          <a:xfrm>
            <a:off x="9439786" y="2872329"/>
            <a:ext cx="7318375" cy="64643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800" b="0" i="0" u="sng">
                <a:solidFill>
                  <a:srgbClr val="BF0000"/>
                </a:solidFill>
                <a:latin typeface="Tahoma"/>
                <a:ea typeface="Tahoma"/>
                <a:cs typeface="Tahoma"/>
                <a:sym typeface="Tahoma"/>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6217920" y="9566910"/>
            <a:ext cx="5852160" cy="51435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dt" idx="10"/>
          </p:nvPr>
        </p:nvSpPr>
        <p:spPr>
          <a:xfrm>
            <a:off x="914400" y="9566910"/>
            <a:ext cx="4206240" cy="5143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13167361" y="9566910"/>
            <a:ext cx="4206240" cy="51435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extLst>
      <p:ext uri="{BB962C8B-B14F-4D97-AF65-F5344CB8AC3E}">
        <p14:creationId xmlns:p14="http://schemas.microsoft.com/office/powerpoint/2010/main" val="39904752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1016000" y="1103687"/>
            <a:ext cx="14637385" cy="12446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8000" b="0" i="0">
                <a:solidFill>
                  <a:srgbClr val="B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1016000" y="4054840"/>
            <a:ext cx="7817484" cy="250190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800" b="0" i="0" u="sng">
                <a:solidFill>
                  <a:srgbClr val="BF0000"/>
                </a:solidFill>
                <a:latin typeface="Tahoma"/>
                <a:ea typeface="Tahoma"/>
                <a:cs typeface="Tahoma"/>
                <a:sym typeface="Tahoma"/>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6217920" y="9566910"/>
            <a:ext cx="5852160" cy="51435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dt" idx="10"/>
          </p:nvPr>
        </p:nvSpPr>
        <p:spPr>
          <a:xfrm>
            <a:off x="914400" y="9566910"/>
            <a:ext cx="4206240" cy="5143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13167361" y="9566910"/>
            <a:ext cx="4206240" cy="51435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Calibri"/>
              <a:ea typeface="Calibri"/>
              <a:cs typeface="Calibri"/>
              <a:sym typeface="Calibri"/>
            </a:endParaRPr>
          </a:p>
        </p:txBody>
      </p:sp>
    </p:spTree>
    <p:extLst>
      <p:ext uri="{BB962C8B-B14F-4D97-AF65-F5344CB8AC3E}">
        <p14:creationId xmlns:p14="http://schemas.microsoft.com/office/powerpoint/2010/main" val="7030708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1371600" y="3188970"/>
            <a:ext cx="15544800" cy="216027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8000" b="0" i="0">
                <a:solidFill>
                  <a:srgbClr val="B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subTitle" idx="1"/>
          </p:nvPr>
        </p:nvSpPr>
        <p:spPr>
          <a:xfrm>
            <a:off x="2743200" y="5760720"/>
            <a:ext cx="12801600" cy="25717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u="sng">
                <a:solidFill>
                  <a:srgbClr val="BF0000"/>
                </a:solidFill>
                <a:latin typeface="Tahoma"/>
                <a:ea typeface="Tahoma"/>
                <a:cs typeface="Tahoma"/>
                <a:sym typeface="Tahom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6217920" y="9566910"/>
            <a:ext cx="5852160" cy="51435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dt" idx="10"/>
          </p:nvPr>
        </p:nvSpPr>
        <p:spPr>
          <a:xfrm>
            <a:off x="914400" y="9566910"/>
            <a:ext cx="4206240" cy="5143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13167361" y="9566910"/>
            <a:ext cx="4206240" cy="51435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extLst>
      <p:ext uri="{BB962C8B-B14F-4D97-AF65-F5344CB8AC3E}">
        <p14:creationId xmlns:p14="http://schemas.microsoft.com/office/powerpoint/2010/main" val="25417864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1016000" y="1103687"/>
            <a:ext cx="14637385" cy="12446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8000" b="0" i="0">
                <a:solidFill>
                  <a:srgbClr val="BF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6217920" y="9566910"/>
            <a:ext cx="5852160" cy="51435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dt" idx="10"/>
          </p:nvPr>
        </p:nvSpPr>
        <p:spPr>
          <a:xfrm>
            <a:off x="914400" y="9566910"/>
            <a:ext cx="4206240" cy="5143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13167361" y="9566910"/>
            <a:ext cx="4206240" cy="51435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extLst>
      <p:ext uri="{BB962C8B-B14F-4D97-AF65-F5344CB8AC3E}">
        <p14:creationId xmlns:p14="http://schemas.microsoft.com/office/powerpoint/2010/main" val="9375267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9"/>
        <p:cNvGrpSpPr/>
        <p:nvPr/>
      </p:nvGrpSpPr>
      <p:grpSpPr>
        <a:xfrm>
          <a:off x="0" y="0"/>
          <a:ext cx="0" cy="0"/>
          <a:chOff x="0" y="0"/>
          <a:chExt cx="0" cy="0"/>
        </a:xfrm>
      </p:grpSpPr>
      <p:sp>
        <p:nvSpPr>
          <p:cNvPr id="40" name="Google Shape;40;p6"/>
          <p:cNvSpPr txBox="1">
            <a:spLocks noGrp="1"/>
          </p:cNvSpPr>
          <p:nvPr>
            <p:ph type="ftr" idx="11"/>
          </p:nvPr>
        </p:nvSpPr>
        <p:spPr>
          <a:xfrm>
            <a:off x="6217920" y="9566910"/>
            <a:ext cx="5852160" cy="51435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dt" idx="10"/>
          </p:nvPr>
        </p:nvSpPr>
        <p:spPr>
          <a:xfrm>
            <a:off x="914400" y="9566910"/>
            <a:ext cx="4206240" cy="51435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13167361" y="9566910"/>
            <a:ext cx="4206240" cy="514350"/>
          </a:xfrm>
          <a:prstGeom prst="rect">
            <a:avLst/>
          </a:prstGeom>
          <a:noFill/>
          <a:ln>
            <a:noFill/>
          </a:ln>
        </p:spPr>
        <p:txBody>
          <a:bodyPr spcFirstLastPara="1" wrap="square" lIns="0" tIns="0" rIns="0" bIns="0" anchor="t" anchorCtr="0">
            <a:sp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a:latin typeface="Calibri"/>
              <a:ea typeface="Calibri"/>
              <a:cs typeface="Calibri"/>
              <a:sym typeface="Calibri"/>
            </a:endParaRPr>
          </a:p>
        </p:txBody>
      </p:sp>
    </p:spTree>
    <p:extLst>
      <p:ext uri="{BB962C8B-B14F-4D97-AF65-F5344CB8AC3E}">
        <p14:creationId xmlns:p14="http://schemas.microsoft.com/office/powerpoint/2010/main" val="34982327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78386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5"/>
        <p:cNvGrpSpPr/>
        <p:nvPr/>
      </p:nvGrpSpPr>
      <p:grpSpPr>
        <a:xfrm>
          <a:off x="0" y="0"/>
          <a:ext cx="0" cy="0"/>
          <a:chOff x="0" y="0"/>
          <a:chExt cx="0" cy="0"/>
        </a:xfrm>
      </p:grpSpPr>
      <p:sp>
        <p:nvSpPr>
          <p:cNvPr id="56" name="Google Shape;56;p9"/>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9"/>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69399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4" name="Google Shape;64;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80087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0" name="Google Shape;70;p1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96286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7" name="Google Shape;77;p1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78" name="Google Shape;78;p1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79" name="Google Shape;79;p1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0" name="Google Shape;8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163721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01814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6615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2"/>
        <p:cNvGrpSpPr/>
        <p:nvPr/>
      </p:nvGrpSpPr>
      <p:grpSpPr>
        <a:xfrm>
          <a:off x="0" y="0"/>
          <a:ext cx="0" cy="0"/>
          <a:chOff x="0" y="0"/>
          <a:chExt cx="0" cy="0"/>
        </a:xfrm>
      </p:grpSpPr>
      <p:sp>
        <p:nvSpPr>
          <p:cNvPr id="93" name="Google Shape;93;p1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95" name="Google Shape;95;p1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96" name="Google Shape;96;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60295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16"/>
          <p:cNvSpPr>
            <a:spLocks noGrp="1"/>
          </p:cNvSpPr>
          <p:nvPr>
            <p:ph type="pic" idx="2"/>
          </p:nvPr>
        </p:nvSpPr>
        <p:spPr>
          <a:xfrm>
            <a:off x="1792288" y="612775"/>
            <a:ext cx="5486400" cy="4114800"/>
          </a:xfrm>
          <a:prstGeom prst="rect">
            <a:avLst/>
          </a:prstGeom>
          <a:noFill/>
          <a:ln>
            <a:noFill/>
          </a:ln>
        </p:spPr>
      </p:sp>
      <p:sp>
        <p:nvSpPr>
          <p:cNvPr id="102" name="Google Shape;102;p1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3" name="Google Shape;103;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154614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1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9" name="Google Shape;109;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45226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1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5" name="Google Shape;115;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70773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6B2A66-E18A-4DDB-B749-45DB793382B6}"/>
              </a:ext>
            </a:extLst>
          </p:cNvPr>
          <p:cNvSpPr>
            <a:spLocks noGrp="1"/>
          </p:cNvSpPr>
          <p:nvPr>
            <p:ph type="title"/>
          </p:nvPr>
        </p:nvSpPr>
        <p:spPr>
          <a:xfrm>
            <a:off x="1257300" y="547690"/>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ED65D6-D840-4878-A9ED-E518E8E230B0}"/>
              </a:ext>
            </a:extLst>
          </p:cNvPr>
          <p:cNvSpPr>
            <a:spLocks noGrp="1"/>
          </p:cNvSpPr>
          <p:nvPr>
            <p:ph type="body" idx="1"/>
          </p:nvPr>
        </p:nvSpPr>
        <p:spPr>
          <a:xfrm>
            <a:off x="1257300" y="2738439"/>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D7DB0-4BB3-4B9D-BF19-EED879C40160}"/>
              </a:ext>
            </a:extLst>
          </p:cNvPr>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425404F2-BE9A-4460-8815-8F645183555F}" type="datetimeFigureOut">
              <a:rPr lang="en-US" smtClean="0"/>
              <a:pPr/>
              <a:t>9/9/2026</a:t>
            </a:fld>
            <a:endParaRPr lang="en-US"/>
          </a:p>
        </p:txBody>
      </p:sp>
      <p:sp>
        <p:nvSpPr>
          <p:cNvPr id="5" name="Footer Placeholder 4">
            <a:extLst>
              <a:ext uri="{FF2B5EF4-FFF2-40B4-BE49-F238E27FC236}">
                <a16:creationId xmlns:a16="http://schemas.microsoft.com/office/drawing/2014/main" id="{807352F2-FD07-4E99-A210-F158106089A4}"/>
              </a:ext>
            </a:extLst>
          </p:cNvPr>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55CD09-E2A2-4ED7-A1CB-A9FDE5D437A6}"/>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524477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1371669" rtl="0" eaLnBrk="1" latinLnBrk="0" hangingPunct="1">
        <a:lnSpc>
          <a:spcPct val="90000"/>
        </a:lnSpc>
        <a:spcBef>
          <a:spcPct val="0"/>
        </a:spcBef>
        <a:buNone/>
        <a:defRPr sz="6600" b="0" i="0" u="none" kern="1200">
          <a:solidFill>
            <a:schemeClr val="tx1"/>
          </a:solidFill>
          <a:latin typeface="+mj-lt"/>
          <a:ea typeface="+mj-ea"/>
          <a:cs typeface="+mj-cs"/>
        </a:defRPr>
      </a:lvl1pPr>
    </p:titleStyle>
    <p:bodyStyle>
      <a:lvl1pPr marL="342917" indent="-342917" algn="l" defTabSz="1371669"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51" indent="-342917" algn="l" defTabSz="1371669" rtl="0" eaLnBrk="1" latinLnBrk="0" hangingPunct="1">
        <a:lnSpc>
          <a:spcPct val="90000"/>
        </a:lnSpc>
        <a:spcBef>
          <a:spcPts val="750"/>
        </a:spcBef>
        <a:buFont typeface="Arial" panose="020B0604020202020204" pitchFamily="34" charset="0"/>
        <a:buChar char="•"/>
        <a:defRPr sz="3600" b="0" i="0" u="none" kern="1200">
          <a:solidFill>
            <a:schemeClr val="tx1"/>
          </a:solidFill>
          <a:latin typeface="+mn-lt"/>
          <a:ea typeface="+mn-ea"/>
          <a:cs typeface="+mn-cs"/>
        </a:defRPr>
      </a:lvl2pPr>
      <a:lvl3pPr marL="1714586" indent="-342917" algn="l" defTabSz="1371669"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420"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255"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16000" y="1103687"/>
            <a:ext cx="14637385" cy="12446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8000" b="0" i="0" u="none" strike="noStrike" cap="none">
                <a:solidFill>
                  <a:srgbClr val="BF0000"/>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1016000" y="4054840"/>
            <a:ext cx="7817484" cy="2501900"/>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800" b="0" i="0" u="sng" strike="noStrike" cap="none">
                <a:solidFill>
                  <a:srgbClr val="BF0000"/>
                </a:solidFill>
                <a:latin typeface="Tahoma"/>
                <a:ea typeface="Tahoma"/>
                <a:cs typeface="Tahoma"/>
                <a:sym typeface="Tahoma"/>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6217920" y="9566910"/>
            <a:ext cx="5852160" cy="51435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dt" idx="10"/>
          </p:nvPr>
        </p:nvSpPr>
        <p:spPr>
          <a:xfrm>
            <a:off x="914400" y="9566910"/>
            <a:ext cx="4206240" cy="51435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13167361" y="9566910"/>
            <a:ext cx="4206240" cy="51435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1800" b="0" i="0" u="none" strike="noStrike" cap="none">
                <a:solidFill>
                  <a:srgbClr val="888888"/>
                </a:solidFill>
                <a:latin typeface="Calibri"/>
                <a:ea typeface="Calibri"/>
                <a:cs typeface="Calibri"/>
                <a:sym typeface="Calibri"/>
              </a:defRPr>
            </a:lvl1pPr>
            <a:lvl2pPr marL="0" marR="0" lvl="1" indent="0" algn="r" rtl="0">
              <a:spcBef>
                <a:spcPts val="0"/>
              </a:spcBef>
              <a:buNone/>
              <a:defRPr sz="1800" b="0" i="0" u="none" strike="noStrike" cap="none">
                <a:solidFill>
                  <a:srgbClr val="888888"/>
                </a:solidFill>
                <a:latin typeface="Calibri"/>
                <a:ea typeface="Calibri"/>
                <a:cs typeface="Calibri"/>
                <a:sym typeface="Calibri"/>
              </a:defRPr>
            </a:lvl2pPr>
            <a:lvl3pPr marL="0" marR="0" lvl="2" indent="0" algn="r" rtl="0">
              <a:spcBef>
                <a:spcPts val="0"/>
              </a:spcBef>
              <a:buNone/>
              <a:defRPr sz="1800" b="0" i="0" u="none" strike="noStrike" cap="none">
                <a:solidFill>
                  <a:srgbClr val="888888"/>
                </a:solidFill>
                <a:latin typeface="Calibri"/>
                <a:ea typeface="Calibri"/>
                <a:cs typeface="Calibri"/>
                <a:sym typeface="Calibri"/>
              </a:defRPr>
            </a:lvl3pPr>
            <a:lvl4pPr marL="0" marR="0" lvl="3" indent="0" algn="r" rtl="0">
              <a:spcBef>
                <a:spcPts val="0"/>
              </a:spcBef>
              <a:buNone/>
              <a:defRPr sz="1800" b="0" i="0" u="none" strike="noStrike" cap="none">
                <a:solidFill>
                  <a:srgbClr val="888888"/>
                </a:solidFill>
                <a:latin typeface="Calibri"/>
                <a:ea typeface="Calibri"/>
                <a:cs typeface="Calibri"/>
                <a:sym typeface="Calibri"/>
              </a:defRPr>
            </a:lvl4pPr>
            <a:lvl5pPr marL="0" marR="0" lvl="4" indent="0" algn="r" rtl="0">
              <a:spcBef>
                <a:spcPts val="0"/>
              </a:spcBef>
              <a:buNone/>
              <a:defRPr sz="1800" b="0" i="0" u="none" strike="noStrike" cap="none">
                <a:solidFill>
                  <a:srgbClr val="888888"/>
                </a:solidFill>
                <a:latin typeface="Calibri"/>
                <a:ea typeface="Calibri"/>
                <a:cs typeface="Calibri"/>
                <a:sym typeface="Calibri"/>
              </a:defRPr>
            </a:lvl5pPr>
            <a:lvl6pPr marL="0" marR="0" lvl="5" indent="0" algn="r" rtl="0">
              <a:spcBef>
                <a:spcPts val="0"/>
              </a:spcBef>
              <a:buNone/>
              <a:defRPr sz="1800" b="0" i="0" u="none" strike="noStrike" cap="none">
                <a:solidFill>
                  <a:srgbClr val="888888"/>
                </a:solidFill>
                <a:latin typeface="Calibri"/>
                <a:ea typeface="Calibri"/>
                <a:cs typeface="Calibri"/>
                <a:sym typeface="Calibri"/>
              </a:defRPr>
            </a:lvl6pPr>
            <a:lvl7pPr marL="0" marR="0" lvl="6" indent="0" algn="r" rtl="0">
              <a:spcBef>
                <a:spcPts val="0"/>
              </a:spcBef>
              <a:buNone/>
              <a:defRPr sz="1800" b="0" i="0" u="none" strike="noStrike" cap="none">
                <a:solidFill>
                  <a:srgbClr val="888888"/>
                </a:solidFill>
                <a:latin typeface="Calibri"/>
                <a:ea typeface="Calibri"/>
                <a:cs typeface="Calibri"/>
                <a:sym typeface="Calibri"/>
              </a:defRPr>
            </a:lvl7pPr>
            <a:lvl8pPr marL="0" marR="0" lvl="7" indent="0" algn="r" rtl="0">
              <a:spcBef>
                <a:spcPts val="0"/>
              </a:spcBef>
              <a:buNone/>
              <a:defRPr sz="1800" b="0" i="0" u="none" strike="noStrike" cap="none">
                <a:solidFill>
                  <a:srgbClr val="888888"/>
                </a:solidFill>
                <a:latin typeface="Calibri"/>
                <a:ea typeface="Calibri"/>
                <a:cs typeface="Calibri"/>
                <a:sym typeface="Calibri"/>
              </a:defRPr>
            </a:lvl8pPr>
            <a:lvl9pPr marL="0" marR="0" lvl="8" indent="0" algn="r" rtl="0">
              <a:spcBef>
                <a:spcPts val="0"/>
              </a:spcBef>
              <a:buNone/>
              <a:defRPr sz="18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8174569"/>
      </p:ext>
    </p:extLst>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5923878"/>
      </p:ext>
    </p:extLst>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2.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8.xml"/><Relationship Id="rId5" Type="http://schemas.openxmlformats.org/officeDocument/2006/relationships/image" Target="../media/image1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8.xml"/><Relationship Id="rId5" Type="http://schemas.openxmlformats.org/officeDocument/2006/relationships/image" Target="../media/image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mailto:parents@ttpa.org" TargetMode="External"/><Relationship Id="rId5" Type="http://schemas.openxmlformats.org/officeDocument/2006/relationships/hyperlink" Target="mailto:parent@ttu.edu" TargetMode="Externa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16E50F-3AD4-E170-9628-097FC42B43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 name="Title 1">
            <a:extLst>
              <a:ext uri="{FF2B5EF4-FFF2-40B4-BE49-F238E27FC236}">
                <a16:creationId xmlns:a16="http://schemas.microsoft.com/office/drawing/2014/main" id="{441026A0-F144-A90F-9A29-857B7CF1D94D}"/>
              </a:ext>
            </a:extLst>
          </p:cNvPr>
          <p:cNvSpPr>
            <a:spLocks noGrp="1"/>
          </p:cNvSpPr>
          <p:nvPr>
            <p:ph type="ctrTitle"/>
          </p:nvPr>
        </p:nvSpPr>
        <p:spPr>
          <a:xfrm>
            <a:off x="2533650" y="2424552"/>
            <a:ext cx="13220700" cy="1470025"/>
          </a:xfrm>
        </p:spPr>
        <p:txBody>
          <a:bodyPr>
            <a:noAutofit/>
          </a:bodyPr>
          <a:lstStyle/>
          <a:p>
            <a:r>
              <a:rPr lang="en-US" sz="7200" b="1" cap="small">
                <a:effectLst/>
              </a:rPr>
              <a:t>What to Expect at</a:t>
            </a:r>
            <a:endParaRPr lang="en-US" sz="7200" cap="small">
              <a:effectLst/>
            </a:endParaRPr>
          </a:p>
        </p:txBody>
      </p:sp>
      <p:sp>
        <p:nvSpPr>
          <p:cNvPr id="3" name="Subtitle 2">
            <a:extLst>
              <a:ext uri="{FF2B5EF4-FFF2-40B4-BE49-F238E27FC236}">
                <a16:creationId xmlns:a16="http://schemas.microsoft.com/office/drawing/2014/main" id="{54BE7871-3A2F-50F8-1B73-108DC4633CB3}"/>
              </a:ext>
            </a:extLst>
          </p:cNvPr>
          <p:cNvSpPr>
            <a:spLocks noGrp="1"/>
          </p:cNvSpPr>
          <p:nvPr>
            <p:ph type="subTitle" idx="1"/>
          </p:nvPr>
        </p:nvSpPr>
        <p:spPr>
          <a:xfrm>
            <a:off x="3695700" y="6829714"/>
            <a:ext cx="10896600" cy="1752600"/>
          </a:xfrm>
        </p:spPr>
        <p:txBody>
          <a:bodyPr/>
          <a:lstStyle/>
          <a:p>
            <a:r>
              <a:rPr lang="en-US" b="1">
                <a:solidFill>
                  <a:schemeClr val="tx1"/>
                </a:solidFill>
              </a:rPr>
              <a:t>Christine Self | Parent &amp; Family Relations</a:t>
            </a:r>
          </a:p>
          <a:p>
            <a:r>
              <a:rPr lang="en-US" b="1">
                <a:solidFill>
                  <a:schemeClr val="tx1"/>
                </a:solidFill>
              </a:rPr>
              <a:t>Anne Zachary | Texas Tech Parents Association</a:t>
            </a:r>
          </a:p>
        </p:txBody>
      </p:sp>
      <p:pic>
        <p:nvPicPr>
          <p:cNvPr id="6" name="Picture 5" descr="Graphic design promoting &quot;Red Raider Family Weekend&quot; celebrating 90 years, featuring bold, stylized text with &quot;FAMILY&quot; in large white block letters outlined in black and a red ribbon across it displaying &quot;90 YEARS.&quot; Red accents include &quot;RED RAIDER&quot; above and &quot;WEEKEND&quot; below.">
            <a:extLst>
              <a:ext uri="{FF2B5EF4-FFF2-40B4-BE49-F238E27FC236}">
                <a16:creationId xmlns:a16="http://schemas.microsoft.com/office/drawing/2014/main" id="{4B956862-0774-07E7-ACB8-E3EBEEC259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9898" y="3621021"/>
            <a:ext cx="6108204" cy="3044958"/>
          </a:xfrm>
          <a:prstGeom prst="rect">
            <a:avLst/>
          </a:prstGeom>
        </p:spPr>
      </p:pic>
      <p:sp>
        <p:nvSpPr>
          <p:cNvPr id="8" name="TextBox 7">
            <a:extLst>
              <a:ext uri="{FF2B5EF4-FFF2-40B4-BE49-F238E27FC236}">
                <a16:creationId xmlns:a16="http://schemas.microsoft.com/office/drawing/2014/main" id="{33985B63-CDDB-66F8-D2FF-1D0D19E7746E}"/>
              </a:ext>
            </a:extLst>
          </p:cNvPr>
          <p:cNvSpPr txBox="1"/>
          <p:nvPr/>
        </p:nvSpPr>
        <p:spPr>
          <a:xfrm>
            <a:off x="3974768" y="8228924"/>
            <a:ext cx="10338464" cy="2369880"/>
          </a:xfrm>
          <a:prstGeom prst="rect">
            <a:avLst/>
          </a:prstGeom>
          <a:noFill/>
        </p:spPr>
        <p:txBody>
          <a:bodyPr wrap="square" rtlCol="0">
            <a:spAutoFit/>
          </a:bodyPr>
          <a:lstStyle/>
          <a:p>
            <a:pPr marL="685800" indent="-685800" algn="ctr"/>
            <a:r>
              <a:rPr lang="en-US" sz="2800" b="1" i="1" cap="small"/>
              <a:t>Important Reminders</a:t>
            </a:r>
          </a:p>
          <a:p>
            <a:pPr marL="685800" indent="-685800" algn="ctr"/>
            <a:r>
              <a:rPr lang="en-US" sz="2400" i="1"/>
              <a:t>Please type all questions in the Q&amp;A Chat.</a:t>
            </a:r>
            <a:endParaRPr lang="en-US" sz="2400" i="1">
              <a:ea typeface="Calibri"/>
              <a:cs typeface="Calibri"/>
            </a:endParaRPr>
          </a:p>
          <a:p>
            <a:pPr marL="685800" indent="-685800" algn="ctr"/>
            <a:r>
              <a:rPr lang="en-US" sz="2400" i="1"/>
              <a:t>The presentation will be recorded if you are unable to stay for the entire meeting.</a:t>
            </a:r>
          </a:p>
          <a:p>
            <a:pPr marL="685800" indent="-685800" algn="ctr"/>
            <a:r>
              <a:rPr lang="en-US" sz="2400" i="1"/>
              <a:t>This is a public forum; please do not share any personal information in accordance with HIPAA &amp; FERPA guidelines.</a:t>
            </a:r>
          </a:p>
          <a:p>
            <a:pPr algn="ctr"/>
            <a:endParaRPr lang="en-US" sz="2400"/>
          </a:p>
        </p:txBody>
      </p:sp>
    </p:spTree>
    <p:extLst>
      <p:ext uri="{BB962C8B-B14F-4D97-AF65-F5344CB8AC3E}">
        <p14:creationId xmlns:p14="http://schemas.microsoft.com/office/powerpoint/2010/main" val="3457473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FF6D43E-6715-B4D9-F192-856725E83959}"/>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a:t>What we’ll talk about</a:t>
            </a:r>
          </a:p>
        </p:txBody>
      </p:sp>
      <p:sp>
        <p:nvSpPr>
          <p:cNvPr id="6" name="TextBox 5">
            <a:extLst>
              <a:ext uri="{FF2B5EF4-FFF2-40B4-BE49-F238E27FC236}">
                <a16:creationId xmlns:a16="http://schemas.microsoft.com/office/drawing/2014/main" id="{A331A09B-11D4-8BC1-3528-F81713C1B701}"/>
              </a:ext>
            </a:extLst>
          </p:cNvPr>
          <p:cNvSpPr txBox="1"/>
          <p:nvPr/>
        </p:nvSpPr>
        <p:spPr>
          <a:xfrm>
            <a:off x="1393592" y="3118925"/>
            <a:ext cx="9002434" cy="5539978"/>
          </a:xfrm>
          <a:prstGeom prst="rect">
            <a:avLst/>
          </a:prstGeom>
          <a:noFill/>
        </p:spPr>
        <p:txBody>
          <a:bodyPr wrap="square" rtlCol="0">
            <a:spAutoFit/>
          </a:bodyPr>
          <a:lstStyle/>
          <a:p>
            <a:r>
              <a:rPr lang="en-US" sz="4800" b="1" cap="small"/>
              <a:t>What we’ll talk about:</a:t>
            </a:r>
          </a:p>
          <a:p>
            <a:pPr marL="285750" indent="-285750">
              <a:buFont typeface="Arial" panose="020B0604020202020204" pitchFamily="34" charset="0"/>
              <a:buChar char="•"/>
            </a:pPr>
            <a:r>
              <a:rPr lang="en-US" sz="3600"/>
              <a:t>Schedule of Events</a:t>
            </a:r>
          </a:p>
          <a:p>
            <a:pPr marL="285750" indent="-285750">
              <a:buFont typeface="Arial" panose="020B0604020202020204" pitchFamily="34" charset="0"/>
              <a:buChar char="•"/>
            </a:pPr>
            <a:r>
              <a:rPr lang="en-US" sz="3600"/>
              <a:t>Texas Tech Parents Association Dinner, Housing Fair, and Tailgate</a:t>
            </a:r>
          </a:p>
          <a:p>
            <a:pPr marL="285750" indent="-285750">
              <a:buFont typeface="Arial" panose="020B0604020202020204" pitchFamily="34" charset="0"/>
              <a:buChar char="•"/>
            </a:pPr>
            <a:r>
              <a:rPr lang="en-US" sz="3600"/>
              <a:t>Information and Check-in</a:t>
            </a:r>
          </a:p>
          <a:p>
            <a:pPr marL="285750" indent="-285750">
              <a:buFont typeface="Arial" panose="020B0604020202020204" pitchFamily="34" charset="0"/>
              <a:buChar char="•"/>
            </a:pPr>
            <a:r>
              <a:rPr lang="en-US" sz="3600"/>
              <a:t>Block Party and Brunch</a:t>
            </a:r>
          </a:p>
          <a:p>
            <a:pPr marL="285750" indent="-285750">
              <a:buFont typeface="Arial" panose="020B0604020202020204" pitchFamily="34" charset="0"/>
              <a:buChar char="•"/>
            </a:pPr>
            <a:r>
              <a:rPr lang="en-US" sz="3600"/>
              <a:t>Parking and getting to the Stadium</a:t>
            </a:r>
          </a:p>
          <a:p>
            <a:pPr marL="285750" indent="-285750">
              <a:buFont typeface="Arial" panose="020B0604020202020204" pitchFamily="34" charset="0"/>
              <a:buChar char="•"/>
            </a:pPr>
            <a:r>
              <a:rPr lang="en-US" sz="3600"/>
              <a:t>Football Tickets &amp; Gameday Information</a:t>
            </a:r>
          </a:p>
          <a:p>
            <a:pPr marL="285750" indent="-285750">
              <a:buFont typeface="Arial" panose="020B0604020202020204" pitchFamily="34" charset="0"/>
              <a:buChar char="•"/>
            </a:pPr>
            <a:r>
              <a:rPr lang="en-US" sz="3600"/>
              <a:t>Q&amp;A</a:t>
            </a:r>
          </a:p>
          <a:p>
            <a:pPr marL="285750" indent="-285750">
              <a:buFont typeface="Arial" panose="020B0604020202020204" pitchFamily="34" charset="0"/>
              <a:buChar char="•"/>
            </a:pPr>
            <a:endParaRPr lang="en-US"/>
          </a:p>
        </p:txBody>
      </p:sp>
      <p:pic>
        <p:nvPicPr>
          <p:cNvPr id="9" name="Picture 8">
            <a:extLst>
              <a:ext uri="{FF2B5EF4-FFF2-40B4-BE49-F238E27FC236}">
                <a16:creationId xmlns:a16="http://schemas.microsoft.com/office/drawing/2014/main" id="{14C19906-6708-56D9-1D55-9F1C555348E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pic>
        <p:nvPicPr>
          <p:cNvPr id="3" name="Picture 2">
            <a:extLst>
              <a:ext uri="{FF2B5EF4-FFF2-40B4-BE49-F238E27FC236}">
                <a16:creationId xmlns:a16="http://schemas.microsoft.com/office/drawing/2014/main" id="{62983767-D2CF-45DB-2333-4650CC6BD72E}"/>
              </a:ext>
              <a:ext uri="{C183D7F6-B498-43B3-948B-1728B52AA6E4}">
                <adec:decorative xmlns:adec="http://schemas.microsoft.com/office/drawing/2017/decorative" val="1"/>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0536702" y="-11070"/>
            <a:ext cx="7751297" cy="10335063"/>
          </a:xfrm>
          <a:prstGeom prst="rect">
            <a:avLst/>
          </a:prstGeom>
        </p:spPr>
      </p:pic>
      <p:pic>
        <p:nvPicPr>
          <p:cNvPr id="13" name="Picture 12" descr="Texas Tech word mark in red letters.">
            <a:extLst>
              <a:ext uri="{FF2B5EF4-FFF2-40B4-BE49-F238E27FC236}">
                <a16:creationId xmlns:a16="http://schemas.microsoft.com/office/drawing/2014/main" id="{398F6ED5-0D16-19D2-CC36-D962D0E3F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spTree>
    <p:extLst>
      <p:ext uri="{BB962C8B-B14F-4D97-AF65-F5344CB8AC3E}">
        <p14:creationId xmlns:p14="http://schemas.microsoft.com/office/powerpoint/2010/main" val="9545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469"/>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2A5F30D-7F7D-4F51-63DE-A631CE641950}"/>
              </a:ext>
            </a:extLst>
          </p:cNvPr>
          <p:cNvSpPr>
            <a:spLocks noGrp="1"/>
          </p:cNvSpPr>
          <p:nvPr>
            <p:ph type="title"/>
          </p:nvPr>
        </p:nvSpPr>
        <p:spPr>
          <a:xfrm>
            <a:off x="719091" y="1606200"/>
            <a:ext cx="5909532" cy="8374689"/>
          </a:xfrm>
        </p:spPr>
        <p:txBody>
          <a:bodyPr>
            <a:normAutofit/>
          </a:bodyPr>
          <a:lstStyle/>
          <a:p>
            <a:pPr algn="r">
              <a:lnSpc>
                <a:spcPct val="90000"/>
              </a:lnSpc>
            </a:pPr>
            <a:r>
              <a:rPr lang="en-US" sz="9600" b="1" cap="small"/>
              <a:t>Family Weekend Schedule:</a:t>
            </a:r>
            <a:br>
              <a:rPr lang="en-US" sz="9600" b="1" cap="small"/>
            </a:br>
            <a:r>
              <a:rPr lang="en-US" sz="9600" b="1" cap="small"/>
              <a:t>Some Tips</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92079" y="1698171"/>
            <a:ext cx="0" cy="8576359"/>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descr="A list of tips for using the Family Weekend schedule.">
            <a:extLst>
              <a:ext uri="{FF2B5EF4-FFF2-40B4-BE49-F238E27FC236}">
                <a16:creationId xmlns:a16="http://schemas.microsoft.com/office/drawing/2014/main" id="{ADF94CA7-E81E-AB5B-D454-D9CB7EE371DF}"/>
              </a:ext>
            </a:extLst>
          </p:cNvPr>
          <p:cNvGraphicFramePr>
            <a:graphicFrameLocks noGrp="1"/>
          </p:cNvGraphicFramePr>
          <p:nvPr>
            <p:ph idx="1"/>
            <p:extLst>
              <p:ext uri="{D42A27DB-BD31-4B8C-83A1-F6EECF244321}">
                <p14:modId xmlns:p14="http://schemas.microsoft.com/office/powerpoint/2010/main" val="1814132435"/>
              </p:ext>
            </p:extLst>
          </p:nvPr>
        </p:nvGraphicFramePr>
        <p:xfrm>
          <a:off x="7662802" y="1606200"/>
          <a:ext cx="9367898" cy="83840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BE75FE0-70F0-DC1D-2C8B-40B1D942CCC2}"/>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extLst>
      <p:ext uri="{BB962C8B-B14F-4D97-AF65-F5344CB8AC3E}">
        <p14:creationId xmlns:p14="http://schemas.microsoft.com/office/powerpoint/2010/main" val="198057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A05EC-05FC-F90F-A644-BA25A7158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4EEB8E-8ADE-27D7-90B9-AC8832D84641}"/>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a:t>Thursday and Friday morning schedule</a:t>
            </a:r>
          </a:p>
        </p:txBody>
      </p:sp>
      <p:pic>
        <p:nvPicPr>
          <p:cNvPr id="6" name="Picture 5" descr="A screenshot of the Family Weekend schedule.">
            <a:extLst>
              <a:ext uri="{FF2B5EF4-FFF2-40B4-BE49-F238E27FC236}">
                <a16:creationId xmlns:a16="http://schemas.microsoft.com/office/drawing/2014/main" id="{EDF11FF7-0ADC-54C2-A54C-BED2C49AB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extLst>
      <p:ext uri="{BB962C8B-B14F-4D97-AF65-F5344CB8AC3E}">
        <p14:creationId xmlns:p14="http://schemas.microsoft.com/office/powerpoint/2010/main" val="4236845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EFD9F-7E6E-8897-0B2D-0827E163FD53}"/>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a:t>Friday afternoon schedule</a:t>
            </a:r>
          </a:p>
        </p:txBody>
      </p:sp>
      <p:pic>
        <p:nvPicPr>
          <p:cNvPr id="5" name="Content Placeholder 4" descr="A screenshot of the Famiyl Weekend schedule for September 25, 2026.">
            <a:extLst>
              <a:ext uri="{FF2B5EF4-FFF2-40B4-BE49-F238E27FC236}">
                <a16:creationId xmlns:a16="http://schemas.microsoft.com/office/drawing/2014/main" id="{269CF1B2-8204-F8BF-4E82-9519CEDD1D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8288000" cy="10287001"/>
          </a:xfrm>
          <a:prstGeom prst="rect">
            <a:avLst/>
          </a:prstGeom>
        </p:spPr>
      </p:pic>
    </p:spTree>
    <p:extLst>
      <p:ext uri="{BB962C8B-B14F-4D97-AF65-F5344CB8AC3E}">
        <p14:creationId xmlns:p14="http://schemas.microsoft.com/office/powerpoint/2010/main" val="2869932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44686-BEAB-04AB-EE40-EC250EA059E5}"/>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a:t>Friday afternoon and evening schedule</a:t>
            </a:r>
          </a:p>
        </p:txBody>
      </p:sp>
      <p:pic>
        <p:nvPicPr>
          <p:cNvPr id="7" name="Picture 6" descr="A screenshot of the continued schedule for Family Weekend on September 25, 2026.">
            <a:extLst>
              <a:ext uri="{FF2B5EF4-FFF2-40B4-BE49-F238E27FC236}">
                <a16:creationId xmlns:a16="http://schemas.microsoft.com/office/drawing/2014/main" id="{4E371565-9931-EF17-4116-30B1A6D71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extLst>
      <p:ext uri="{BB962C8B-B14F-4D97-AF65-F5344CB8AC3E}">
        <p14:creationId xmlns:p14="http://schemas.microsoft.com/office/powerpoint/2010/main" val="2066705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42AA21-AB63-C661-A43A-BEC8AE60326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FED50D-D580-5FE6-F5FD-0FC2C4F31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469"/>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4B1A251-B314-F47F-7BB7-C91B4EE37EDE}"/>
              </a:ext>
            </a:extLst>
          </p:cNvPr>
          <p:cNvSpPr>
            <a:spLocks noGrp="1"/>
          </p:cNvSpPr>
          <p:nvPr>
            <p:ph type="title"/>
          </p:nvPr>
        </p:nvSpPr>
        <p:spPr>
          <a:xfrm>
            <a:off x="719091" y="1606201"/>
            <a:ext cx="5909532" cy="3537300"/>
          </a:xfrm>
        </p:spPr>
        <p:txBody>
          <a:bodyPr>
            <a:normAutofit/>
          </a:bodyPr>
          <a:lstStyle/>
          <a:p>
            <a:pPr algn="r">
              <a:lnSpc>
                <a:spcPct val="90000"/>
              </a:lnSpc>
            </a:pPr>
            <a:r>
              <a:rPr lang="en-US" sz="8000" b="1" cap="small"/>
              <a:t>TAILGAITING</a:t>
            </a:r>
          </a:p>
        </p:txBody>
      </p:sp>
      <p:pic>
        <p:nvPicPr>
          <p:cNvPr id="10" name="Picture 9" descr="A screenshot of a map of the Engingeering Key for Raider Alley">
            <a:extLst>
              <a:ext uri="{FF2B5EF4-FFF2-40B4-BE49-F238E27FC236}">
                <a16:creationId xmlns:a16="http://schemas.microsoft.com/office/drawing/2014/main" id="{1E755A54-BFEF-ECEB-E1FD-4C10EF076DA8}"/>
              </a:ext>
            </a:extLst>
          </p:cNvPr>
          <p:cNvPicPr>
            <a:picLocks noChangeAspect="1"/>
          </p:cNvPicPr>
          <p:nvPr/>
        </p:nvPicPr>
        <p:blipFill>
          <a:blip r:embed="rId2"/>
          <a:stretch>
            <a:fillRect/>
          </a:stretch>
        </p:blipFill>
        <p:spPr>
          <a:xfrm>
            <a:off x="1515154" y="4031755"/>
            <a:ext cx="4839375" cy="5410955"/>
          </a:xfrm>
          <a:prstGeom prst="rect">
            <a:avLst/>
          </a:prstGeom>
        </p:spPr>
      </p:pic>
      <p:cxnSp>
        <p:nvCxnSpPr>
          <p:cNvPr id="11" name="Straight Connector 10">
            <a:extLst>
              <a:ext uri="{FF2B5EF4-FFF2-40B4-BE49-F238E27FC236}">
                <a16:creationId xmlns:a16="http://schemas.microsoft.com/office/drawing/2014/main" id="{828C3D83-5391-22F9-73AA-DD7CF1B923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92079" y="1698171"/>
            <a:ext cx="0" cy="8576359"/>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3" name="Picture 2" descr="Red Raider fans gather for pregame festivities at Raider Alley.">
            <a:extLst>
              <a:ext uri="{FF2B5EF4-FFF2-40B4-BE49-F238E27FC236}">
                <a16:creationId xmlns:a16="http://schemas.microsoft.com/office/drawing/2014/main" id="{34F1FD9F-D103-693F-3659-0604C4F1F89B}"/>
              </a:ext>
            </a:extLst>
          </p:cNvPr>
          <p:cNvPicPr>
            <a:picLocks noChangeAspect="1"/>
          </p:cNvPicPr>
          <p:nvPr/>
        </p:nvPicPr>
        <p:blipFill>
          <a:blip r:embed="rId3"/>
          <a:stretch>
            <a:fillRect/>
          </a:stretch>
        </p:blipFill>
        <p:spPr>
          <a:xfrm>
            <a:off x="7555536" y="1894989"/>
            <a:ext cx="10144125" cy="5706070"/>
          </a:xfrm>
          <a:prstGeom prst="rect">
            <a:avLst/>
          </a:prstGeom>
        </p:spPr>
      </p:pic>
      <p:sp>
        <p:nvSpPr>
          <p:cNvPr id="7" name="Content Placeholder 6">
            <a:extLst>
              <a:ext uri="{FF2B5EF4-FFF2-40B4-BE49-F238E27FC236}">
                <a16:creationId xmlns:a16="http://schemas.microsoft.com/office/drawing/2014/main" id="{A11EA3D4-1BB3-1E58-41A3-59523095C136}"/>
              </a:ext>
            </a:extLst>
          </p:cNvPr>
          <p:cNvSpPr>
            <a:spLocks noGrp="1"/>
          </p:cNvSpPr>
          <p:nvPr>
            <p:ph idx="1"/>
          </p:nvPr>
        </p:nvSpPr>
        <p:spPr>
          <a:xfrm>
            <a:off x="10006228" y="7880196"/>
            <a:ext cx="6876049" cy="2140135"/>
          </a:xfrm>
        </p:spPr>
        <p:txBody>
          <a:bodyPr>
            <a:normAutofit fontScale="85000" lnSpcReduction="10000"/>
          </a:bodyPr>
          <a:lstStyle/>
          <a:p>
            <a:pPr marL="0" indent="0">
              <a:buNone/>
            </a:pPr>
            <a:r>
              <a:rPr lang="en-US" b="1"/>
              <a:t>RAIDER ALLEY – Engineering Key</a:t>
            </a:r>
          </a:p>
          <a:p>
            <a:r>
              <a:rPr lang="en-US"/>
              <a:t>Opens 4 hours before kickoff</a:t>
            </a:r>
          </a:p>
          <a:p>
            <a:r>
              <a:rPr lang="en-US"/>
              <a:t>Concert 2 hours before kickoff</a:t>
            </a:r>
          </a:p>
          <a:p>
            <a:r>
              <a:rPr lang="en-US"/>
              <a:t>Free admission – food and beverages for sale</a:t>
            </a:r>
          </a:p>
        </p:txBody>
      </p:sp>
      <p:pic>
        <p:nvPicPr>
          <p:cNvPr id="5" name="Picture 4">
            <a:extLst>
              <a:ext uri="{FF2B5EF4-FFF2-40B4-BE49-F238E27FC236}">
                <a16:creationId xmlns:a16="http://schemas.microsoft.com/office/drawing/2014/main" id="{1FBAE873-4D52-FEC8-8913-FBB382CDBAA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extLst>
      <p:ext uri="{BB962C8B-B14F-4D97-AF65-F5344CB8AC3E}">
        <p14:creationId xmlns:p14="http://schemas.microsoft.com/office/powerpoint/2010/main" val="1460956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FAE6-D336-C24F-AE7B-F2C505481111}"/>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a:t>Saturday tailgate schedule</a:t>
            </a:r>
          </a:p>
        </p:txBody>
      </p:sp>
      <p:pic>
        <p:nvPicPr>
          <p:cNvPr id="5" name="Picture 4" descr="A screenshot of the Famiyl Weekend schedule for September 26, 2026.">
            <a:extLst>
              <a:ext uri="{FF2B5EF4-FFF2-40B4-BE49-F238E27FC236}">
                <a16:creationId xmlns:a16="http://schemas.microsoft.com/office/drawing/2014/main" id="{C196817D-1F1F-01BE-478D-7371DD2842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extLst>
      <p:ext uri="{BB962C8B-B14F-4D97-AF65-F5344CB8AC3E}">
        <p14:creationId xmlns:p14="http://schemas.microsoft.com/office/powerpoint/2010/main" val="1295523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3CCB-80E9-5F10-0DA0-226D13EA82E4}"/>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a:t>Saturday football game and Sunday morning schedule</a:t>
            </a:r>
          </a:p>
        </p:txBody>
      </p:sp>
      <p:pic>
        <p:nvPicPr>
          <p:cNvPr id="5" name="Picture 4" descr="A screenshot of the Family Weekend schedule for September 26 and 27, 2026.">
            <a:extLst>
              <a:ext uri="{FF2B5EF4-FFF2-40B4-BE49-F238E27FC236}">
                <a16:creationId xmlns:a16="http://schemas.microsoft.com/office/drawing/2014/main" id="{6AABC29B-DA22-4DE5-1624-5DA57C1EB2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pic>
        <p:nvPicPr>
          <p:cNvPr id="4" name="Picture 3" descr="Texas Tech word mark in red letters.">
            <a:extLst>
              <a:ext uri="{FF2B5EF4-FFF2-40B4-BE49-F238E27FC236}">
                <a16:creationId xmlns:a16="http://schemas.microsoft.com/office/drawing/2014/main" id="{B903AD24-54FC-28D9-B40E-6DB684925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spTree>
    <p:extLst>
      <p:ext uri="{BB962C8B-B14F-4D97-AF65-F5344CB8AC3E}">
        <p14:creationId xmlns:p14="http://schemas.microsoft.com/office/powerpoint/2010/main" val="1021568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21"/>
        <p:cNvGrpSpPr/>
        <p:nvPr/>
      </p:nvGrpSpPr>
      <p:grpSpPr>
        <a:xfrm>
          <a:off x="0" y="0"/>
          <a:ext cx="0" cy="0"/>
          <a:chOff x="0" y="0"/>
          <a:chExt cx="0" cy="0"/>
        </a:xfrm>
      </p:grpSpPr>
      <p:pic>
        <p:nvPicPr>
          <p:cNvPr id="127" name="Google Shape;127;p19">
            <a:extLst>
              <a:ext uri="{C183D7F6-B498-43B3-948B-1728B52AA6E4}">
                <adec:decorative xmlns:adec="http://schemas.microsoft.com/office/drawing/2017/decorative" val="1"/>
              </a:ext>
            </a:extLst>
          </p:cNvPr>
          <p:cNvPicPr preferRelativeResize="0"/>
          <p:nvPr/>
        </p:nvPicPr>
        <p:blipFill rotWithShape="1">
          <a:blip r:embed="rId3">
            <a:alphaModFix amt="20000"/>
          </a:blip>
          <a:srcRect/>
          <a:stretch/>
        </p:blipFill>
        <p:spPr>
          <a:xfrm>
            <a:off x="14934802" y="-319500"/>
            <a:ext cx="3309195" cy="3191825"/>
          </a:xfrm>
          <a:prstGeom prst="rect">
            <a:avLst/>
          </a:prstGeom>
          <a:noFill/>
          <a:ln>
            <a:noFill/>
          </a:ln>
        </p:spPr>
      </p:pic>
      <p:sp>
        <p:nvSpPr>
          <p:cNvPr id="122" name="Google Shape;122;p19"/>
          <p:cNvSpPr txBox="1">
            <a:spLocks noGrp="1"/>
          </p:cNvSpPr>
          <p:nvPr>
            <p:ph type="title"/>
          </p:nvPr>
        </p:nvSpPr>
        <p:spPr>
          <a:xfrm>
            <a:off x="965200" y="861350"/>
            <a:ext cx="16604400" cy="1105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7100">
                <a:solidFill>
                  <a:srgbClr val="FF0000"/>
                </a:solidFill>
              </a:rPr>
              <a:t>TEXAS TECH PARENTS ASSOCIATION</a:t>
            </a:r>
            <a:endParaRPr sz="7100">
              <a:solidFill>
                <a:srgbClr val="FF0000"/>
              </a:solidFill>
            </a:endParaRPr>
          </a:p>
        </p:txBody>
      </p:sp>
      <p:grpSp>
        <p:nvGrpSpPr>
          <p:cNvPr id="142" name="Google Shape;142;p19">
            <a:extLst>
              <a:ext uri="{C183D7F6-B498-43B3-948B-1728B52AA6E4}">
                <adec:decorative xmlns:adec="http://schemas.microsoft.com/office/drawing/2017/decorative" val="1"/>
              </a:ext>
            </a:extLst>
          </p:cNvPr>
          <p:cNvGrpSpPr/>
          <p:nvPr/>
        </p:nvGrpSpPr>
        <p:grpSpPr>
          <a:xfrm>
            <a:off x="16587152" y="8581301"/>
            <a:ext cx="1471295" cy="1471295"/>
            <a:chOff x="16523935" y="8522936"/>
            <a:chExt cx="1471295" cy="1471295"/>
          </a:xfrm>
        </p:grpSpPr>
        <p:sp>
          <p:nvSpPr>
            <p:cNvPr id="143" name="Google Shape;143;p19"/>
            <p:cNvSpPr/>
            <p:nvPr/>
          </p:nvSpPr>
          <p:spPr>
            <a:xfrm>
              <a:off x="16523935" y="8522936"/>
              <a:ext cx="1471295" cy="1471295"/>
            </a:xfrm>
            <a:custGeom>
              <a:avLst/>
              <a:gdLst/>
              <a:ahLst/>
              <a:cxnLst/>
              <a:rect l="l" t="t" r="r" b="b"/>
              <a:pathLst>
                <a:path w="1471294" h="1471295" extrusionOk="0">
                  <a:moveTo>
                    <a:pt x="735363" y="1470726"/>
                  </a:moveTo>
                  <a:lnTo>
                    <a:pt x="687012" y="1469162"/>
                  </a:lnTo>
                  <a:lnTo>
                    <a:pt x="639497" y="1464534"/>
                  </a:lnTo>
                  <a:lnTo>
                    <a:pt x="592914" y="1456939"/>
                  </a:lnTo>
                  <a:lnTo>
                    <a:pt x="547360" y="1446474"/>
                  </a:lnTo>
                  <a:lnTo>
                    <a:pt x="502931" y="1433236"/>
                  </a:lnTo>
                  <a:lnTo>
                    <a:pt x="459725" y="1417322"/>
                  </a:lnTo>
                  <a:lnTo>
                    <a:pt x="417839" y="1398829"/>
                  </a:lnTo>
                  <a:lnTo>
                    <a:pt x="377369" y="1377854"/>
                  </a:lnTo>
                  <a:lnTo>
                    <a:pt x="338413" y="1354493"/>
                  </a:lnTo>
                  <a:lnTo>
                    <a:pt x="301067" y="1328843"/>
                  </a:lnTo>
                  <a:lnTo>
                    <a:pt x="265428" y="1301002"/>
                  </a:lnTo>
                  <a:lnTo>
                    <a:pt x="231593" y="1271066"/>
                  </a:lnTo>
                  <a:lnTo>
                    <a:pt x="199659" y="1239132"/>
                  </a:lnTo>
                  <a:lnTo>
                    <a:pt x="169723" y="1205297"/>
                  </a:lnTo>
                  <a:lnTo>
                    <a:pt x="141882" y="1169658"/>
                  </a:lnTo>
                  <a:lnTo>
                    <a:pt x="116232" y="1132312"/>
                  </a:lnTo>
                  <a:lnTo>
                    <a:pt x="92871" y="1093356"/>
                  </a:lnTo>
                  <a:lnTo>
                    <a:pt x="71896" y="1052886"/>
                  </a:lnTo>
                  <a:lnTo>
                    <a:pt x="53403" y="1011000"/>
                  </a:lnTo>
                  <a:lnTo>
                    <a:pt x="37489" y="967794"/>
                  </a:lnTo>
                  <a:lnTo>
                    <a:pt x="24251" y="923366"/>
                  </a:lnTo>
                  <a:lnTo>
                    <a:pt x="13786" y="877811"/>
                  </a:lnTo>
                  <a:lnTo>
                    <a:pt x="6192" y="831228"/>
                  </a:lnTo>
                  <a:lnTo>
                    <a:pt x="1564" y="783713"/>
                  </a:lnTo>
                  <a:lnTo>
                    <a:pt x="0" y="735363"/>
                  </a:lnTo>
                  <a:lnTo>
                    <a:pt x="1564" y="687012"/>
                  </a:lnTo>
                  <a:lnTo>
                    <a:pt x="6192" y="639497"/>
                  </a:lnTo>
                  <a:lnTo>
                    <a:pt x="13786" y="592914"/>
                  </a:lnTo>
                  <a:lnTo>
                    <a:pt x="24251" y="547360"/>
                  </a:lnTo>
                  <a:lnTo>
                    <a:pt x="37489" y="502931"/>
                  </a:lnTo>
                  <a:lnTo>
                    <a:pt x="53403" y="459725"/>
                  </a:lnTo>
                  <a:lnTo>
                    <a:pt x="71896" y="417839"/>
                  </a:lnTo>
                  <a:lnTo>
                    <a:pt x="92871" y="377369"/>
                  </a:lnTo>
                  <a:lnTo>
                    <a:pt x="116232" y="338413"/>
                  </a:lnTo>
                  <a:lnTo>
                    <a:pt x="141882" y="301067"/>
                  </a:lnTo>
                  <a:lnTo>
                    <a:pt x="169723" y="265428"/>
                  </a:lnTo>
                  <a:lnTo>
                    <a:pt x="199659" y="231593"/>
                  </a:lnTo>
                  <a:lnTo>
                    <a:pt x="231593" y="199659"/>
                  </a:lnTo>
                  <a:lnTo>
                    <a:pt x="265428" y="169723"/>
                  </a:lnTo>
                  <a:lnTo>
                    <a:pt x="301067" y="141882"/>
                  </a:lnTo>
                  <a:lnTo>
                    <a:pt x="338413" y="116232"/>
                  </a:lnTo>
                  <a:lnTo>
                    <a:pt x="377369" y="92871"/>
                  </a:lnTo>
                  <a:lnTo>
                    <a:pt x="417839" y="71896"/>
                  </a:lnTo>
                  <a:lnTo>
                    <a:pt x="459725" y="53403"/>
                  </a:lnTo>
                  <a:lnTo>
                    <a:pt x="502931" y="37489"/>
                  </a:lnTo>
                  <a:lnTo>
                    <a:pt x="547360" y="24251"/>
                  </a:lnTo>
                  <a:lnTo>
                    <a:pt x="592914" y="13786"/>
                  </a:lnTo>
                  <a:lnTo>
                    <a:pt x="639497" y="6192"/>
                  </a:lnTo>
                  <a:lnTo>
                    <a:pt x="687012" y="1564"/>
                  </a:lnTo>
                  <a:lnTo>
                    <a:pt x="735363" y="0"/>
                  </a:lnTo>
                  <a:lnTo>
                    <a:pt x="783713" y="1564"/>
                  </a:lnTo>
                  <a:lnTo>
                    <a:pt x="831228" y="6192"/>
                  </a:lnTo>
                  <a:lnTo>
                    <a:pt x="877811" y="13786"/>
                  </a:lnTo>
                  <a:lnTo>
                    <a:pt x="923366" y="24251"/>
                  </a:lnTo>
                  <a:lnTo>
                    <a:pt x="967794" y="37489"/>
                  </a:lnTo>
                  <a:lnTo>
                    <a:pt x="1011000" y="53403"/>
                  </a:lnTo>
                  <a:lnTo>
                    <a:pt x="1052886" y="71896"/>
                  </a:lnTo>
                  <a:lnTo>
                    <a:pt x="1093356" y="92871"/>
                  </a:lnTo>
                  <a:lnTo>
                    <a:pt x="1132312" y="116232"/>
                  </a:lnTo>
                  <a:lnTo>
                    <a:pt x="1169658" y="141882"/>
                  </a:lnTo>
                  <a:lnTo>
                    <a:pt x="1205297" y="169723"/>
                  </a:lnTo>
                  <a:lnTo>
                    <a:pt x="1239132" y="199659"/>
                  </a:lnTo>
                  <a:lnTo>
                    <a:pt x="1271066" y="231593"/>
                  </a:lnTo>
                  <a:lnTo>
                    <a:pt x="1301002" y="265428"/>
                  </a:lnTo>
                  <a:lnTo>
                    <a:pt x="1328843" y="301067"/>
                  </a:lnTo>
                  <a:lnTo>
                    <a:pt x="1354493" y="338413"/>
                  </a:lnTo>
                  <a:lnTo>
                    <a:pt x="1377854" y="377369"/>
                  </a:lnTo>
                  <a:lnTo>
                    <a:pt x="1398829" y="417839"/>
                  </a:lnTo>
                  <a:lnTo>
                    <a:pt x="1417322" y="459725"/>
                  </a:lnTo>
                  <a:lnTo>
                    <a:pt x="1433236" y="502931"/>
                  </a:lnTo>
                  <a:lnTo>
                    <a:pt x="1446474" y="547360"/>
                  </a:lnTo>
                  <a:lnTo>
                    <a:pt x="1456939" y="592914"/>
                  </a:lnTo>
                  <a:lnTo>
                    <a:pt x="1464534" y="639497"/>
                  </a:lnTo>
                  <a:lnTo>
                    <a:pt x="1469162" y="687012"/>
                  </a:lnTo>
                  <a:lnTo>
                    <a:pt x="1470726" y="735363"/>
                  </a:lnTo>
                  <a:lnTo>
                    <a:pt x="1469162" y="783713"/>
                  </a:lnTo>
                  <a:lnTo>
                    <a:pt x="1464534" y="831228"/>
                  </a:lnTo>
                  <a:lnTo>
                    <a:pt x="1456939" y="877811"/>
                  </a:lnTo>
                  <a:lnTo>
                    <a:pt x="1446474" y="923366"/>
                  </a:lnTo>
                  <a:lnTo>
                    <a:pt x="1433236" y="967794"/>
                  </a:lnTo>
                  <a:lnTo>
                    <a:pt x="1417322" y="1011000"/>
                  </a:lnTo>
                  <a:lnTo>
                    <a:pt x="1398829" y="1052886"/>
                  </a:lnTo>
                  <a:lnTo>
                    <a:pt x="1377854" y="1093356"/>
                  </a:lnTo>
                  <a:lnTo>
                    <a:pt x="1354493" y="1132312"/>
                  </a:lnTo>
                  <a:lnTo>
                    <a:pt x="1328843" y="1169658"/>
                  </a:lnTo>
                  <a:lnTo>
                    <a:pt x="1301002" y="1205297"/>
                  </a:lnTo>
                  <a:lnTo>
                    <a:pt x="1271066" y="1239132"/>
                  </a:lnTo>
                  <a:lnTo>
                    <a:pt x="1239132" y="1271066"/>
                  </a:lnTo>
                  <a:lnTo>
                    <a:pt x="1205297" y="1301002"/>
                  </a:lnTo>
                  <a:lnTo>
                    <a:pt x="1169658" y="1328843"/>
                  </a:lnTo>
                  <a:lnTo>
                    <a:pt x="1132312" y="1354493"/>
                  </a:lnTo>
                  <a:lnTo>
                    <a:pt x="1093356" y="1377854"/>
                  </a:lnTo>
                  <a:lnTo>
                    <a:pt x="1052886" y="1398829"/>
                  </a:lnTo>
                  <a:lnTo>
                    <a:pt x="1011000" y="1417322"/>
                  </a:lnTo>
                  <a:lnTo>
                    <a:pt x="967794" y="1433236"/>
                  </a:lnTo>
                  <a:lnTo>
                    <a:pt x="923366" y="1446474"/>
                  </a:lnTo>
                  <a:lnTo>
                    <a:pt x="877811" y="1456939"/>
                  </a:lnTo>
                  <a:lnTo>
                    <a:pt x="831228" y="1464534"/>
                  </a:lnTo>
                  <a:lnTo>
                    <a:pt x="783713" y="1469162"/>
                  </a:lnTo>
                  <a:lnTo>
                    <a:pt x="735363" y="1470726"/>
                  </a:lnTo>
                  <a:close/>
                </a:path>
              </a:pathLst>
            </a:custGeom>
            <a:solidFill>
              <a:srgbClr val="E1000C"/>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44" name="Google Shape;144;p19"/>
            <p:cNvPicPr preferRelativeResize="0"/>
            <p:nvPr/>
          </p:nvPicPr>
          <p:blipFill rotWithShape="1">
            <a:blip r:embed="rId4">
              <a:alphaModFix/>
            </a:blip>
            <a:srcRect/>
            <a:stretch/>
          </p:blipFill>
          <p:spPr>
            <a:xfrm>
              <a:off x="16577154" y="8578084"/>
              <a:ext cx="1360430" cy="1360430"/>
            </a:xfrm>
            <a:prstGeom prst="rect">
              <a:avLst/>
            </a:prstGeom>
            <a:noFill/>
            <a:ln>
              <a:noFill/>
            </a:ln>
          </p:spPr>
        </p:pic>
      </p:grpSp>
      <p:pic>
        <p:nvPicPr>
          <p:cNvPr id="3" name="Picture 2">
            <a:extLst>
              <a:ext uri="{FF2B5EF4-FFF2-40B4-BE49-F238E27FC236}">
                <a16:creationId xmlns:a16="http://schemas.microsoft.com/office/drawing/2014/main" id="{E37D199C-04AD-F401-8258-AE3CC9241EDF}"/>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969" y="8814129"/>
            <a:ext cx="2883602" cy="1437484"/>
          </a:xfrm>
          <a:prstGeom prst="rect">
            <a:avLst/>
          </a:prstGeom>
        </p:spPr>
      </p:pic>
      <p:sp>
        <p:nvSpPr>
          <p:cNvPr id="4" name="TextBox 3">
            <a:extLst>
              <a:ext uri="{FF2B5EF4-FFF2-40B4-BE49-F238E27FC236}">
                <a16:creationId xmlns:a16="http://schemas.microsoft.com/office/drawing/2014/main" id="{21683DA6-1C8F-5E9D-39D3-CB59FAAA0513}"/>
              </a:ext>
            </a:extLst>
          </p:cNvPr>
          <p:cNvSpPr txBox="1"/>
          <p:nvPr/>
        </p:nvSpPr>
        <p:spPr>
          <a:xfrm>
            <a:off x="965201" y="2543706"/>
            <a:ext cx="8178799" cy="5693866"/>
          </a:xfrm>
          <a:prstGeom prst="rect">
            <a:avLst/>
          </a:prstGeom>
          <a:noFill/>
        </p:spPr>
        <p:txBody>
          <a:bodyPr wrap="square" rtlCol="0">
            <a:spAutoFit/>
          </a:bodyPr>
          <a:lstStyle/>
          <a:p>
            <a:r>
              <a:rPr lang="en-US" sz="2800" b="1"/>
              <a:t>Check-in:</a:t>
            </a:r>
          </a:p>
          <a:p>
            <a:pPr marL="914400" lvl="1" indent="-457200">
              <a:buFont typeface="Arial" panose="020B0604020202020204" pitchFamily="34" charset="0"/>
              <a:buChar char="•"/>
            </a:pPr>
            <a:r>
              <a:rPr lang="en-US" sz="2800"/>
              <a:t>Student Union Building</a:t>
            </a:r>
          </a:p>
          <a:p>
            <a:pPr marL="1371600" lvl="2" indent="-457200">
              <a:buFont typeface="Arial" panose="020B0604020202020204" pitchFamily="34" charset="0"/>
              <a:buChar char="•"/>
            </a:pPr>
            <a:r>
              <a:rPr lang="en-US" sz="2800"/>
              <a:t>Thursday, September 24th 2pm-5pm</a:t>
            </a:r>
          </a:p>
          <a:p>
            <a:pPr marL="1371600" lvl="2" indent="-457200">
              <a:buFont typeface="Arial" panose="020B0604020202020204" pitchFamily="34" charset="0"/>
              <a:buChar char="•"/>
            </a:pPr>
            <a:r>
              <a:rPr lang="en-US" sz="2800"/>
              <a:t>Friday, September 25th 10am-6pm</a:t>
            </a:r>
          </a:p>
          <a:p>
            <a:endParaRPr lang="en-US" sz="2800"/>
          </a:p>
          <a:p>
            <a:r>
              <a:rPr lang="en-US" sz="2800"/>
              <a:t>Pick up Schedules, Maps, and Tickets purchased through TTPA - Dinner, Tailgate, Parking Pass, T-Shirts and More.</a:t>
            </a:r>
          </a:p>
          <a:p>
            <a:endParaRPr lang="en-US" sz="2800" b="1"/>
          </a:p>
          <a:p>
            <a:r>
              <a:rPr lang="en-US" sz="2800" b="1"/>
              <a:t>We recommend students pick up the tickets if family will not be in town before pickup time closes.</a:t>
            </a:r>
          </a:p>
          <a:p>
            <a:endParaRPr lang="en-US" sz="2800" b="1"/>
          </a:p>
        </p:txBody>
      </p:sp>
      <p:sp>
        <p:nvSpPr>
          <p:cNvPr id="8" name="TextBox 7">
            <a:extLst>
              <a:ext uri="{FF2B5EF4-FFF2-40B4-BE49-F238E27FC236}">
                <a16:creationId xmlns:a16="http://schemas.microsoft.com/office/drawing/2014/main" id="{20AC5BB2-2FA5-6834-17D3-060DFD424F04}"/>
              </a:ext>
            </a:extLst>
          </p:cNvPr>
          <p:cNvSpPr txBox="1"/>
          <p:nvPr/>
        </p:nvSpPr>
        <p:spPr>
          <a:xfrm>
            <a:off x="9267400" y="2546343"/>
            <a:ext cx="8178799" cy="5693866"/>
          </a:xfrm>
          <a:prstGeom prst="rect">
            <a:avLst/>
          </a:prstGeom>
          <a:noFill/>
        </p:spPr>
        <p:txBody>
          <a:bodyPr wrap="square" rtlCol="0">
            <a:spAutoFit/>
          </a:bodyPr>
          <a:lstStyle/>
          <a:p>
            <a:pPr marL="12700" lvl="0"/>
            <a:r>
              <a:rPr lang="en-US" sz="2800" b="1"/>
              <a:t>Friday, September 25th:</a:t>
            </a:r>
          </a:p>
          <a:p>
            <a:pPr marL="927100" lvl="1" indent="-457200">
              <a:buFont typeface="Arial" panose="020B0604020202020204" pitchFamily="34" charset="0"/>
              <a:buChar char="•"/>
            </a:pPr>
            <a:r>
              <a:rPr lang="en-US" sz="2800" b="1">
                <a:ea typeface="Tahoma"/>
                <a:cs typeface="Tahoma"/>
                <a:sym typeface="Tahoma"/>
              </a:rPr>
              <a:t>Family Dinner</a:t>
            </a:r>
          </a:p>
          <a:p>
            <a:pPr marL="1384300" lvl="2" indent="-457200">
              <a:buFont typeface="Arial" panose="020B0604020202020204" pitchFamily="34" charset="0"/>
              <a:buChar char="•"/>
            </a:pPr>
            <a:r>
              <a:rPr lang="en-US" sz="2800"/>
              <a:t>5:00pm - 7:00pm</a:t>
            </a:r>
          </a:p>
          <a:p>
            <a:pPr marL="1384300" lvl="2" indent="-457200">
              <a:buFont typeface="Arial" panose="020B0604020202020204" pitchFamily="34" charset="0"/>
              <a:buChar char="•"/>
            </a:pPr>
            <a:r>
              <a:rPr lang="en-US" sz="2800"/>
              <a:t>Ticket Required for all attendees </a:t>
            </a:r>
          </a:p>
          <a:p>
            <a:pPr marL="1384300" lvl="2" indent="-457200">
              <a:buFont typeface="Arial" panose="020B0604020202020204" pitchFamily="34" charset="0"/>
              <a:buChar char="•"/>
            </a:pPr>
            <a:r>
              <a:rPr lang="en-US" sz="2800"/>
              <a:t>Fajita Buffet and Pick-A-Prize</a:t>
            </a:r>
          </a:p>
          <a:p>
            <a:pPr marL="927100" lvl="1" indent="-457200">
              <a:buFont typeface="Arial" panose="020B0604020202020204" pitchFamily="34" charset="0"/>
              <a:buChar char="•"/>
            </a:pPr>
            <a:r>
              <a:rPr lang="en-US" sz="2800" b="1">
                <a:ea typeface="Tahoma"/>
                <a:cs typeface="Tahoma"/>
                <a:sym typeface="Tahoma"/>
              </a:rPr>
              <a:t>Student Activities Board Event</a:t>
            </a:r>
          </a:p>
          <a:p>
            <a:pPr marL="1384300" lvl="2" indent="-457200">
              <a:buFont typeface="Arial" panose="020B0604020202020204" pitchFamily="34" charset="0"/>
              <a:buChar char="•"/>
            </a:pPr>
            <a:r>
              <a:rPr lang="en-US" sz="2800"/>
              <a:t>5:30pm - 9pm</a:t>
            </a:r>
          </a:p>
          <a:p>
            <a:pPr marL="1384300" lvl="2" indent="-457200">
              <a:buFont typeface="Arial" panose="020B0604020202020204" pitchFamily="34" charset="0"/>
              <a:buChar char="•"/>
            </a:pPr>
            <a:r>
              <a:rPr lang="en-US" sz="2800"/>
              <a:t>Hosted by Student Activities Board  - Fun and Free</a:t>
            </a:r>
          </a:p>
          <a:p>
            <a:pPr marL="927100" lvl="1" indent="-457200">
              <a:buFont typeface="Arial" panose="020B0604020202020204" pitchFamily="34" charset="0"/>
              <a:buChar char="•"/>
            </a:pPr>
            <a:r>
              <a:rPr lang="en-US" sz="2800" b="1">
                <a:ea typeface="Tahoma"/>
                <a:cs typeface="Tahoma"/>
                <a:sym typeface="Tahoma"/>
              </a:rPr>
              <a:t>Housing Fair for </a:t>
            </a:r>
            <a:r>
              <a:rPr lang="en-US" sz="2800" b="1"/>
              <a:t>Fall 2027</a:t>
            </a:r>
          </a:p>
          <a:p>
            <a:pPr marL="1384300" lvl="2" indent="-457200">
              <a:buFont typeface="Arial" panose="020B0604020202020204" pitchFamily="34" charset="0"/>
              <a:buChar char="•"/>
            </a:pPr>
            <a:r>
              <a:rPr lang="en-US" sz="2800"/>
              <a:t>5:30pm - 7:00pm</a:t>
            </a:r>
          </a:p>
          <a:p>
            <a:pPr marL="1384300" lvl="2" indent="-457200">
              <a:buFont typeface="Arial" panose="020B0604020202020204" pitchFamily="34" charset="0"/>
              <a:buChar char="•"/>
            </a:pPr>
            <a:r>
              <a:rPr lang="en-US" sz="2800"/>
              <a:t>Informative &amp; Free</a:t>
            </a:r>
          </a:p>
          <a:p>
            <a:pPr marL="1384300" lvl="2" indent="-457200">
              <a:buFont typeface="Arial" panose="020B0604020202020204" pitchFamily="34" charset="0"/>
              <a:buChar char="•"/>
            </a:pPr>
            <a:r>
              <a:rPr lang="en-US" sz="2800"/>
              <a:t>In partnership with The Daily Toreador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49"/>
        <p:cNvGrpSpPr/>
        <p:nvPr/>
      </p:nvGrpSpPr>
      <p:grpSpPr>
        <a:xfrm>
          <a:off x="0" y="0"/>
          <a:ext cx="0" cy="0"/>
          <a:chOff x="0" y="0"/>
          <a:chExt cx="0" cy="0"/>
        </a:xfrm>
      </p:grpSpPr>
      <p:sp>
        <p:nvSpPr>
          <p:cNvPr id="7" name="Google Shape;122;p19">
            <a:extLst>
              <a:ext uri="{FF2B5EF4-FFF2-40B4-BE49-F238E27FC236}">
                <a16:creationId xmlns:a16="http://schemas.microsoft.com/office/drawing/2014/main" id="{E128F1BE-8C5D-A42B-23DB-47454D2CFB96}"/>
              </a:ext>
            </a:extLst>
          </p:cNvPr>
          <p:cNvSpPr txBox="1">
            <a:spLocks noGrp="1"/>
          </p:cNvSpPr>
          <p:nvPr>
            <p:ph type="title" idx="4294967295"/>
          </p:nvPr>
        </p:nvSpPr>
        <p:spPr>
          <a:xfrm>
            <a:off x="965200" y="861350"/>
            <a:ext cx="16604400" cy="1105800"/>
          </a:xfrm>
          <a:prstGeom prst="rect">
            <a:avLst/>
          </a:prstGeom>
          <a:noFill/>
          <a:ln>
            <a:noFill/>
            <a:prstDash/>
          </a:ln>
          <a:effectLst/>
        </p:spPr>
        <p:txBody>
          <a:bodyPr rot="0" spcFirstLastPara="1" vertOverflow="overflow" horzOverflow="overflow" vert="horz" wrap="square" lIns="0" tIns="1270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8000" b="0" i="0" u="none" strike="noStrike" cap="none" spc="0">
                <a:solidFill>
                  <a:srgbClr val="BF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spc="0">
                <a:solidFill>
                  <a:srgbClr val="000000"/>
                </a:solidFill>
                <a:latin typeface="Arial"/>
                <a:ea typeface="Arial"/>
                <a:cs typeface="Arial"/>
                <a:sym typeface="Arial"/>
              </a:defRPr>
            </a:lvl9pPr>
          </a:lstStyle>
          <a:p>
            <a:pPr marL="12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7100" b="0" i="0" u="none" strike="noStrike" kern="0" cap="none" spc="0" normalizeH="0" baseline="0" noProof="0">
                <a:ln>
                  <a:noFill/>
                </a:ln>
                <a:solidFill>
                  <a:srgbClr val="FF0000"/>
                </a:solidFill>
                <a:effectLst/>
                <a:uLnTx/>
                <a:uFillTx/>
                <a:latin typeface="Times New Roman"/>
                <a:ea typeface="Times New Roman"/>
                <a:cs typeface="Times New Roman"/>
                <a:sym typeface="Times New Roman"/>
              </a:rPr>
              <a:t>TEXAS TECH PARENTS ASSOCIATION </a:t>
            </a:r>
          </a:p>
        </p:txBody>
      </p:sp>
      <p:sp>
        <p:nvSpPr>
          <p:cNvPr id="9" name="TextBox 8">
            <a:extLst>
              <a:ext uri="{FF2B5EF4-FFF2-40B4-BE49-F238E27FC236}">
                <a16:creationId xmlns:a16="http://schemas.microsoft.com/office/drawing/2014/main" id="{44782779-3C68-40D8-C380-8FF0818F236C}"/>
              </a:ext>
            </a:extLst>
          </p:cNvPr>
          <p:cNvSpPr txBox="1"/>
          <p:nvPr/>
        </p:nvSpPr>
        <p:spPr>
          <a:xfrm>
            <a:off x="1088601" y="2995054"/>
            <a:ext cx="8178799" cy="3108543"/>
          </a:xfrm>
          <a:prstGeom prst="rect">
            <a:avLst/>
          </a:prstGeom>
          <a:noFill/>
        </p:spPr>
        <p:txBody>
          <a:bodyPr wrap="square" rtlCol="0">
            <a:spAutoFit/>
          </a:bodyPr>
          <a:lstStyle/>
          <a:p>
            <a:r>
              <a:rPr lang="en-US" sz="2800" b="1"/>
              <a:t>Saturday, September 26th:</a:t>
            </a:r>
          </a:p>
          <a:p>
            <a:pPr marL="914400" lvl="1" indent="-457200">
              <a:buFont typeface="Arial" panose="020B0604020202020204" pitchFamily="34" charset="0"/>
              <a:buChar char="•"/>
            </a:pPr>
            <a:r>
              <a:rPr lang="en-US" sz="2800" b="1"/>
              <a:t>TTPA Tailgate</a:t>
            </a:r>
          </a:p>
          <a:p>
            <a:pPr marL="1371600" lvl="2" indent="-457200">
              <a:buFont typeface="Arial" panose="020B0604020202020204" pitchFamily="34" charset="0"/>
              <a:buChar char="•"/>
            </a:pPr>
            <a:r>
              <a:rPr lang="en-US" sz="2800"/>
              <a:t>4 Hours Prior to Kickoff</a:t>
            </a:r>
          </a:p>
          <a:p>
            <a:pPr marL="1371600" lvl="2" indent="-457200">
              <a:buFont typeface="Arial" panose="020B0604020202020204" pitchFamily="34" charset="0"/>
              <a:buChar char="•"/>
            </a:pPr>
            <a:r>
              <a:rPr lang="en-US" sz="2800"/>
              <a:t>Meal Provided by Rudy’s BBQ</a:t>
            </a:r>
          </a:p>
          <a:p>
            <a:pPr marL="1371600" lvl="2" indent="-457200">
              <a:buFont typeface="Arial" panose="020B0604020202020204" pitchFamily="34" charset="0"/>
              <a:buChar char="•"/>
            </a:pPr>
            <a:r>
              <a:rPr lang="en-US" sz="2800"/>
              <a:t>Games and Prizes</a:t>
            </a:r>
          </a:p>
          <a:p>
            <a:pPr marL="1371600" lvl="2" indent="-457200">
              <a:buFont typeface="Arial" panose="020B0604020202020204" pitchFamily="34" charset="0"/>
              <a:buChar char="•"/>
            </a:pPr>
            <a:r>
              <a:rPr lang="en-US" sz="2800" b="1"/>
              <a:t>One Ticket Per Person over age 3</a:t>
            </a:r>
          </a:p>
          <a:p>
            <a:endParaRPr lang="en-US" sz="2800" b="1"/>
          </a:p>
        </p:txBody>
      </p:sp>
      <p:grpSp>
        <p:nvGrpSpPr>
          <p:cNvPr id="158" name="Google Shape;158;p20">
            <a:extLst>
              <a:ext uri="{C183D7F6-B498-43B3-948B-1728B52AA6E4}">
                <adec:decorative xmlns:adec="http://schemas.microsoft.com/office/drawing/2017/decorative" val="1"/>
              </a:ext>
            </a:extLst>
          </p:cNvPr>
          <p:cNvGrpSpPr/>
          <p:nvPr/>
        </p:nvGrpSpPr>
        <p:grpSpPr>
          <a:xfrm>
            <a:off x="16523935" y="8522936"/>
            <a:ext cx="1471295" cy="1471295"/>
            <a:chOff x="16523935" y="8522936"/>
            <a:chExt cx="1471295" cy="1471295"/>
          </a:xfrm>
        </p:grpSpPr>
        <p:sp>
          <p:nvSpPr>
            <p:cNvPr id="159" name="Google Shape;159;p20"/>
            <p:cNvSpPr/>
            <p:nvPr/>
          </p:nvSpPr>
          <p:spPr>
            <a:xfrm>
              <a:off x="16523935" y="8522936"/>
              <a:ext cx="1471295" cy="1471295"/>
            </a:xfrm>
            <a:custGeom>
              <a:avLst/>
              <a:gdLst/>
              <a:ahLst/>
              <a:cxnLst/>
              <a:rect l="l" t="t" r="r" b="b"/>
              <a:pathLst>
                <a:path w="1471294" h="1471295" extrusionOk="0">
                  <a:moveTo>
                    <a:pt x="735363" y="1470726"/>
                  </a:moveTo>
                  <a:lnTo>
                    <a:pt x="687012" y="1469162"/>
                  </a:lnTo>
                  <a:lnTo>
                    <a:pt x="639497" y="1464534"/>
                  </a:lnTo>
                  <a:lnTo>
                    <a:pt x="592914" y="1456939"/>
                  </a:lnTo>
                  <a:lnTo>
                    <a:pt x="547360" y="1446474"/>
                  </a:lnTo>
                  <a:lnTo>
                    <a:pt x="502931" y="1433236"/>
                  </a:lnTo>
                  <a:lnTo>
                    <a:pt x="459725" y="1417322"/>
                  </a:lnTo>
                  <a:lnTo>
                    <a:pt x="417839" y="1398829"/>
                  </a:lnTo>
                  <a:lnTo>
                    <a:pt x="377369" y="1377854"/>
                  </a:lnTo>
                  <a:lnTo>
                    <a:pt x="338413" y="1354493"/>
                  </a:lnTo>
                  <a:lnTo>
                    <a:pt x="301067" y="1328843"/>
                  </a:lnTo>
                  <a:lnTo>
                    <a:pt x="265428" y="1301002"/>
                  </a:lnTo>
                  <a:lnTo>
                    <a:pt x="231593" y="1271066"/>
                  </a:lnTo>
                  <a:lnTo>
                    <a:pt x="199659" y="1239132"/>
                  </a:lnTo>
                  <a:lnTo>
                    <a:pt x="169723" y="1205297"/>
                  </a:lnTo>
                  <a:lnTo>
                    <a:pt x="141882" y="1169658"/>
                  </a:lnTo>
                  <a:lnTo>
                    <a:pt x="116232" y="1132312"/>
                  </a:lnTo>
                  <a:lnTo>
                    <a:pt x="92871" y="1093356"/>
                  </a:lnTo>
                  <a:lnTo>
                    <a:pt x="71896" y="1052886"/>
                  </a:lnTo>
                  <a:lnTo>
                    <a:pt x="53403" y="1011000"/>
                  </a:lnTo>
                  <a:lnTo>
                    <a:pt x="37489" y="967794"/>
                  </a:lnTo>
                  <a:lnTo>
                    <a:pt x="24251" y="923366"/>
                  </a:lnTo>
                  <a:lnTo>
                    <a:pt x="13786" y="877811"/>
                  </a:lnTo>
                  <a:lnTo>
                    <a:pt x="6192" y="831228"/>
                  </a:lnTo>
                  <a:lnTo>
                    <a:pt x="1564" y="783713"/>
                  </a:lnTo>
                  <a:lnTo>
                    <a:pt x="0" y="735363"/>
                  </a:lnTo>
                  <a:lnTo>
                    <a:pt x="1564" y="687012"/>
                  </a:lnTo>
                  <a:lnTo>
                    <a:pt x="6192" y="639497"/>
                  </a:lnTo>
                  <a:lnTo>
                    <a:pt x="13786" y="592914"/>
                  </a:lnTo>
                  <a:lnTo>
                    <a:pt x="24251" y="547360"/>
                  </a:lnTo>
                  <a:lnTo>
                    <a:pt x="37489" y="502931"/>
                  </a:lnTo>
                  <a:lnTo>
                    <a:pt x="53403" y="459725"/>
                  </a:lnTo>
                  <a:lnTo>
                    <a:pt x="71896" y="417839"/>
                  </a:lnTo>
                  <a:lnTo>
                    <a:pt x="92871" y="377369"/>
                  </a:lnTo>
                  <a:lnTo>
                    <a:pt x="116232" y="338413"/>
                  </a:lnTo>
                  <a:lnTo>
                    <a:pt x="141882" y="301067"/>
                  </a:lnTo>
                  <a:lnTo>
                    <a:pt x="169723" y="265428"/>
                  </a:lnTo>
                  <a:lnTo>
                    <a:pt x="199659" y="231593"/>
                  </a:lnTo>
                  <a:lnTo>
                    <a:pt x="231593" y="199659"/>
                  </a:lnTo>
                  <a:lnTo>
                    <a:pt x="265428" y="169723"/>
                  </a:lnTo>
                  <a:lnTo>
                    <a:pt x="301067" y="141882"/>
                  </a:lnTo>
                  <a:lnTo>
                    <a:pt x="338413" y="116232"/>
                  </a:lnTo>
                  <a:lnTo>
                    <a:pt x="377369" y="92871"/>
                  </a:lnTo>
                  <a:lnTo>
                    <a:pt x="417839" y="71896"/>
                  </a:lnTo>
                  <a:lnTo>
                    <a:pt x="459725" y="53403"/>
                  </a:lnTo>
                  <a:lnTo>
                    <a:pt x="502931" y="37489"/>
                  </a:lnTo>
                  <a:lnTo>
                    <a:pt x="547360" y="24251"/>
                  </a:lnTo>
                  <a:lnTo>
                    <a:pt x="592914" y="13786"/>
                  </a:lnTo>
                  <a:lnTo>
                    <a:pt x="639497" y="6192"/>
                  </a:lnTo>
                  <a:lnTo>
                    <a:pt x="687012" y="1564"/>
                  </a:lnTo>
                  <a:lnTo>
                    <a:pt x="735363" y="0"/>
                  </a:lnTo>
                  <a:lnTo>
                    <a:pt x="783713" y="1564"/>
                  </a:lnTo>
                  <a:lnTo>
                    <a:pt x="831228" y="6192"/>
                  </a:lnTo>
                  <a:lnTo>
                    <a:pt x="877811" y="13786"/>
                  </a:lnTo>
                  <a:lnTo>
                    <a:pt x="923366" y="24251"/>
                  </a:lnTo>
                  <a:lnTo>
                    <a:pt x="967794" y="37489"/>
                  </a:lnTo>
                  <a:lnTo>
                    <a:pt x="1011000" y="53403"/>
                  </a:lnTo>
                  <a:lnTo>
                    <a:pt x="1052886" y="71896"/>
                  </a:lnTo>
                  <a:lnTo>
                    <a:pt x="1093356" y="92871"/>
                  </a:lnTo>
                  <a:lnTo>
                    <a:pt x="1132312" y="116232"/>
                  </a:lnTo>
                  <a:lnTo>
                    <a:pt x="1169658" y="141882"/>
                  </a:lnTo>
                  <a:lnTo>
                    <a:pt x="1205297" y="169723"/>
                  </a:lnTo>
                  <a:lnTo>
                    <a:pt x="1239132" y="199659"/>
                  </a:lnTo>
                  <a:lnTo>
                    <a:pt x="1271066" y="231593"/>
                  </a:lnTo>
                  <a:lnTo>
                    <a:pt x="1301002" y="265428"/>
                  </a:lnTo>
                  <a:lnTo>
                    <a:pt x="1328843" y="301067"/>
                  </a:lnTo>
                  <a:lnTo>
                    <a:pt x="1354493" y="338413"/>
                  </a:lnTo>
                  <a:lnTo>
                    <a:pt x="1377854" y="377369"/>
                  </a:lnTo>
                  <a:lnTo>
                    <a:pt x="1398829" y="417839"/>
                  </a:lnTo>
                  <a:lnTo>
                    <a:pt x="1417322" y="459725"/>
                  </a:lnTo>
                  <a:lnTo>
                    <a:pt x="1433236" y="502931"/>
                  </a:lnTo>
                  <a:lnTo>
                    <a:pt x="1446474" y="547360"/>
                  </a:lnTo>
                  <a:lnTo>
                    <a:pt x="1456939" y="592914"/>
                  </a:lnTo>
                  <a:lnTo>
                    <a:pt x="1464534" y="639497"/>
                  </a:lnTo>
                  <a:lnTo>
                    <a:pt x="1469162" y="687012"/>
                  </a:lnTo>
                  <a:lnTo>
                    <a:pt x="1470726" y="735363"/>
                  </a:lnTo>
                  <a:lnTo>
                    <a:pt x="1469162" y="783713"/>
                  </a:lnTo>
                  <a:lnTo>
                    <a:pt x="1464534" y="831228"/>
                  </a:lnTo>
                  <a:lnTo>
                    <a:pt x="1456939" y="877811"/>
                  </a:lnTo>
                  <a:lnTo>
                    <a:pt x="1446474" y="923366"/>
                  </a:lnTo>
                  <a:lnTo>
                    <a:pt x="1433236" y="967794"/>
                  </a:lnTo>
                  <a:lnTo>
                    <a:pt x="1417322" y="1011000"/>
                  </a:lnTo>
                  <a:lnTo>
                    <a:pt x="1398829" y="1052886"/>
                  </a:lnTo>
                  <a:lnTo>
                    <a:pt x="1377854" y="1093356"/>
                  </a:lnTo>
                  <a:lnTo>
                    <a:pt x="1354493" y="1132312"/>
                  </a:lnTo>
                  <a:lnTo>
                    <a:pt x="1328843" y="1169658"/>
                  </a:lnTo>
                  <a:lnTo>
                    <a:pt x="1301002" y="1205297"/>
                  </a:lnTo>
                  <a:lnTo>
                    <a:pt x="1271066" y="1239132"/>
                  </a:lnTo>
                  <a:lnTo>
                    <a:pt x="1239132" y="1271066"/>
                  </a:lnTo>
                  <a:lnTo>
                    <a:pt x="1205297" y="1301002"/>
                  </a:lnTo>
                  <a:lnTo>
                    <a:pt x="1169658" y="1328843"/>
                  </a:lnTo>
                  <a:lnTo>
                    <a:pt x="1132312" y="1354493"/>
                  </a:lnTo>
                  <a:lnTo>
                    <a:pt x="1093356" y="1377854"/>
                  </a:lnTo>
                  <a:lnTo>
                    <a:pt x="1052886" y="1398829"/>
                  </a:lnTo>
                  <a:lnTo>
                    <a:pt x="1011000" y="1417322"/>
                  </a:lnTo>
                  <a:lnTo>
                    <a:pt x="967794" y="1433236"/>
                  </a:lnTo>
                  <a:lnTo>
                    <a:pt x="923366" y="1446474"/>
                  </a:lnTo>
                  <a:lnTo>
                    <a:pt x="877811" y="1456939"/>
                  </a:lnTo>
                  <a:lnTo>
                    <a:pt x="831228" y="1464534"/>
                  </a:lnTo>
                  <a:lnTo>
                    <a:pt x="783713" y="1469162"/>
                  </a:lnTo>
                  <a:lnTo>
                    <a:pt x="735363" y="1470726"/>
                  </a:lnTo>
                  <a:close/>
                </a:path>
              </a:pathLst>
            </a:custGeom>
            <a:solidFill>
              <a:srgbClr val="E1000C"/>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60" name="Google Shape;160;p20"/>
            <p:cNvPicPr preferRelativeResize="0"/>
            <p:nvPr/>
          </p:nvPicPr>
          <p:blipFill rotWithShape="1">
            <a:blip r:embed="rId3">
              <a:alphaModFix/>
            </a:blip>
            <a:srcRect/>
            <a:stretch/>
          </p:blipFill>
          <p:spPr>
            <a:xfrm>
              <a:off x="16577154" y="8578084"/>
              <a:ext cx="1360430" cy="1360430"/>
            </a:xfrm>
            <a:prstGeom prst="rect">
              <a:avLst/>
            </a:prstGeom>
            <a:noFill/>
            <a:ln>
              <a:noFill/>
            </a:ln>
          </p:spPr>
        </p:pic>
      </p:grpSp>
      <p:sp>
        <p:nvSpPr>
          <p:cNvPr id="162" name="Google Shape;162;p20">
            <a:extLst>
              <a:ext uri="{C183D7F6-B498-43B3-948B-1728B52AA6E4}">
                <adec:decorative xmlns:adec="http://schemas.microsoft.com/office/drawing/2017/decorative" val="1"/>
              </a:ext>
            </a:extLst>
          </p:cNvPr>
          <p:cNvSpPr/>
          <p:nvPr/>
        </p:nvSpPr>
        <p:spPr>
          <a:xfrm>
            <a:off x="10812501" y="6128244"/>
            <a:ext cx="873125" cy="873125"/>
          </a:xfrm>
          <a:custGeom>
            <a:avLst/>
            <a:gdLst/>
            <a:ahLst/>
            <a:cxnLst/>
            <a:rect l="l" t="t" r="r" b="b"/>
            <a:pathLst>
              <a:path w="873125" h="873125" extrusionOk="0">
                <a:moveTo>
                  <a:pt x="623455" y="249389"/>
                </a:moveTo>
                <a:lnTo>
                  <a:pt x="249389" y="249389"/>
                </a:lnTo>
                <a:lnTo>
                  <a:pt x="249389" y="374078"/>
                </a:lnTo>
                <a:lnTo>
                  <a:pt x="249389" y="498767"/>
                </a:lnTo>
                <a:lnTo>
                  <a:pt x="249389" y="623455"/>
                </a:lnTo>
                <a:lnTo>
                  <a:pt x="623455" y="623455"/>
                </a:lnTo>
                <a:lnTo>
                  <a:pt x="623455" y="498767"/>
                </a:lnTo>
                <a:lnTo>
                  <a:pt x="623455" y="374078"/>
                </a:lnTo>
                <a:lnTo>
                  <a:pt x="623455" y="249389"/>
                </a:lnTo>
                <a:close/>
              </a:path>
              <a:path w="873125" h="873125" extrusionOk="0">
                <a:moveTo>
                  <a:pt x="872845" y="0"/>
                </a:moveTo>
                <a:lnTo>
                  <a:pt x="748144" y="0"/>
                </a:lnTo>
                <a:lnTo>
                  <a:pt x="748144" y="124701"/>
                </a:lnTo>
                <a:lnTo>
                  <a:pt x="748144" y="249389"/>
                </a:lnTo>
                <a:lnTo>
                  <a:pt x="748144" y="374078"/>
                </a:lnTo>
                <a:lnTo>
                  <a:pt x="748144" y="498767"/>
                </a:lnTo>
                <a:lnTo>
                  <a:pt x="748144" y="623455"/>
                </a:lnTo>
                <a:lnTo>
                  <a:pt x="748144" y="748157"/>
                </a:lnTo>
                <a:lnTo>
                  <a:pt x="124701" y="748157"/>
                </a:lnTo>
                <a:lnTo>
                  <a:pt x="124701" y="124701"/>
                </a:lnTo>
                <a:lnTo>
                  <a:pt x="748144" y="124701"/>
                </a:lnTo>
                <a:lnTo>
                  <a:pt x="748144" y="0"/>
                </a:lnTo>
                <a:lnTo>
                  <a:pt x="0" y="0"/>
                </a:lnTo>
                <a:lnTo>
                  <a:pt x="0" y="124701"/>
                </a:lnTo>
                <a:lnTo>
                  <a:pt x="0" y="249389"/>
                </a:lnTo>
                <a:lnTo>
                  <a:pt x="0" y="872845"/>
                </a:lnTo>
                <a:lnTo>
                  <a:pt x="872845" y="872845"/>
                </a:lnTo>
                <a:lnTo>
                  <a:pt x="872845" y="124701"/>
                </a:lnTo>
                <a:lnTo>
                  <a:pt x="872845"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63" name="Google Shape;163;p20">
            <a:extLst>
              <a:ext uri="{C183D7F6-B498-43B3-948B-1728B52AA6E4}">
                <adec:decorative xmlns:adec="http://schemas.microsoft.com/office/drawing/2017/decorative" val="1"/>
              </a:ext>
            </a:extLst>
          </p:cNvPr>
          <p:cNvGrpSpPr/>
          <p:nvPr/>
        </p:nvGrpSpPr>
        <p:grpSpPr>
          <a:xfrm>
            <a:off x="10812501" y="6128244"/>
            <a:ext cx="3616325" cy="3616567"/>
            <a:chOff x="10812501" y="6128244"/>
            <a:chExt cx="3616325" cy="3616567"/>
          </a:xfrm>
        </p:grpSpPr>
        <p:sp>
          <p:nvSpPr>
            <p:cNvPr id="164" name="Google Shape;164;p20"/>
            <p:cNvSpPr/>
            <p:nvPr/>
          </p:nvSpPr>
          <p:spPr>
            <a:xfrm>
              <a:off x="10812501" y="6128244"/>
              <a:ext cx="3616325" cy="1746250"/>
            </a:xfrm>
            <a:custGeom>
              <a:avLst/>
              <a:gdLst/>
              <a:ahLst/>
              <a:cxnLst/>
              <a:rect l="l" t="t" r="r" b="b"/>
              <a:pathLst>
                <a:path w="3616325" h="1746250" extrusionOk="0">
                  <a:moveTo>
                    <a:pt x="249389" y="1620989"/>
                  </a:moveTo>
                  <a:lnTo>
                    <a:pt x="124701" y="1620989"/>
                  </a:lnTo>
                  <a:lnTo>
                    <a:pt x="124701" y="1496301"/>
                  </a:lnTo>
                  <a:lnTo>
                    <a:pt x="0" y="1496301"/>
                  </a:lnTo>
                  <a:lnTo>
                    <a:pt x="0" y="1620989"/>
                  </a:lnTo>
                  <a:lnTo>
                    <a:pt x="0" y="1745678"/>
                  </a:lnTo>
                  <a:lnTo>
                    <a:pt x="249389" y="1745678"/>
                  </a:lnTo>
                  <a:lnTo>
                    <a:pt x="249389" y="1620989"/>
                  </a:lnTo>
                  <a:close/>
                </a:path>
                <a:path w="3616325" h="1746250" extrusionOk="0">
                  <a:moveTo>
                    <a:pt x="249389" y="1246911"/>
                  </a:moveTo>
                  <a:lnTo>
                    <a:pt x="124701" y="1246911"/>
                  </a:lnTo>
                  <a:lnTo>
                    <a:pt x="124701" y="1371600"/>
                  </a:lnTo>
                  <a:lnTo>
                    <a:pt x="249389" y="1371600"/>
                  </a:lnTo>
                  <a:lnTo>
                    <a:pt x="249389" y="1246911"/>
                  </a:lnTo>
                  <a:close/>
                </a:path>
                <a:path w="3616325" h="1746250" extrusionOk="0">
                  <a:moveTo>
                    <a:pt x="498767" y="1496301"/>
                  </a:moveTo>
                  <a:lnTo>
                    <a:pt x="249389" y="1496301"/>
                  </a:lnTo>
                  <a:lnTo>
                    <a:pt x="249389" y="1620989"/>
                  </a:lnTo>
                  <a:lnTo>
                    <a:pt x="498767" y="1620989"/>
                  </a:lnTo>
                  <a:lnTo>
                    <a:pt x="498767" y="1496301"/>
                  </a:lnTo>
                  <a:close/>
                </a:path>
                <a:path w="3616325" h="1746250" extrusionOk="0">
                  <a:moveTo>
                    <a:pt x="498767" y="997534"/>
                  </a:moveTo>
                  <a:lnTo>
                    <a:pt x="249389" y="997534"/>
                  </a:lnTo>
                  <a:lnTo>
                    <a:pt x="249389" y="1122222"/>
                  </a:lnTo>
                  <a:lnTo>
                    <a:pt x="249389" y="1246911"/>
                  </a:lnTo>
                  <a:lnTo>
                    <a:pt x="374078" y="1246911"/>
                  </a:lnTo>
                  <a:lnTo>
                    <a:pt x="374078" y="1122222"/>
                  </a:lnTo>
                  <a:lnTo>
                    <a:pt x="498767" y="1122222"/>
                  </a:lnTo>
                  <a:lnTo>
                    <a:pt x="498767" y="997534"/>
                  </a:lnTo>
                  <a:close/>
                </a:path>
                <a:path w="3616325" h="1746250" extrusionOk="0">
                  <a:moveTo>
                    <a:pt x="623455" y="1122222"/>
                  </a:moveTo>
                  <a:lnTo>
                    <a:pt x="498767" y="1122222"/>
                  </a:lnTo>
                  <a:lnTo>
                    <a:pt x="498767" y="1246911"/>
                  </a:lnTo>
                  <a:lnTo>
                    <a:pt x="498767" y="1371600"/>
                  </a:lnTo>
                  <a:lnTo>
                    <a:pt x="498767" y="1496301"/>
                  </a:lnTo>
                  <a:lnTo>
                    <a:pt x="623455" y="1496301"/>
                  </a:lnTo>
                  <a:lnTo>
                    <a:pt x="623455" y="1371600"/>
                  </a:lnTo>
                  <a:lnTo>
                    <a:pt x="623455" y="1246911"/>
                  </a:lnTo>
                  <a:lnTo>
                    <a:pt x="623455" y="1122222"/>
                  </a:lnTo>
                  <a:close/>
                </a:path>
                <a:path w="3616325" h="1746250" extrusionOk="0">
                  <a:moveTo>
                    <a:pt x="872845" y="1246911"/>
                  </a:moveTo>
                  <a:lnTo>
                    <a:pt x="748144" y="1246911"/>
                  </a:lnTo>
                  <a:lnTo>
                    <a:pt x="748144" y="1371600"/>
                  </a:lnTo>
                  <a:lnTo>
                    <a:pt x="872845" y="1371600"/>
                  </a:lnTo>
                  <a:lnTo>
                    <a:pt x="872845" y="1246911"/>
                  </a:lnTo>
                  <a:close/>
                </a:path>
                <a:path w="3616325" h="1746250" extrusionOk="0">
                  <a:moveTo>
                    <a:pt x="1122222" y="1496301"/>
                  </a:moveTo>
                  <a:lnTo>
                    <a:pt x="748144" y="1496301"/>
                  </a:lnTo>
                  <a:lnTo>
                    <a:pt x="748144" y="1620989"/>
                  </a:lnTo>
                  <a:lnTo>
                    <a:pt x="1122222" y="1620989"/>
                  </a:lnTo>
                  <a:lnTo>
                    <a:pt x="1122222" y="1496301"/>
                  </a:lnTo>
                  <a:close/>
                </a:path>
                <a:path w="3616325" h="1746250" extrusionOk="0">
                  <a:moveTo>
                    <a:pt x="1122222" y="1122222"/>
                  </a:moveTo>
                  <a:lnTo>
                    <a:pt x="997534" y="1122222"/>
                  </a:lnTo>
                  <a:lnTo>
                    <a:pt x="997534" y="997534"/>
                  </a:lnTo>
                  <a:lnTo>
                    <a:pt x="623455" y="997534"/>
                  </a:lnTo>
                  <a:lnTo>
                    <a:pt x="623455" y="1122222"/>
                  </a:lnTo>
                  <a:lnTo>
                    <a:pt x="872845" y="1122222"/>
                  </a:lnTo>
                  <a:lnTo>
                    <a:pt x="872845" y="1246911"/>
                  </a:lnTo>
                  <a:lnTo>
                    <a:pt x="1122222" y="1246911"/>
                  </a:lnTo>
                  <a:lnTo>
                    <a:pt x="1122222" y="1122222"/>
                  </a:lnTo>
                  <a:close/>
                </a:path>
                <a:path w="3616325" h="1746250" extrusionOk="0">
                  <a:moveTo>
                    <a:pt x="1122222" y="748157"/>
                  </a:moveTo>
                  <a:lnTo>
                    <a:pt x="997534" y="748157"/>
                  </a:lnTo>
                  <a:lnTo>
                    <a:pt x="997534" y="872845"/>
                  </a:lnTo>
                  <a:lnTo>
                    <a:pt x="997534" y="997534"/>
                  </a:lnTo>
                  <a:lnTo>
                    <a:pt x="1122222" y="997534"/>
                  </a:lnTo>
                  <a:lnTo>
                    <a:pt x="1122222" y="872845"/>
                  </a:lnTo>
                  <a:lnTo>
                    <a:pt x="1122222" y="748157"/>
                  </a:lnTo>
                  <a:close/>
                </a:path>
                <a:path w="3616325" h="1746250" extrusionOk="0">
                  <a:moveTo>
                    <a:pt x="1122222" y="374078"/>
                  </a:moveTo>
                  <a:lnTo>
                    <a:pt x="997534" y="374078"/>
                  </a:lnTo>
                  <a:lnTo>
                    <a:pt x="997534" y="498767"/>
                  </a:lnTo>
                  <a:lnTo>
                    <a:pt x="1122222" y="498767"/>
                  </a:lnTo>
                  <a:lnTo>
                    <a:pt x="1122222" y="374078"/>
                  </a:lnTo>
                  <a:close/>
                </a:path>
                <a:path w="3616325" h="1746250" extrusionOk="0">
                  <a:moveTo>
                    <a:pt x="1246911" y="1246911"/>
                  </a:moveTo>
                  <a:lnTo>
                    <a:pt x="1122222" y="1246911"/>
                  </a:lnTo>
                  <a:lnTo>
                    <a:pt x="1122222" y="1371600"/>
                  </a:lnTo>
                  <a:lnTo>
                    <a:pt x="1246911" y="1371600"/>
                  </a:lnTo>
                  <a:lnTo>
                    <a:pt x="1246911" y="1246911"/>
                  </a:lnTo>
                  <a:close/>
                </a:path>
                <a:path w="3616325" h="1746250" extrusionOk="0">
                  <a:moveTo>
                    <a:pt x="1496301" y="1371600"/>
                  </a:moveTo>
                  <a:lnTo>
                    <a:pt x="1371600" y="1371600"/>
                  </a:lnTo>
                  <a:lnTo>
                    <a:pt x="1371600" y="1496301"/>
                  </a:lnTo>
                  <a:lnTo>
                    <a:pt x="1496301" y="1496301"/>
                  </a:lnTo>
                  <a:lnTo>
                    <a:pt x="1496301" y="1371600"/>
                  </a:lnTo>
                  <a:close/>
                </a:path>
                <a:path w="3616325" h="1746250" extrusionOk="0">
                  <a:moveTo>
                    <a:pt x="1496301" y="872845"/>
                  </a:moveTo>
                  <a:lnTo>
                    <a:pt x="1371600" y="872845"/>
                  </a:lnTo>
                  <a:lnTo>
                    <a:pt x="1371600" y="748157"/>
                  </a:lnTo>
                  <a:lnTo>
                    <a:pt x="1246911" y="748157"/>
                  </a:lnTo>
                  <a:lnTo>
                    <a:pt x="1246911" y="872845"/>
                  </a:lnTo>
                  <a:lnTo>
                    <a:pt x="1246911" y="997534"/>
                  </a:lnTo>
                  <a:lnTo>
                    <a:pt x="1122222" y="997534"/>
                  </a:lnTo>
                  <a:lnTo>
                    <a:pt x="1122222" y="1122222"/>
                  </a:lnTo>
                  <a:lnTo>
                    <a:pt x="1246911" y="1122222"/>
                  </a:lnTo>
                  <a:lnTo>
                    <a:pt x="1246911" y="1246911"/>
                  </a:lnTo>
                  <a:lnTo>
                    <a:pt x="1496301" y="1246911"/>
                  </a:lnTo>
                  <a:lnTo>
                    <a:pt x="1496301" y="1122222"/>
                  </a:lnTo>
                  <a:lnTo>
                    <a:pt x="1371600" y="1122222"/>
                  </a:lnTo>
                  <a:lnTo>
                    <a:pt x="1371600" y="997534"/>
                  </a:lnTo>
                  <a:lnTo>
                    <a:pt x="1496301" y="997534"/>
                  </a:lnTo>
                  <a:lnTo>
                    <a:pt x="1496301" y="872845"/>
                  </a:lnTo>
                  <a:close/>
                </a:path>
                <a:path w="3616325" h="1746250" extrusionOk="0">
                  <a:moveTo>
                    <a:pt x="1620989" y="748157"/>
                  </a:moveTo>
                  <a:lnTo>
                    <a:pt x="1496301" y="748157"/>
                  </a:lnTo>
                  <a:lnTo>
                    <a:pt x="1496301" y="872845"/>
                  </a:lnTo>
                  <a:lnTo>
                    <a:pt x="1620989" y="872845"/>
                  </a:lnTo>
                  <a:lnTo>
                    <a:pt x="1620989" y="748157"/>
                  </a:lnTo>
                  <a:close/>
                </a:path>
                <a:path w="3616325" h="1746250" extrusionOk="0">
                  <a:moveTo>
                    <a:pt x="1745678" y="1246911"/>
                  </a:moveTo>
                  <a:lnTo>
                    <a:pt x="1620989" y="1246911"/>
                  </a:lnTo>
                  <a:lnTo>
                    <a:pt x="1620989" y="1371600"/>
                  </a:lnTo>
                  <a:lnTo>
                    <a:pt x="1620989" y="1496301"/>
                  </a:lnTo>
                  <a:lnTo>
                    <a:pt x="1745678" y="1496301"/>
                  </a:lnTo>
                  <a:lnTo>
                    <a:pt x="1745678" y="1371600"/>
                  </a:lnTo>
                  <a:lnTo>
                    <a:pt x="1745678" y="1246911"/>
                  </a:lnTo>
                  <a:close/>
                </a:path>
                <a:path w="3616325" h="1746250" extrusionOk="0">
                  <a:moveTo>
                    <a:pt x="1870367" y="997534"/>
                  </a:moveTo>
                  <a:lnTo>
                    <a:pt x="1496301" y="997534"/>
                  </a:lnTo>
                  <a:lnTo>
                    <a:pt x="1496301" y="1122222"/>
                  </a:lnTo>
                  <a:lnTo>
                    <a:pt x="1870367" y="1122222"/>
                  </a:lnTo>
                  <a:lnTo>
                    <a:pt x="1870367" y="997534"/>
                  </a:lnTo>
                  <a:close/>
                </a:path>
                <a:path w="3616325" h="1746250" extrusionOk="0">
                  <a:moveTo>
                    <a:pt x="2119744" y="748157"/>
                  </a:moveTo>
                  <a:lnTo>
                    <a:pt x="1995055" y="748157"/>
                  </a:lnTo>
                  <a:lnTo>
                    <a:pt x="1995055" y="872845"/>
                  </a:lnTo>
                  <a:lnTo>
                    <a:pt x="2119744" y="872845"/>
                  </a:lnTo>
                  <a:lnTo>
                    <a:pt x="2119744" y="748157"/>
                  </a:lnTo>
                  <a:close/>
                </a:path>
                <a:path w="3616325" h="1746250" extrusionOk="0">
                  <a:moveTo>
                    <a:pt x="2244445" y="1496301"/>
                  </a:moveTo>
                  <a:lnTo>
                    <a:pt x="2119744" y="1496301"/>
                  </a:lnTo>
                  <a:lnTo>
                    <a:pt x="2119744" y="1371600"/>
                  </a:lnTo>
                  <a:lnTo>
                    <a:pt x="1995055" y="1371600"/>
                  </a:lnTo>
                  <a:lnTo>
                    <a:pt x="1995055" y="1496301"/>
                  </a:lnTo>
                  <a:lnTo>
                    <a:pt x="1745678" y="1496301"/>
                  </a:lnTo>
                  <a:lnTo>
                    <a:pt x="1745678" y="1620989"/>
                  </a:lnTo>
                  <a:lnTo>
                    <a:pt x="2244445" y="1620989"/>
                  </a:lnTo>
                  <a:lnTo>
                    <a:pt x="2244445" y="1496301"/>
                  </a:lnTo>
                  <a:close/>
                </a:path>
                <a:path w="3616325" h="1746250" extrusionOk="0">
                  <a:moveTo>
                    <a:pt x="2244445" y="124701"/>
                  </a:moveTo>
                  <a:lnTo>
                    <a:pt x="2119744" y="124701"/>
                  </a:lnTo>
                  <a:lnTo>
                    <a:pt x="2119744" y="0"/>
                  </a:lnTo>
                  <a:lnTo>
                    <a:pt x="1995055" y="0"/>
                  </a:lnTo>
                  <a:lnTo>
                    <a:pt x="1995055" y="124701"/>
                  </a:lnTo>
                  <a:lnTo>
                    <a:pt x="1995055" y="249389"/>
                  </a:lnTo>
                  <a:lnTo>
                    <a:pt x="2244445" y="249389"/>
                  </a:lnTo>
                  <a:lnTo>
                    <a:pt x="2244445" y="124701"/>
                  </a:lnTo>
                  <a:close/>
                </a:path>
                <a:path w="3616325" h="1746250" extrusionOk="0">
                  <a:moveTo>
                    <a:pt x="2369134" y="748157"/>
                  </a:moveTo>
                  <a:lnTo>
                    <a:pt x="2244445" y="748157"/>
                  </a:lnTo>
                  <a:lnTo>
                    <a:pt x="2244445" y="872845"/>
                  </a:lnTo>
                  <a:lnTo>
                    <a:pt x="2369134" y="872845"/>
                  </a:lnTo>
                  <a:lnTo>
                    <a:pt x="2369134" y="748157"/>
                  </a:lnTo>
                  <a:close/>
                </a:path>
                <a:path w="3616325" h="1746250" extrusionOk="0">
                  <a:moveTo>
                    <a:pt x="2493822" y="498767"/>
                  </a:moveTo>
                  <a:lnTo>
                    <a:pt x="2244445" y="498767"/>
                  </a:lnTo>
                  <a:lnTo>
                    <a:pt x="2244445" y="374078"/>
                  </a:lnTo>
                  <a:lnTo>
                    <a:pt x="2119744" y="374078"/>
                  </a:lnTo>
                  <a:lnTo>
                    <a:pt x="2119744" y="498767"/>
                  </a:lnTo>
                  <a:lnTo>
                    <a:pt x="1995055" y="498767"/>
                  </a:lnTo>
                  <a:lnTo>
                    <a:pt x="1995055" y="374078"/>
                  </a:lnTo>
                  <a:lnTo>
                    <a:pt x="1995055" y="249389"/>
                  </a:lnTo>
                  <a:lnTo>
                    <a:pt x="1870367" y="249389"/>
                  </a:lnTo>
                  <a:lnTo>
                    <a:pt x="1870367" y="374078"/>
                  </a:lnTo>
                  <a:lnTo>
                    <a:pt x="1870367" y="498767"/>
                  </a:lnTo>
                  <a:lnTo>
                    <a:pt x="1745678" y="498767"/>
                  </a:lnTo>
                  <a:lnTo>
                    <a:pt x="1745678" y="374078"/>
                  </a:lnTo>
                  <a:lnTo>
                    <a:pt x="1870367" y="374078"/>
                  </a:lnTo>
                  <a:lnTo>
                    <a:pt x="1870367" y="249389"/>
                  </a:lnTo>
                  <a:lnTo>
                    <a:pt x="1620989" y="249389"/>
                  </a:lnTo>
                  <a:lnTo>
                    <a:pt x="1620989" y="124701"/>
                  </a:lnTo>
                  <a:lnTo>
                    <a:pt x="1496301" y="124701"/>
                  </a:lnTo>
                  <a:lnTo>
                    <a:pt x="1496301" y="0"/>
                  </a:lnTo>
                  <a:lnTo>
                    <a:pt x="1246911" y="0"/>
                  </a:lnTo>
                  <a:lnTo>
                    <a:pt x="1246911" y="124701"/>
                  </a:lnTo>
                  <a:lnTo>
                    <a:pt x="1371600" y="124701"/>
                  </a:lnTo>
                  <a:lnTo>
                    <a:pt x="1371600" y="249389"/>
                  </a:lnTo>
                  <a:lnTo>
                    <a:pt x="1246911" y="249389"/>
                  </a:lnTo>
                  <a:lnTo>
                    <a:pt x="1246911" y="124701"/>
                  </a:lnTo>
                  <a:lnTo>
                    <a:pt x="1122222" y="124701"/>
                  </a:lnTo>
                  <a:lnTo>
                    <a:pt x="1122222" y="0"/>
                  </a:lnTo>
                  <a:lnTo>
                    <a:pt x="997534" y="0"/>
                  </a:lnTo>
                  <a:lnTo>
                    <a:pt x="997534" y="124701"/>
                  </a:lnTo>
                  <a:lnTo>
                    <a:pt x="997534" y="249389"/>
                  </a:lnTo>
                  <a:lnTo>
                    <a:pt x="1122222" y="249389"/>
                  </a:lnTo>
                  <a:lnTo>
                    <a:pt x="1122222" y="374078"/>
                  </a:lnTo>
                  <a:lnTo>
                    <a:pt x="1246911" y="374078"/>
                  </a:lnTo>
                  <a:lnTo>
                    <a:pt x="1246911" y="498767"/>
                  </a:lnTo>
                  <a:lnTo>
                    <a:pt x="1122222" y="498767"/>
                  </a:lnTo>
                  <a:lnTo>
                    <a:pt x="1122222" y="623455"/>
                  </a:lnTo>
                  <a:lnTo>
                    <a:pt x="1122222" y="748157"/>
                  </a:lnTo>
                  <a:lnTo>
                    <a:pt x="1246911" y="748157"/>
                  </a:lnTo>
                  <a:lnTo>
                    <a:pt x="1246911" y="623455"/>
                  </a:lnTo>
                  <a:lnTo>
                    <a:pt x="1496301" y="623455"/>
                  </a:lnTo>
                  <a:lnTo>
                    <a:pt x="1496301" y="498767"/>
                  </a:lnTo>
                  <a:lnTo>
                    <a:pt x="1496301" y="374078"/>
                  </a:lnTo>
                  <a:lnTo>
                    <a:pt x="1620989" y="374078"/>
                  </a:lnTo>
                  <a:lnTo>
                    <a:pt x="1620989" y="498767"/>
                  </a:lnTo>
                  <a:lnTo>
                    <a:pt x="1620989" y="623455"/>
                  </a:lnTo>
                  <a:lnTo>
                    <a:pt x="1745678" y="623455"/>
                  </a:lnTo>
                  <a:lnTo>
                    <a:pt x="1745678" y="748157"/>
                  </a:lnTo>
                  <a:lnTo>
                    <a:pt x="1745678" y="872845"/>
                  </a:lnTo>
                  <a:lnTo>
                    <a:pt x="1870367" y="872845"/>
                  </a:lnTo>
                  <a:lnTo>
                    <a:pt x="1870367" y="748157"/>
                  </a:lnTo>
                  <a:lnTo>
                    <a:pt x="1870367" y="623455"/>
                  </a:lnTo>
                  <a:lnTo>
                    <a:pt x="2119744" y="623455"/>
                  </a:lnTo>
                  <a:lnTo>
                    <a:pt x="2119744" y="748157"/>
                  </a:lnTo>
                  <a:lnTo>
                    <a:pt x="2244445" y="748157"/>
                  </a:lnTo>
                  <a:lnTo>
                    <a:pt x="2244445" y="623455"/>
                  </a:lnTo>
                  <a:lnTo>
                    <a:pt x="2369134" y="623455"/>
                  </a:lnTo>
                  <a:lnTo>
                    <a:pt x="2369134" y="748157"/>
                  </a:lnTo>
                  <a:lnTo>
                    <a:pt x="2493822" y="748157"/>
                  </a:lnTo>
                  <a:lnTo>
                    <a:pt x="2493822" y="623455"/>
                  </a:lnTo>
                  <a:lnTo>
                    <a:pt x="2493822" y="498767"/>
                  </a:lnTo>
                  <a:close/>
                </a:path>
                <a:path w="3616325" h="1746250" extrusionOk="0">
                  <a:moveTo>
                    <a:pt x="2493822" y="249389"/>
                  </a:moveTo>
                  <a:lnTo>
                    <a:pt x="2244445" y="249389"/>
                  </a:lnTo>
                  <a:lnTo>
                    <a:pt x="2244445" y="374078"/>
                  </a:lnTo>
                  <a:lnTo>
                    <a:pt x="2493822" y="374078"/>
                  </a:lnTo>
                  <a:lnTo>
                    <a:pt x="2493822" y="249389"/>
                  </a:lnTo>
                  <a:close/>
                </a:path>
                <a:path w="3616325" h="1746250" extrusionOk="0">
                  <a:moveTo>
                    <a:pt x="2618511" y="1122222"/>
                  </a:moveTo>
                  <a:lnTo>
                    <a:pt x="2369134" y="1122222"/>
                  </a:lnTo>
                  <a:lnTo>
                    <a:pt x="2369134" y="997534"/>
                  </a:lnTo>
                  <a:lnTo>
                    <a:pt x="2244445" y="997534"/>
                  </a:lnTo>
                  <a:lnTo>
                    <a:pt x="2244445" y="872845"/>
                  </a:lnTo>
                  <a:lnTo>
                    <a:pt x="2119744" y="872845"/>
                  </a:lnTo>
                  <a:lnTo>
                    <a:pt x="2119744" y="997534"/>
                  </a:lnTo>
                  <a:lnTo>
                    <a:pt x="1995055" y="997534"/>
                  </a:lnTo>
                  <a:lnTo>
                    <a:pt x="1995055" y="1122222"/>
                  </a:lnTo>
                  <a:lnTo>
                    <a:pt x="1995055" y="1246911"/>
                  </a:lnTo>
                  <a:lnTo>
                    <a:pt x="2119744" y="1246911"/>
                  </a:lnTo>
                  <a:lnTo>
                    <a:pt x="2119744" y="1122222"/>
                  </a:lnTo>
                  <a:lnTo>
                    <a:pt x="2244445" y="1122222"/>
                  </a:lnTo>
                  <a:lnTo>
                    <a:pt x="2244445" y="1246911"/>
                  </a:lnTo>
                  <a:lnTo>
                    <a:pt x="2119744" y="1246911"/>
                  </a:lnTo>
                  <a:lnTo>
                    <a:pt x="2119744" y="1371600"/>
                  </a:lnTo>
                  <a:lnTo>
                    <a:pt x="2244445" y="1371600"/>
                  </a:lnTo>
                  <a:lnTo>
                    <a:pt x="2244445" y="1496301"/>
                  </a:lnTo>
                  <a:lnTo>
                    <a:pt x="2369134" y="1496301"/>
                  </a:lnTo>
                  <a:lnTo>
                    <a:pt x="2369134" y="1371600"/>
                  </a:lnTo>
                  <a:lnTo>
                    <a:pt x="2369134" y="1246911"/>
                  </a:lnTo>
                  <a:lnTo>
                    <a:pt x="2618511" y="1246911"/>
                  </a:lnTo>
                  <a:lnTo>
                    <a:pt x="2618511" y="1122222"/>
                  </a:lnTo>
                  <a:close/>
                </a:path>
                <a:path w="3616325" h="1746250" extrusionOk="0">
                  <a:moveTo>
                    <a:pt x="2618511" y="748157"/>
                  </a:moveTo>
                  <a:lnTo>
                    <a:pt x="2493822" y="748157"/>
                  </a:lnTo>
                  <a:lnTo>
                    <a:pt x="2493822" y="872845"/>
                  </a:lnTo>
                  <a:lnTo>
                    <a:pt x="2493822" y="997534"/>
                  </a:lnTo>
                  <a:lnTo>
                    <a:pt x="2618511" y="997534"/>
                  </a:lnTo>
                  <a:lnTo>
                    <a:pt x="2618511" y="872845"/>
                  </a:lnTo>
                  <a:lnTo>
                    <a:pt x="2618511" y="748157"/>
                  </a:lnTo>
                  <a:close/>
                </a:path>
                <a:path w="3616325" h="1746250" extrusionOk="0">
                  <a:moveTo>
                    <a:pt x="2618511" y="374078"/>
                  </a:moveTo>
                  <a:lnTo>
                    <a:pt x="2493822" y="374078"/>
                  </a:lnTo>
                  <a:lnTo>
                    <a:pt x="2493822" y="498767"/>
                  </a:lnTo>
                  <a:lnTo>
                    <a:pt x="2618511" y="498767"/>
                  </a:lnTo>
                  <a:lnTo>
                    <a:pt x="2618511" y="374078"/>
                  </a:lnTo>
                  <a:close/>
                </a:path>
                <a:path w="3616325" h="1746250" extrusionOk="0">
                  <a:moveTo>
                    <a:pt x="2618511" y="0"/>
                  </a:moveTo>
                  <a:lnTo>
                    <a:pt x="2244445" y="0"/>
                  </a:lnTo>
                  <a:lnTo>
                    <a:pt x="2244445" y="124701"/>
                  </a:lnTo>
                  <a:lnTo>
                    <a:pt x="2493822" y="124701"/>
                  </a:lnTo>
                  <a:lnTo>
                    <a:pt x="2493822" y="249389"/>
                  </a:lnTo>
                  <a:lnTo>
                    <a:pt x="2618511" y="249389"/>
                  </a:lnTo>
                  <a:lnTo>
                    <a:pt x="2618511" y="124701"/>
                  </a:lnTo>
                  <a:lnTo>
                    <a:pt x="2618511" y="0"/>
                  </a:lnTo>
                  <a:close/>
                </a:path>
                <a:path w="3616325" h="1746250" extrusionOk="0">
                  <a:moveTo>
                    <a:pt x="2743200" y="1246911"/>
                  </a:moveTo>
                  <a:lnTo>
                    <a:pt x="2618511" y="1246911"/>
                  </a:lnTo>
                  <a:lnTo>
                    <a:pt x="2618511" y="1371600"/>
                  </a:lnTo>
                  <a:lnTo>
                    <a:pt x="2743200" y="1371600"/>
                  </a:lnTo>
                  <a:lnTo>
                    <a:pt x="2743200" y="1246911"/>
                  </a:lnTo>
                  <a:close/>
                </a:path>
                <a:path w="3616325" h="1746250" extrusionOk="0">
                  <a:moveTo>
                    <a:pt x="3117278" y="1122222"/>
                  </a:moveTo>
                  <a:lnTo>
                    <a:pt x="2867901" y="1122222"/>
                  </a:lnTo>
                  <a:lnTo>
                    <a:pt x="2867901" y="997534"/>
                  </a:lnTo>
                  <a:lnTo>
                    <a:pt x="2743200" y="997534"/>
                  </a:lnTo>
                  <a:lnTo>
                    <a:pt x="2743200" y="1122222"/>
                  </a:lnTo>
                  <a:lnTo>
                    <a:pt x="2743200" y="1246911"/>
                  </a:lnTo>
                  <a:lnTo>
                    <a:pt x="2867901" y="1246911"/>
                  </a:lnTo>
                  <a:lnTo>
                    <a:pt x="2867901" y="1371600"/>
                  </a:lnTo>
                  <a:lnTo>
                    <a:pt x="2743200" y="1371600"/>
                  </a:lnTo>
                  <a:lnTo>
                    <a:pt x="2743200" y="1496301"/>
                  </a:lnTo>
                  <a:lnTo>
                    <a:pt x="3117278" y="1496301"/>
                  </a:lnTo>
                  <a:lnTo>
                    <a:pt x="3117278" y="1371600"/>
                  </a:lnTo>
                  <a:lnTo>
                    <a:pt x="3117278" y="1246911"/>
                  </a:lnTo>
                  <a:lnTo>
                    <a:pt x="3117278" y="1122222"/>
                  </a:lnTo>
                  <a:close/>
                </a:path>
                <a:path w="3616325" h="1746250" extrusionOk="0">
                  <a:moveTo>
                    <a:pt x="3241967" y="997534"/>
                  </a:moveTo>
                  <a:lnTo>
                    <a:pt x="3117278" y="997534"/>
                  </a:lnTo>
                  <a:lnTo>
                    <a:pt x="3117278" y="1122222"/>
                  </a:lnTo>
                  <a:lnTo>
                    <a:pt x="3241967" y="1122222"/>
                  </a:lnTo>
                  <a:lnTo>
                    <a:pt x="3241967" y="997534"/>
                  </a:lnTo>
                  <a:close/>
                </a:path>
                <a:path w="3616325" h="1746250" extrusionOk="0">
                  <a:moveTo>
                    <a:pt x="3366655" y="1496301"/>
                  </a:moveTo>
                  <a:lnTo>
                    <a:pt x="3117278" y="1496301"/>
                  </a:lnTo>
                  <a:lnTo>
                    <a:pt x="3117278" y="1620989"/>
                  </a:lnTo>
                  <a:lnTo>
                    <a:pt x="3366655" y="1620989"/>
                  </a:lnTo>
                  <a:lnTo>
                    <a:pt x="3366655" y="1496301"/>
                  </a:lnTo>
                  <a:close/>
                </a:path>
                <a:path w="3616325" h="1746250" extrusionOk="0">
                  <a:moveTo>
                    <a:pt x="3491344" y="1246911"/>
                  </a:moveTo>
                  <a:lnTo>
                    <a:pt x="3241967" y="1246911"/>
                  </a:lnTo>
                  <a:lnTo>
                    <a:pt x="3241967" y="1371600"/>
                  </a:lnTo>
                  <a:lnTo>
                    <a:pt x="3491344" y="1371600"/>
                  </a:lnTo>
                  <a:lnTo>
                    <a:pt x="3491344" y="1246911"/>
                  </a:lnTo>
                  <a:close/>
                </a:path>
                <a:path w="3616325" h="1746250" extrusionOk="0">
                  <a:moveTo>
                    <a:pt x="3616045" y="1371600"/>
                  </a:moveTo>
                  <a:lnTo>
                    <a:pt x="3491344" y="1371600"/>
                  </a:lnTo>
                  <a:lnTo>
                    <a:pt x="3491344" y="1496301"/>
                  </a:lnTo>
                  <a:lnTo>
                    <a:pt x="3616045" y="1496301"/>
                  </a:lnTo>
                  <a:lnTo>
                    <a:pt x="3616045" y="1371600"/>
                  </a:lnTo>
                  <a:close/>
                </a:path>
                <a:path w="3616325" h="1746250" extrusionOk="0">
                  <a:moveTo>
                    <a:pt x="3616045" y="997534"/>
                  </a:moveTo>
                  <a:lnTo>
                    <a:pt x="3366655" y="997534"/>
                  </a:lnTo>
                  <a:lnTo>
                    <a:pt x="3366655" y="1122222"/>
                  </a:lnTo>
                  <a:lnTo>
                    <a:pt x="3491344" y="1122222"/>
                  </a:lnTo>
                  <a:lnTo>
                    <a:pt x="3491344" y="1246911"/>
                  </a:lnTo>
                  <a:lnTo>
                    <a:pt x="3616045" y="1246911"/>
                  </a:lnTo>
                  <a:lnTo>
                    <a:pt x="3616045" y="1122222"/>
                  </a:lnTo>
                  <a:lnTo>
                    <a:pt x="3616045" y="997534"/>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 name="Google Shape;165;p20"/>
            <p:cNvSpPr/>
            <p:nvPr/>
          </p:nvSpPr>
          <p:spPr>
            <a:xfrm>
              <a:off x="10812501" y="7749234"/>
              <a:ext cx="3616325" cy="1371600"/>
            </a:xfrm>
            <a:custGeom>
              <a:avLst/>
              <a:gdLst/>
              <a:ahLst/>
              <a:cxnLst/>
              <a:rect l="l" t="t" r="r" b="b"/>
              <a:pathLst>
                <a:path w="3616325" h="1371600" extrusionOk="0">
                  <a:moveTo>
                    <a:pt x="124701" y="623455"/>
                  </a:moveTo>
                  <a:lnTo>
                    <a:pt x="0" y="623455"/>
                  </a:lnTo>
                  <a:lnTo>
                    <a:pt x="0" y="748144"/>
                  </a:lnTo>
                  <a:lnTo>
                    <a:pt x="124701" y="748144"/>
                  </a:lnTo>
                  <a:lnTo>
                    <a:pt x="124701" y="623455"/>
                  </a:lnTo>
                  <a:close/>
                </a:path>
                <a:path w="3616325" h="1371600" extrusionOk="0">
                  <a:moveTo>
                    <a:pt x="249389" y="498767"/>
                  </a:moveTo>
                  <a:lnTo>
                    <a:pt x="124701" y="498767"/>
                  </a:lnTo>
                  <a:lnTo>
                    <a:pt x="124701" y="623455"/>
                  </a:lnTo>
                  <a:lnTo>
                    <a:pt x="249389" y="623455"/>
                  </a:lnTo>
                  <a:lnTo>
                    <a:pt x="249389" y="498767"/>
                  </a:lnTo>
                  <a:close/>
                </a:path>
                <a:path w="3616325" h="1371600" extrusionOk="0">
                  <a:moveTo>
                    <a:pt x="249389" y="0"/>
                  </a:moveTo>
                  <a:lnTo>
                    <a:pt x="0" y="0"/>
                  </a:lnTo>
                  <a:lnTo>
                    <a:pt x="0" y="124688"/>
                  </a:lnTo>
                  <a:lnTo>
                    <a:pt x="249389" y="124688"/>
                  </a:lnTo>
                  <a:lnTo>
                    <a:pt x="249389" y="0"/>
                  </a:lnTo>
                  <a:close/>
                </a:path>
                <a:path w="3616325" h="1371600" extrusionOk="0">
                  <a:moveTo>
                    <a:pt x="498767" y="872832"/>
                  </a:moveTo>
                  <a:lnTo>
                    <a:pt x="124701" y="872832"/>
                  </a:lnTo>
                  <a:lnTo>
                    <a:pt x="124701" y="997521"/>
                  </a:lnTo>
                  <a:lnTo>
                    <a:pt x="498767" y="997521"/>
                  </a:lnTo>
                  <a:lnTo>
                    <a:pt x="498767" y="872832"/>
                  </a:lnTo>
                  <a:close/>
                </a:path>
                <a:path w="3616325" h="1371600" extrusionOk="0">
                  <a:moveTo>
                    <a:pt x="623455" y="498767"/>
                  </a:moveTo>
                  <a:lnTo>
                    <a:pt x="498767" y="498767"/>
                  </a:lnTo>
                  <a:lnTo>
                    <a:pt x="498767" y="374065"/>
                  </a:lnTo>
                  <a:lnTo>
                    <a:pt x="498767" y="249377"/>
                  </a:lnTo>
                  <a:lnTo>
                    <a:pt x="498767" y="124688"/>
                  </a:lnTo>
                  <a:lnTo>
                    <a:pt x="374078" y="124688"/>
                  </a:lnTo>
                  <a:lnTo>
                    <a:pt x="374078" y="249377"/>
                  </a:lnTo>
                  <a:lnTo>
                    <a:pt x="0" y="249377"/>
                  </a:lnTo>
                  <a:lnTo>
                    <a:pt x="0" y="374065"/>
                  </a:lnTo>
                  <a:lnTo>
                    <a:pt x="0" y="498767"/>
                  </a:lnTo>
                  <a:lnTo>
                    <a:pt x="124701" y="498767"/>
                  </a:lnTo>
                  <a:lnTo>
                    <a:pt x="124701" y="374065"/>
                  </a:lnTo>
                  <a:lnTo>
                    <a:pt x="249389" y="374065"/>
                  </a:lnTo>
                  <a:lnTo>
                    <a:pt x="249389" y="498767"/>
                  </a:lnTo>
                  <a:lnTo>
                    <a:pt x="374078" y="498767"/>
                  </a:lnTo>
                  <a:lnTo>
                    <a:pt x="374078" y="623455"/>
                  </a:lnTo>
                  <a:lnTo>
                    <a:pt x="249389" y="623455"/>
                  </a:lnTo>
                  <a:lnTo>
                    <a:pt x="249389" y="748144"/>
                  </a:lnTo>
                  <a:lnTo>
                    <a:pt x="498767" y="748144"/>
                  </a:lnTo>
                  <a:lnTo>
                    <a:pt x="498767" y="623455"/>
                  </a:lnTo>
                  <a:lnTo>
                    <a:pt x="623455" y="623455"/>
                  </a:lnTo>
                  <a:lnTo>
                    <a:pt x="623455" y="498767"/>
                  </a:lnTo>
                  <a:close/>
                </a:path>
                <a:path w="3616325" h="1371600" extrusionOk="0">
                  <a:moveTo>
                    <a:pt x="623455" y="0"/>
                  </a:moveTo>
                  <a:lnTo>
                    <a:pt x="498767" y="0"/>
                  </a:lnTo>
                  <a:lnTo>
                    <a:pt x="498767" y="124688"/>
                  </a:lnTo>
                  <a:lnTo>
                    <a:pt x="623455" y="124688"/>
                  </a:lnTo>
                  <a:lnTo>
                    <a:pt x="623455" y="0"/>
                  </a:lnTo>
                  <a:close/>
                </a:path>
                <a:path w="3616325" h="1371600" extrusionOk="0">
                  <a:moveTo>
                    <a:pt x="748144" y="249377"/>
                  </a:moveTo>
                  <a:lnTo>
                    <a:pt x="623455" y="249377"/>
                  </a:lnTo>
                  <a:lnTo>
                    <a:pt x="623455" y="374065"/>
                  </a:lnTo>
                  <a:lnTo>
                    <a:pt x="748144" y="374065"/>
                  </a:lnTo>
                  <a:lnTo>
                    <a:pt x="748144" y="249377"/>
                  </a:lnTo>
                  <a:close/>
                </a:path>
                <a:path w="3616325" h="1371600" extrusionOk="0">
                  <a:moveTo>
                    <a:pt x="872845" y="1122210"/>
                  </a:moveTo>
                  <a:lnTo>
                    <a:pt x="0" y="1122210"/>
                  </a:lnTo>
                  <a:lnTo>
                    <a:pt x="0" y="1246911"/>
                  </a:lnTo>
                  <a:lnTo>
                    <a:pt x="0" y="1371600"/>
                  </a:lnTo>
                  <a:lnTo>
                    <a:pt x="124701" y="1371600"/>
                  </a:lnTo>
                  <a:lnTo>
                    <a:pt x="124701" y="1246911"/>
                  </a:lnTo>
                  <a:lnTo>
                    <a:pt x="748144" y="1246911"/>
                  </a:lnTo>
                  <a:lnTo>
                    <a:pt x="748144" y="1371600"/>
                  </a:lnTo>
                  <a:lnTo>
                    <a:pt x="872845" y="1371600"/>
                  </a:lnTo>
                  <a:lnTo>
                    <a:pt x="872845" y="1246911"/>
                  </a:lnTo>
                  <a:lnTo>
                    <a:pt x="872845" y="1122210"/>
                  </a:lnTo>
                  <a:close/>
                </a:path>
                <a:path w="3616325" h="1371600" extrusionOk="0">
                  <a:moveTo>
                    <a:pt x="872845" y="374065"/>
                  </a:moveTo>
                  <a:lnTo>
                    <a:pt x="748144" y="374065"/>
                  </a:lnTo>
                  <a:lnTo>
                    <a:pt x="748144" y="498767"/>
                  </a:lnTo>
                  <a:lnTo>
                    <a:pt x="872845" y="498767"/>
                  </a:lnTo>
                  <a:lnTo>
                    <a:pt x="872845" y="374065"/>
                  </a:lnTo>
                  <a:close/>
                </a:path>
                <a:path w="3616325" h="1371600" extrusionOk="0">
                  <a:moveTo>
                    <a:pt x="997534" y="124688"/>
                  </a:moveTo>
                  <a:lnTo>
                    <a:pt x="748144" y="124688"/>
                  </a:lnTo>
                  <a:lnTo>
                    <a:pt x="748144" y="249377"/>
                  </a:lnTo>
                  <a:lnTo>
                    <a:pt x="872845" y="249377"/>
                  </a:lnTo>
                  <a:lnTo>
                    <a:pt x="872845" y="374065"/>
                  </a:lnTo>
                  <a:lnTo>
                    <a:pt x="997534" y="374065"/>
                  </a:lnTo>
                  <a:lnTo>
                    <a:pt x="997534" y="249377"/>
                  </a:lnTo>
                  <a:lnTo>
                    <a:pt x="997534" y="124688"/>
                  </a:lnTo>
                  <a:close/>
                </a:path>
                <a:path w="3616325" h="1371600" extrusionOk="0">
                  <a:moveTo>
                    <a:pt x="1122222" y="997521"/>
                  </a:moveTo>
                  <a:lnTo>
                    <a:pt x="997534" y="997521"/>
                  </a:lnTo>
                  <a:lnTo>
                    <a:pt x="997534" y="1122210"/>
                  </a:lnTo>
                  <a:lnTo>
                    <a:pt x="997534" y="1246911"/>
                  </a:lnTo>
                  <a:lnTo>
                    <a:pt x="1122222" y="1246911"/>
                  </a:lnTo>
                  <a:lnTo>
                    <a:pt x="1122222" y="1122210"/>
                  </a:lnTo>
                  <a:lnTo>
                    <a:pt x="1122222" y="997521"/>
                  </a:lnTo>
                  <a:close/>
                </a:path>
                <a:path w="3616325" h="1371600" extrusionOk="0">
                  <a:moveTo>
                    <a:pt x="1122222" y="748144"/>
                  </a:moveTo>
                  <a:lnTo>
                    <a:pt x="997534" y="748144"/>
                  </a:lnTo>
                  <a:lnTo>
                    <a:pt x="997534" y="623455"/>
                  </a:lnTo>
                  <a:lnTo>
                    <a:pt x="997534" y="498767"/>
                  </a:lnTo>
                  <a:lnTo>
                    <a:pt x="872845" y="498767"/>
                  </a:lnTo>
                  <a:lnTo>
                    <a:pt x="872845" y="623455"/>
                  </a:lnTo>
                  <a:lnTo>
                    <a:pt x="748144" y="623455"/>
                  </a:lnTo>
                  <a:lnTo>
                    <a:pt x="748144" y="748144"/>
                  </a:lnTo>
                  <a:lnTo>
                    <a:pt x="872845" y="748144"/>
                  </a:lnTo>
                  <a:lnTo>
                    <a:pt x="872845" y="872832"/>
                  </a:lnTo>
                  <a:lnTo>
                    <a:pt x="623455" y="872832"/>
                  </a:lnTo>
                  <a:lnTo>
                    <a:pt x="623455" y="997521"/>
                  </a:lnTo>
                  <a:lnTo>
                    <a:pt x="997534" y="997521"/>
                  </a:lnTo>
                  <a:lnTo>
                    <a:pt x="997534" y="872832"/>
                  </a:lnTo>
                  <a:lnTo>
                    <a:pt x="1122222" y="872832"/>
                  </a:lnTo>
                  <a:lnTo>
                    <a:pt x="1122222" y="748144"/>
                  </a:lnTo>
                  <a:close/>
                </a:path>
                <a:path w="3616325" h="1371600" extrusionOk="0">
                  <a:moveTo>
                    <a:pt x="1122222" y="374065"/>
                  </a:moveTo>
                  <a:lnTo>
                    <a:pt x="997534" y="374065"/>
                  </a:lnTo>
                  <a:lnTo>
                    <a:pt x="997534" y="498767"/>
                  </a:lnTo>
                  <a:lnTo>
                    <a:pt x="1122222" y="498767"/>
                  </a:lnTo>
                  <a:lnTo>
                    <a:pt x="1122222" y="374065"/>
                  </a:lnTo>
                  <a:close/>
                </a:path>
                <a:path w="3616325" h="1371600" extrusionOk="0">
                  <a:moveTo>
                    <a:pt x="1246911" y="623455"/>
                  </a:moveTo>
                  <a:lnTo>
                    <a:pt x="1122222" y="623455"/>
                  </a:lnTo>
                  <a:lnTo>
                    <a:pt x="1122222" y="748144"/>
                  </a:lnTo>
                  <a:lnTo>
                    <a:pt x="1246911" y="748144"/>
                  </a:lnTo>
                  <a:lnTo>
                    <a:pt x="1246911" y="623455"/>
                  </a:lnTo>
                  <a:close/>
                </a:path>
                <a:path w="3616325" h="1371600" extrusionOk="0">
                  <a:moveTo>
                    <a:pt x="1371600" y="872832"/>
                  </a:moveTo>
                  <a:lnTo>
                    <a:pt x="1246911" y="872832"/>
                  </a:lnTo>
                  <a:lnTo>
                    <a:pt x="1246911" y="997521"/>
                  </a:lnTo>
                  <a:lnTo>
                    <a:pt x="1371600" y="997521"/>
                  </a:lnTo>
                  <a:lnTo>
                    <a:pt x="1371600" y="872832"/>
                  </a:lnTo>
                  <a:close/>
                </a:path>
                <a:path w="3616325" h="1371600" extrusionOk="0">
                  <a:moveTo>
                    <a:pt x="1371600" y="374065"/>
                  </a:moveTo>
                  <a:lnTo>
                    <a:pt x="1246911" y="374065"/>
                  </a:lnTo>
                  <a:lnTo>
                    <a:pt x="1246911" y="498767"/>
                  </a:lnTo>
                  <a:lnTo>
                    <a:pt x="1371600" y="498767"/>
                  </a:lnTo>
                  <a:lnTo>
                    <a:pt x="1371600" y="374065"/>
                  </a:lnTo>
                  <a:close/>
                </a:path>
                <a:path w="3616325" h="1371600" extrusionOk="0">
                  <a:moveTo>
                    <a:pt x="1620989" y="0"/>
                  </a:moveTo>
                  <a:lnTo>
                    <a:pt x="1246911" y="0"/>
                  </a:lnTo>
                  <a:lnTo>
                    <a:pt x="1246911" y="124688"/>
                  </a:lnTo>
                  <a:lnTo>
                    <a:pt x="1246911" y="249377"/>
                  </a:lnTo>
                  <a:lnTo>
                    <a:pt x="1496301" y="249377"/>
                  </a:lnTo>
                  <a:lnTo>
                    <a:pt x="1496301" y="124688"/>
                  </a:lnTo>
                  <a:lnTo>
                    <a:pt x="1620989" y="124688"/>
                  </a:lnTo>
                  <a:lnTo>
                    <a:pt x="1620989" y="0"/>
                  </a:lnTo>
                  <a:close/>
                </a:path>
                <a:path w="3616325" h="1371600" extrusionOk="0">
                  <a:moveTo>
                    <a:pt x="1870367" y="124688"/>
                  </a:moveTo>
                  <a:lnTo>
                    <a:pt x="1745678" y="124688"/>
                  </a:lnTo>
                  <a:lnTo>
                    <a:pt x="1745678" y="249377"/>
                  </a:lnTo>
                  <a:lnTo>
                    <a:pt x="1745678" y="374065"/>
                  </a:lnTo>
                  <a:lnTo>
                    <a:pt x="1870367" y="374065"/>
                  </a:lnTo>
                  <a:lnTo>
                    <a:pt x="1870367" y="249377"/>
                  </a:lnTo>
                  <a:lnTo>
                    <a:pt x="1870367" y="124688"/>
                  </a:lnTo>
                  <a:close/>
                </a:path>
                <a:path w="3616325" h="1371600" extrusionOk="0">
                  <a:moveTo>
                    <a:pt x="2119744" y="249377"/>
                  </a:moveTo>
                  <a:lnTo>
                    <a:pt x="1995055" y="249377"/>
                  </a:lnTo>
                  <a:lnTo>
                    <a:pt x="1995055" y="374065"/>
                  </a:lnTo>
                  <a:lnTo>
                    <a:pt x="2119744" y="374065"/>
                  </a:lnTo>
                  <a:lnTo>
                    <a:pt x="2119744" y="249377"/>
                  </a:lnTo>
                  <a:close/>
                </a:path>
                <a:path w="3616325" h="1371600" extrusionOk="0">
                  <a:moveTo>
                    <a:pt x="2119744" y="0"/>
                  </a:moveTo>
                  <a:lnTo>
                    <a:pt x="1870367" y="0"/>
                  </a:lnTo>
                  <a:lnTo>
                    <a:pt x="1870367" y="124688"/>
                  </a:lnTo>
                  <a:lnTo>
                    <a:pt x="2119744" y="124688"/>
                  </a:lnTo>
                  <a:lnTo>
                    <a:pt x="2119744" y="0"/>
                  </a:lnTo>
                  <a:close/>
                </a:path>
                <a:path w="3616325" h="1371600" extrusionOk="0">
                  <a:moveTo>
                    <a:pt x="2867901" y="1122210"/>
                  </a:moveTo>
                  <a:lnTo>
                    <a:pt x="2743200" y="1122210"/>
                  </a:lnTo>
                  <a:lnTo>
                    <a:pt x="2743200" y="1246911"/>
                  </a:lnTo>
                  <a:lnTo>
                    <a:pt x="2867901" y="1246911"/>
                  </a:lnTo>
                  <a:lnTo>
                    <a:pt x="2867901" y="1122210"/>
                  </a:lnTo>
                  <a:close/>
                </a:path>
                <a:path w="3616325" h="1371600" extrusionOk="0">
                  <a:moveTo>
                    <a:pt x="3616045" y="0"/>
                  </a:moveTo>
                  <a:lnTo>
                    <a:pt x="3241967" y="0"/>
                  </a:lnTo>
                  <a:lnTo>
                    <a:pt x="3241967" y="124688"/>
                  </a:lnTo>
                  <a:lnTo>
                    <a:pt x="3241967" y="249377"/>
                  </a:lnTo>
                  <a:lnTo>
                    <a:pt x="3366655" y="249377"/>
                  </a:lnTo>
                  <a:lnTo>
                    <a:pt x="3366655" y="374065"/>
                  </a:lnTo>
                  <a:lnTo>
                    <a:pt x="3366655" y="498767"/>
                  </a:lnTo>
                  <a:lnTo>
                    <a:pt x="3241967" y="498767"/>
                  </a:lnTo>
                  <a:lnTo>
                    <a:pt x="3241967" y="374065"/>
                  </a:lnTo>
                  <a:lnTo>
                    <a:pt x="3117278" y="374065"/>
                  </a:lnTo>
                  <a:lnTo>
                    <a:pt x="3117278" y="249377"/>
                  </a:lnTo>
                  <a:lnTo>
                    <a:pt x="3117278" y="124688"/>
                  </a:lnTo>
                  <a:lnTo>
                    <a:pt x="2992590" y="124688"/>
                  </a:lnTo>
                  <a:lnTo>
                    <a:pt x="2992590" y="0"/>
                  </a:lnTo>
                  <a:lnTo>
                    <a:pt x="2743200" y="0"/>
                  </a:lnTo>
                  <a:lnTo>
                    <a:pt x="2743200" y="124688"/>
                  </a:lnTo>
                  <a:lnTo>
                    <a:pt x="2493822" y="124688"/>
                  </a:lnTo>
                  <a:lnTo>
                    <a:pt x="2493822" y="0"/>
                  </a:lnTo>
                  <a:lnTo>
                    <a:pt x="2369134" y="0"/>
                  </a:lnTo>
                  <a:lnTo>
                    <a:pt x="2369134" y="124688"/>
                  </a:lnTo>
                  <a:lnTo>
                    <a:pt x="2119744" y="124688"/>
                  </a:lnTo>
                  <a:lnTo>
                    <a:pt x="2119744" y="249377"/>
                  </a:lnTo>
                  <a:lnTo>
                    <a:pt x="2244445" y="249377"/>
                  </a:lnTo>
                  <a:lnTo>
                    <a:pt x="2244445" y="374065"/>
                  </a:lnTo>
                  <a:lnTo>
                    <a:pt x="2244445" y="498767"/>
                  </a:lnTo>
                  <a:lnTo>
                    <a:pt x="2244445" y="623455"/>
                  </a:lnTo>
                  <a:lnTo>
                    <a:pt x="2369134" y="623455"/>
                  </a:lnTo>
                  <a:lnTo>
                    <a:pt x="2369134" y="498767"/>
                  </a:lnTo>
                  <a:lnTo>
                    <a:pt x="2369134" y="374065"/>
                  </a:lnTo>
                  <a:lnTo>
                    <a:pt x="2369134" y="249377"/>
                  </a:lnTo>
                  <a:lnTo>
                    <a:pt x="2493822" y="249377"/>
                  </a:lnTo>
                  <a:lnTo>
                    <a:pt x="2493822" y="374065"/>
                  </a:lnTo>
                  <a:lnTo>
                    <a:pt x="2493822" y="498767"/>
                  </a:lnTo>
                  <a:lnTo>
                    <a:pt x="2493822" y="623455"/>
                  </a:lnTo>
                  <a:lnTo>
                    <a:pt x="2618511" y="623455"/>
                  </a:lnTo>
                  <a:lnTo>
                    <a:pt x="2618511" y="748144"/>
                  </a:lnTo>
                  <a:lnTo>
                    <a:pt x="2992590" y="748144"/>
                  </a:lnTo>
                  <a:lnTo>
                    <a:pt x="2992590" y="623455"/>
                  </a:lnTo>
                  <a:lnTo>
                    <a:pt x="2992590" y="498767"/>
                  </a:lnTo>
                  <a:lnTo>
                    <a:pt x="2867901" y="498767"/>
                  </a:lnTo>
                  <a:lnTo>
                    <a:pt x="2867901" y="623455"/>
                  </a:lnTo>
                  <a:lnTo>
                    <a:pt x="2743200" y="623455"/>
                  </a:lnTo>
                  <a:lnTo>
                    <a:pt x="2743200" y="498767"/>
                  </a:lnTo>
                  <a:lnTo>
                    <a:pt x="2743200" y="374065"/>
                  </a:lnTo>
                  <a:lnTo>
                    <a:pt x="2618511" y="374065"/>
                  </a:lnTo>
                  <a:lnTo>
                    <a:pt x="2618511" y="249377"/>
                  </a:lnTo>
                  <a:lnTo>
                    <a:pt x="2867901" y="249377"/>
                  </a:lnTo>
                  <a:lnTo>
                    <a:pt x="2867901" y="374065"/>
                  </a:lnTo>
                  <a:lnTo>
                    <a:pt x="2992590" y="374065"/>
                  </a:lnTo>
                  <a:lnTo>
                    <a:pt x="2992590" y="498767"/>
                  </a:lnTo>
                  <a:lnTo>
                    <a:pt x="3117278" y="498767"/>
                  </a:lnTo>
                  <a:lnTo>
                    <a:pt x="3117278" y="623455"/>
                  </a:lnTo>
                  <a:lnTo>
                    <a:pt x="3241967" y="623455"/>
                  </a:lnTo>
                  <a:lnTo>
                    <a:pt x="3241967" y="748144"/>
                  </a:lnTo>
                  <a:lnTo>
                    <a:pt x="3241967" y="872832"/>
                  </a:lnTo>
                  <a:lnTo>
                    <a:pt x="2244445" y="872832"/>
                  </a:lnTo>
                  <a:lnTo>
                    <a:pt x="2244445" y="748144"/>
                  </a:lnTo>
                  <a:lnTo>
                    <a:pt x="2119744" y="748144"/>
                  </a:lnTo>
                  <a:lnTo>
                    <a:pt x="2119744" y="623455"/>
                  </a:lnTo>
                  <a:lnTo>
                    <a:pt x="2119744" y="498767"/>
                  </a:lnTo>
                  <a:lnTo>
                    <a:pt x="1995055" y="498767"/>
                  </a:lnTo>
                  <a:lnTo>
                    <a:pt x="1995055" y="374065"/>
                  </a:lnTo>
                  <a:lnTo>
                    <a:pt x="1870367" y="374065"/>
                  </a:lnTo>
                  <a:lnTo>
                    <a:pt x="1870367" y="498767"/>
                  </a:lnTo>
                  <a:lnTo>
                    <a:pt x="1870367" y="623455"/>
                  </a:lnTo>
                  <a:lnTo>
                    <a:pt x="1745678" y="623455"/>
                  </a:lnTo>
                  <a:lnTo>
                    <a:pt x="1745678" y="748144"/>
                  </a:lnTo>
                  <a:lnTo>
                    <a:pt x="1745678" y="872832"/>
                  </a:lnTo>
                  <a:lnTo>
                    <a:pt x="1620989" y="872832"/>
                  </a:lnTo>
                  <a:lnTo>
                    <a:pt x="1620989" y="748144"/>
                  </a:lnTo>
                  <a:lnTo>
                    <a:pt x="1745678" y="748144"/>
                  </a:lnTo>
                  <a:lnTo>
                    <a:pt x="1745678" y="623455"/>
                  </a:lnTo>
                  <a:lnTo>
                    <a:pt x="1745678" y="498767"/>
                  </a:lnTo>
                  <a:lnTo>
                    <a:pt x="1496301" y="498767"/>
                  </a:lnTo>
                  <a:lnTo>
                    <a:pt x="1496301" y="623455"/>
                  </a:lnTo>
                  <a:lnTo>
                    <a:pt x="1496301" y="748144"/>
                  </a:lnTo>
                  <a:lnTo>
                    <a:pt x="1371600" y="748144"/>
                  </a:lnTo>
                  <a:lnTo>
                    <a:pt x="1371600" y="872832"/>
                  </a:lnTo>
                  <a:lnTo>
                    <a:pt x="1496301" y="872832"/>
                  </a:lnTo>
                  <a:lnTo>
                    <a:pt x="1496301" y="997521"/>
                  </a:lnTo>
                  <a:lnTo>
                    <a:pt x="1371600" y="997521"/>
                  </a:lnTo>
                  <a:lnTo>
                    <a:pt x="1371600" y="1122210"/>
                  </a:lnTo>
                  <a:lnTo>
                    <a:pt x="1246911" y="1122210"/>
                  </a:lnTo>
                  <a:lnTo>
                    <a:pt x="1246911" y="1246911"/>
                  </a:lnTo>
                  <a:lnTo>
                    <a:pt x="1496301" y="1246911"/>
                  </a:lnTo>
                  <a:lnTo>
                    <a:pt x="1496301" y="1122210"/>
                  </a:lnTo>
                  <a:lnTo>
                    <a:pt x="1620989" y="1122210"/>
                  </a:lnTo>
                  <a:lnTo>
                    <a:pt x="1620989" y="997521"/>
                  </a:lnTo>
                  <a:lnTo>
                    <a:pt x="1870367" y="997521"/>
                  </a:lnTo>
                  <a:lnTo>
                    <a:pt x="1870367" y="872832"/>
                  </a:lnTo>
                  <a:lnTo>
                    <a:pt x="1995055" y="872832"/>
                  </a:lnTo>
                  <a:lnTo>
                    <a:pt x="1995055" y="997521"/>
                  </a:lnTo>
                  <a:lnTo>
                    <a:pt x="1995055" y="1122210"/>
                  </a:lnTo>
                  <a:lnTo>
                    <a:pt x="2119744" y="1122210"/>
                  </a:lnTo>
                  <a:lnTo>
                    <a:pt x="2119744" y="997521"/>
                  </a:lnTo>
                  <a:lnTo>
                    <a:pt x="2369134" y="997521"/>
                  </a:lnTo>
                  <a:lnTo>
                    <a:pt x="2369134" y="1122210"/>
                  </a:lnTo>
                  <a:lnTo>
                    <a:pt x="2369134" y="1246911"/>
                  </a:lnTo>
                  <a:lnTo>
                    <a:pt x="2618511" y="1246911"/>
                  </a:lnTo>
                  <a:lnTo>
                    <a:pt x="2618511" y="1122210"/>
                  </a:lnTo>
                  <a:lnTo>
                    <a:pt x="2618511" y="997521"/>
                  </a:lnTo>
                  <a:lnTo>
                    <a:pt x="2992590" y="997521"/>
                  </a:lnTo>
                  <a:lnTo>
                    <a:pt x="2992590" y="1122210"/>
                  </a:lnTo>
                  <a:lnTo>
                    <a:pt x="2992590" y="1246911"/>
                  </a:lnTo>
                  <a:lnTo>
                    <a:pt x="3241967" y="1246911"/>
                  </a:lnTo>
                  <a:lnTo>
                    <a:pt x="3241967" y="1122210"/>
                  </a:lnTo>
                  <a:lnTo>
                    <a:pt x="3366655" y="1122210"/>
                  </a:lnTo>
                  <a:lnTo>
                    <a:pt x="3366655" y="1246911"/>
                  </a:lnTo>
                  <a:lnTo>
                    <a:pt x="3491344" y="1246911"/>
                  </a:lnTo>
                  <a:lnTo>
                    <a:pt x="3491344" y="1122210"/>
                  </a:lnTo>
                  <a:lnTo>
                    <a:pt x="3616045" y="1122210"/>
                  </a:lnTo>
                  <a:lnTo>
                    <a:pt x="3616045" y="997521"/>
                  </a:lnTo>
                  <a:lnTo>
                    <a:pt x="3366655" y="997521"/>
                  </a:lnTo>
                  <a:lnTo>
                    <a:pt x="3366655" y="872832"/>
                  </a:lnTo>
                  <a:lnTo>
                    <a:pt x="3366655" y="748144"/>
                  </a:lnTo>
                  <a:lnTo>
                    <a:pt x="3366655" y="623455"/>
                  </a:lnTo>
                  <a:lnTo>
                    <a:pt x="3491344" y="623455"/>
                  </a:lnTo>
                  <a:lnTo>
                    <a:pt x="3491344" y="498767"/>
                  </a:lnTo>
                  <a:lnTo>
                    <a:pt x="3491344" y="374065"/>
                  </a:lnTo>
                  <a:lnTo>
                    <a:pt x="3491344" y="249377"/>
                  </a:lnTo>
                  <a:lnTo>
                    <a:pt x="3616045" y="249377"/>
                  </a:lnTo>
                  <a:lnTo>
                    <a:pt x="3616045" y="124688"/>
                  </a:lnTo>
                  <a:lnTo>
                    <a:pt x="3616045"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 name="Google Shape;166;p20"/>
            <p:cNvSpPr/>
            <p:nvPr/>
          </p:nvSpPr>
          <p:spPr>
            <a:xfrm>
              <a:off x="10812501" y="8996146"/>
              <a:ext cx="3616325" cy="748665"/>
            </a:xfrm>
            <a:custGeom>
              <a:avLst/>
              <a:gdLst/>
              <a:ahLst/>
              <a:cxnLst/>
              <a:rect l="l" t="t" r="r" b="b"/>
              <a:pathLst>
                <a:path w="3616325" h="748665" extrusionOk="0">
                  <a:moveTo>
                    <a:pt x="623455" y="124688"/>
                  </a:moveTo>
                  <a:lnTo>
                    <a:pt x="249389" y="124688"/>
                  </a:lnTo>
                  <a:lnTo>
                    <a:pt x="249389" y="249377"/>
                  </a:lnTo>
                  <a:lnTo>
                    <a:pt x="249389" y="374065"/>
                  </a:lnTo>
                  <a:lnTo>
                    <a:pt x="249389" y="498754"/>
                  </a:lnTo>
                  <a:lnTo>
                    <a:pt x="623455" y="498754"/>
                  </a:lnTo>
                  <a:lnTo>
                    <a:pt x="623455" y="374065"/>
                  </a:lnTo>
                  <a:lnTo>
                    <a:pt x="623455" y="249377"/>
                  </a:lnTo>
                  <a:lnTo>
                    <a:pt x="623455" y="124688"/>
                  </a:lnTo>
                  <a:close/>
                </a:path>
                <a:path w="3616325" h="748665" extrusionOk="0">
                  <a:moveTo>
                    <a:pt x="872845" y="0"/>
                  </a:moveTo>
                  <a:lnTo>
                    <a:pt x="748144" y="0"/>
                  </a:lnTo>
                  <a:lnTo>
                    <a:pt x="748144" y="124688"/>
                  </a:lnTo>
                  <a:lnTo>
                    <a:pt x="748144" y="249377"/>
                  </a:lnTo>
                  <a:lnTo>
                    <a:pt x="748144" y="374065"/>
                  </a:lnTo>
                  <a:lnTo>
                    <a:pt x="748144" y="498754"/>
                  </a:lnTo>
                  <a:lnTo>
                    <a:pt x="748144" y="623455"/>
                  </a:lnTo>
                  <a:lnTo>
                    <a:pt x="124701" y="623455"/>
                  </a:lnTo>
                  <a:lnTo>
                    <a:pt x="124701" y="498754"/>
                  </a:lnTo>
                  <a:lnTo>
                    <a:pt x="124701" y="374065"/>
                  </a:lnTo>
                  <a:lnTo>
                    <a:pt x="124701" y="249377"/>
                  </a:lnTo>
                  <a:lnTo>
                    <a:pt x="124701" y="124688"/>
                  </a:lnTo>
                  <a:lnTo>
                    <a:pt x="0" y="124688"/>
                  </a:lnTo>
                  <a:lnTo>
                    <a:pt x="0" y="748144"/>
                  </a:lnTo>
                  <a:lnTo>
                    <a:pt x="872845" y="748144"/>
                  </a:lnTo>
                  <a:lnTo>
                    <a:pt x="872845" y="124688"/>
                  </a:lnTo>
                  <a:lnTo>
                    <a:pt x="872845" y="0"/>
                  </a:lnTo>
                  <a:close/>
                </a:path>
                <a:path w="3616325" h="748665" extrusionOk="0">
                  <a:moveTo>
                    <a:pt x="1122222" y="0"/>
                  </a:moveTo>
                  <a:lnTo>
                    <a:pt x="997534" y="0"/>
                  </a:lnTo>
                  <a:lnTo>
                    <a:pt x="997534" y="124688"/>
                  </a:lnTo>
                  <a:lnTo>
                    <a:pt x="1122222" y="124688"/>
                  </a:lnTo>
                  <a:lnTo>
                    <a:pt x="1122222" y="0"/>
                  </a:lnTo>
                  <a:close/>
                </a:path>
                <a:path w="3616325" h="748665" extrusionOk="0">
                  <a:moveTo>
                    <a:pt x="1371600" y="498754"/>
                  </a:moveTo>
                  <a:lnTo>
                    <a:pt x="1246911" y="498754"/>
                  </a:lnTo>
                  <a:lnTo>
                    <a:pt x="1246911" y="623455"/>
                  </a:lnTo>
                  <a:lnTo>
                    <a:pt x="997534" y="623455"/>
                  </a:lnTo>
                  <a:lnTo>
                    <a:pt x="997534" y="748144"/>
                  </a:lnTo>
                  <a:lnTo>
                    <a:pt x="1371600" y="748144"/>
                  </a:lnTo>
                  <a:lnTo>
                    <a:pt x="1371600" y="623455"/>
                  </a:lnTo>
                  <a:lnTo>
                    <a:pt x="1371600" y="498754"/>
                  </a:lnTo>
                  <a:close/>
                </a:path>
                <a:path w="3616325" h="748665" extrusionOk="0">
                  <a:moveTo>
                    <a:pt x="1371600" y="249377"/>
                  </a:moveTo>
                  <a:lnTo>
                    <a:pt x="1246911" y="249377"/>
                  </a:lnTo>
                  <a:lnTo>
                    <a:pt x="1246911" y="124688"/>
                  </a:lnTo>
                  <a:lnTo>
                    <a:pt x="1122222" y="124688"/>
                  </a:lnTo>
                  <a:lnTo>
                    <a:pt x="1122222" y="249377"/>
                  </a:lnTo>
                  <a:lnTo>
                    <a:pt x="997534" y="249377"/>
                  </a:lnTo>
                  <a:lnTo>
                    <a:pt x="997534" y="374065"/>
                  </a:lnTo>
                  <a:lnTo>
                    <a:pt x="997534" y="498754"/>
                  </a:lnTo>
                  <a:lnTo>
                    <a:pt x="1246911" y="498754"/>
                  </a:lnTo>
                  <a:lnTo>
                    <a:pt x="1246911" y="374065"/>
                  </a:lnTo>
                  <a:lnTo>
                    <a:pt x="1371600" y="374065"/>
                  </a:lnTo>
                  <a:lnTo>
                    <a:pt x="1371600" y="249377"/>
                  </a:lnTo>
                  <a:close/>
                </a:path>
                <a:path w="3616325" h="748665" extrusionOk="0">
                  <a:moveTo>
                    <a:pt x="1745678" y="0"/>
                  </a:moveTo>
                  <a:lnTo>
                    <a:pt x="1496301" y="0"/>
                  </a:lnTo>
                  <a:lnTo>
                    <a:pt x="1496301" y="124688"/>
                  </a:lnTo>
                  <a:lnTo>
                    <a:pt x="1496301" y="249377"/>
                  </a:lnTo>
                  <a:lnTo>
                    <a:pt x="1620989" y="249377"/>
                  </a:lnTo>
                  <a:lnTo>
                    <a:pt x="1620989" y="124688"/>
                  </a:lnTo>
                  <a:lnTo>
                    <a:pt x="1745678" y="124688"/>
                  </a:lnTo>
                  <a:lnTo>
                    <a:pt x="1745678" y="0"/>
                  </a:lnTo>
                  <a:close/>
                </a:path>
                <a:path w="3616325" h="748665" extrusionOk="0">
                  <a:moveTo>
                    <a:pt x="1995055" y="623455"/>
                  </a:moveTo>
                  <a:lnTo>
                    <a:pt x="1870367" y="623455"/>
                  </a:lnTo>
                  <a:lnTo>
                    <a:pt x="1870367" y="498754"/>
                  </a:lnTo>
                  <a:lnTo>
                    <a:pt x="1745678" y="498754"/>
                  </a:lnTo>
                  <a:lnTo>
                    <a:pt x="1745678" y="623455"/>
                  </a:lnTo>
                  <a:lnTo>
                    <a:pt x="1745678" y="748144"/>
                  </a:lnTo>
                  <a:lnTo>
                    <a:pt x="1995055" y="748144"/>
                  </a:lnTo>
                  <a:lnTo>
                    <a:pt x="1995055" y="623455"/>
                  </a:lnTo>
                  <a:close/>
                </a:path>
                <a:path w="3616325" h="748665" extrusionOk="0">
                  <a:moveTo>
                    <a:pt x="2119744" y="498754"/>
                  </a:moveTo>
                  <a:lnTo>
                    <a:pt x="1995055" y="498754"/>
                  </a:lnTo>
                  <a:lnTo>
                    <a:pt x="1995055" y="623455"/>
                  </a:lnTo>
                  <a:lnTo>
                    <a:pt x="2119744" y="623455"/>
                  </a:lnTo>
                  <a:lnTo>
                    <a:pt x="2119744" y="498754"/>
                  </a:lnTo>
                  <a:close/>
                </a:path>
                <a:path w="3616325" h="748665" extrusionOk="0">
                  <a:moveTo>
                    <a:pt x="2369134" y="0"/>
                  </a:moveTo>
                  <a:lnTo>
                    <a:pt x="2244445" y="0"/>
                  </a:lnTo>
                  <a:lnTo>
                    <a:pt x="2244445" y="124688"/>
                  </a:lnTo>
                  <a:lnTo>
                    <a:pt x="2119744" y="124688"/>
                  </a:lnTo>
                  <a:lnTo>
                    <a:pt x="2119744" y="0"/>
                  </a:lnTo>
                  <a:lnTo>
                    <a:pt x="1870367" y="0"/>
                  </a:lnTo>
                  <a:lnTo>
                    <a:pt x="1870367" y="124688"/>
                  </a:lnTo>
                  <a:lnTo>
                    <a:pt x="1870367" y="249377"/>
                  </a:lnTo>
                  <a:lnTo>
                    <a:pt x="1745678" y="249377"/>
                  </a:lnTo>
                  <a:lnTo>
                    <a:pt x="1745678" y="374065"/>
                  </a:lnTo>
                  <a:lnTo>
                    <a:pt x="2119744" y="374065"/>
                  </a:lnTo>
                  <a:lnTo>
                    <a:pt x="2119744" y="249377"/>
                  </a:lnTo>
                  <a:lnTo>
                    <a:pt x="2369134" y="249377"/>
                  </a:lnTo>
                  <a:lnTo>
                    <a:pt x="2369134" y="124688"/>
                  </a:lnTo>
                  <a:lnTo>
                    <a:pt x="2369134" y="0"/>
                  </a:lnTo>
                  <a:close/>
                </a:path>
                <a:path w="3616325" h="748665" extrusionOk="0">
                  <a:moveTo>
                    <a:pt x="2743200" y="498754"/>
                  </a:moveTo>
                  <a:lnTo>
                    <a:pt x="2493822" y="498754"/>
                  </a:lnTo>
                  <a:lnTo>
                    <a:pt x="2493822" y="374065"/>
                  </a:lnTo>
                  <a:lnTo>
                    <a:pt x="2493822" y="249377"/>
                  </a:lnTo>
                  <a:lnTo>
                    <a:pt x="2369134" y="249377"/>
                  </a:lnTo>
                  <a:lnTo>
                    <a:pt x="2369134" y="374065"/>
                  </a:lnTo>
                  <a:lnTo>
                    <a:pt x="2119744" y="374065"/>
                  </a:lnTo>
                  <a:lnTo>
                    <a:pt x="2119744" y="498754"/>
                  </a:lnTo>
                  <a:lnTo>
                    <a:pt x="2244445" y="498754"/>
                  </a:lnTo>
                  <a:lnTo>
                    <a:pt x="2244445" y="623455"/>
                  </a:lnTo>
                  <a:lnTo>
                    <a:pt x="2244445" y="748144"/>
                  </a:lnTo>
                  <a:lnTo>
                    <a:pt x="2743200" y="748144"/>
                  </a:lnTo>
                  <a:lnTo>
                    <a:pt x="2743200" y="623455"/>
                  </a:lnTo>
                  <a:lnTo>
                    <a:pt x="2743200" y="498754"/>
                  </a:lnTo>
                  <a:close/>
                </a:path>
                <a:path w="3616325" h="748665" extrusionOk="0">
                  <a:moveTo>
                    <a:pt x="2992590" y="374065"/>
                  </a:moveTo>
                  <a:lnTo>
                    <a:pt x="2867901" y="374065"/>
                  </a:lnTo>
                  <a:lnTo>
                    <a:pt x="2867901" y="498754"/>
                  </a:lnTo>
                  <a:lnTo>
                    <a:pt x="2867901" y="623455"/>
                  </a:lnTo>
                  <a:lnTo>
                    <a:pt x="2992590" y="623455"/>
                  </a:lnTo>
                  <a:lnTo>
                    <a:pt x="2992590" y="498754"/>
                  </a:lnTo>
                  <a:lnTo>
                    <a:pt x="2992590" y="374065"/>
                  </a:lnTo>
                  <a:close/>
                </a:path>
                <a:path w="3616325" h="748665" extrusionOk="0">
                  <a:moveTo>
                    <a:pt x="3241967" y="498754"/>
                  </a:moveTo>
                  <a:lnTo>
                    <a:pt x="3117278" y="498754"/>
                  </a:lnTo>
                  <a:lnTo>
                    <a:pt x="3117278" y="623455"/>
                  </a:lnTo>
                  <a:lnTo>
                    <a:pt x="3117278" y="748144"/>
                  </a:lnTo>
                  <a:lnTo>
                    <a:pt x="3241967" y="748144"/>
                  </a:lnTo>
                  <a:lnTo>
                    <a:pt x="3241967" y="623455"/>
                  </a:lnTo>
                  <a:lnTo>
                    <a:pt x="3241967" y="498754"/>
                  </a:lnTo>
                  <a:close/>
                </a:path>
                <a:path w="3616325" h="748665" extrusionOk="0">
                  <a:moveTo>
                    <a:pt x="3241967" y="0"/>
                  </a:moveTo>
                  <a:lnTo>
                    <a:pt x="2992590" y="0"/>
                  </a:lnTo>
                  <a:lnTo>
                    <a:pt x="2992590" y="124688"/>
                  </a:lnTo>
                  <a:lnTo>
                    <a:pt x="2618511" y="124688"/>
                  </a:lnTo>
                  <a:lnTo>
                    <a:pt x="2618511" y="0"/>
                  </a:lnTo>
                  <a:lnTo>
                    <a:pt x="2493822" y="0"/>
                  </a:lnTo>
                  <a:lnTo>
                    <a:pt x="2493822" y="124688"/>
                  </a:lnTo>
                  <a:lnTo>
                    <a:pt x="2493822" y="249377"/>
                  </a:lnTo>
                  <a:lnTo>
                    <a:pt x="2618511" y="249377"/>
                  </a:lnTo>
                  <a:lnTo>
                    <a:pt x="2618511" y="374065"/>
                  </a:lnTo>
                  <a:lnTo>
                    <a:pt x="2743200" y="374065"/>
                  </a:lnTo>
                  <a:lnTo>
                    <a:pt x="2743200" y="249377"/>
                  </a:lnTo>
                  <a:lnTo>
                    <a:pt x="2992590" y="249377"/>
                  </a:lnTo>
                  <a:lnTo>
                    <a:pt x="2992590" y="374065"/>
                  </a:lnTo>
                  <a:lnTo>
                    <a:pt x="3241967" y="374065"/>
                  </a:lnTo>
                  <a:lnTo>
                    <a:pt x="3241967" y="249377"/>
                  </a:lnTo>
                  <a:lnTo>
                    <a:pt x="3117278" y="249377"/>
                  </a:lnTo>
                  <a:lnTo>
                    <a:pt x="3117278" y="124688"/>
                  </a:lnTo>
                  <a:lnTo>
                    <a:pt x="3241967" y="124688"/>
                  </a:lnTo>
                  <a:lnTo>
                    <a:pt x="3241967" y="0"/>
                  </a:lnTo>
                  <a:close/>
                </a:path>
                <a:path w="3616325" h="748665" extrusionOk="0">
                  <a:moveTo>
                    <a:pt x="3366655" y="374065"/>
                  </a:moveTo>
                  <a:lnTo>
                    <a:pt x="3241967" y="374065"/>
                  </a:lnTo>
                  <a:lnTo>
                    <a:pt x="3241967" y="498754"/>
                  </a:lnTo>
                  <a:lnTo>
                    <a:pt x="3366655" y="498754"/>
                  </a:lnTo>
                  <a:lnTo>
                    <a:pt x="3366655" y="374065"/>
                  </a:lnTo>
                  <a:close/>
                </a:path>
                <a:path w="3616325" h="748665" extrusionOk="0">
                  <a:moveTo>
                    <a:pt x="3491344" y="498754"/>
                  </a:moveTo>
                  <a:lnTo>
                    <a:pt x="3366655" y="498754"/>
                  </a:lnTo>
                  <a:lnTo>
                    <a:pt x="3366655" y="623455"/>
                  </a:lnTo>
                  <a:lnTo>
                    <a:pt x="3366655" y="748144"/>
                  </a:lnTo>
                  <a:lnTo>
                    <a:pt x="3491344" y="748144"/>
                  </a:lnTo>
                  <a:lnTo>
                    <a:pt x="3491344" y="623455"/>
                  </a:lnTo>
                  <a:lnTo>
                    <a:pt x="3491344" y="498754"/>
                  </a:lnTo>
                  <a:close/>
                </a:path>
                <a:path w="3616325" h="748665" extrusionOk="0">
                  <a:moveTo>
                    <a:pt x="3616045" y="124688"/>
                  </a:moveTo>
                  <a:lnTo>
                    <a:pt x="3241967" y="124688"/>
                  </a:lnTo>
                  <a:lnTo>
                    <a:pt x="3241967" y="249377"/>
                  </a:lnTo>
                  <a:lnTo>
                    <a:pt x="3491344" y="249377"/>
                  </a:lnTo>
                  <a:lnTo>
                    <a:pt x="3491344" y="374065"/>
                  </a:lnTo>
                  <a:lnTo>
                    <a:pt x="3491344" y="498754"/>
                  </a:lnTo>
                  <a:lnTo>
                    <a:pt x="3616045" y="498754"/>
                  </a:lnTo>
                  <a:lnTo>
                    <a:pt x="3616045" y="374065"/>
                  </a:lnTo>
                  <a:lnTo>
                    <a:pt x="3616045" y="249377"/>
                  </a:lnTo>
                  <a:lnTo>
                    <a:pt x="3616045" y="124688"/>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67" name="Google Shape;167;p20">
            <a:extLst>
              <a:ext uri="{C183D7F6-B498-43B3-948B-1728B52AA6E4}">
                <adec:decorative xmlns:adec="http://schemas.microsoft.com/office/drawing/2017/decorative" val="1"/>
              </a:ext>
            </a:extLst>
          </p:cNvPr>
          <p:cNvSpPr/>
          <p:nvPr/>
        </p:nvSpPr>
        <p:spPr>
          <a:xfrm>
            <a:off x="13555701" y="6128244"/>
            <a:ext cx="873125" cy="873125"/>
          </a:xfrm>
          <a:custGeom>
            <a:avLst/>
            <a:gdLst/>
            <a:ahLst/>
            <a:cxnLst/>
            <a:rect l="l" t="t" r="r" b="b"/>
            <a:pathLst>
              <a:path w="873125" h="873125" extrusionOk="0">
                <a:moveTo>
                  <a:pt x="623455" y="249389"/>
                </a:moveTo>
                <a:lnTo>
                  <a:pt x="249389" y="249389"/>
                </a:lnTo>
                <a:lnTo>
                  <a:pt x="249389" y="374078"/>
                </a:lnTo>
                <a:lnTo>
                  <a:pt x="249389" y="498767"/>
                </a:lnTo>
                <a:lnTo>
                  <a:pt x="249389" y="623455"/>
                </a:lnTo>
                <a:lnTo>
                  <a:pt x="623455" y="623455"/>
                </a:lnTo>
                <a:lnTo>
                  <a:pt x="623455" y="498767"/>
                </a:lnTo>
                <a:lnTo>
                  <a:pt x="623455" y="374078"/>
                </a:lnTo>
                <a:lnTo>
                  <a:pt x="623455" y="249389"/>
                </a:lnTo>
                <a:close/>
              </a:path>
              <a:path w="873125" h="873125" extrusionOk="0">
                <a:moveTo>
                  <a:pt x="872845" y="0"/>
                </a:moveTo>
                <a:lnTo>
                  <a:pt x="748144" y="0"/>
                </a:lnTo>
                <a:lnTo>
                  <a:pt x="748144" y="124701"/>
                </a:lnTo>
                <a:lnTo>
                  <a:pt x="748144" y="249389"/>
                </a:lnTo>
                <a:lnTo>
                  <a:pt x="748144" y="374078"/>
                </a:lnTo>
                <a:lnTo>
                  <a:pt x="748144" y="498767"/>
                </a:lnTo>
                <a:lnTo>
                  <a:pt x="748144" y="623455"/>
                </a:lnTo>
                <a:lnTo>
                  <a:pt x="748144" y="748157"/>
                </a:lnTo>
                <a:lnTo>
                  <a:pt x="124701" y="748157"/>
                </a:lnTo>
                <a:lnTo>
                  <a:pt x="124701" y="124701"/>
                </a:lnTo>
                <a:lnTo>
                  <a:pt x="748144" y="124701"/>
                </a:lnTo>
                <a:lnTo>
                  <a:pt x="748144" y="0"/>
                </a:lnTo>
                <a:lnTo>
                  <a:pt x="0" y="0"/>
                </a:lnTo>
                <a:lnTo>
                  <a:pt x="0" y="124701"/>
                </a:lnTo>
                <a:lnTo>
                  <a:pt x="0" y="249389"/>
                </a:lnTo>
                <a:lnTo>
                  <a:pt x="0" y="872845"/>
                </a:lnTo>
                <a:lnTo>
                  <a:pt x="872845" y="872845"/>
                </a:lnTo>
                <a:lnTo>
                  <a:pt x="872845" y="124701"/>
                </a:lnTo>
                <a:lnTo>
                  <a:pt x="872845"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8" name="Google Shape;168;p20">
            <a:extLst>
              <a:ext uri="{C183D7F6-B498-43B3-948B-1728B52AA6E4}">
                <adec:decorative xmlns:adec="http://schemas.microsoft.com/office/drawing/2017/decorative" val="1"/>
              </a:ext>
            </a:extLst>
          </p:cNvPr>
          <p:cNvSpPr/>
          <p:nvPr/>
        </p:nvSpPr>
        <p:spPr>
          <a:xfrm>
            <a:off x="10812512" y="7125772"/>
            <a:ext cx="125095" cy="125095"/>
          </a:xfrm>
          <a:custGeom>
            <a:avLst/>
            <a:gdLst/>
            <a:ahLst/>
            <a:cxnLst/>
            <a:rect l="l" t="t" r="r" b="b"/>
            <a:pathLst>
              <a:path w="125095" h="125095" extrusionOk="0">
                <a:moveTo>
                  <a:pt x="0" y="0"/>
                </a:moveTo>
                <a:lnTo>
                  <a:pt x="124690" y="0"/>
                </a:lnTo>
                <a:lnTo>
                  <a:pt x="124690" y="124690"/>
                </a:lnTo>
                <a:lnTo>
                  <a:pt x="0" y="124690"/>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 name="TextBox 10">
            <a:extLst>
              <a:ext uri="{FF2B5EF4-FFF2-40B4-BE49-F238E27FC236}">
                <a16:creationId xmlns:a16="http://schemas.microsoft.com/office/drawing/2014/main" id="{05AC2B0A-2EF7-737E-ADCC-1197CC9FD628}"/>
              </a:ext>
            </a:extLst>
          </p:cNvPr>
          <p:cNvSpPr txBox="1"/>
          <p:nvPr/>
        </p:nvSpPr>
        <p:spPr>
          <a:xfrm>
            <a:off x="9267400" y="2995054"/>
            <a:ext cx="8178799" cy="1384995"/>
          </a:xfrm>
          <a:prstGeom prst="rect">
            <a:avLst/>
          </a:prstGeom>
          <a:noFill/>
        </p:spPr>
        <p:txBody>
          <a:bodyPr wrap="square" rtlCol="0">
            <a:spAutoFit/>
          </a:bodyPr>
          <a:lstStyle/>
          <a:p>
            <a:pPr marL="12700" lvl="0"/>
            <a:r>
              <a:rPr lang="en-US" sz="2800" b="1"/>
              <a:t>For more information about events happening during Family Weekend, view our website or scan this QR code.</a:t>
            </a:r>
          </a:p>
        </p:txBody>
      </p:sp>
      <p:sp>
        <p:nvSpPr>
          <p:cNvPr id="170" name="Google Shape;170;p20"/>
          <p:cNvSpPr txBox="1"/>
          <p:nvPr/>
        </p:nvSpPr>
        <p:spPr>
          <a:xfrm>
            <a:off x="10431263" y="5321730"/>
            <a:ext cx="4378800" cy="751800"/>
          </a:xfrm>
          <a:prstGeom prst="rect">
            <a:avLst/>
          </a:prstGeom>
          <a:noFill/>
          <a:ln>
            <a:noFill/>
          </a:ln>
        </p:spPr>
        <p:txBody>
          <a:bodyPr spcFirstLastPara="1" wrap="square" lIns="0" tIns="12700" rIns="0" bIns="0" anchor="t" anchorCtr="0">
            <a:spAutoFit/>
          </a:bodyPr>
          <a:lstStyle/>
          <a:p>
            <a:pPr marL="12700" marR="0" lvl="0" indent="0" algn="ctr" defTabSz="914400" rtl="0" eaLnBrk="1" fontAlgn="auto" latinLnBrk="0" hangingPunct="1">
              <a:lnSpc>
                <a:spcPct val="100000"/>
              </a:lnSpc>
              <a:spcBef>
                <a:spcPts val="0"/>
              </a:spcBef>
              <a:spcAft>
                <a:spcPts val="0"/>
              </a:spcAft>
              <a:buClr>
                <a:srgbClr val="444444"/>
              </a:buClr>
              <a:buSzPts val="4800"/>
              <a:buFont typeface="Times New Roman"/>
              <a:buNone/>
              <a:tabLst/>
              <a:defRPr/>
            </a:pPr>
            <a:r>
              <a:rPr kumimoji="0" lang="en-US" sz="4800" b="1" i="0" u="none" strike="noStrike" kern="0" cap="none" spc="0" normalizeH="0" baseline="0" noProof="0">
                <a:ln>
                  <a:noFill/>
                </a:ln>
                <a:solidFill>
                  <a:srgbClr val="444444"/>
                </a:solidFill>
                <a:effectLst/>
                <a:uLnTx/>
                <a:uFillTx/>
                <a:latin typeface="Times New Roman"/>
                <a:ea typeface="Times New Roman"/>
                <a:cs typeface="Times New Roman"/>
                <a:sym typeface="Times New Roman"/>
              </a:rPr>
              <a:t>SCAN HERE!</a:t>
            </a:r>
            <a:endParaRPr kumimoji="0" sz="4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pic>
        <p:nvPicPr>
          <p:cNvPr id="5" name="Picture 4">
            <a:extLst>
              <a:ext uri="{FF2B5EF4-FFF2-40B4-BE49-F238E27FC236}">
                <a16:creationId xmlns:a16="http://schemas.microsoft.com/office/drawing/2014/main" id="{199308C5-C446-9247-94FE-A6B70820FBA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969" y="8814129"/>
            <a:ext cx="2883602" cy="1437484"/>
          </a:xfrm>
          <a:prstGeom prst="rect">
            <a:avLst/>
          </a:prstGeom>
        </p:spPr>
      </p:pic>
      <p:pic>
        <p:nvPicPr>
          <p:cNvPr id="3" name="Google Shape;127;p19">
            <a:extLst>
              <a:ext uri="{FF2B5EF4-FFF2-40B4-BE49-F238E27FC236}">
                <a16:creationId xmlns:a16="http://schemas.microsoft.com/office/drawing/2014/main" id="{D82D5969-B47B-41B6-87E4-7F8BC41254F3}"/>
              </a:ext>
              <a:ext uri="{C183D7F6-B498-43B3-948B-1728B52AA6E4}">
                <adec:decorative xmlns:adec="http://schemas.microsoft.com/office/drawing/2017/decorative" val="1"/>
              </a:ext>
            </a:extLst>
          </p:cNvPr>
          <p:cNvPicPr preferRelativeResize="0"/>
          <p:nvPr/>
        </p:nvPicPr>
        <p:blipFill rotWithShape="1">
          <a:blip r:embed="rId5">
            <a:alphaModFix amt="20000"/>
          </a:blip>
          <a:srcRect/>
          <a:stretch/>
        </p:blipFill>
        <p:spPr>
          <a:xfrm>
            <a:off x="14934802" y="-319500"/>
            <a:ext cx="3309195" cy="3191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75"/>
        <p:cNvGrpSpPr/>
        <p:nvPr/>
      </p:nvGrpSpPr>
      <p:grpSpPr>
        <a:xfrm>
          <a:off x="0" y="0"/>
          <a:ext cx="0" cy="0"/>
          <a:chOff x="0" y="0"/>
          <a:chExt cx="0" cy="0"/>
        </a:xfrm>
      </p:grpSpPr>
      <p:sp>
        <p:nvSpPr>
          <p:cNvPr id="176" name="Google Shape;176;p21"/>
          <p:cNvSpPr txBox="1">
            <a:spLocks noGrp="1"/>
          </p:cNvSpPr>
          <p:nvPr>
            <p:ph type="title"/>
          </p:nvPr>
        </p:nvSpPr>
        <p:spPr>
          <a:xfrm>
            <a:off x="1016000" y="651324"/>
            <a:ext cx="11334900" cy="2899500"/>
          </a:xfrm>
          <a:prstGeom prst="rect">
            <a:avLst/>
          </a:prstGeom>
          <a:noFill/>
          <a:ln>
            <a:noFill/>
          </a:ln>
        </p:spPr>
        <p:txBody>
          <a:bodyPr spcFirstLastPara="1" wrap="square" lIns="0" tIns="469900" rIns="0" bIns="0" anchor="t" anchorCtr="0">
            <a:spAutoFit/>
          </a:bodyPr>
          <a:lstStyle/>
          <a:p>
            <a:pPr marL="12700" marR="5080" lvl="0" indent="0" algn="l" rtl="0">
              <a:lnSpc>
                <a:spcPct val="72600"/>
              </a:lnSpc>
              <a:spcBef>
                <a:spcPts val="0"/>
              </a:spcBef>
              <a:spcAft>
                <a:spcPts val="0"/>
              </a:spcAft>
              <a:buNone/>
            </a:pPr>
            <a:r>
              <a:rPr lang="en-US" sz="10850">
                <a:solidFill>
                  <a:srgbClr val="FF0000"/>
                </a:solidFill>
              </a:rPr>
              <a:t>TTPA BENEFITS AND DISCOUNTS</a:t>
            </a:r>
            <a:endParaRPr sz="10850">
              <a:solidFill>
                <a:srgbClr val="FF0000"/>
              </a:solidFill>
            </a:endParaRPr>
          </a:p>
        </p:txBody>
      </p:sp>
      <p:sp>
        <p:nvSpPr>
          <p:cNvPr id="4" name="TextBox 3">
            <a:extLst>
              <a:ext uri="{FF2B5EF4-FFF2-40B4-BE49-F238E27FC236}">
                <a16:creationId xmlns:a16="http://schemas.microsoft.com/office/drawing/2014/main" id="{C27DB173-F5D0-BFAB-4D39-85E86E8716D1}"/>
              </a:ext>
            </a:extLst>
          </p:cNvPr>
          <p:cNvSpPr txBox="1"/>
          <p:nvPr/>
        </p:nvSpPr>
        <p:spPr>
          <a:xfrm>
            <a:off x="1016759" y="3919220"/>
            <a:ext cx="8178799" cy="4832092"/>
          </a:xfrm>
          <a:prstGeom prst="rect">
            <a:avLst/>
          </a:prstGeom>
          <a:noFill/>
        </p:spPr>
        <p:txBody>
          <a:bodyPr wrap="square" rtlCol="0">
            <a:spAutoFit/>
          </a:bodyPr>
          <a:lstStyle/>
          <a:p>
            <a:r>
              <a:rPr lang="en-US" sz="2800" b="1"/>
              <a:t>Resources:</a:t>
            </a:r>
          </a:p>
          <a:p>
            <a:pPr marL="914400" lvl="1" indent="-457200">
              <a:buFont typeface="Arial" panose="020B0604020202020204" pitchFamily="34" charset="0"/>
              <a:buChar char="•"/>
            </a:pPr>
            <a:r>
              <a:rPr lang="en-US" sz="2800"/>
              <a:t>Road Raider Safe Travel Network Webinars</a:t>
            </a:r>
          </a:p>
          <a:p>
            <a:pPr marL="914400" lvl="1" indent="-457200">
              <a:buFont typeface="Arial" panose="020B0604020202020204" pitchFamily="34" charset="0"/>
              <a:buChar char="•"/>
            </a:pPr>
            <a:r>
              <a:rPr lang="en-US" sz="2800"/>
              <a:t>Parent Ambassador Program</a:t>
            </a:r>
          </a:p>
          <a:p>
            <a:pPr marL="914400" lvl="1" indent="-457200">
              <a:buFont typeface="Arial" panose="020B0604020202020204" pitchFamily="34" charset="0"/>
              <a:buChar char="•"/>
            </a:pPr>
            <a:r>
              <a:rPr lang="en-US" sz="2800"/>
              <a:t>Parent Network in your Community/State</a:t>
            </a:r>
          </a:p>
          <a:p>
            <a:endParaRPr lang="en-US" sz="2800" b="1"/>
          </a:p>
          <a:p>
            <a:r>
              <a:rPr lang="en-US" sz="2800" b="1"/>
              <a:t>Discounts:</a:t>
            </a:r>
          </a:p>
          <a:p>
            <a:pPr marL="914400" lvl="1" indent="-457200">
              <a:buFont typeface="Arial" panose="020B0604020202020204" pitchFamily="34" charset="0"/>
              <a:buChar char="•"/>
            </a:pPr>
            <a:r>
              <a:rPr lang="en-US" sz="2800"/>
              <a:t>Local Businesses - Barefoot, Red Raider Outfitter, </a:t>
            </a:r>
            <a:r>
              <a:rPr lang="en-US" sz="2800" err="1"/>
              <a:t>Raiderly</a:t>
            </a:r>
            <a:r>
              <a:rPr lang="en-US" sz="2800"/>
              <a:t> and Varsity Books</a:t>
            </a:r>
          </a:p>
          <a:p>
            <a:pPr marL="914400" lvl="1" indent="-457200">
              <a:buFont typeface="Arial" panose="020B0604020202020204" pitchFamily="34" charset="0"/>
              <a:buChar char="•"/>
            </a:pPr>
            <a:r>
              <a:rPr lang="en-US" sz="2800"/>
              <a:t>Hotel Discounts Year-Round (Rates Vary Based on Events)</a:t>
            </a:r>
          </a:p>
          <a:p>
            <a:pPr marL="914400" lvl="1" indent="-457200">
              <a:buFont typeface="Arial" panose="020B0604020202020204" pitchFamily="34" charset="0"/>
              <a:buChar char="•"/>
            </a:pPr>
            <a:r>
              <a:rPr lang="en-US" sz="2800"/>
              <a:t>Dell Computers</a:t>
            </a:r>
          </a:p>
        </p:txBody>
      </p:sp>
      <p:sp>
        <p:nvSpPr>
          <p:cNvPr id="8" name="TextBox 7">
            <a:extLst>
              <a:ext uri="{FF2B5EF4-FFF2-40B4-BE49-F238E27FC236}">
                <a16:creationId xmlns:a16="http://schemas.microsoft.com/office/drawing/2014/main" id="{065D7AB4-9A00-D5B1-398E-C2B8943A7F02}"/>
              </a:ext>
            </a:extLst>
          </p:cNvPr>
          <p:cNvSpPr txBox="1"/>
          <p:nvPr/>
        </p:nvSpPr>
        <p:spPr>
          <a:xfrm>
            <a:off x="9934438" y="3919220"/>
            <a:ext cx="8178799" cy="2246769"/>
          </a:xfrm>
          <a:prstGeom prst="rect">
            <a:avLst/>
          </a:prstGeom>
          <a:noFill/>
        </p:spPr>
        <p:txBody>
          <a:bodyPr wrap="square" rtlCol="0">
            <a:spAutoFit/>
          </a:bodyPr>
          <a:lstStyle/>
          <a:p>
            <a:r>
              <a:rPr lang="en-US" sz="2800" b="1"/>
              <a:t>Ways to Connect: </a:t>
            </a:r>
          </a:p>
          <a:p>
            <a:pPr marL="914400" lvl="1" indent="-457200">
              <a:buFont typeface="Arial" panose="020B0604020202020204" pitchFamily="34" charset="0"/>
              <a:buChar char="•"/>
            </a:pPr>
            <a:r>
              <a:rPr lang="en-US" sz="2800"/>
              <a:t>parents@ttpa.org</a:t>
            </a:r>
          </a:p>
          <a:p>
            <a:pPr marL="914400" lvl="1" indent="-457200">
              <a:buFont typeface="Arial" panose="020B0604020202020204" pitchFamily="34" charset="0"/>
              <a:buChar char="•"/>
            </a:pPr>
            <a:r>
              <a:rPr lang="en-US" sz="2800"/>
              <a:t>806-412-4722</a:t>
            </a:r>
          </a:p>
          <a:p>
            <a:pPr marL="914400" lvl="1" indent="-457200">
              <a:buFont typeface="Arial" panose="020B0604020202020204" pitchFamily="34" charset="0"/>
              <a:buChar char="•"/>
            </a:pPr>
            <a:r>
              <a:rPr lang="en-US" sz="2800"/>
              <a:t>Facebook: @TechParents</a:t>
            </a:r>
          </a:p>
          <a:p>
            <a:pPr marL="914400" lvl="1" indent="-457200">
              <a:buFont typeface="Arial" panose="020B0604020202020204" pitchFamily="34" charset="0"/>
              <a:buChar char="•"/>
            </a:pPr>
            <a:endParaRPr lang="en-US" sz="2800"/>
          </a:p>
        </p:txBody>
      </p:sp>
      <p:sp>
        <p:nvSpPr>
          <p:cNvPr id="230" name="Google Shape;230;p21"/>
          <p:cNvSpPr txBox="1"/>
          <p:nvPr/>
        </p:nvSpPr>
        <p:spPr>
          <a:xfrm>
            <a:off x="11752481" y="6556843"/>
            <a:ext cx="3278100" cy="913200"/>
          </a:xfrm>
          <a:prstGeom prst="rect">
            <a:avLst/>
          </a:prstGeom>
          <a:noFill/>
          <a:ln>
            <a:noFill/>
          </a:ln>
        </p:spPr>
        <p:txBody>
          <a:bodyPr spcFirstLastPara="1" wrap="square" lIns="0" tIns="160000" rIns="0" bIns="0" anchor="t" anchorCtr="0">
            <a:spAutoFit/>
          </a:bodyPr>
          <a:lstStyle/>
          <a:p>
            <a:pPr marL="165735" marR="5080" lvl="0" indent="-153670" algn="l" defTabSz="914400" rtl="0" eaLnBrk="1" fontAlgn="auto" latinLnBrk="0" hangingPunct="1">
              <a:lnSpc>
                <a:spcPct val="71800"/>
              </a:lnSpc>
              <a:spcBef>
                <a:spcPts val="0"/>
              </a:spcBef>
              <a:spcAft>
                <a:spcPts val="0"/>
              </a:spcAft>
              <a:buClr>
                <a:srgbClr val="444444"/>
              </a:buClr>
              <a:buSzPts val="3400"/>
              <a:buFont typeface="Times New Roman"/>
              <a:buNone/>
              <a:tabLst/>
              <a:defRPr/>
            </a:pPr>
            <a:r>
              <a:rPr kumimoji="0" lang="en-US" sz="3400" b="1" i="0" u="none" strike="noStrike" kern="0" cap="none" spc="0" normalizeH="0" baseline="0" noProof="0">
                <a:ln>
                  <a:noFill/>
                </a:ln>
                <a:solidFill>
                  <a:srgbClr val="444444"/>
                </a:solidFill>
                <a:effectLst/>
                <a:uLnTx/>
                <a:uFillTx/>
                <a:latin typeface="Times New Roman"/>
                <a:ea typeface="Times New Roman"/>
                <a:cs typeface="Times New Roman"/>
                <a:sym typeface="Times New Roman"/>
              </a:rPr>
              <a:t>SCAN HERE TO JOIN TODAY!</a:t>
            </a:r>
            <a:endParaRPr kumimoji="0" sz="34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pic>
        <p:nvPicPr>
          <p:cNvPr id="177" name="Google Shape;177;p21">
            <a:extLst>
              <a:ext uri="{C183D7F6-B498-43B3-948B-1728B52AA6E4}">
                <adec:decorative xmlns:adec="http://schemas.microsoft.com/office/drawing/2017/decorative" val="1"/>
              </a:ext>
            </a:extLst>
          </p:cNvPr>
          <p:cNvPicPr preferRelativeResize="0"/>
          <p:nvPr/>
        </p:nvPicPr>
        <p:blipFill rotWithShape="1">
          <a:blip r:embed="rId3">
            <a:alphaModFix amt="5000"/>
          </a:blip>
          <a:srcRect/>
          <a:stretch/>
        </p:blipFill>
        <p:spPr>
          <a:xfrm>
            <a:off x="12633584" y="1"/>
            <a:ext cx="5654415" cy="10287000"/>
          </a:xfrm>
          <a:prstGeom prst="rect">
            <a:avLst/>
          </a:prstGeom>
          <a:noFill/>
          <a:ln>
            <a:noFill/>
          </a:ln>
        </p:spPr>
      </p:pic>
      <p:grpSp>
        <p:nvGrpSpPr>
          <p:cNvPr id="191" name="Google Shape;191;p21">
            <a:extLst>
              <a:ext uri="{C183D7F6-B498-43B3-948B-1728B52AA6E4}">
                <adec:decorative xmlns:adec="http://schemas.microsoft.com/office/drawing/2017/decorative" val="1"/>
              </a:ext>
            </a:extLst>
          </p:cNvPr>
          <p:cNvGrpSpPr/>
          <p:nvPr/>
        </p:nvGrpSpPr>
        <p:grpSpPr>
          <a:xfrm>
            <a:off x="11894704" y="7364624"/>
            <a:ext cx="6100526" cy="2922905"/>
            <a:chOff x="11894704" y="7364624"/>
            <a:chExt cx="6100526" cy="2922905"/>
          </a:xfrm>
        </p:grpSpPr>
        <p:sp>
          <p:nvSpPr>
            <p:cNvPr id="192" name="Google Shape;192;p21"/>
            <p:cNvSpPr/>
            <p:nvPr/>
          </p:nvSpPr>
          <p:spPr>
            <a:xfrm>
              <a:off x="16523935" y="8522936"/>
              <a:ext cx="1471295" cy="1471295"/>
            </a:xfrm>
            <a:custGeom>
              <a:avLst/>
              <a:gdLst/>
              <a:ahLst/>
              <a:cxnLst/>
              <a:rect l="l" t="t" r="r" b="b"/>
              <a:pathLst>
                <a:path w="1471294" h="1471295" extrusionOk="0">
                  <a:moveTo>
                    <a:pt x="735363" y="1470726"/>
                  </a:moveTo>
                  <a:lnTo>
                    <a:pt x="687012" y="1469162"/>
                  </a:lnTo>
                  <a:lnTo>
                    <a:pt x="639497" y="1464534"/>
                  </a:lnTo>
                  <a:lnTo>
                    <a:pt x="592914" y="1456939"/>
                  </a:lnTo>
                  <a:lnTo>
                    <a:pt x="547360" y="1446474"/>
                  </a:lnTo>
                  <a:lnTo>
                    <a:pt x="502931" y="1433236"/>
                  </a:lnTo>
                  <a:lnTo>
                    <a:pt x="459725" y="1417322"/>
                  </a:lnTo>
                  <a:lnTo>
                    <a:pt x="417839" y="1398829"/>
                  </a:lnTo>
                  <a:lnTo>
                    <a:pt x="377369" y="1377854"/>
                  </a:lnTo>
                  <a:lnTo>
                    <a:pt x="338413" y="1354493"/>
                  </a:lnTo>
                  <a:lnTo>
                    <a:pt x="301067" y="1328843"/>
                  </a:lnTo>
                  <a:lnTo>
                    <a:pt x="265428" y="1301002"/>
                  </a:lnTo>
                  <a:lnTo>
                    <a:pt x="231593" y="1271066"/>
                  </a:lnTo>
                  <a:lnTo>
                    <a:pt x="199659" y="1239132"/>
                  </a:lnTo>
                  <a:lnTo>
                    <a:pt x="169723" y="1205297"/>
                  </a:lnTo>
                  <a:lnTo>
                    <a:pt x="141882" y="1169658"/>
                  </a:lnTo>
                  <a:lnTo>
                    <a:pt x="116232" y="1132312"/>
                  </a:lnTo>
                  <a:lnTo>
                    <a:pt x="92871" y="1093356"/>
                  </a:lnTo>
                  <a:lnTo>
                    <a:pt x="71896" y="1052886"/>
                  </a:lnTo>
                  <a:lnTo>
                    <a:pt x="53403" y="1011000"/>
                  </a:lnTo>
                  <a:lnTo>
                    <a:pt x="37489" y="967794"/>
                  </a:lnTo>
                  <a:lnTo>
                    <a:pt x="24251" y="923366"/>
                  </a:lnTo>
                  <a:lnTo>
                    <a:pt x="13786" y="877811"/>
                  </a:lnTo>
                  <a:lnTo>
                    <a:pt x="6192" y="831228"/>
                  </a:lnTo>
                  <a:lnTo>
                    <a:pt x="1564" y="783713"/>
                  </a:lnTo>
                  <a:lnTo>
                    <a:pt x="0" y="735363"/>
                  </a:lnTo>
                  <a:lnTo>
                    <a:pt x="1564" y="687012"/>
                  </a:lnTo>
                  <a:lnTo>
                    <a:pt x="6192" y="639497"/>
                  </a:lnTo>
                  <a:lnTo>
                    <a:pt x="13786" y="592914"/>
                  </a:lnTo>
                  <a:lnTo>
                    <a:pt x="24251" y="547360"/>
                  </a:lnTo>
                  <a:lnTo>
                    <a:pt x="37489" y="502931"/>
                  </a:lnTo>
                  <a:lnTo>
                    <a:pt x="53403" y="459725"/>
                  </a:lnTo>
                  <a:lnTo>
                    <a:pt x="71896" y="417839"/>
                  </a:lnTo>
                  <a:lnTo>
                    <a:pt x="92871" y="377369"/>
                  </a:lnTo>
                  <a:lnTo>
                    <a:pt x="116232" y="338413"/>
                  </a:lnTo>
                  <a:lnTo>
                    <a:pt x="141882" y="301067"/>
                  </a:lnTo>
                  <a:lnTo>
                    <a:pt x="169723" y="265428"/>
                  </a:lnTo>
                  <a:lnTo>
                    <a:pt x="199659" y="231593"/>
                  </a:lnTo>
                  <a:lnTo>
                    <a:pt x="231593" y="199659"/>
                  </a:lnTo>
                  <a:lnTo>
                    <a:pt x="265428" y="169723"/>
                  </a:lnTo>
                  <a:lnTo>
                    <a:pt x="301067" y="141882"/>
                  </a:lnTo>
                  <a:lnTo>
                    <a:pt x="338413" y="116232"/>
                  </a:lnTo>
                  <a:lnTo>
                    <a:pt x="377369" y="92871"/>
                  </a:lnTo>
                  <a:lnTo>
                    <a:pt x="417839" y="71896"/>
                  </a:lnTo>
                  <a:lnTo>
                    <a:pt x="459725" y="53403"/>
                  </a:lnTo>
                  <a:lnTo>
                    <a:pt x="502931" y="37489"/>
                  </a:lnTo>
                  <a:lnTo>
                    <a:pt x="547360" y="24251"/>
                  </a:lnTo>
                  <a:lnTo>
                    <a:pt x="592914" y="13786"/>
                  </a:lnTo>
                  <a:lnTo>
                    <a:pt x="639497" y="6192"/>
                  </a:lnTo>
                  <a:lnTo>
                    <a:pt x="687012" y="1564"/>
                  </a:lnTo>
                  <a:lnTo>
                    <a:pt x="735363" y="0"/>
                  </a:lnTo>
                  <a:lnTo>
                    <a:pt x="783713" y="1564"/>
                  </a:lnTo>
                  <a:lnTo>
                    <a:pt x="831228" y="6192"/>
                  </a:lnTo>
                  <a:lnTo>
                    <a:pt x="877811" y="13786"/>
                  </a:lnTo>
                  <a:lnTo>
                    <a:pt x="923366" y="24251"/>
                  </a:lnTo>
                  <a:lnTo>
                    <a:pt x="967794" y="37489"/>
                  </a:lnTo>
                  <a:lnTo>
                    <a:pt x="1011000" y="53403"/>
                  </a:lnTo>
                  <a:lnTo>
                    <a:pt x="1052886" y="71896"/>
                  </a:lnTo>
                  <a:lnTo>
                    <a:pt x="1093356" y="92871"/>
                  </a:lnTo>
                  <a:lnTo>
                    <a:pt x="1132312" y="116232"/>
                  </a:lnTo>
                  <a:lnTo>
                    <a:pt x="1169658" y="141882"/>
                  </a:lnTo>
                  <a:lnTo>
                    <a:pt x="1205297" y="169723"/>
                  </a:lnTo>
                  <a:lnTo>
                    <a:pt x="1239132" y="199659"/>
                  </a:lnTo>
                  <a:lnTo>
                    <a:pt x="1271066" y="231593"/>
                  </a:lnTo>
                  <a:lnTo>
                    <a:pt x="1301002" y="265428"/>
                  </a:lnTo>
                  <a:lnTo>
                    <a:pt x="1328843" y="301067"/>
                  </a:lnTo>
                  <a:lnTo>
                    <a:pt x="1354493" y="338413"/>
                  </a:lnTo>
                  <a:lnTo>
                    <a:pt x="1377854" y="377369"/>
                  </a:lnTo>
                  <a:lnTo>
                    <a:pt x="1398829" y="417839"/>
                  </a:lnTo>
                  <a:lnTo>
                    <a:pt x="1417322" y="459725"/>
                  </a:lnTo>
                  <a:lnTo>
                    <a:pt x="1433236" y="502931"/>
                  </a:lnTo>
                  <a:lnTo>
                    <a:pt x="1446474" y="547360"/>
                  </a:lnTo>
                  <a:lnTo>
                    <a:pt x="1456939" y="592914"/>
                  </a:lnTo>
                  <a:lnTo>
                    <a:pt x="1464534" y="639497"/>
                  </a:lnTo>
                  <a:lnTo>
                    <a:pt x="1469162" y="687012"/>
                  </a:lnTo>
                  <a:lnTo>
                    <a:pt x="1470726" y="735363"/>
                  </a:lnTo>
                  <a:lnTo>
                    <a:pt x="1469162" y="783713"/>
                  </a:lnTo>
                  <a:lnTo>
                    <a:pt x="1464534" y="831228"/>
                  </a:lnTo>
                  <a:lnTo>
                    <a:pt x="1456939" y="877811"/>
                  </a:lnTo>
                  <a:lnTo>
                    <a:pt x="1446474" y="923366"/>
                  </a:lnTo>
                  <a:lnTo>
                    <a:pt x="1433236" y="967794"/>
                  </a:lnTo>
                  <a:lnTo>
                    <a:pt x="1417322" y="1011000"/>
                  </a:lnTo>
                  <a:lnTo>
                    <a:pt x="1398829" y="1052886"/>
                  </a:lnTo>
                  <a:lnTo>
                    <a:pt x="1377854" y="1093356"/>
                  </a:lnTo>
                  <a:lnTo>
                    <a:pt x="1354493" y="1132312"/>
                  </a:lnTo>
                  <a:lnTo>
                    <a:pt x="1328843" y="1169658"/>
                  </a:lnTo>
                  <a:lnTo>
                    <a:pt x="1301002" y="1205297"/>
                  </a:lnTo>
                  <a:lnTo>
                    <a:pt x="1271066" y="1239132"/>
                  </a:lnTo>
                  <a:lnTo>
                    <a:pt x="1239132" y="1271066"/>
                  </a:lnTo>
                  <a:lnTo>
                    <a:pt x="1205297" y="1301002"/>
                  </a:lnTo>
                  <a:lnTo>
                    <a:pt x="1169658" y="1328843"/>
                  </a:lnTo>
                  <a:lnTo>
                    <a:pt x="1132312" y="1354493"/>
                  </a:lnTo>
                  <a:lnTo>
                    <a:pt x="1093356" y="1377854"/>
                  </a:lnTo>
                  <a:lnTo>
                    <a:pt x="1052886" y="1398829"/>
                  </a:lnTo>
                  <a:lnTo>
                    <a:pt x="1011000" y="1417322"/>
                  </a:lnTo>
                  <a:lnTo>
                    <a:pt x="967794" y="1433236"/>
                  </a:lnTo>
                  <a:lnTo>
                    <a:pt x="923366" y="1446474"/>
                  </a:lnTo>
                  <a:lnTo>
                    <a:pt x="877811" y="1456939"/>
                  </a:lnTo>
                  <a:lnTo>
                    <a:pt x="831228" y="1464534"/>
                  </a:lnTo>
                  <a:lnTo>
                    <a:pt x="783713" y="1469162"/>
                  </a:lnTo>
                  <a:lnTo>
                    <a:pt x="735363" y="1470726"/>
                  </a:lnTo>
                  <a:close/>
                </a:path>
              </a:pathLst>
            </a:custGeom>
            <a:solidFill>
              <a:srgbClr val="E1000C"/>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93" name="Google Shape;193;p21"/>
            <p:cNvPicPr preferRelativeResize="0"/>
            <p:nvPr/>
          </p:nvPicPr>
          <p:blipFill rotWithShape="1">
            <a:blip r:embed="rId4">
              <a:alphaModFix/>
            </a:blip>
            <a:srcRect/>
            <a:stretch/>
          </p:blipFill>
          <p:spPr>
            <a:xfrm>
              <a:off x="16577154" y="8578084"/>
              <a:ext cx="1360430" cy="1360430"/>
            </a:xfrm>
            <a:prstGeom prst="rect">
              <a:avLst/>
            </a:prstGeom>
            <a:noFill/>
            <a:ln>
              <a:noFill/>
            </a:ln>
          </p:spPr>
        </p:pic>
        <p:sp>
          <p:nvSpPr>
            <p:cNvPr id="194" name="Google Shape;194;p21"/>
            <p:cNvSpPr/>
            <p:nvPr/>
          </p:nvSpPr>
          <p:spPr>
            <a:xfrm>
              <a:off x="11894704" y="7364624"/>
              <a:ext cx="2922905" cy="2922905"/>
            </a:xfrm>
            <a:custGeom>
              <a:avLst/>
              <a:gdLst/>
              <a:ahLst/>
              <a:cxnLst/>
              <a:rect l="l" t="t" r="r" b="b"/>
              <a:pathLst>
                <a:path w="2922905" h="2922904" extrusionOk="0">
                  <a:moveTo>
                    <a:pt x="2922375" y="2922375"/>
                  </a:moveTo>
                  <a:lnTo>
                    <a:pt x="0" y="2922375"/>
                  </a:lnTo>
                  <a:lnTo>
                    <a:pt x="0" y="0"/>
                  </a:lnTo>
                  <a:lnTo>
                    <a:pt x="2922375" y="0"/>
                  </a:lnTo>
                  <a:lnTo>
                    <a:pt x="2922375" y="2922375"/>
                  </a:lnTo>
                  <a:close/>
                </a:path>
              </a:pathLst>
            </a:custGeom>
            <a:solidFill>
              <a:srgbClr val="FFFFFF"/>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5" name="Google Shape;195;p21"/>
            <p:cNvSpPr/>
            <p:nvPr/>
          </p:nvSpPr>
          <p:spPr>
            <a:xfrm>
              <a:off x="12037259" y="7542817"/>
              <a:ext cx="499109" cy="0"/>
            </a:xfrm>
            <a:custGeom>
              <a:avLst/>
              <a:gdLst/>
              <a:ahLst/>
              <a:cxnLst/>
              <a:rect l="l" t="t" r="r" b="b"/>
              <a:pathLst>
                <a:path w="499109" h="120000" extrusionOk="0">
                  <a:moveTo>
                    <a:pt x="0" y="0"/>
                  </a:moveTo>
                  <a:lnTo>
                    <a:pt x="498942" y="0"/>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6" name="Google Shape;196;p21"/>
            <p:cNvSpPr/>
            <p:nvPr/>
          </p:nvSpPr>
          <p:spPr>
            <a:xfrm>
              <a:off x="12678757" y="7507179"/>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7" name="Google Shape;197;p21"/>
            <p:cNvSpPr/>
            <p:nvPr/>
          </p:nvSpPr>
          <p:spPr>
            <a:xfrm>
              <a:off x="12037259" y="7542817"/>
              <a:ext cx="2637790" cy="71755"/>
            </a:xfrm>
            <a:custGeom>
              <a:avLst/>
              <a:gdLst/>
              <a:ahLst/>
              <a:cxnLst/>
              <a:rect l="l" t="t" r="r" b="b"/>
              <a:pathLst>
                <a:path w="2637790" h="71754" extrusionOk="0">
                  <a:moveTo>
                    <a:pt x="926607" y="0"/>
                  </a:moveTo>
                  <a:lnTo>
                    <a:pt x="997884" y="0"/>
                  </a:lnTo>
                </a:path>
                <a:path w="2637790" h="71754" extrusionOk="0">
                  <a:moveTo>
                    <a:pt x="1069161" y="0"/>
                  </a:moveTo>
                  <a:lnTo>
                    <a:pt x="1140439" y="0"/>
                  </a:lnTo>
                </a:path>
                <a:path w="2637790" h="71754" extrusionOk="0">
                  <a:moveTo>
                    <a:pt x="1496826" y="0"/>
                  </a:moveTo>
                  <a:lnTo>
                    <a:pt x="1568104" y="0"/>
                  </a:lnTo>
                </a:path>
                <a:path w="2637790" h="71754" extrusionOk="0">
                  <a:moveTo>
                    <a:pt x="1853214" y="0"/>
                  </a:moveTo>
                  <a:lnTo>
                    <a:pt x="1924491" y="0"/>
                  </a:lnTo>
                </a:path>
                <a:path w="2637790" h="71754" extrusionOk="0">
                  <a:moveTo>
                    <a:pt x="1995768" y="0"/>
                  </a:moveTo>
                  <a:lnTo>
                    <a:pt x="2067046" y="0"/>
                  </a:lnTo>
                </a:path>
                <a:path w="2637790" h="71754" extrusionOk="0">
                  <a:moveTo>
                    <a:pt x="2138323" y="0"/>
                  </a:moveTo>
                  <a:lnTo>
                    <a:pt x="2637266" y="0"/>
                  </a:lnTo>
                </a:path>
                <a:path w="2637790" h="71754" extrusionOk="0">
                  <a:moveTo>
                    <a:pt x="0" y="71277"/>
                  </a:moveTo>
                  <a:lnTo>
                    <a:pt x="71277" y="71277"/>
                  </a:lnTo>
                </a:path>
                <a:path w="2637790" h="71754" extrusionOk="0">
                  <a:moveTo>
                    <a:pt x="427664" y="71277"/>
                  </a:moveTo>
                  <a:lnTo>
                    <a:pt x="498942"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8" name="Google Shape;198;p21"/>
            <p:cNvSpPr/>
            <p:nvPr/>
          </p:nvSpPr>
          <p:spPr>
            <a:xfrm>
              <a:off x="12678757" y="7578456"/>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99" name="Google Shape;199;p21"/>
            <p:cNvSpPr/>
            <p:nvPr/>
          </p:nvSpPr>
          <p:spPr>
            <a:xfrm>
              <a:off x="12037259" y="7614095"/>
              <a:ext cx="2637790" cy="71755"/>
            </a:xfrm>
            <a:custGeom>
              <a:avLst/>
              <a:gdLst/>
              <a:ahLst/>
              <a:cxnLst/>
              <a:rect l="l" t="t" r="r" b="b"/>
              <a:pathLst>
                <a:path w="2637790" h="71754" extrusionOk="0">
                  <a:moveTo>
                    <a:pt x="997884" y="0"/>
                  </a:moveTo>
                  <a:lnTo>
                    <a:pt x="1069161" y="0"/>
                  </a:lnTo>
                </a:path>
                <a:path w="2637790" h="71754" extrusionOk="0">
                  <a:moveTo>
                    <a:pt x="1140439" y="0"/>
                  </a:moveTo>
                  <a:lnTo>
                    <a:pt x="1282994" y="0"/>
                  </a:lnTo>
                </a:path>
                <a:path w="2637790" h="71754" extrusionOk="0">
                  <a:moveTo>
                    <a:pt x="1425549" y="0"/>
                  </a:moveTo>
                  <a:lnTo>
                    <a:pt x="1781936" y="0"/>
                  </a:lnTo>
                </a:path>
                <a:path w="2637790" h="71754" extrusionOk="0">
                  <a:moveTo>
                    <a:pt x="1924491" y="0"/>
                  </a:moveTo>
                  <a:lnTo>
                    <a:pt x="1995768" y="0"/>
                  </a:lnTo>
                </a:path>
                <a:path w="2637790" h="71754" extrusionOk="0">
                  <a:moveTo>
                    <a:pt x="2138323" y="0"/>
                  </a:moveTo>
                  <a:lnTo>
                    <a:pt x="2209601" y="0"/>
                  </a:lnTo>
                </a:path>
                <a:path w="2637790" h="71754" extrusionOk="0">
                  <a:moveTo>
                    <a:pt x="2565988" y="0"/>
                  </a:moveTo>
                  <a:lnTo>
                    <a:pt x="2637266" y="0"/>
                  </a:lnTo>
                </a:path>
                <a:path w="2637790" h="71754" extrusionOk="0">
                  <a:moveTo>
                    <a:pt x="0" y="71277"/>
                  </a:moveTo>
                  <a:lnTo>
                    <a:pt x="71277"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0" name="Google Shape;200;p21"/>
            <p:cNvSpPr/>
            <p:nvPr/>
          </p:nvSpPr>
          <p:spPr>
            <a:xfrm>
              <a:off x="12179814" y="7649733"/>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1" name="Google Shape;201;p21"/>
            <p:cNvSpPr/>
            <p:nvPr/>
          </p:nvSpPr>
          <p:spPr>
            <a:xfrm>
              <a:off x="12464924" y="7685372"/>
              <a:ext cx="1782445" cy="0"/>
            </a:xfrm>
            <a:custGeom>
              <a:avLst/>
              <a:gdLst/>
              <a:ahLst/>
              <a:cxnLst/>
              <a:rect l="l" t="t" r="r" b="b"/>
              <a:pathLst>
                <a:path w="1782444" h="120000" extrusionOk="0">
                  <a:moveTo>
                    <a:pt x="0" y="0"/>
                  </a:moveTo>
                  <a:lnTo>
                    <a:pt x="71277" y="0"/>
                  </a:lnTo>
                </a:path>
                <a:path w="1782444" h="120000" extrusionOk="0">
                  <a:moveTo>
                    <a:pt x="142554" y="0"/>
                  </a:moveTo>
                  <a:lnTo>
                    <a:pt x="285109" y="0"/>
                  </a:lnTo>
                </a:path>
                <a:path w="1782444" h="120000" extrusionOk="0">
                  <a:moveTo>
                    <a:pt x="427664" y="0"/>
                  </a:moveTo>
                  <a:lnTo>
                    <a:pt x="498942" y="0"/>
                  </a:lnTo>
                </a:path>
                <a:path w="1782444" h="120000" extrusionOk="0">
                  <a:moveTo>
                    <a:pt x="570219" y="0"/>
                  </a:moveTo>
                  <a:lnTo>
                    <a:pt x="641497" y="0"/>
                  </a:lnTo>
                </a:path>
                <a:path w="1782444" h="120000" extrusionOk="0">
                  <a:moveTo>
                    <a:pt x="712774" y="0"/>
                  </a:moveTo>
                  <a:lnTo>
                    <a:pt x="784052" y="0"/>
                  </a:lnTo>
                </a:path>
                <a:path w="1782444" h="120000" extrusionOk="0">
                  <a:moveTo>
                    <a:pt x="1069161" y="0"/>
                  </a:moveTo>
                  <a:lnTo>
                    <a:pt x="1282994" y="0"/>
                  </a:lnTo>
                </a:path>
                <a:path w="1782444" h="120000" extrusionOk="0">
                  <a:moveTo>
                    <a:pt x="1425549" y="0"/>
                  </a:moveTo>
                  <a:lnTo>
                    <a:pt x="1639381" y="0"/>
                  </a:lnTo>
                </a:path>
                <a:path w="1782444" h="120000" extrusionOk="0">
                  <a:moveTo>
                    <a:pt x="1710659" y="0"/>
                  </a:moveTo>
                  <a:lnTo>
                    <a:pt x="1781936" y="0"/>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2" name="Google Shape;202;p21"/>
            <p:cNvSpPr/>
            <p:nvPr/>
          </p:nvSpPr>
          <p:spPr>
            <a:xfrm>
              <a:off x="14318138" y="7649733"/>
              <a:ext cx="213995" cy="71755"/>
            </a:xfrm>
            <a:custGeom>
              <a:avLst/>
              <a:gdLst/>
              <a:ahLst/>
              <a:cxnLst/>
              <a:rect l="l" t="t" r="r" b="b"/>
              <a:pathLst>
                <a:path w="213994"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3" name="Google Shape;203;p21"/>
            <p:cNvSpPr/>
            <p:nvPr/>
          </p:nvSpPr>
          <p:spPr>
            <a:xfrm>
              <a:off x="12037259" y="7685372"/>
              <a:ext cx="2637790" cy="71755"/>
            </a:xfrm>
            <a:custGeom>
              <a:avLst/>
              <a:gdLst/>
              <a:ahLst/>
              <a:cxnLst/>
              <a:rect l="l" t="t" r="r" b="b"/>
              <a:pathLst>
                <a:path w="2637790" h="71754" extrusionOk="0">
                  <a:moveTo>
                    <a:pt x="2565988" y="0"/>
                  </a:moveTo>
                  <a:lnTo>
                    <a:pt x="2637266" y="0"/>
                  </a:lnTo>
                </a:path>
                <a:path w="2637790" h="71754" extrusionOk="0">
                  <a:moveTo>
                    <a:pt x="0" y="71277"/>
                  </a:moveTo>
                  <a:lnTo>
                    <a:pt x="71277"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4" name="Google Shape;204;p21"/>
            <p:cNvSpPr/>
            <p:nvPr/>
          </p:nvSpPr>
          <p:spPr>
            <a:xfrm>
              <a:off x="12179814" y="7721011"/>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5" name="Google Shape;205;p21"/>
            <p:cNvSpPr/>
            <p:nvPr/>
          </p:nvSpPr>
          <p:spPr>
            <a:xfrm>
              <a:off x="12464924" y="7756650"/>
              <a:ext cx="1782445" cy="0"/>
            </a:xfrm>
            <a:custGeom>
              <a:avLst/>
              <a:gdLst/>
              <a:ahLst/>
              <a:cxnLst/>
              <a:rect l="l" t="t" r="r" b="b"/>
              <a:pathLst>
                <a:path w="1782444" h="120000" extrusionOk="0">
                  <a:moveTo>
                    <a:pt x="0" y="0"/>
                  </a:moveTo>
                  <a:lnTo>
                    <a:pt x="71277" y="0"/>
                  </a:lnTo>
                </a:path>
                <a:path w="1782444" h="120000" extrusionOk="0">
                  <a:moveTo>
                    <a:pt x="142554" y="0"/>
                  </a:moveTo>
                  <a:lnTo>
                    <a:pt x="213832" y="0"/>
                  </a:lnTo>
                </a:path>
                <a:path w="1782444" h="120000" extrusionOk="0">
                  <a:moveTo>
                    <a:pt x="427664" y="0"/>
                  </a:moveTo>
                  <a:lnTo>
                    <a:pt x="570219" y="0"/>
                  </a:lnTo>
                </a:path>
                <a:path w="1782444" h="120000" extrusionOk="0">
                  <a:moveTo>
                    <a:pt x="641497" y="0"/>
                  </a:moveTo>
                  <a:lnTo>
                    <a:pt x="855329" y="0"/>
                  </a:lnTo>
                </a:path>
                <a:path w="1782444" h="120000" extrusionOk="0">
                  <a:moveTo>
                    <a:pt x="1140439" y="0"/>
                  </a:moveTo>
                  <a:lnTo>
                    <a:pt x="1568104" y="0"/>
                  </a:lnTo>
                </a:path>
                <a:path w="1782444" h="120000" extrusionOk="0">
                  <a:moveTo>
                    <a:pt x="1710659" y="0"/>
                  </a:moveTo>
                  <a:lnTo>
                    <a:pt x="1781936" y="0"/>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6" name="Google Shape;206;p21"/>
            <p:cNvSpPr/>
            <p:nvPr/>
          </p:nvSpPr>
          <p:spPr>
            <a:xfrm>
              <a:off x="14318138" y="7721011"/>
              <a:ext cx="213995" cy="71755"/>
            </a:xfrm>
            <a:custGeom>
              <a:avLst/>
              <a:gdLst/>
              <a:ahLst/>
              <a:cxnLst/>
              <a:rect l="l" t="t" r="r" b="b"/>
              <a:pathLst>
                <a:path w="213994"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7" name="Google Shape;207;p21"/>
            <p:cNvSpPr/>
            <p:nvPr/>
          </p:nvSpPr>
          <p:spPr>
            <a:xfrm>
              <a:off x="12037259" y="7756650"/>
              <a:ext cx="2637790" cy="71755"/>
            </a:xfrm>
            <a:custGeom>
              <a:avLst/>
              <a:gdLst/>
              <a:ahLst/>
              <a:cxnLst/>
              <a:rect l="l" t="t" r="r" b="b"/>
              <a:pathLst>
                <a:path w="2637790" h="71754" extrusionOk="0">
                  <a:moveTo>
                    <a:pt x="2565988" y="0"/>
                  </a:moveTo>
                  <a:lnTo>
                    <a:pt x="2637266" y="0"/>
                  </a:lnTo>
                </a:path>
                <a:path w="2637790" h="71754" extrusionOk="0">
                  <a:moveTo>
                    <a:pt x="0" y="71277"/>
                  </a:moveTo>
                  <a:lnTo>
                    <a:pt x="71277"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8" name="Google Shape;208;p21"/>
            <p:cNvSpPr/>
            <p:nvPr/>
          </p:nvSpPr>
          <p:spPr>
            <a:xfrm>
              <a:off x="12179814" y="7792288"/>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09" name="Google Shape;209;p21"/>
            <p:cNvSpPr/>
            <p:nvPr/>
          </p:nvSpPr>
          <p:spPr>
            <a:xfrm>
              <a:off x="12464924" y="7827927"/>
              <a:ext cx="1782445" cy="0"/>
            </a:xfrm>
            <a:custGeom>
              <a:avLst/>
              <a:gdLst/>
              <a:ahLst/>
              <a:cxnLst/>
              <a:rect l="l" t="t" r="r" b="b"/>
              <a:pathLst>
                <a:path w="1782444" h="120000" extrusionOk="0">
                  <a:moveTo>
                    <a:pt x="0" y="0"/>
                  </a:moveTo>
                  <a:lnTo>
                    <a:pt x="71277" y="0"/>
                  </a:lnTo>
                </a:path>
                <a:path w="1782444" h="120000" extrusionOk="0">
                  <a:moveTo>
                    <a:pt x="142554" y="0"/>
                  </a:moveTo>
                  <a:lnTo>
                    <a:pt x="213832" y="0"/>
                  </a:lnTo>
                </a:path>
                <a:path w="1782444" h="120000" extrusionOk="0">
                  <a:moveTo>
                    <a:pt x="285109" y="0"/>
                  </a:moveTo>
                  <a:lnTo>
                    <a:pt x="427664" y="0"/>
                  </a:lnTo>
                </a:path>
                <a:path w="1782444" h="120000" extrusionOk="0">
                  <a:moveTo>
                    <a:pt x="498942" y="0"/>
                  </a:moveTo>
                  <a:lnTo>
                    <a:pt x="570219" y="0"/>
                  </a:lnTo>
                </a:path>
                <a:path w="1782444" h="120000" extrusionOk="0">
                  <a:moveTo>
                    <a:pt x="641497" y="0"/>
                  </a:moveTo>
                  <a:lnTo>
                    <a:pt x="1140439" y="0"/>
                  </a:lnTo>
                </a:path>
                <a:path w="1782444" h="120000" extrusionOk="0">
                  <a:moveTo>
                    <a:pt x="1211716" y="0"/>
                  </a:moveTo>
                  <a:lnTo>
                    <a:pt x="1282994" y="0"/>
                  </a:lnTo>
                </a:path>
                <a:path w="1782444" h="120000" extrusionOk="0">
                  <a:moveTo>
                    <a:pt x="1354271" y="0"/>
                  </a:moveTo>
                  <a:lnTo>
                    <a:pt x="1496826" y="0"/>
                  </a:lnTo>
                </a:path>
                <a:path w="1782444" h="120000" extrusionOk="0">
                  <a:moveTo>
                    <a:pt x="1568104" y="0"/>
                  </a:moveTo>
                  <a:lnTo>
                    <a:pt x="1639381" y="0"/>
                  </a:lnTo>
                </a:path>
                <a:path w="1782444" h="120000" extrusionOk="0">
                  <a:moveTo>
                    <a:pt x="1710659" y="0"/>
                  </a:moveTo>
                  <a:lnTo>
                    <a:pt x="1781936" y="0"/>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0" name="Google Shape;210;p21"/>
            <p:cNvSpPr/>
            <p:nvPr/>
          </p:nvSpPr>
          <p:spPr>
            <a:xfrm>
              <a:off x="14318138" y="7792288"/>
              <a:ext cx="213995" cy="71755"/>
            </a:xfrm>
            <a:custGeom>
              <a:avLst/>
              <a:gdLst/>
              <a:ahLst/>
              <a:cxnLst/>
              <a:rect l="l" t="t" r="r" b="b"/>
              <a:pathLst>
                <a:path w="213994"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1" name="Google Shape;211;p21"/>
            <p:cNvSpPr/>
            <p:nvPr/>
          </p:nvSpPr>
          <p:spPr>
            <a:xfrm>
              <a:off x="12037259" y="7827927"/>
              <a:ext cx="2637790" cy="570230"/>
            </a:xfrm>
            <a:custGeom>
              <a:avLst/>
              <a:gdLst/>
              <a:ahLst/>
              <a:cxnLst/>
              <a:rect l="l" t="t" r="r" b="b"/>
              <a:pathLst>
                <a:path w="2637790" h="570229" extrusionOk="0">
                  <a:moveTo>
                    <a:pt x="2565988" y="0"/>
                  </a:moveTo>
                  <a:lnTo>
                    <a:pt x="2637266" y="0"/>
                  </a:lnTo>
                </a:path>
                <a:path w="2637790" h="570229" extrusionOk="0">
                  <a:moveTo>
                    <a:pt x="0" y="71277"/>
                  </a:moveTo>
                  <a:lnTo>
                    <a:pt x="71277" y="71277"/>
                  </a:lnTo>
                </a:path>
                <a:path w="2637790" h="570229" extrusionOk="0">
                  <a:moveTo>
                    <a:pt x="427664" y="71277"/>
                  </a:moveTo>
                  <a:lnTo>
                    <a:pt x="498942" y="71277"/>
                  </a:lnTo>
                </a:path>
                <a:path w="2637790" h="570229" extrusionOk="0">
                  <a:moveTo>
                    <a:pt x="570219" y="71277"/>
                  </a:moveTo>
                  <a:lnTo>
                    <a:pt x="712774" y="71277"/>
                  </a:lnTo>
                </a:path>
                <a:path w="2637790" h="570229" extrusionOk="0">
                  <a:moveTo>
                    <a:pt x="784052" y="71277"/>
                  </a:moveTo>
                  <a:lnTo>
                    <a:pt x="855329" y="71277"/>
                  </a:lnTo>
                </a:path>
                <a:path w="2637790" h="570229" extrusionOk="0">
                  <a:moveTo>
                    <a:pt x="997884" y="71277"/>
                  </a:moveTo>
                  <a:lnTo>
                    <a:pt x="1069161" y="71277"/>
                  </a:lnTo>
                </a:path>
                <a:path w="2637790" h="570229" extrusionOk="0">
                  <a:moveTo>
                    <a:pt x="1140439" y="71277"/>
                  </a:moveTo>
                  <a:lnTo>
                    <a:pt x="1282994" y="71277"/>
                  </a:lnTo>
                </a:path>
                <a:path w="2637790" h="570229" extrusionOk="0">
                  <a:moveTo>
                    <a:pt x="1425549" y="71277"/>
                  </a:moveTo>
                  <a:lnTo>
                    <a:pt x="1568104" y="71277"/>
                  </a:lnTo>
                </a:path>
                <a:path w="2637790" h="570229" extrusionOk="0">
                  <a:moveTo>
                    <a:pt x="1710659" y="71277"/>
                  </a:moveTo>
                  <a:lnTo>
                    <a:pt x="1781936" y="71277"/>
                  </a:lnTo>
                </a:path>
                <a:path w="2637790" h="570229" extrusionOk="0">
                  <a:moveTo>
                    <a:pt x="1924491" y="71277"/>
                  </a:moveTo>
                  <a:lnTo>
                    <a:pt x="1995768" y="71277"/>
                  </a:lnTo>
                </a:path>
                <a:path w="2637790" h="570229" extrusionOk="0">
                  <a:moveTo>
                    <a:pt x="2138323" y="71277"/>
                  </a:moveTo>
                  <a:lnTo>
                    <a:pt x="2209601" y="71277"/>
                  </a:lnTo>
                </a:path>
                <a:path w="2637790" h="570229" extrusionOk="0">
                  <a:moveTo>
                    <a:pt x="2565988" y="71277"/>
                  </a:moveTo>
                  <a:lnTo>
                    <a:pt x="2637266" y="71277"/>
                  </a:lnTo>
                </a:path>
                <a:path w="2637790" h="570229" extrusionOk="0">
                  <a:moveTo>
                    <a:pt x="0" y="142554"/>
                  </a:moveTo>
                  <a:lnTo>
                    <a:pt x="498942" y="142554"/>
                  </a:lnTo>
                </a:path>
                <a:path w="2637790" h="570229" extrusionOk="0">
                  <a:moveTo>
                    <a:pt x="570219" y="142554"/>
                  </a:moveTo>
                  <a:lnTo>
                    <a:pt x="641497" y="142554"/>
                  </a:lnTo>
                </a:path>
                <a:path w="2637790" h="570229" extrusionOk="0">
                  <a:moveTo>
                    <a:pt x="712774" y="142554"/>
                  </a:moveTo>
                  <a:lnTo>
                    <a:pt x="784052" y="142554"/>
                  </a:lnTo>
                </a:path>
                <a:path w="2637790" h="570229" extrusionOk="0">
                  <a:moveTo>
                    <a:pt x="855329" y="142554"/>
                  </a:moveTo>
                  <a:lnTo>
                    <a:pt x="926607" y="142554"/>
                  </a:lnTo>
                </a:path>
                <a:path w="2637790" h="570229" extrusionOk="0">
                  <a:moveTo>
                    <a:pt x="997884" y="142554"/>
                  </a:moveTo>
                  <a:lnTo>
                    <a:pt x="1069161" y="142554"/>
                  </a:lnTo>
                </a:path>
                <a:path w="2637790" h="570229" extrusionOk="0">
                  <a:moveTo>
                    <a:pt x="1140439" y="142554"/>
                  </a:moveTo>
                  <a:lnTo>
                    <a:pt x="1211716" y="142554"/>
                  </a:lnTo>
                </a:path>
                <a:path w="2637790" h="570229" extrusionOk="0">
                  <a:moveTo>
                    <a:pt x="1282994" y="142554"/>
                  </a:moveTo>
                  <a:lnTo>
                    <a:pt x="1354271" y="142554"/>
                  </a:lnTo>
                </a:path>
                <a:path w="2637790" h="570229" extrusionOk="0">
                  <a:moveTo>
                    <a:pt x="1425549" y="142554"/>
                  </a:moveTo>
                  <a:lnTo>
                    <a:pt x="1496826" y="142554"/>
                  </a:lnTo>
                </a:path>
                <a:path w="2637790" h="570229" extrusionOk="0">
                  <a:moveTo>
                    <a:pt x="1568104" y="142554"/>
                  </a:moveTo>
                  <a:lnTo>
                    <a:pt x="1639381" y="142554"/>
                  </a:lnTo>
                </a:path>
                <a:path w="2637790" h="570229" extrusionOk="0">
                  <a:moveTo>
                    <a:pt x="1710659" y="142554"/>
                  </a:moveTo>
                  <a:lnTo>
                    <a:pt x="1781936" y="142554"/>
                  </a:lnTo>
                </a:path>
                <a:path w="2637790" h="570229" extrusionOk="0">
                  <a:moveTo>
                    <a:pt x="1853214" y="142554"/>
                  </a:moveTo>
                  <a:lnTo>
                    <a:pt x="1924491" y="142554"/>
                  </a:lnTo>
                </a:path>
                <a:path w="2637790" h="570229" extrusionOk="0">
                  <a:moveTo>
                    <a:pt x="1995768" y="142554"/>
                  </a:moveTo>
                  <a:lnTo>
                    <a:pt x="2067046" y="142554"/>
                  </a:lnTo>
                </a:path>
                <a:path w="2637790" h="570229" extrusionOk="0">
                  <a:moveTo>
                    <a:pt x="2138323" y="142554"/>
                  </a:moveTo>
                  <a:lnTo>
                    <a:pt x="2637266" y="142554"/>
                  </a:lnTo>
                </a:path>
                <a:path w="2637790" h="570229" extrusionOk="0">
                  <a:moveTo>
                    <a:pt x="570219" y="213832"/>
                  </a:moveTo>
                  <a:lnTo>
                    <a:pt x="641497" y="213832"/>
                  </a:lnTo>
                </a:path>
                <a:path w="2637790" h="570229" extrusionOk="0">
                  <a:moveTo>
                    <a:pt x="712774" y="213832"/>
                  </a:moveTo>
                  <a:lnTo>
                    <a:pt x="784052" y="213832"/>
                  </a:lnTo>
                </a:path>
                <a:path w="2637790" h="570229" extrusionOk="0">
                  <a:moveTo>
                    <a:pt x="855329" y="213832"/>
                  </a:moveTo>
                  <a:lnTo>
                    <a:pt x="997884" y="213832"/>
                  </a:lnTo>
                </a:path>
                <a:path w="2637790" h="570229" extrusionOk="0">
                  <a:moveTo>
                    <a:pt x="1069161" y="213832"/>
                  </a:moveTo>
                  <a:lnTo>
                    <a:pt x="1781936" y="213832"/>
                  </a:lnTo>
                </a:path>
                <a:path w="2637790" h="570229" extrusionOk="0">
                  <a:moveTo>
                    <a:pt x="1853214" y="213832"/>
                  </a:moveTo>
                  <a:lnTo>
                    <a:pt x="1995768" y="213832"/>
                  </a:lnTo>
                </a:path>
                <a:path w="2637790" h="570229" extrusionOk="0">
                  <a:moveTo>
                    <a:pt x="0" y="285109"/>
                  </a:moveTo>
                  <a:lnTo>
                    <a:pt x="71277" y="285109"/>
                  </a:lnTo>
                </a:path>
                <a:path w="2637790" h="570229" extrusionOk="0">
                  <a:moveTo>
                    <a:pt x="142554" y="285109"/>
                  </a:moveTo>
                  <a:lnTo>
                    <a:pt x="498942" y="285109"/>
                  </a:lnTo>
                </a:path>
                <a:path w="2637790" h="570229" extrusionOk="0">
                  <a:moveTo>
                    <a:pt x="784052" y="285109"/>
                  </a:moveTo>
                  <a:lnTo>
                    <a:pt x="997884" y="285109"/>
                  </a:lnTo>
                </a:path>
                <a:path w="2637790" h="570229" extrusionOk="0">
                  <a:moveTo>
                    <a:pt x="1140439" y="285109"/>
                  </a:moveTo>
                  <a:lnTo>
                    <a:pt x="1211716" y="285109"/>
                  </a:lnTo>
                </a:path>
                <a:path w="2637790" h="570229" extrusionOk="0">
                  <a:moveTo>
                    <a:pt x="1354271" y="285109"/>
                  </a:moveTo>
                  <a:lnTo>
                    <a:pt x="1425549" y="285109"/>
                  </a:lnTo>
                </a:path>
                <a:path w="2637790" h="570229" extrusionOk="0">
                  <a:moveTo>
                    <a:pt x="1496826" y="285109"/>
                  </a:moveTo>
                  <a:lnTo>
                    <a:pt x="1568104" y="285109"/>
                  </a:lnTo>
                </a:path>
                <a:path w="2637790" h="570229" extrusionOk="0">
                  <a:moveTo>
                    <a:pt x="1710659" y="285109"/>
                  </a:moveTo>
                  <a:lnTo>
                    <a:pt x="1924491" y="285109"/>
                  </a:lnTo>
                </a:path>
                <a:path w="2637790" h="570229" extrusionOk="0">
                  <a:moveTo>
                    <a:pt x="1995768" y="285109"/>
                  </a:moveTo>
                  <a:lnTo>
                    <a:pt x="2067046" y="285109"/>
                  </a:lnTo>
                </a:path>
                <a:path w="2637790" h="570229" extrusionOk="0">
                  <a:moveTo>
                    <a:pt x="2138323" y="285109"/>
                  </a:moveTo>
                  <a:lnTo>
                    <a:pt x="2494711" y="285109"/>
                  </a:lnTo>
                </a:path>
                <a:path w="2637790" h="570229" extrusionOk="0">
                  <a:moveTo>
                    <a:pt x="142554" y="356387"/>
                  </a:moveTo>
                  <a:lnTo>
                    <a:pt x="285109" y="356387"/>
                  </a:lnTo>
                </a:path>
                <a:path w="2637790" h="570229" extrusionOk="0">
                  <a:moveTo>
                    <a:pt x="641497" y="356387"/>
                  </a:moveTo>
                  <a:lnTo>
                    <a:pt x="784052" y="356387"/>
                  </a:lnTo>
                </a:path>
                <a:path w="2637790" h="570229" extrusionOk="0">
                  <a:moveTo>
                    <a:pt x="855329" y="356387"/>
                  </a:moveTo>
                  <a:lnTo>
                    <a:pt x="926607" y="356387"/>
                  </a:lnTo>
                </a:path>
                <a:path w="2637790" h="570229" extrusionOk="0">
                  <a:moveTo>
                    <a:pt x="997884" y="356387"/>
                  </a:moveTo>
                  <a:lnTo>
                    <a:pt x="1140439" y="356387"/>
                  </a:lnTo>
                </a:path>
                <a:path w="2637790" h="570229" extrusionOk="0">
                  <a:moveTo>
                    <a:pt x="1282994" y="356387"/>
                  </a:moveTo>
                  <a:lnTo>
                    <a:pt x="1354271" y="356387"/>
                  </a:lnTo>
                </a:path>
                <a:path w="2637790" h="570229" extrusionOk="0">
                  <a:moveTo>
                    <a:pt x="1425549" y="356387"/>
                  </a:moveTo>
                  <a:lnTo>
                    <a:pt x="1496826" y="356387"/>
                  </a:lnTo>
                </a:path>
                <a:path w="2637790" h="570229" extrusionOk="0">
                  <a:moveTo>
                    <a:pt x="1568104" y="356387"/>
                  </a:moveTo>
                  <a:lnTo>
                    <a:pt x="1639381" y="356387"/>
                  </a:lnTo>
                </a:path>
                <a:path w="2637790" h="570229" extrusionOk="0">
                  <a:moveTo>
                    <a:pt x="1710659" y="356387"/>
                  </a:moveTo>
                  <a:lnTo>
                    <a:pt x="1781936" y="356387"/>
                  </a:lnTo>
                </a:path>
                <a:path w="2637790" h="570229" extrusionOk="0">
                  <a:moveTo>
                    <a:pt x="1853214" y="356387"/>
                  </a:moveTo>
                  <a:lnTo>
                    <a:pt x="1924491" y="356387"/>
                  </a:lnTo>
                </a:path>
                <a:path w="2637790" h="570229" extrusionOk="0">
                  <a:moveTo>
                    <a:pt x="1995768" y="356387"/>
                  </a:moveTo>
                  <a:lnTo>
                    <a:pt x="2067046" y="356387"/>
                  </a:lnTo>
                </a:path>
                <a:path w="2637790" h="570229" extrusionOk="0">
                  <a:moveTo>
                    <a:pt x="2209601" y="356387"/>
                  </a:moveTo>
                  <a:lnTo>
                    <a:pt x="2280878" y="356387"/>
                  </a:lnTo>
                </a:path>
                <a:path w="2637790" h="570229" extrusionOk="0">
                  <a:moveTo>
                    <a:pt x="2352156" y="356387"/>
                  </a:moveTo>
                  <a:lnTo>
                    <a:pt x="2565988" y="356387"/>
                  </a:lnTo>
                </a:path>
                <a:path w="2637790" h="570229" extrusionOk="0">
                  <a:moveTo>
                    <a:pt x="0" y="427664"/>
                  </a:moveTo>
                  <a:lnTo>
                    <a:pt x="142554" y="427664"/>
                  </a:lnTo>
                </a:path>
                <a:path w="2637790" h="570229" extrusionOk="0">
                  <a:moveTo>
                    <a:pt x="213832" y="427664"/>
                  </a:moveTo>
                  <a:lnTo>
                    <a:pt x="285109" y="427664"/>
                  </a:lnTo>
                </a:path>
                <a:path w="2637790" h="570229" extrusionOk="0">
                  <a:moveTo>
                    <a:pt x="356387" y="427664"/>
                  </a:moveTo>
                  <a:lnTo>
                    <a:pt x="570219" y="427664"/>
                  </a:lnTo>
                </a:path>
                <a:path w="2637790" h="570229" extrusionOk="0">
                  <a:moveTo>
                    <a:pt x="712774" y="427664"/>
                  </a:moveTo>
                  <a:lnTo>
                    <a:pt x="997884" y="427664"/>
                  </a:lnTo>
                </a:path>
                <a:path w="2637790" h="570229" extrusionOk="0">
                  <a:moveTo>
                    <a:pt x="1069161" y="427664"/>
                  </a:moveTo>
                  <a:lnTo>
                    <a:pt x="1211716" y="427664"/>
                  </a:lnTo>
                </a:path>
                <a:path w="2637790" h="570229" extrusionOk="0">
                  <a:moveTo>
                    <a:pt x="1354271" y="427664"/>
                  </a:moveTo>
                  <a:lnTo>
                    <a:pt x="1425549" y="427664"/>
                  </a:lnTo>
                </a:path>
                <a:path w="2637790" h="570229" extrusionOk="0">
                  <a:moveTo>
                    <a:pt x="1568104" y="427664"/>
                  </a:moveTo>
                  <a:lnTo>
                    <a:pt x="1639381" y="427664"/>
                  </a:lnTo>
                </a:path>
                <a:path w="2637790" h="570229" extrusionOk="0">
                  <a:moveTo>
                    <a:pt x="1781936" y="427664"/>
                  </a:moveTo>
                  <a:lnTo>
                    <a:pt x="1853214" y="427664"/>
                  </a:lnTo>
                </a:path>
                <a:path w="2637790" h="570229" extrusionOk="0">
                  <a:moveTo>
                    <a:pt x="1924491" y="427664"/>
                  </a:moveTo>
                  <a:lnTo>
                    <a:pt x="2280878" y="427664"/>
                  </a:lnTo>
                </a:path>
                <a:path w="2637790" h="570229" extrusionOk="0">
                  <a:moveTo>
                    <a:pt x="2494711" y="427664"/>
                  </a:moveTo>
                  <a:lnTo>
                    <a:pt x="2637266" y="427664"/>
                  </a:lnTo>
                </a:path>
                <a:path w="2637790" h="570229" extrusionOk="0">
                  <a:moveTo>
                    <a:pt x="142554" y="498942"/>
                  </a:moveTo>
                  <a:lnTo>
                    <a:pt x="356387" y="498942"/>
                  </a:lnTo>
                </a:path>
                <a:path w="2637790" h="570229" extrusionOk="0">
                  <a:moveTo>
                    <a:pt x="498942" y="498942"/>
                  </a:moveTo>
                  <a:lnTo>
                    <a:pt x="570219" y="498942"/>
                  </a:lnTo>
                </a:path>
                <a:path w="2637790" h="570229" extrusionOk="0">
                  <a:moveTo>
                    <a:pt x="641497" y="498942"/>
                  </a:moveTo>
                  <a:lnTo>
                    <a:pt x="997884" y="498942"/>
                  </a:lnTo>
                </a:path>
                <a:path w="2637790" h="570229" extrusionOk="0">
                  <a:moveTo>
                    <a:pt x="1069161" y="498942"/>
                  </a:moveTo>
                  <a:lnTo>
                    <a:pt x="1140439" y="498942"/>
                  </a:lnTo>
                </a:path>
                <a:path w="2637790" h="570229" extrusionOk="0">
                  <a:moveTo>
                    <a:pt x="1354271" y="498942"/>
                  </a:moveTo>
                  <a:lnTo>
                    <a:pt x="1568104" y="498942"/>
                  </a:lnTo>
                </a:path>
                <a:path w="2637790" h="570229" extrusionOk="0">
                  <a:moveTo>
                    <a:pt x="1639381" y="498942"/>
                  </a:moveTo>
                  <a:lnTo>
                    <a:pt x="1710659" y="498942"/>
                  </a:lnTo>
                </a:path>
                <a:path w="2637790" h="570229" extrusionOk="0">
                  <a:moveTo>
                    <a:pt x="1853214" y="498942"/>
                  </a:moveTo>
                  <a:lnTo>
                    <a:pt x="1924491" y="498942"/>
                  </a:lnTo>
                </a:path>
                <a:path w="2637790" h="570229" extrusionOk="0">
                  <a:moveTo>
                    <a:pt x="1995768" y="498942"/>
                  </a:moveTo>
                  <a:lnTo>
                    <a:pt x="2138323" y="498942"/>
                  </a:lnTo>
                </a:path>
                <a:path w="2637790" h="570229" extrusionOk="0">
                  <a:moveTo>
                    <a:pt x="2209601" y="498942"/>
                  </a:moveTo>
                  <a:lnTo>
                    <a:pt x="2352156" y="498942"/>
                  </a:lnTo>
                </a:path>
                <a:path w="2637790" h="570229" extrusionOk="0">
                  <a:moveTo>
                    <a:pt x="2565988" y="498942"/>
                  </a:moveTo>
                  <a:lnTo>
                    <a:pt x="2637266" y="498942"/>
                  </a:lnTo>
                </a:path>
                <a:path w="2637790" h="570229" extrusionOk="0">
                  <a:moveTo>
                    <a:pt x="285109" y="570219"/>
                  </a:moveTo>
                  <a:lnTo>
                    <a:pt x="356387" y="570219"/>
                  </a:lnTo>
                </a:path>
                <a:path w="2637790" h="570229" extrusionOk="0">
                  <a:moveTo>
                    <a:pt x="427664" y="570219"/>
                  </a:moveTo>
                  <a:lnTo>
                    <a:pt x="498942" y="570219"/>
                  </a:lnTo>
                </a:path>
                <a:path w="2637790" h="570229" extrusionOk="0">
                  <a:moveTo>
                    <a:pt x="641497" y="570219"/>
                  </a:moveTo>
                  <a:lnTo>
                    <a:pt x="926607" y="570219"/>
                  </a:lnTo>
                </a:path>
                <a:path w="2637790" h="570229" extrusionOk="0">
                  <a:moveTo>
                    <a:pt x="1069161" y="570219"/>
                  </a:moveTo>
                  <a:lnTo>
                    <a:pt x="1282994" y="570219"/>
                  </a:lnTo>
                </a:path>
                <a:path w="2637790" h="570229" extrusionOk="0">
                  <a:moveTo>
                    <a:pt x="1354271" y="570219"/>
                  </a:moveTo>
                  <a:lnTo>
                    <a:pt x="1425549" y="570219"/>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2" name="Google Shape;212;p21"/>
            <p:cNvSpPr/>
            <p:nvPr/>
          </p:nvSpPr>
          <p:spPr>
            <a:xfrm>
              <a:off x="13605364" y="8362508"/>
              <a:ext cx="142875" cy="71755"/>
            </a:xfrm>
            <a:custGeom>
              <a:avLst/>
              <a:gdLst/>
              <a:ahLst/>
              <a:cxnLst/>
              <a:rect l="l" t="t" r="r" b="b"/>
              <a:pathLst>
                <a:path w="142875" h="71754" extrusionOk="0">
                  <a:moveTo>
                    <a:pt x="0" y="0"/>
                  </a:moveTo>
                  <a:lnTo>
                    <a:pt x="142554" y="0"/>
                  </a:lnTo>
                  <a:lnTo>
                    <a:pt x="142554"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3" name="Google Shape;213;p21"/>
            <p:cNvSpPr/>
            <p:nvPr/>
          </p:nvSpPr>
          <p:spPr>
            <a:xfrm>
              <a:off x="12037259" y="8398147"/>
              <a:ext cx="2637790" cy="71755"/>
            </a:xfrm>
            <a:custGeom>
              <a:avLst/>
              <a:gdLst/>
              <a:ahLst/>
              <a:cxnLst/>
              <a:rect l="l" t="t" r="r" b="b"/>
              <a:pathLst>
                <a:path w="2637790" h="71754" extrusionOk="0">
                  <a:moveTo>
                    <a:pt x="1781936" y="0"/>
                  </a:moveTo>
                  <a:lnTo>
                    <a:pt x="1924491" y="0"/>
                  </a:lnTo>
                </a:path>
                <a:path w="2637790" h="71754" extrusionOk="0">
                  <a:moveTo>
                    <a:pt x="1995768" y="0"/>
                  </a:moveTo>
                  <a:lnTo>
                    <a:pt x="2352156" y="0"/>
                  </a:lnTo>
                </a:path>
                <a:path w="2637790" h="71754" extrusionOk="0">
                  <a:moveTo>
                    <a:pt x="2423433" y="0"/>
                  </a:moveTo>
                  <a:lnTo>
                    <a:pt x="2637266" y="0"/>
                  </a:lnTo>
                </a:path>
                <a:path w="2637790" h="71754" extrusionOk="0">
                  <a:moveTo>
                    <a:pt x="0" y="71277"/>
                  </a:moveTo>
                  <a:lnTo>
                    <a:pt x="71277" y="71277"/>
                  </a:lnTo>
                </a:path>
                <a:path w="2637790" h="71754" extrusionOk="0">
                  <a:moveTo>
                    <a:pt x="213832" y="71277"/>
                  </a:moveTo>
                  <a:lnTo>
                    <a:pt x="356387" y="71277"/>
                  </a:lnTo>
                </a:path>
                <a:path w="2637790" h="71754" extrusionOk="0">
                  <a:moveTo>
                    <a:pt x="570219" y="71277"/>
                  </a:moveTo>
                  <a:lnTo>
                    <a:pt x="784052" y="71277"/>
                  </a:lnTo>
                </a:path>
                <a:path w="2637790" h="71754" extrusionOk="0">
                  <a:moveTo>
                    <a:pt x="1140439" y="71277"/>
                  </a:moveTo>
                  <a:lnTo>
                    <a:pt x="1211716" y="71277"/>
                  </a:lnTo>
                </a:path>
                <a:path w="2637790" h="71754" extrusionOk="0">
                  <a:moveTo>
                    <a:pt x="1282994" y="71277"/>
                  </a:moveTo>
                  <a:lnTo>
                    <a:pt x="1425549"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4" name="Google Shape;214;p21"/>
            <p:cNvSpPr/>
            <p:nvPr/>
          </p:nvSpPr>
          <p:spPr>
            <a:xfrm>
              <a:off x="13605364" y="8433786"/>
              <a:ext cx="142875" cy="71755"/>
            </a:xfrm>
            <a:custGeom>
              <a:avLst/>
              <a:gdLst/>
              <a:ahLst/>
              <a:cxnLst/>
              <a:rect l="l" t="t" r="r" b="b"/>
              <a:pathLst>
                <a:path w="142875" h="71754" extrusionOk="0">
                  <a:moveTo>
                    <a:pt x="0" y="0"/>
                  </a:moveTo>
                  <a:lnTo>
                    <a:pt x="142554" y="0"/>
                  </a:lnTo>
                  <a:lnTo>
                    <a:pt x="142554"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5" name="Google Shape;215;p21"/>
            <p:cNvSpPr/>
            <p:nvPr/>
          </p:nvSpPr>
          <p:spPr>
            <a:xfrm>
              <a:off x="12037259" y="8469424"/>
              <a:ext cx="2637790" cy="641985"/>
            </a:xfrm>
            <a:custGeom>
              <a:avLst/>
              <a:gdLst/>
              <a:ahLst/>
              <a:cxnLst/>
              <a:rect l="l" t="t" r="r" b="b"/>
              <a:pathLst>
                <a:path w="2637790" h="641984" extrusionOk="0">
                  <a:moveTo>
                    <a:pt x="1853214" y="0"/>
                  </a:moveTo>
                  <a:lnTo>
                    <a:pt x="1924491" y="0"/>
                  </a:lnTo>
                </a:path>
                <a:path w="2637790" h="641984" extrusionOk="0">
                  <a:moveTo>
                    <a:pt x="1995768" y="0"/>
                  </a:moveTo>
                  <a:lnTo>
                    <a:pt x="2138323" y="0"/>
                  </a:lnTo>
                </a:path>
                <a:path w="2637790" h="641984" extrusionOk="0">
                  <a:moveTo>
                    <a:pt x="2209601" y="0"/>
                  </a:moveTo>
                  <a:lnTo>
                    <a:pt x="2280878" y="0"/>
                  </a:lnTo>
                </a:path>
                <a:path w="2637790" h="641984" extrusionOk="0">
                  <a:moveTo>
                    <a:pt x="0" y="71277"/>
                  </a:moveTo>
                  <a:lnTo>
                    <a:pt x="498942" y="71277"/>
                  </a:lnTo>
                </a:path>
                <a:path w="2637790" h="641984" extrusionOk="0">
                  <a:moveTo>
                    <a:pt x="712774" y="71277"/>
                  </a:moveTo>
                  <a:lnTo>
                    <a:pt x="784052" y="71277"/>
                  </a:lnTo>
                </a:path>
                <a:path w="2637790" h="641984" extrusionOk="0">
                  <a:moveTo>
                    <a:pt x="926607" y="71277"/>
                  </a:moveTo>
                  <a:lnTo>
                    <a:pt x="1211716" y="71277"/>
                  </a:lnTo>
                </a:path>
                <a:path w="2637790" h="641984" extrusionOk="0">
                  <a:moveTo>
                    <a:pt x="1282994" y="71277"/>
                  </a:moveTo>
                  <a:lnTo>
                    <a:pt x="1354271" y="71277"/>
                  </a:lnTo>
                </a:path>
                <a:path w="2637790" h="641984" extrusionOk="0">
                  <a:moveTo>
                    <a:pt x="1425549" y="71277"/>
                  </a:moveTo>
                  <a:lnTo>
                    <a:pt x="1496826" y="71277"/>
                  </a:lnTo>
                </a:path>
                <a:path w="2637790" h="641984" extrusionOk="0">
                  <a:moveTo>
                    <a:pt x="1568104" y="71277"/>
                  </a:moveTo>
                  <a:lnTo>
                    <a:pt x="1639381" y="71277"/>
                  </a:lnTo>
                </a:path>
                <a:path w="2637790" h="641984" extrusionOk="0">
                  <a:moveTo>
                    <a:pt x="1924491" y="71277"/>
                  </a:moveTo>
                  <a:lnTo>
                    <a:pt x="2423433" y="71277"/>
                  </a:lnTo>
                </a:path>
                <a:path w="2637790" h="641984" extrusionOk="0">
                  <a:moveTo>
                    <a:pt x="2494711" y="71277"/>
                  </a:moveTo>
                  <a:lnTo>
                    <a:pt x="2637266" y="71277"/>
                  </a:lnTo>
                </a:path>
                <a:path w="2637790" h="641984" extrusionOk="0">
                  <a:moveTo>
                    <a:pt x="0" y="142554"/>
                  </a:moveTo>
                  <a:lnTo>
                    <a:pt x="142554" y="142554"/>
                  </a:lnTo>
                </a:path>
                <a:path w="2637790" h="641984" extrusionOk="0">
                  <a:moveTo>
                    <a:pt x="285109" y="142554"/>
                  </a:moveTo>
                  <a:lnTo>
                    <a:pt x="356387" y="142554"/>
                  </a:lnTo>
                </a:path>
                <a:path w="2637790" h="641984" extrusionOk="0">
                  <a:moveTo>
                    <a:pt x="498942" y="142554"/>
                  </a:moveTo>
                  <a:lnTo>
                    <a:pt x="784052" y="142554"/>
                  </a:lnTo>
                </a:path>
                <a:path w="2637790" h="641984" extrusionOk="0">
                  <a:moveTo>
                    <a:pt x="926607" y="142554"/>
                  </a:moveTo>
                  <a:lnTo>
                    <a:pt x="997884" y="142554"/>
                  </a:lnTo>
                </a:path>
                <a:path w="2637790" h="641984" extrusionOk="0">
                  <a:moveTo>
                    <a:pt x="1140439" y="142554"/>
                  </a:moveTo>
                  <a:lnTo>
                    <a:pt x="1211716" y="142554"/>
                  </a:lnTo>
                </a:path>
                <a:path w="2637790" h="641984" extrusionOk="0">
                  <a:moveTo>
                    <a:pt x="1354271" y="142554"/>
                  </a:moveTo>
                  <a:lnTo>
                    <a:pt x="1496826" y="142554"/>
                  </a:lnTo>
                </a:path>
                <a:path w="2637790" h="641984" extrusionOk="0">
                  <a:moveTo>
                    <a:pt x="1710659" y="142554"/>
                  </a:moveTo>
                  <a:lnTo>
                    <a:pt x="1781936" y="142554"/>
                  </a:lnTo>
                </a:path>
                <a:path w="2637790" h="641984" extrusionOk="0">
                  <a:moveTo>
                    <a:pt x="1924491" y="142554"/>
                  </a:moveTo>
                  <a:lnTo>
                    <a:pt x="2352156" y="142554"/>
                  </a:lnTo>
                </a:path>
                <a:path w="2637790" h="641984" extrusionOk="0">
                  <a:moveTo>
                    <a:pt x="2494711" y="142554"/>
                  </a:moveTo>
                  <a:lnTo>
                    <a:pt x="2565988" y="142554"/>
                  </a:lnTo>
                </a:path>
                <a:path w="2637790" h="641984" extrusionOk="0">
                  <a:moveTo>
                    <a:pt x="0" y="213832"/>
                  </a:moveTo>
                  <a:lnTo>
                    <a:pt x="71277" y="213832"/>
                  </a:lnTo>
                </a:path>
                <a:path w="2637790" h="641984" extrusionOk="0">
                  <a:moveTo>
                    <a:pt x="142554" y="213832"/>
                  </a:moveTo>
                  <a:lnTo>
                    <a:pt x="213832" y="213832"/>
                  </a:lnTo>
                </a:path>
                <a:path w="2637790" h="641984" extrusionOk="0">
                  <a:moveTo>
                    <a:pt x="356387" y="213832"/>
                  </a:moveTo>
                  <a:lnTo>
                    <a:pt x="570219" y="213832"/>
                  </a:lnTo>
                </a:path>
                <a:path w="2637790" h="641984" extrusionOk="0">
                  <a:moveTo>
                    <a:pt x="712774" y="213832"/>
                  </a:moveTo>
                  <a:lnTo>
                    <a:pt x="784052" y="213832"/>
                  </a:lnTo>
                </a:path>
                <a:path w="2637790" h="641984" extrusionOk="0">
                  <a:moveTo>
                    <a:pt x="855329" y="213832"/>
                  </a:moveTo>
                  <a:lnTo>
                    <a:pt x="926607" y="213832"/>
                  </a:lnTo>
                </a:path>
                <a:path w="2637790" h="641984" extrusionOk="0">
                  <a:moveTo>
                    <a:pt x="997884" y="213832"/>
                  </a:moveTo>
                  <a:lnTo>
                    <a:pt x="1069161" y="213832"/>
                  </a:lnTo>
                </a:path>
                <a:path w="2637790" h="641984" extrusionOk="0">
                  <a:moveTo>
                    <a:pt x="1282994" y="213832"/>
                  </a:moveTo>
                  <a:lnTo>
                    <a:pt x="1354271" y="213832"/>
                  </a:lnTo>
                </a:path>
                <a:path w="2637790" h="641984" extrusionOk="0">
                  <a:moveTo>
                    <a:pt x="1425549" y="213832"/>
                  </a:moveTo>
                  <a:lnTo>
                    <a:pt x="1639381" y="213832"/>
                  </a:lnTo>
                </a:path>
                <a:path w="2637790" h="641984" extrusionOk="0">
                  <a:moveTo>
                    <a:pt x="1781936" y="213832"/>
                  </a:moveTo>
                  <a:lnTo>
                    <a:pt x="2209601" y="213832"/>
                  </a:lnTo>
                </a:path>
                <a:path w="2637790" h="641984" extrusionOk="0">
                  <a:moveTo>
                    <a:pt x="2280878" y="213832"/>
                  </a:moveTo>
                  <a:lnTo>
                    <a:pt x="2352156" y="213832"/>
                  </a:lnTo>
                </a:path>
                <a:path w="2637790" h="641984" extrusionOk="0">
                  <a:moveTo>
                    <a:pt x="2423433" y="213832"/>
                  </a:moveTo>
                  <a:lnTo>
                    <a:pt x="2637266" y="213832"/>
                  </a:lnTo>
                </a:path>
                <a:path w="2637790" h="641984" extrusionOk="0">
                  <a:moveTo>
                    <a:pt x="0" y="285109"/>
                  </a:moveTo>
                  <a:lnTo>
                    <a:pt x="71277" y="285109"/>
                  </a:lnTo>
                </a:path>
                <a:path w="2637790" h="641984" extrusionOk="0">
                  <a:moveTo>
                    <a:pt x="142554" y="285109"/>
                  </a:moveTo>
                  <a:lnTo>
                    <a:pt x="285109" y="285109"/>
                  </a:lnTo>
                </a:path>
                <a:path w="2637790" h="641984" extrusionOk="0">
                  <a:moveTo>
                    <a:pt x="356387" y="285109"/>
                  </a:moveTo>
                  <a:lnTo>
                    <a:pt x="427664" y="285109"/>
                  </a:lnTo>
                </a:path>
                <a:path w="2637790" h="641984" extrusionOk="0">
                  <a:moveTo>
                    <a:pt x="570219" y="285109"/>
                  </a:moveTo>
                  <a:lnTo>
                    <a:pt x="641497" y="285109"/>
                  </a:lnTo>
                </a:path>
                <a:path w="2637790" h="641984" extrusionOk="0">
                  <a:moveTo>
                    <a:pt x="712774" y="285109"/>
                  </a:moveTo>
                  <a:lnTo>
                    <a:pt x="784052" y="285109"/>
                  </a:lnTo>
                </a:path>
                <a:path w="2637790" h="641984" extrusionOk="0">
                  <a:moveTo>
                    <a:pt x="855329" y="285109"/>
                  </a:moveTo>
                  <a:lnTo>
                    <a:pt x="926607" y="285109"/>
                  </a:lnTo>
                </a:path>
                <a:path w="2637790" h="641984" extrusionOk="0">
                  <a:moveTo>
                    <a:pt x="1069161" y="285109"/>
                  </a:moveTo>
                  <a:lnTo>
                    <a:pt x="1282994" y="285109"/>
                  </a:lnTo>
                </a:path>
                <a:path w="2637790" h="641984" extrusionOk="0">
                  <a:moveTo>
                    <a:pt x="1496826" y="285109"/>
                  </a:moveTo>
                  <a:lnTo>
                    <a:pt x="1568104" y="285109"/>
                  </a:lnTo>
                </a:path>
                <a:path w="2637790" h="641984" extrusionOk="0">
                  <a:moveTo>
                    <a:pt x="1639381" y="285109"/>
                  </a:moveTo>
                  <a:lnTo>
                    <a:pt x="1781936" y="285109"/>
                  </a:lnTo>
                </a:path>
                <a:path w="2637790" h="641984" extrusionOk="0">
                  <a:moveTo>
                    <a:pt x="1924491" y="285109"/>
                  </a:moveTo>
                  <a:lnTo>
                    <a:pt x="2067046" y="285109"/>
                  </a:lnTo>
                </a:path>
                <a:path w="2637790" h="641984" extrusionOk="0">
                  <a:moveTo>
                    <a:pt x="2209601" y="285109"/>
                  </a:moveTo>
                  <a:lnTo>
                    <a:pt x="2280878" y="285109"/>
                  </a:lnTo>
                </a:path>
                <a:path w="2637790" h="641984" extrusionOk="0">
                  <a:moveTo>
                    <a:pt x="2352156" y="285109"/>
                  </a:moveTo>
                  <a:lnTo>
                    <a:pt x="2423433" y="285109"/>
                  </a:lnTo>
                </a:path>
                <a:path w="2637790" h="641984" extrusionOk="0">
                  <a:moveTo>
                    <a:pt x="2494711" y="285109"/>
                  </a:moveTo>
                  <a:lnTo>
                    <a:pt x="2565988" y="285109"/>
                  </a:lnTo>
                </a:path>
                <a:path w="2637790" h="641984" extrusionOk="0">
                  <a:moveTo>
                    <a:pt x="0" y="356387"/>
                  </a:moveTo>
                  <a:lnTo>
                    <a:pt x="71277" y="356387"/>
                  </a:lnTo>
                </a:path>
                <a:path w="2637790" h="641984" extrusionOk="0">
                  <a:moveTo>
                    <a:pt x="213832" y="356387"/>
                  </a:moveTo>
                  <a:lnTo>
                    <a:pt x="285109" y="356387"/>
                  </a:lnTo>
                </a:path>
                <a:path w="2637790" h="641984" extrusionOk="0">
                  <a:moveTo>
                    <a:pt x="356387" y="356387"/>
                  </a:moveTo>
                  <a:lnTo>
                    <a:pt x="498942" y="356387"/>
                  </a:lnTo>
                </a:path>
                <a:path w="2637790" h="641984" extrusionOk="0">
                  <a:moveTo>
                    <a:pt x="570219" y="356387"/>
                  </a:moveTo>
                  <a:lnTo>
                    <a:pt x="641497" y="356387"/>
                  </a:lnTo>
                </a:path>
                <a:path w="2637790" h="641984" extrusionOk="0">
                  <a:moveTo>
                    <a:pt x="712774" y="356387"/>
                  </a:moveTo>
                  <a:lnTo>
                    <a:pt x="784052" y="356387"/>
                  </a:lnTo>
                </a:path>
                <a:path w="2637790" h="641984" extrusionOk="0">
                  <a:moveTo>
                    <a:pt x="855329" y="356387"/>
                  </a:moveTo>
                  <a:lnTo>
                    <a:pt x="1069161" y="356387"/>
                  </a:lnTo>
                </a:path>
                <a:path w="2637790" h="641984" extrusionOk="0">
                  <a:moveTo>
                    <a:pt x="1211716" y="356387"/>
                  </a:moveTo>
                  <a:lnTo>
                    <a:pt x="1282994" y="356387"/>
                  </a:lnTo>
                </a:path>
                <a:path w="2637790" h="641984" extrusionOk="0">
                  <a:moveTo>
                    <a:pt x="1425549" y="356387"/>
                  </a:moveTo>
                  <a:lnTo>
                    <a:pt x="1639381" y="356387"/>
                  </a:lnTo>
                </a:path>
                <a:path w="2637790" h="641984" extrusionOk="0">
                  <a:moveTo>
                    <a:pt x="1710659" y="356387"/>
                  </a:moveTo>
                  <a:lnTo>
                    <a:pt x="1781936" y="356387"/>
                  </a:lnTo>
                </a:path>
                <a:path w="2637790" h="641984" extrusionOk="0">
                  <a:moveTo>
                    <a:pt x="1853214" y="356387"/>
                  </a:moveTo>
                  <a:lnTo>
                    <a:pt x="1995768" y="356387"/>
                  </a:lnTo>
                </a:path>
                <a:path w="2637790" h="641984" extrusionOk="0">
                  <a:moveTo>
                    <a:pt x="2067046" y="356387"/>
                  </a:moveTo>
                  <a:lnTo>
                    <a:pt x="2352156" y="356387"/>
                  </a:lnTo>
                </a:path>
                <a:path w="2637790" h="641984" extrusionOk="0">
                  <a:moveTo>
                    <a:pt x="2423433" y="356387"/>
                  </a:moveTo>
                  <a:lnTo>
                    <a:pt x="2637266" y="356387"/>
                  </a:lnTo>
                </a:path>
                <a:path w="2637790" h="641984" extrusionOk="0">
                  <a:moveTo>
                    <a:pt x="0" y="427664"/>
                  </a:moveTo>
                  <a:lnTo>
                    <a:pt x="71277" y="427664"/>
                  </a:lnTo>
                </a:path>
                <a:path w="2637790" h="641984" extrusionOk="0">
                  <a:moveTo>
                    <a:pt x="142554" y="427664"/>
                  </a:moveTo>
                  <a:lnTo>
                    <a:pt x="213832" y="427664"/>
                  </a:lnTo>
                </a:path>
                <a:path w="2637790" h="641984" extrusionOk="0">
                  <a:moveTo>
                    <a:pt x="356387" y="427664"/>
                  </a:moveTo>
                  <a:lnTo>
                    <a:pt x="427664" y="427664"/>
                  </a:lnTo>
                </a:path>
                <a:path w="2637790" h="641984" extrusionOk="0">
                  <a:moveTo>
                    <a:pt x="1140439" y="427664"/>
                  </a:moveTo>
                  <a:lnTo>
                    <a:pt x="1211716" y="427664"/>
                  </a:lnTo>
                </a:path>
                <a:path w="2637790" h="641984" extrusionOk="0">
                  <a:moveTo>
                    <a:pt x="1282994" y="427664"/>
                  </a:moveTo>
                  <a:lnTo>
                    <a:pt x="1354271" y="427664"/>
                  </a:lnTo>
                </a:path>
                <a:path w="2637790" h="641984" extrusionOk="0">
                  <a:moveTo>
                    <a:pt x="1496826" y="427664"/>
                  </a:moveTo>
                  <a:lnTo>
                    <a:pt x="1568104" y="427664"/>
                  </a:lnTo>
                </a:path>
                <a:path w="2637790" h="641984" extrusionOk="0">
                  <a:moveTo>
                    <a:pt x="1710659" y="427664"/>
                  </a:moveTo>
                  <a:lnTo>
                    <a:pt x="1781936" y="427664"/>
                  </a:lnTo>
                </a:path>
                <a:path w="2637790" h="641984" extrusionOk="0">
                  <a:moveTo>
                    <a:pt x="2067046" y="427664"/>
                  </a:moveTo>
                  <a:lnTo>
                    <a:pt x="2138323" y="427664"/>
                  </a:lnTo>
                </a:path>
                <a:path w="2637790" h="641984" extrusionOk="0">
                  <a:moveTo>
                    <a:pt x="2209601" y="427664"/>
                  </a:moveTo>
                  <a:lnTo>
                    <a:pt x="2352156" y="427664"/>
                  </a:lnTo>
                </a:path>
                <a:path w="2637790" h="641984" extrusionOk="0">
                  <a:moveTo>
                    <a:pt x="2565988" y="427664"/>
                  </a:moveTo>
                  <a:lnTo>
                    <a:pt x="2637266" y="427664"/>
                  </a:lnTo>
                </a:path>
                <a:path w="2637790" h="641984" extrusionOk="0">
                  <a:moveTo>
                    <a:pt x="285109" y="498942"/>
                  </a:moveTo>
                  <a:lnTo>
                    <a:pt x="570219" y="498942"/>
                  </a:lnTo>
                </a:path>
                <a:path w="2637790" h="641984" extrusionOk="0">
                  <a:moveTo>
                    <a:pt x="641497" y="498942"/>
                  </a:moveTo>
                  <a:lnTo>
                    <a:pt x="855329" y="498942"/>
                  </a:lnTo>
                </a:path>
                <a:path w="2637790" h="641984" extrusionOk="0">
                  <a:moveTo>
                    <a:pt x="926607" y="498942"/>
                  </a:moveTo>
                  <a:lnTo>
                    <a:pt x="997884" y="498942"/>
                  </a:lnTo>
                </a:path>
                <a:path w="2637790" h="641984" extrusionOk="0">
                  <a:moveTo>
                    <a:pt x="1211716" y="498942"/>
                  </a:moveTo>
                  <a:lnTo>
                    <a:pt x="1282994" y="498942"/>
                  </a:lnTo>
                </a:path>
                <a:path w="2637790" h="641984" extrusionOk="0">
                  <a:moveTo>
                    <a:pt x="1568104" y="498942"/>
                  </a:moveTo>
                  <a:lnTo>
                    <a:pt x="1639381" y="498942"/>
                  </a:lnTo>
                </a:path>
                <a:path w="2637790" h="641984" extrusionOk="0">
                  <a:moveTo>
                    <a:pt x="1710659" y="498942"/>
                  </a:moveTo>
                  <a:lnTo>
                    <a:pt x="1995768" y="498942"/>
                  </a:lnTo>
                </a:path>
                <a:path w="2637790" h="641984" extrusionOk="0">
                  <a:moveTo>
                    <a:pt x="2067046" y="498942"/>
                  </a:moveTo>
                  <a:lnTo>
                    <a:pt x="2209601" y="498942"/>
                  </a:lnTo>
                </a:path>
                <a:path w="2637790" h="641984" extrusionOk="0">
                  <a:moveTo>
                    <a:pt x="2280878" y="498942"/>
                  </a:moveTo>
                  <a:lnTo>
                    <a:pt x="2352156" y="498942"/>
                  </a:lnTo>
                </a:path>
                <a:path w="2637790" h="641984" extrusionOk="0">
                  <a:moveTo>
                    <a:pt x="2423433" y="498942"/>
                  </a:moveTo>
                  <a:lnTo>
                    <a:pt x="2494711" y="498942"/>
                  </a:lnTo>
                </a:path>
                <a:path w="2637790" h="641984" extrusionOk="0">
                  <a:moveTo>
                    <a:pt x="71277" y="570219"/>
                  </a:moveTo>
                  <a:lnTo>
                    <a:pt x="142554" y="570219"/>
                  </a:lnTo>
                </a:path>
                <a:path w="2637790" h="641984" extrusionOk="0">
                  <a:moveTo>
                    <a:pt x="285109" y="570219"/>
                  </a:moveTo>
                  <a:lnTo>
                    <a:pt x="356387" y="570219"/>
                  </a:lnTo>
                </a:path>
                <a:path w="2637790" h="641984" extrusionOk="0">
                  <a:moveTo>
                    <a:pt x="641497" y="570219"/>
                  </a:moveTo>
                  <a:lnTo>
                    <a:pt x="926607" y="570219"/>
                  </a:lnTo>
                </a:path>
                <a:path w="2637790" h="641984" extrusionOk="0">
                  <a:moveTo>
                    <a:pt x="1211716" y="570219"/>
                  </a:moveTo>
                  <a:lnTo>
                    <a:pt x="1710659" y="570219"/>
                  </a:lnTo>
                </a:path>
                <a:path w="2637790" h="641984" extrusionOk="0">
                  <a:moveTo>
                    <a:pt x="1995768" y="570219"/>
                  </a:moveTo>
                  <a:lnTo>
                    <a:pt x="2138323" y="570219"/>
                  </a:lnTo>
                </a:path>
                <a:path w="2637790" h="641984" extrusionOk="0">
                  <a:moveTo>
                    <a:pt x="2352156" y="570219"/>
                  </a:moveTo>
                  <a:lnTo>
                    <a:pt x="2423433" y="570219"/>
                  </a:lnTo>
                </a:path>
                <a:path w="2637790" h="641984" extrusionOk="0">
                  <a:moveTo>
                    <a:pt x="142554" y="641497"/>
                  </a:moveTo>
                  <a:lnTo>
                    <a:pt x="213832" y="641497"/>
                  </a:lnTo>
                </a:path>
                <a:path w="2637790" h="641984" extrusionOk="0">
                  <a:moveTo>
                    <a:pt x="285109" y="641497"/>
                  </a:moveTo>
                  <a:lnTo>
                    <a:pt x="641497" y="641497"/>
                  </a:lnTo>
                </a:path>
                <a:path w="2637790" h="641984" extrusionOk="0">
                  <a:moveTo>
                    <a:pt x="784052" y="641497"/>
                  </a:moveTo>
                  <a:lnTo>
                    <a:pt x="926607" y="641497"/>
                  </a:lnTo>
                </a:path>
                <a:path w="2637790" h="641984" extrusionOk="0">
                  <a:moveTo>
                    <a:pt x="997884" y="641497"/>
                  </a:moveTo>
                  <a:lnTo>
                    <a:pt x="1140439" y="641497"/>
                  </a:lnTo>
                </a:path>
                <a:path w="2637790" h="641984" extrusionOk="0">
                  <a:moveTo>
                    <a:pt x="1211716" y="641497"/>
                  </a:moveTo>
                  <a:lnTo>
                    <a:pt x="1282994" y="641497"/>
                  </a:lnTo>
                </a:path>
                <a:path w="2637790" h="641984" extrusionOk="0">
                  <a:moveTo>
                    <a:pt x="1496826" y="641497"/>
                  </a:moveTo>
                  <a:lnTo>
                    <a:pt x="1568104" y="641497"/>
                  </a:lnTo>
                </a:path>
                <a:path w="2637790" h="641984" extrusionOk="0">
                  <a:moveTo>
                    <a:pt x="1710659" y="641497"/>
                  </a:moveTo>
                  <a:lnTo>
                    <a:pt x="1781936" y="641497"/>
                  </a:lnTo>
                </a:path>
                <a:path w="2637790" h="641984" extrusionOk="0">
                  <a:moveTo>
                    <a:pt x="1853214" y="641497"/>
                  </a:moveTo>
                  <a:lnTo>
                    <a:pt x="1995768" y="641497"/>
                  </a:lnTo>
                </a:path>
                <a:path w="2637790" h="641984" extrusionOk="0">
                  <a:moveTo>
                    <a:pt x="2067046" y="641497"/>
                  </a:moveTo>
                  <a:lnTo>
                    <a:pt x="2138323" y="641497"/>
                  </a:lnTo>
                </a:path>
                <a:path w="2637790" h="641984" extrusionOk="0">
                  <a:moveTo>
                    <a:pt x="2209601" y="641497"/>
                  </a:moveTo>
                  <a:lnTo>
                    <a:pt x="2423433" y="64149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6" name="Google Shape;216;p21"/>
            <p:cNvSpPr/>
            <p:nvPr/>
          </p:nvSpPr>
          <p:spPr>
            <a:xfrm>
              <a:off x="14531971" y="9075283"/>
              <a:ext cx="142875" cy="71755"/>
            </a:xfrm>
            <a:custGeom>
              <a:avLst/>
              <a:gdLst/>
              <a:ahLst/>
              <a:cxnLst/>
              <a:rect l="l" t="t" r="r" b="b"/>
              <a:pathLst>
                <a:path w="142875" h="71754" extrusionOk="0">
                  <a:moveTo>
                    <a:pt x="0" y="0"/>
                  </a:moveTo>
                  <a:lnTo>
                    <a:pt x="142554" y="0"/>
                  </a:lnTo>
                  <a:lnTo>
                    <a:pt x="142554"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7" name="Google Shape;217;p21"/>
            <p:cNvSpPr/>
            <p:nvPr/>
          </p:nvSpPr>
          <p:spPr>
            <a:xfrm>
              <a:off x="12179814" y="9182199"/>
              <a:ext cx="2209800" cy="0"/>
            </a:xfrm>
            <a:custGeom>
              <a:avLst/>
              <a:gdLst/>
              <a:ahLst/>
              <a:cxnLst/>
              <a:rect l="l" t="t" r="r" b="b"/>
              <a:pathLst>
                <a:path w="2209800" h="120000" extrusionOk="0">
                  <a:moveTo>
                    <a:pt x="0" y="0"/>
                  </a:moveTo>
                  <a:lnTo>
                    <a:pt x="71277" y="0"/>
                  </a:lnTo>
                </a:path>
                <a:path w="2209800" h="120000" extrusionOk="0">
                  <a:moveTo>
                    <a:pt x="142554" y="0"/>
                  </a:moveTo>
                  <a:lnTo>
                    <a:pt x="285109" y="0"/>
                  </a:lnTo>
                </a:path>
                <a:path w="2209800" h="120000" extrusionOk="0">
                  <a:moveTo>
                    <a:pt x="498942" y="0"/>
                  </a:moveTo>
                  <a:lnTo>
                    <a:pt x="784052" y="0"/>
                  </a:lnTo>
                </a:path>
                <a:path w="2209800" h="120000" extrusionOk="0">
                  <a:moveTo>
                    <a:pt x="855329" y="0"/>
                  </a:moveTo>
                  <a:lnTo>
                    <a:pt x="1282994" y="0"/>
                  </a:lnTo>
                </a:path>
                <a:path w="2209800" h="120000" extrusionOk="0">
                  <a:moveTo>
                    <a:pt x="1354271" y="0"/>
                  </a:moveTo>
                  <a:lnTo>
                    <a:pt x="1496826" y="0"/>
                  </a:lnTo>
                </a:path>
                <a:path w="2209800" h="120000" extrusionOk="0">
                  <a:moveTo>
                    <a:pt x="1568104" y="0"/>
                  </a:moveTo>
                  <a:lnTo>
                    <a:pt x="1639381" y="0"/>
                  </a:lnTo>
                </a:path>
                <a:path w="2209800" h="120000" extrusionOk="0">
                  <a:moveTo>
                    <a:pt x="1710659" y="0"/>
                  </a:moveTo>
                  <a:lnTo>
                    <a:pt x="2209601" y="0"/>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8" name="Google Shape;218;p21"/>
            <p:cNvSpPr/>
            <p:nvPr/>
          </p:nvSpPr>
          <p:spPr>
            <a:xfrm>
              <a:off x="14531971" y="9146560"/>
              <a:ext cx="142875" cy="71755"/>
            </a:xfrm>
            <a:custGeom>
              <a:avLst/>
              <a:gdLst/>
              <a:ahLst/>
              <a:cxnLst/>
              <a:rect l="l" t="t" r="r" b="b"/>
              <a:pathLst>
                <a:path w="142875" h="71754" extrusionOk="0">
                  <a:moveTo>
                    <a:pt x="0" y="0"/>
                  </a:moveTo>
                  <a:lnTo>
                    <a:pt x="142554" y="0"/>
                  </a:lnTo>
                  <a:lnTo>
                    <a:pt x="142554"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19" name="Google Shape;219;p21"/>
            <p:cNvSpPr/>
            <p:nvPr/>
          </p:nvSpPr>
          <p:spPr>
            <a:xfrm>
              <a:off x="12037259" y="9253476"/>
              <a:ext cx="2637790" cy="285115"/>
            </a:xfrm>
            <a:custGeom>
              <a:avLst/>
              <a:gdLst/>
              <a:ahLst/>
              <a:cxnLst/>
              <a:rect l="l" t="t" r="r" b="b"/>
              <a:pathLst>
                <a:path w="2637790" h="285115" extrusionOk="0">
                  <a:moveTo>
                    <a:pt x="0" y="0"/>
                  </a:moveTo>
                  <a:lnTo>
                    <a:pt x="71277" y="0"/>
                  </a:lnTo>
                </a:path>
                <a:path w="2637790" h="285115" extrusionOk="0">
                  <a:moveTo>
                    <a:pt x="142554" y="0"/>
                  </a:moveTo>
                  <a:lnTo>
                    <a:pt x="213832" y="0"/>
                  </a:lnTo>
                </a:path>
                <a:path w="2637790" h="285115" extrusionOk="0">
                  <a:moveTo>
                    <a:pt x="285109" y="0"/>
                  </a:moveTo>
                  <a:lnTo>
                    <a:pt x="356387" y="0"/>
                  </a:lnTo>
                </a:path>
                <a:path w="2637790" h="285115" extrusionOk="0">
                  <a:moveTo>
                    <a:pt x="427664" y="0"/>
                  </a:moveTo>
                  <a:lnTo>
                    <a:pt x="498942" y="0"/>
                  </a:lnTo>
                </a:path>
                <a:path w="2637790" h="285115" extrusionOk="0">
                  <a:moveTo>
                    <a:pt x="784052" y="0"/>
                  </a:moveTo>
                  <a:lnTo>
                    <a:pt x="926607" y="0"/>
                  </a:lnTo>
                </a:path>
                <a:path w="2637790" h="285115" extrusionOk="0">
                  <a:moveTo>
                    <a:pt x="997884" y="0"/>
                  </a:moveTo>
                  <a:lnTo>
                    <a:pt x="1069161" y="0"/>
                  </a:lnTo>
                </a:path>
                <a:path w="2637790" h="285115" extrusionOk="0">
                  <a:moveTo>
                    <a:pt x="1140439" y="0"/>
                  </a:moveTo>
                  <a:lnTo>
                    <a:pt x="1211716" y="0"/>
                  </a:lnTo>
                </a:path>
                <a:path w="2637790" h="285115" extrusionOk="0">
                  <a:moveTo>
                    <a:pt x="1496826" y="0"/>
                  </a:moveTo>
                  <a:lnTo>
                    <a:pt x="1568104" y="0"/>
                  </a:lnTo>
                </a:path>
                <a:path w="2637790" h="285115" extrusionOk="0">
                  <a:moveTo>
                    <a:pt x="1781936" y="0"/>
                  </a:moveTo>
                  <a:lnTo>
                    <a:pt x="1853214" y="0"/>
                  </a:lnTo>
                </a:path>
                <a:path w="2637790" h="285115" extrusionOk="0">
                  <a:moveTo>
                    <a:pt x="1924491" y="0"/>
                  </a:moveTo>
                  <a:lnTo>
                    <a:pt x="2280878" y="0"/>
                  </a:lnTo>
                </a:path>
                <a:path w="2637790" h="285115" extrusionOk="0">
                  <a:moveTo>
                    <a:pt x="2423433" y="0"/>
                  </a:moveTo>
                  <a:lnTo>
                    <a:pt x="2637266" y="0"/>
                  </a:lnTo>
                </a:path>
                <a:path w="2637790" h="285115" extrusionOk="0">
                  <a:moveTo>
                    <a:pt x="0" y="71277"/>
                  </a:moveTo>
                  <a:lnTo>
                    <a:pt x="142554" y="71277"/>
                  </a:lnTo>
                </a:path>
                <a:path w="2637790" h="285115" extrusionOk="0">
                  <a:moveTo>
                    <a:pt x="213832" y="71277"/>
                  </a:moveTo>
                  <a:lnTo>
                    <a:pt x="356387" y="71277"/>
                  </a:lnTo>
                </a:path>
                <a:path w="2637790" h="285115" extrusionOk="0">
                  <a:moveTo>
                    <a:pt x="641497" y="71277"/>
                  </a:moveTo>
                  <a:lnTo>
                    <a:pt x="784052" y="71277"/>
                  </a:lnTo>
                </a:path>
                <a:path w="2637790" h="285115" extrusionOk="0">
                  <a:moveTo>
                    <a:pt x="926607" y="71277"/>
                  </a:moveTo>
                  <a:lnTo>
                    <a:pt x="997884" y="71277"/>
                  </a:lnTo>
                </a:path>
                <a:path w="2637790" h="285115" extrusionOk="0">
                  <a:moveTo>
                    <a:pt x="1069161" y="71277"/>
                  </a:moveTo>
                  <a:lnTo>
                    <a:pt x="1140439" y="71277"/>
                  </a:lnTo>
                </a:path>
                <a:path w="2637790" h="285115" extrusionOk="0">
                  <a:moveTo>
                    <a:pt x="1282994" y="71277"/>
                  </a:moveTo>
                  <a:lnTo>
                    <a:pt x="1354271" y="71277"/>
                  </a:lnTo>
                </a:path>
                <a:path w="2637790" h="285115" extrusionOk="0">
                  <a:moveTo>
                    <a:pt x="1425549" y="71277"/>
                  </a:moveTo>
                  <a:lnTo>
                    <a:pt x="1710659" y="71277"/>
                  </a:lnTo>
                </a:path>
                <a:path w="2637790" h="285115" extrusionOk="0">
                  <a:moveTo>
                    <a:pt x="1995768" y="71277"/>
                  </a:moveTo>
                  <a:lnTo>
                    <a:pt x="2067046" y="71277"/>
                  </a:lnTo>
                </a:path>
                <a:path w="2637790" h="285115" extrusionOk="0">
                  <a:moveTo>
                    <a:pt x="2209601" y="71277"/>
                  </a:moveTo>
                  <a:lnTo>
                    <a:pt x="2280878" y="71277"/>
                  </a:lnTo>
                </a:path>
                <a:path w="2637790" h="285115" extrusionOk="0">
                  <a:moveTo>
                    <a:pt x="0" y="142554"/>
                  </a:moveTo>
                  <a:lnTo>
                    <a:pt x="71277" y="142554"/>
                  </a:lnTo>
                </a:path>
                <a:path w="2637790" h="285115" extrusionOk="0">
                  <a:moveTo>
                    <a:pt x="142554" y="142554"/>
                  </a:moveTo>
                  <a:lnTo>
                    <a:pt x="213832" y="142554"/>
                  </a:lnTo>
                </a:path>
                <a:path w="2637790" h="285115" extrusionOk="0">
                  <a:moveTo>
                    <a:pt x="427664" y="142554"/>
                  </a:moveTo>
                  <a:lnTo>
                    <a:pt x="641497" y="142554"/>
                  </a:lnTo>
                </a:path>
                <a:path w="2637790" h="285115" extrusionOk="0">
                  <a:moveTo>
                    <a:pt x="784052" y="142554"/>
                  </a:moveTo>
                  <a:lnTo>
                    <a:pt x="1211716" y="142554"/>
                  </a:lnTo>
                </a:path>
                <a:path w="2637790" h="285115" extrusionOk="0">
                  <a:moveTo>
                    <a:pt x="1354271" y="142554"/>
                  </a:moveTo>
                  <a:lnTo>
                    <a:pt x="1425549" y="142554"/>
                  </a:lnTo>
                </a:path>
                <a:path w="2637790" h="285115" extrusionOk="0">
                  <a:moveTo>
                    <a:pt x="1853214" y="142554"/>
                  </a:moveTo>
                  <a:lnTo>
                    <a:pt x="2209601" y="142554"/>
                  </a:lnTo>
                </a:path>
                <a:path w="2637790" h="285115" extrusionOk="0">
                  <a:moveTo>
                    <a:pt x="2280878" y="142554"/>
                  </a:moveTo>
                  <a:lnTo>
                    <a:pt x="2423433" y="142554"/>
                  </a:lnTo>
                </a:path>
                <a:path w="2637790" h="285115" extrusionOk="0">
                  <a:moveTo>
                    <a:pt x="2494711" y="142554"/>
                  </a:moveTo>
                  <a:lnTo>
                    <a:pt x="2637266" y="142554"/>
                  </a:lnTo>
                </a:path>
                <a:path w="2637790" h="285115" extrusionOk="0">
                  <a:moveTo>
                    <a:pt x="0" y="213832"/>
                  </a:moveTo>
                  <a:lnTo>
                    <a:pt x="71277" y="213832"/>
                  </a:lnTo>
                </a:path>
                <a:path w="2637790" h="285115" extrusionOk="0">
                  <a:moveTo>
                    <a:pt x="213832" y="213832"/>
                  </a:moveTo>
                  <a:lnTo>
                    <a:pt x="356387" y="213832"/>
                  </a:lnTo>
                </a:path>
                <a:path w="2637790" h="285115" extrusionOk="0">
                  <a:moveTo>
                    <a:pt x="570219" y="213832"/>
                  </a:moveTo>
                  <a:lnTo>
                    <a:pt x="641497" y="213832"/>
                  </a:lnTo>
                </a:path>
                <a:path w="2637790" h="285115" extrusionOk="0">
                  <a:moveTo>
                    <a:pt x="712774" y="213832"/>
                  </a:moveTo>
                  <a:lnTo>
                    <a:pt x="784052" y="213832"/>
                  </a:lnTo>
                </a:path>
                <a:path w="2637790" h="285115" extrusionOk="0">
                  <a:moveTo>
                    <a:pt x="926607" y="213832"/>
                  </a:moveTo>
                  <a:lnTo>
                    <a:pt x="997884" y="213832"/>
                  </a:lnTo>
                </a:path>
                <a:path w="2637790" h="285115" extrusionOk="0">
                  <a:moveTo>
                    <a:pt x="1069161" y="213832"/>
                  </a:moveTo>
                  <a:lnTo>
                    <a:pt x="1140439" y="213832"/>
                  </a:lnTo>
                </a:path>
                <a:path w="2637790" h="285115" extrusionOk="0">
                  <a:moveTo>
                    <a:pt x="1354271" y="213832"/>
                  </a:moveTo>
                  <a:lnTo>
                    <a:pt x="1781936" y="213832"/>
                  </a:lnTo>
                </a:path>
                <a:path w="2637790" h="285115" extrusionOk="0">
                  <a:moveTo>
                    <a:pt x="1853214" y="213832"/>
                  </a:moveTo>
                  <a:lnTo>
                    <a:pt x="2138323" y="213832"/>
                  </a:lnTo>
                </a:path>
                <a:path w="2637790" h="285115" extrusionOk="0">
                  <a:moveTo>
                    <a:pt x="0" y="285109"/>
                  </a:moveTo>
                  <a:lnTo>
                    <a:pt x="71277" y="285109"/>
                  </a:lnTo>
                </a:path>
                <a:path w="2637790" h="285115" extrusionOk="0">
                  <a:moveTo>
                    <a:pt x="142554" y="285109"/>
                  </a:moveTo>
                  <a:lnTo>
                    <a:pt x="356387" y="285109"/>
                  </a:lnTo>
                </a:path>
                <a:path w="2637790" h="285115" extrusionOk="0">
                  <a:moveTo>
                    <a:pt x="427664" y="285109"/>
                  </a:moveTo>
                  <a:lnTo>
                    <a:pt x="498942" y="285109"/>
                  </a:lnTo>
                </a:path>
                <a:path w="2637790" h="285115" extrusionOk="0">
                  <a:moveTo>
                    <a:pt x="641497" y="285109"/>
                  </a:moveTo>
                  <a:lnTo>
                    <a:pt x="712774" y="285109"/>
                  </a:lnTo>
                </a:path>
                <a:path w="2637790" h="285115" extrusionOk="0">
                  <a:moveTo>
                    <a:pt x="784052" y="285109"/>
                  </a:moveTo>
                  <a:lnTo>
                    <a:pt x="855329" y="285109"/>
                  </a:lnTo>
                </a:path>
                <a:path w="2637790" h="285115" extrusionOk="0">
                  <a:moveTo>
                    <a:pt x="926607" y="285109"/>
                  </a:moveTo>
                  <a:lnTo>
                    <a:pt x="997884" y="285109"/>
                  </a:lnTo>
                </a:path>
                <a:path w="2637790" h="285115" extrusionOk="0">
                  <a:moveTo>
                    <a:pt x="1069161" y="285109"/>
                  </a:moveTo>
                  <a:lnTo>
                    <a:pt x="1140439" y="285109"/>
                  </a:lnTo>
                </a:path>
                <a:path w="2637790" h="285115" extrusionOk="0">
                  <a:moveTo>
                    <a:pt x="1211716" y="285109"/>
                  </a:moveTo>
                  <a:lnTo>
                    <a:pt x="1282994" y="285109"/>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0" name="Google Shape;220;p21"/>
            <p:cNvSpPr/>
            <p:nvPr/>
          </p:nvSpPr>
          <p:spPr>
            <a:xfrm>
              <a:off x="13391531" y="9502948"/>
              <a:ext cx="142875" cy="71755"/>
            </a:xfrm>
            <a:custGeom>
              <a:avLst/>
              <a:gdLst/>
              <a:ahLst/>
              <a:cxnLst/>
              <a:rect l="l" t="t" r="r" b="b"/>
              <a:pathLst>
                <a:path w="142875" h="71754" extrusionOk="0">
                  <a:moveTo>
                    <a:pt x="0" y="0"/>
                  </a:moveTo>
                  <a:lnTo>
                    <a:pt x="142554" y="0"/>
                  </a:lnTo>
                  <a:lnTo>
                    <a:pt x="142554"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1" name="Google Shape;221;p21"/>
            <p:cNvSpPr/>
            <p:nvPr/>
          </p:nvSpPr>
          <p:spPr>
            <a:xfrm>
              <a:off x="12607479" y="9538586"/>
              <a:ext cx="2067560" cy="71755"/>
            </a:xfrm>
            <a:custGeom>
              <a:avLst/>
              <a:gdLst/>
              <a:ahLst/>
              <a:cxnLst/>
              <a:rect l="l" t="t" r="r" b="b"/>
              <a:pathLst>
                <a:path w="2067559" h="71754" extrusionOk="0">
                  <a:moveTo>
                    <a:pt x="1211716" y="0"/>
                  </a:moveTo>
                  <a:lnTo>
                    <a:pt x="1924491" y="0"/>
                  </a:lnTo>
                </a:path>
                <a:path w="2067559" h="71754" extrusionOk="0">
                  <a:moveTo>
                    <a:pt x="1995768" y="0"/>
                  </a:moveTo>
                  <a:lnTo>
                    <a:pt x="2067046" y="0"/>
                  </a:lnTo>
                </a:path>
                <a:path w="2067559" h="71754" extrusionOk="0">
                  <a:moveTo>
                    <a:pt x="0" y="71277"/>
                  </a:moveTo>
                  <a:lnTo>
                    <a:pt x="142554" y="71277"/>
                  </a:lnTo>
                </a:path>
                <a:path w="2067559" h="71754" extrusionOk="0">
                  <a:moveTo>
                    <a:pt x="213832" y="71277"/>
                  </a:moveTo>
                  <a:lnTo>
                    <a:pt x="285109" y="71277"/>
                  </a:lnTo>
                </a:path>
                <a:path w="2067559" h="71754" extrusionOk="0">
                  <a:moveTo>
                    <a:pt x="356387" y="71277"/>
                  </a:moveTo>
                  <a:lnTo>
                    <a:pt x="498942" y="71277"/>
                  </a:lnTo>
                </a:path>
                <a:path w="2067559" h="71754" extrusionOk="0">
                  <a:moveTo>
                    <a:pt x="570219" y="71277"/>
                  </a:moveTo>
                  <a:lnTo>
                    <a:pt x="641497"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2" name="Google Shape;222;p21"/>
            <p:cNvSpPr/>
            <p:nvPr/>
          </p:nvSpPr>
          <p:spPr>
            <a:xfrm>
              <a:off x="13391531" y="9574225"/>
              <a:ext cx="142875" cy="71755"/>
            </a:xfrm>
            <a:custGeom>
              <a:avLst/>
              <a:gdLst/>
              <a:ahLst/>
              <a:cxnLst/>
              <a:rect l="l" t="t" r="r" b="b"/>
              <a:pathLst>
                <a:path w="142875" h="71754" extrusionOk="0">
                  <a:moveTo>
                    <a:pt x="0" y="0"/>
                  </a:moveTo>
                  <a:lnTo>
                    <a:pt x="142554" y="0"/>
                  </a:lnTo>
                  <a:lnTo>
                    <a:pt x="142554"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 name="Google Shape;223;p21"/>
            <p:cNvSpPr/>
            <p:nvPr/>
          </p:nvSpPr>
          <p:spPr>
            <a:xfrm>
              <a:off x="12037259" y="9609864"/>
              <a:ext cx="2637790" cy="213995"/>
            </a:xfrm>
            <a:custGeom>
              <a:avLst/>
              <a:gdLst/>
              <a:ahLst/>
              <a:cxnLst/>
              <a:rect l="l" t="t" r="r" b="b"/>
              <a:pathLst>
                <a:path w="2637790" h="213995" extrusionOk="0">
                  <a:moveTo>
                    <a:pt x="1639381" y="0"/>
                  </a:moveTo>
                  <a:lnTo>
                    <a:pt x="1710659" y="0"/>
                  </a:lnTo>
                </a:path>
                <a:path w="2637790" h="213995" extrusionOk="0">
                  <a:moveTo>
                    <a:pt x="1781936" y="0"/>
                  </a:moveTo>
                  <a:lnTo>
                    <a:pt x="1853214" y="0"/>
                  </a:lnTo>
                </a:path>
                <a:path w="2637790" h="213995" extrusionOk="0">
                  <a:moveTo>
                    <a:pt x="1995768" y="0"/>
                  </a:moveTo>
                  <a:lnTo>
                    <a:pt x="2067046" y="0"/>
                  </a:lnTo>
                </a:path>
                <a:path w="2637790" h="213995" extrusionOk="0">
                  <a:moveTo>
                    <a:pt x="2280878" y="0"/>
                  </a:moveTo>
                  <a:lnTo>
                    <a:pt x="2423433" y="0"/>
                  </a:lnTo>
                </a:path>
                <a:path w="2637790" h="213995" extrusionOk="0">
                  <a:moveTo>
                    <a:pt x="0" y="71277"/>
                  </a:moveTo>
                  <a:lnTo>
                    <a:pt x="498942" y="71277"/>
                  </a:lnTo>
                </a:path>
                <a:path w="2637790" h="213995" extrusionOk="0">
                  <a:moveTo>
                    <a:pt x="641497" y="71277"/>
                  </a:moveTo>
                  <a:lnTo>
                    <a:pt x="855329" y="71277"/>
                  </a:lnTo>
                </a:path>
                <a:path w="2637790" h="213995" extrusionOk="0">
                  <a:moveTo>
                    <a:pt x="1069161" y="71277"/>
                  </a:moveTo>
                  <a:lnTo>
                    <a:pt x="1211716" y="71277"/>
                  </a:lnTo>
                </a:path>
                <a:path w="2637790" h="213995" extrusionOk="0">
                  <a:moveTo>
                    <a:pt x="1282994" y="71277"/>
                  </a:moveTo>
                  <a:lnTo>
                    <a:pt x="1354271" y="71277"/>
                  </a:lnTo>
                </a:path>
                <a:path w="2637790" h="213995" extrusionOk="0">
                  <a:moveTo>
                    <a:pt x="1425549" y="71277"/>
                  </a:moveTo>
                  <a:lnTo>
                    <a:pt x="1496826" y="71277"/>
                  </a:lnTo>
                </a:path>
                <a:path w="2637790" h="213995" extrusionOk="0">
                  <a:moveTo>
                    <a:pt x="1568104" y="71277"/>
                  </a:moveTo>
                  <a:lnTo>
                    <a:pt x="1639381" y="71277"/>
                  </a:lnTo>
                </a:path>
                <a:path w="2637790" h="213995" extrusionOk="0">
                  <a:moveTo>
                    <a:pt x="1710659" y="71277"/>
                  </a:moveTo>
                  <a:lnTo>
                    <a:pt x="1924491" y="71277"/>
                  </a:lnTo>
                </a:path>
                <a:path w="2637790" h="213995" extrusionOk="0">
                  <a:moveTo>
                    <a:pt x="1995768" y="71277"/>
                  </a:moveTo>
                  <a:lnTo>
                    <a:pt x="2067046" y="71277"/>
                  </a:lnTo>
                </a:path>
                <a:path w="2637790" h="213995" extrusionOk="0">
                  <a:moveTo>
                    <a:pt x="2138323" y="71277"/>
                  </a:moveTo>
                  <a:lnTo>
                    <a:pt x="2209601" y="71277"/>
                  </a:lnTo>
                </a:path>
                <a:path w="2637790" h="213995" extrusionOk="0">
                  <a:moveTo>
                    <a:pt x="2280878" y="71277"/>
                  </a:moveTo>
                  <a:lnTo>
                    <a:pt x="2352156" y="71277"/>
                  </a:lnTo>
                </a:path>
                <a:path w="2637790" h="213995" extrusionOk="0">
                  <a:moveTo>
                    <a:pt x="2423433" y="71277"/>
                  </a:moveTo>
                  <a:lnTo>
                    <a:pt x="2637266" y="71277"/>
                  </a:lnTo>
                </a:path>
                <a:path w="2637790" h="213995" extrusionOk="0">
                  <a:moveTo>
                    <a:pt x="0" y="142554"/>
                  </a:moveTo>
                  <a:lnTo>
                    <a:pt x="71277" y="142554"/>
                  </a:lnTo>
                </a:path>
                <a:path w="2637790" h="213995" extrusionOk="0">
                  <a:moveTo>
                    <a:pt x="427664" y="142554"/>
                  </a:moveTo>
                  <a:lnTo>
                    <a:pt x="498942" y="142554"/>
                  </a:lnTo>
                </a:path>
                <a:path w="2637790" h="213995" extrusionOk="0">
                  <a:moveTo>
                    <a:pt x="570219" y="142554"/>
                  </a:moveTo>
                  <a:lnTo>
                    <a:pt x="712774" y="142554"/>
                  </a:lnTo>
                </a:path>
                <a:path w="2637790" h="213995" extrusionOk="0">
                  <a:moveTo>
                    <a:pt x="855329" y="142554"/>
                  </a:moveTo>
                  <a:lnTo>
                    <a:pt x="1140439" y="142554"/>
                  </a:lnTo>
                </a:path>
                <a:path w="2637790" h="213995" extrusionOk="0">
                  <a:moveTo>
                    <a:pt x="1354271" y="142554"/>
                  </a:moveTo>
                  <a:lnTo>
                    <a:pt x="1496826" y="142554"/>
                  </a:lnTo>
                </a:path>
                <a:path w="2637790" h="213995" extrusionOk="0">
                  <a:moveTo>
                    <a:pt x="1710659" y="142554"/>
                  </a:moveTo>
                  <a:lnTo>
                    <a:pt x="1781936" y="142554"/>
                  </a:lnTo>
                </a:path>
                <a:path w="2637790" h="213995" extrusionOk="0">
                  <a:moveTo>
                    <a:pt x="1995768" y="142554"/>
                  </a:moveTo>
                  <a:lnTo>
                    <a:pt x="2067046" y="142554"/>
                  </a:lnTo>
                </a:path>
                <a:path w="2637790" h="213995" extrusionOk="0">
                  <a:moveTo>
                    <a:pt x="2280878" y="142554"/>
                  </a:moveTo>
                  <a:lnTo>
                    <a:pt x="2423433" y="142554"/>
                  </a:lnTo>
                </a:path>
                <a:path w="2637790" h="213995" extrusionOk="0">
                  <a:moveTo>
                    <a:pt x="0" y="213832"/>
                  </a:moveTo>
                  <a:lnTo>
                    <a:pt x="71277" y="213832"/>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4" name="Google Shape;224;p21"/>
            <p:cNvSpPr/>
            <p:nvPr/>
          </p:nvSpPr>
          <p:spPr>
            <a:xfrm>
              <a:off x="12179814" y="9788057"/>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5" name="Google Shape;225;p21"/>
            <p:cNvSpPr/>
            <p:nvPr/>
          </p:nvSpPr>
          <p:spPr>
            <a:xfrm>
              <a:off x="12037259" y="9823696"/>
              <a:ext cx="2637790" cy="71755"/>
            </a:xfrm>
            <a:custGeom>
              <a:avLst/>
              <a:gdLst/>
              <a:ahLst/>
              <a:cxnLst/>
              <a:rect l="l" t="t" r="r" b="b"/>
              <a:pathLst>
                <a:path w="2637790" h="71754" extrusionOk="0">
                  <a:moveTo>
                    <a:pt x="427664" y="0"/>
                  </a:moveTo>
                  <a:lnTo>
                    <a:pt x="498942" y="0"/>
                  </a:lnTo>
                </a:path>
                <a:path w="2637790" h="71754" extrusionOk="0">
                  <a:moveTo>
                    <a:pt x="570219" y="0"/>
                  </a:moveTo>
                  <a:lnTo>
                    <a:pt x="641497" y="0"/>
                  </a:lnTo>
                </a:path>
                <a:path w="2637790" h="71754" extrusionOk="0">
                  <a:moveTo>
                    <a:pt x="855329" y="0"/>
                  </a:moveTo>
                  <a:lnTo>
                    <a:pt x="997884" y="0"/>
                  </a:lnTo>
                </a:path>
                <a:path w="2637790" h="71754" extrusionOk="0">
                  <a:moveTo>
                    <a:pt x="1069161" y="0"/>
                  </a:moveTo>
                  <a:lnTo>
                    <a:pt x="1140439" y="0"/>
                  </a:lnTo>
                </a:path>
                <a:path w="2637790" h="71754" extrusionOk="0">
                  <a:moveTo>
                    <a:pt x="1282994" y="0"/>
                  </a:moveTo>
                  <a:lnTo>
                    <a:pt x="1710659" y="0"/>
                  </a:lnTo>
                </a:path>
                <a:path w="2637790" h="71754" extrusionOk="0">
                  <a:moveTo>
                    <a:pt x="1781936" y="0"/>
                  </a:moveTo>
                  <a:lnTo>
                    <a:pt x="2352156" y="0"/>
                  </a:lnTo>
                </a:path>
                <a:path w="2637790" h="71754" extrusionOk="0">
                  <a:moveTo>
                    <a:pt x="2423433" y="0"/>
                  </a:moveTo>
                  <a:lnTo>
                    <a:pt x="2494711" y="0"/>
                  </a:lnTo>
                </a:path>
                <a:path w="2637790" h="71754" extrusionOk="0">
                  <a:moveTo>
                    <a:pt x="2565988" y="0"/>
                  </a:moveTo>
                  <a:lnTo>
                    <a:pt x="2637266" y="0"/>
                  </a:lnTo>
                </a:path>
                <a:path w="2637790" h="71754" extrusionOk="0">
                  <a:moveTo>
                    <a:pt x="0" y="71277"/>
                  </a:moveTo>
                  <a:lnTo>
                    <a:pt x="71277"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6" name="Google Shape;226;p21"/>
            <p:cNvSpPr/>
            <p:nvPr/>
          </p:nvSpPr>
          <p:spPr>
            <a:xfrm>
              <a:off x="12179814" y="9859335"/>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7" name="Google Shape;227;p21"/>
            <p:cNvSpPr/>
            <p:nvPr/>
          </p:nvSpPr>
          <p:spPr>
            <a:xfrm>
              <a:off x="12037259" y="9894974"/>
              <a:ext cx="2637790" cy="71755"/>
            </a:xfrm>
            <a:custGeom>
              <a:avLst/>
              <a:gdLst/>
              <a:ahLst/>
              <a:cxnLst/>
              <a:rect l="l" t="t" r="r" b="b"/>
              <a:pathLst>
                <a:path w="2637790" h="71754" extrusionOk="0">
                  <a:moveTo>
                    <a:pt x="427664" y="0"/>
                  </a:moveTo>
                  <a:lnTo>
                    <a:pt x="498942" y="0"/>
                  </a:lnTo>
                </a:path>
                <a:path w="2637790" h="71754" extrusionOk="0">
                  <a:moveTo>
                    <a:pt x="570219" y="0"/>
                  </a:moveTo>
                  <a:lnTo>
                    <a:pt x="641497" y="0"/>
                  </a:lnTo>
                </a:path>
                <a:path w="2637790" h="71754" extrusionOk="0">
                  <a:moveTo>
                    <a:pt x="855329" y="0"/>
                  </a:moveTo>
                  <a:lnTo>
                    <a:pt x="926607" y="0"/>
                  </a:lnTo>
                </a:path>
                <a:path w="2637790" h="71754" extrusionOk="0">
                  <a:moveTo>
                    <a:pt x="1069161" y="0"/>
                  </a:moveTo>
                  <a:lnTo>
                    <a:pt x="1211716" y="0"/>
                  </a:lnTo>
                </a:path>
                <a:path w="2637790" h="71754" extrusionOk="0">
                  <a:moveTo>
                    <a:pt x="1639381" y="0"/>
                  </a:moveTo>
                  <a:lnTo>
                    <a:pt x="1710659" y="0"/>
                  </a:lnTo>
                </a:path>
                <a:path w="2637790" h="71754" extrusionOk="0">
                  <a:moveTo>
                    <a:pt x="1924491" y="0"/>
                  </a:moveTo>
                  <a:lnTo>
                    <a:pt x="2067046" y="0"/>
                  </a:lnTo>
                </a:path>
                <a:path w="2637790" h="71754" extrusionOk="0">
                  <a:moveTo>
                    <a:pt x="2138323" y="0"/>
                  </a:moveTo>
                  <a:lnTo>
                    <a:pt x="2209601" y="0"/>
                  </a:lnTo>
                </a:path>
                <a:path w="2637790" h="71754" extrusionOk="0">
                  <a:moveTo>
                    <a:pt x="2280878" y="0"/>
                  </a:moveTo>
                  <a:lnTo>
                    <a:pt x="2352156" y="0"/>
                  </a:lnTo>
                </a:path>
                <a:path w="2637790" h="71754" extrusionOk="0">
                  <a:moveTo>
                    <a:pt x="2565988" y="0"/>
                  </a:moveTo>
                  <a:lnTo>
                    <a:pt x="2637266" y="0"/>
                  </a:lnTo>
                </a:path>
                <a:path w="2637790" h="71754" extrusionOk="0">
                  <a:moveTo>
                    <a:pt x="0" y="71277"/>
                  </a:moveTo>
                  <a:lnTo>
                    <a:pt x="71277" y="71277"/>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8" name="Google Shape;228;p21"/>
            <p:cNvSpPr/>
            <p:nvPr/>
          </p:nvSpPr>
          <p:spPr>
            <a:xfrm>
              <a:off x="12179814" y="9930612"/>
              <a:ext cx="213995" cy="71755"/>
            </a:xfrm>
            <a:custGeom>
              <a:avLst/>
              <a:gdLst/>
              <a:ahLst/>
              <a:cxnLst/>
              <a:rect l="l" t="t" r="r" b="b"/>
              <a:pathLst>
                <a:path w="213995" h="71754" extrusionOk="0">
                  <a:moveTo>
                    <a:pt x="0" y="0"/>
                  </a:moveTo>
                  <a:lnTo>
                    <a:pt x="213832" y="0"/>
                  </a:lnTo>
                  <a:lnTo>
                    <a:pt x="213832" y="71277"/>
                  </a:lnTo>
                  <a:lnTo>
                    <a:pt x="0" y="71277"/>
                  </a:lnTo>
                  <a:lnTo>
                    <a:pt x="0" y="0"/>
                  </a:lnTo>
                  <a:close/>
                </a:path>
              </a:pathLst>
            </a:custGeom>
            <a:solidFill>
              <a:srgbClr val="000000"/>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9" name="Google Shape;229;p21"/>
            <p:cNvSpPr/>
            <p:nvPr/>
          </p:nvSpPr>
          <p:spPr>
            <a:xfrm>
              <a:off x="12037259" y="9966251"/>
              <a:ext cx="2637790" cy="142875"/>
            </a:xfrm>
            <a:custGeom>
              <a:avLst/>
              <a:gdLst/>
              <a:ahLst/>
              <a:cxnLst/>
              <a:rect l="l" t="t" r="r" b="b"/>
              <a:pathLst>
                <a:path w="2637790" h="142875" extrusionOk="0">
                  <a:moveTo>
                    <a:pt x="427664" y="0"/>
                  </a:moveTo>
                  <a:lnTo>
                    <a:pt x="498942" y="0"/>
                  </a:lnTo>
                </a:path>
                <a:path w="2637790" h="142875" extrusionOk="0">
                  <a:moveTo>
                    <a:pt x="570219" y="0"/>
                  </a:moveTo>
                  <a:lnTo>
                    <a:pt x="641497" y="0"/>
                  </a:lnTo>
                </a:path>
                <a:path w="2637790" h="142875" extrusionOk="0">
                  <a:moveTo>
                    <a:pt x="712774" y="0"/>
                  </a:moveTo>
                  <a:lnTo>
                    <a:pt x="855329" y="0"/>
                  </a:lnTo>
                </a:path>
                <a:path w="2637790" h="142875" extrusionOk="0">
                  <a:moveTo>
                    <a:pt x="926607" y="0"/>
                  </a:moveTo>
                  <a:lnTo>
                    <a:pt x="1069161" y="0"/>
                  </a:lnTo>
                </a:path>
                <a:path w="2637790" h="142875" extrusionOk="0">
                  <a:moveTo>
                    <a:pt x="1211716" y="0"/>
                  </a:moveTo>
                  <a:lnTo>
                    <a:pt x="1354271" y="0"/>
                  </a:lnTo>
                </a:path>
                <a:path w="2637790" h="142875" extrusionOk="0">
                  <a:moveTo>
                    <a:pt x="1425549" y="0"/>
                  </a:moveTo>
                  <a:lnTo>
                    <a:pt x="1496826" y="0"/>
                  </a:lnTo>
                </a:path>
                <a:path w="2637790" h="142875" extrusionOk="0">
                  <a:moveTo>
                    <a:pt x="1568104" y="0"/>
                  </a:moveTo>
                  <a:lnTo>
                    <a:pt x="1639381" y="0"/>
                  </a:lnTo>
                </a:path>
                <a:path w="2637790" h="142875" extrusionOk="0">
                  <a:moveTo>
                    <a:pt x="1781936" y="0"/>
                  </a:moveTo>
                  <a:lnTo>
                    <a:pt x="1853214" y="0"/>
                  </a:lnTo>
                </a:path>
                <a:path w="2637790" h="142875" extrusionOk="0">
                  <a:moveTo>
                    <a:pt x="1995768" y="0"/>
                  </a:moveTo>
                  <a:lnTo>
                    <a:pt x="2067046" y="0"/>
                  </a:lnTo>
                </a:path>
                <a:path w="2637790" h="142875" extrusionOk="0">
                  <a:moveTo>
                    <a:pt x="2494711" y="0"/>
                  </a:moveTo>
                  <a:lnTo>
                    <a:pt x="2637266" y="0"/>
                  </a:lnTo>
                </a:path>
                <a:path w="2637790" h="142875" extrusionOk="0">
                  <a:moveTo>
                    <a:pt x="0" y="71277"/>
                  </a:moveTo>
                  <a:lnTo>
                    <a:pt x="71277" y="71277"/>
                  </a:lnTo>
                </a:path>
                <a:path w="2637790" h="142875" extrusionOk="0">
                  <a:moveTo>
                    <a:pt x="427664" y="71277"/>
                  </a:moveTo>
                  <a:lnTo>
                    <a:pt x="498942" y="71277"/>
                  </a:lnTo>
                </a:path>
                <a:path w="2637790" h="142875" extrusionOk="0">
                  <a:moveTo>
                    <a:pt x="784052" y="71277"/>
                  </a:moveTo>
                  <a:lnTo>
                    <a:pt x="997884" y="71277"/>
                  </a:lnTo>
                </a:path>
                <a:path w="2637790" h="142875" extrusionOk="0">
                  <a:moveTo>
                    <a:pt x="1140439" y="71277"/>
                  </a:moveTo>
                  <a:lnTo>
                    <a:pt x="1211716" y="71277"/>
                  </a:lnTo>
                </a:path>
                <a:path w="2637790" h="142875" extrusionOk="0">
                  <a:moveTo>
                    <a:pt x="1282994" y="71277"/>
                  </a:moveTo>
                  <a:lnTo>
                    <a:pt x="1354271" y="71277"/>
                  </a:lnTo>
                </a:path>
                <a:path w="2637790" h="142875" extrusionOk="0">
                  <a:moveTo>
                    <a:pt x="1496826" y="71277"/>
                  </a:moveTo>
                  <a:lnTo>
                    <a:pt x="1568104" y="71277"/>
                  </a:lnTo>
                </a:path>
                <a:path w="2637790" h="142875" extrusionOk="0">
                  <a:moveTo>
                    <a:pt x="1710659" y="71277"/>
                  </a:moveTo>
                  <a:lnTo>
                    <a:pt x="1781936" y="71277"/>
                  </a:lnTo>
                </a:path>
                <a:path w="2637790" h="142875" extrusionOk="0">
                  <a:moveTo>
                    <a:pt x="1853214" y="71277"/>
                  </a:moveTo>
                  <a:lnTo>
                    <a:pt x="2067046" y="71277"/>
                  </a:lnTo>
                </a:path>
                <a:path w="2637790" h="142875" extrusionOk="0">
                  <a:moveTo>
                    <a:pt x="2138323" y="71277"/>
                  </a:moveTo>
                  <a:lnTo>
                    <a:pt x="2209601" y="71277"/>
                  </a:lnTo>
                </a:path>
                <a:path w="2637790" h="142875" extrusionOk="0">
                  <a:moveTo>
                    <a:pt x="2280878" y="71277"/>
                  </a:moveTo>
                  <a:lnTo>
                    <a:pt x="2352156" y="71277"/>
                  </a:lnTo>
                </a:path>
                <a:path w="2637790" h="142875" extrusionOk="0">
                  <a:moveTo>
                    <a:pt x="2565988" y="71277"/>
                  </a:moveTo>
                  <a:lnTo>
                    <a:pt x="2637266" y="71277"/>
                  </a:lnTo>
                </a:path>
                <a:path w="2637790" h="142875" extrusionOk="0">
                  <a:moveTo>
                    <a:pt x="0" y="142554"/>
                  </a:moveTo>
                  <a:lnTo>
                    <a:pt x="498942" y="142554"/>
                  </a:lnTo>
                </a:path>
                <a:path w="2637790" h="142875" extrusionOk="0">
                  <a:moveTo>
                    <a:pt x="570219" y="142554"/>
                  </a:moveTo>
                  <a:lnTo>
                    <a:pt x="641497" y="142554"/>
                  </a:lnTo>
                </a:path>
                <a:path w="2637790" h="142875" extrusionOk="0">
                  <a:moveTo>
                    <a:pt x="926607" y="142554"/>
                  </a:moveTo>
                  <a:lnTo>
                    <a:pt x="1069161" y="142554"/>
                  </a:lnTo>
                </a:path>
                <a:path w="2637790" h="142875" extrusionOk="0">
                  <a:moveTo>
                    <a:pt x="1211716" y="142554"/>
                  </a:moveTo>
                  <a:lnTo>
                    <a:pt x="1282994" y="142554"/>
                  </a:lnTo>
                </a:path>
                <a:path w="2637790" h="142875" extrusionOk="0">
                  <a:moveTo>
                    <a:pt x="1568104" y="142554"/>
                  </a:moveTo>
                  <a:lnTo>
                    <a:pt x="1639381" y="142554"/>
                  </a:lnTo>
                </a:path>
                <a:path w="2637790" h="142875" extrusionOk="0">
                  <a:moveTo>
                    <a:pt x="1710659" y="142554"/>
                  </a:moveTo>
                  <a:lnTo>
                    <a:pt x="1924491" y="142554"/>
                  </a:lnTo>
                </a:path>
                <a:path w="2637790" h="142875" extrusionOk="0">
                  <a:moveTo>
                    <a:pt x="2280878" y="142554"/>
                  </a:moveTo>
                  <a:lnTo>
                    <a:pt x="2352156" y="142554"/>
                  </a:lnTo>
                </a:path>
                <a:path w="2637790" h="142875" extrusionOk="0">
                  <a:moveTo>
                    <a:pt x="2423433" y="142554"/>
                  </a:moveTo>
                  <a:lnTo>
                    <a:pt x="2637266" y="142554"/>
                  </a:lnTo>
                </a:path>
              </a:pathLst>
            </a:custGeom>
            <a:noFill/>
            <a:ln w="71275" cap="flat" cmpd="sng">
              <a:solidFill>
                <a:srgbClr val="000000"/>
              </a:solidFill>
              <a:prstDash val="solid"/>
              <a:round/>
              <a:headEnd type="none" w="sm" len="sm"/>
              <a:tailEnd type="none" w="sm" len="sm"/>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pic>
        <p:nvPicPr>
          <p:cNvPr id="10" name="Picture 9">
            <a:extLst>
              <a:ext uri="{FF2B5EF4-FFF2-40B4-BE49-F238E27FC236}">
                <a16:creationId xmlns:a16="http://schemas.microsoft.com/office/drawing/2014/main" id="{18347EF2-59C9-EC44-1829-2721DB9741E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66124" y="468537"/>
            <a:ext cx="3920580" cy="19544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3" name="Title 2">
            <a:extLst>
              <a:ext uri="{FF2B5EF4-FFF2-40B4-BE49-F238E27FC236}">
                <a16:creationId xmlns:a16="http://schemas.microsoft.com/office/drawing/2014/main" id="{FE6B36D9-46B1-8C8D-39BD-0F62763C9762}"/>
              </a:ext>
            </a:extLst>
          </p:cNvPr>
          <p:cNvSpPr>
            <a:spLocks noGrp="1"/>
          </p:cNvSpPr>
          <p:nvPr>
            <p:ph type="title"/>
          </p:nvPr>
        </p:nvSpPr>
        <p:spPr>
          <a:xfrm>
            <a:off x="457200" y="-1143000"/>
            <a:ext cx="8229600" cy="1143000"/>
          </a:xfrm>
        </p:spPr>
        <p:txBody>
          <a:bodyPr spcFirstLastPara="1" wrap="square" lIns="91425" tIns="45700" rIns="91425" bIns="45700" anchor="b" anchorCtr="0">
            <a:normAutofit fontScale="90000"/>
          </a:bodyPr>
          <a:lstStyle/>
          <a:p>
            <a:r>
              <a:rPr lang="en-US" b="1">
                <a:solidFill>
                  <a:srgbClr val="000000"/>
                </a:solidFill>
              </a:rPr>
              <a:t>What to Know for Information and TTPA Check-in</a:t>
            </a:r>
            <a:endParaRPr lang="en-US"/>
          </a:p>
        </p:txBody>
      </p:sp>
      <p:sp>
        <p:nvSpPr>
          <p:cNvPr id="237" name="Google Shape;237;p22"/>
          <p:cNvSpPr txBox="1"/>
          <p:nvPr/>
        </p:nvSpPr>
        <p:spPr>
          <a:xfrm>
            <a:off x="992975" y="3162300"/>
            <a:ext cx="16302000" cy="66495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a:ln>
                  <a:noFill/>
                </a:ln>
                <a:solidFill>
                  <a:srgbClr val="000000"/>
                </a:solidFill>
                <a:effectLst/>
                <a:uLnTx/>
                <a:uFillTx/>
                <a:latin typeface="Calibri"/>
                <a:ea typeface="Calibri"/>
                <a:cs typeface="Calibri"/>
                <a:sym typeface="Calibri"/>
              </a:rPr>
              <a:t>What to Know for Information and TTPA Check-in</a:t>
            </a:r>
            <a:endParaRPr kumimoji="0" sz="36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3600"/>
              <a:buFont typeface="Arial"/>
              <a:buChar char="•"/>
              <a:tabLst/>
              <a:defRPr/>
            </a:pP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3600" b="1" i="0" u="none" strike="noStrike" kern="0" cap="none" spc="0" normalizeH="0" baseline="0" noProof="0">
                <a:ln>
                  <a:noFill/>
                </a:ln>
                <a:solidFill>
                  <a:srgbClr val="000000"/>
                </a:solidFill>
                <a:effectLst/>
                <a:uLnTx/>
                <a:uFillTx/>
                <a:latin typeface="Calibri"/>
                <a:ea typeface="Calibri"/>
                <a:cs typeface="Calibri"/>
                <a:sym typeface="Calibri"/>
              </a:rPr>
              <a:t>When:</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3600" b="0" i="0" u="none" strike="noStrike" kern="0" cap="none" spc="0" normalizeH="0" baseline="0" noProof="0">
                <a:ln>
                  <a:noFill/>
                </a:ln>
                <a:solidFill>
                  <a:srgbClr val="BF0000"/>
                </a:solidFill>
                <a:effectLst/>
                <a:uLnTx/>
                <a:uFillTx/>
                <a:latin typeface="Calibri"/>
                <a:ea typeface="Calibri"/>
                <a:cs typeface="Calibri"/>
                <a:sym typeface="Calibri"/>
              </a:rPr>
              <a:t>Thursday, September 24th 2-5pm</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&amp; </a:t>
            </a:r>
            <a:r>
              <a:rPr kumimoji="0" lang="en-US" sz="3600" b="0" i="0" u="none" strike="noStrike" kern="0" cap="none" spc="0" normalizeH="0" baseline="0" noProof="0">
                <a:ln>
                  <a:noFill/>
                </a:ln>
                <a:solidFill>
                  <a:srgbClr val="BF0000"/>
                </a:solidFill>
                <a:effectLst/>
                <a:uLnTx/>
                <a:uFillTx/>
                <a:latin typeface="Calibri"/>
                <a:ea typeface="Calibri"/>
                <a:cs typeface="Calibri"/>
                <a:sym typeface="Calibri"/>
              </a:rPr>
              <a:t>Friday, September 25th 10am-6:00pm</a:t>
            </a:r>
            <a:endParaRPr kumimoji="0" sz="3600" b="0" i="0" u="none" strike="noStrike" kern="0" cap="none" spc="0" normalizeH="0" baseline="0" noProof="0">
              <a:ln>
                <a:noFill/>
              </a:ln>
              <a:solidFill>
                <a:srgbClr val="BF0000"/>
              </a:solidFill>
              <a:effectLst/>
              <a:uLnTx/>
              <a:uFillTx/>
              <a:latin typeface="Calibri"/>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3600"/>
              <a:buFont typeface="Calibri"/>
              <a:buChar char="•"/>
              <a:tabLst/>
              <a:defRPr/>
            </a:pP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3600" b="1" i="0" u="none" strike="noStrike" kern="0" cap="none" spc="0" normalizeH="0" baseline="0" noProof="0">
                <a:ln>
                  <a:noFill/>
                </a:ln>
                <a:solidFill>
                  <a:srgbClr val="000000"/>
                </a:solidFill>
                <a:effectLst/>
                <a:uLnTx/>
                <a:uFillTx/>
                <a:latin typeface="Calibri"/>
                <a:ea typeface="Calibri"/>
                <a:cs typeface="Calibri"/>
                <a:sym typeface="Calibri"/>
              </a:rPr>
              <a:t>Where:</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3600" b="0" i="0" u="none" strike="noStrike" kern="0" cap="none" spc="0" normalizeH="0" baseline="0" noProof="0">
                <a:ln>
                  <a:noFill/>
                </a:ln>
                <a:solidFill>
                  <a:srgbClr val="BF0000"/>
                </a:solidFill>
                <a:effectLst/>
                <a:uLnTx/>
                <a:uFillTx/>
                <a:latin typeface="Calibri"/>
                <a:ea typeface="Calibri"/>
                <a:cs typeface="Calibri"/>
                <a:sym typeface="Calibri"/>
              </a:rPr>
              <a:t>SUB, ATM Lobby</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(near the help desk outside the Allen Theater)</a:t>
            </a:r>
            <a:endParaRPr kumimoji="0" sz="36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3600"/>
              <a:buFont typeface="Calibri"/>
              <a:buChar char="•"/>
              <a:tabLst/>
              <a:defRPr/>
            </a:pP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3600" b="1" i="0" u="none" strike="noStrike" kern="0" cap="none" spc="0" normalizeH="0" baseline="0" noProof="0">
                <a:ln>
                  <a:noFill/>
                </a:ln>
                <a:solidFill>
                  <a:srgbClr val="000000"/>
                </a:solidFill>
                <a:effectLst/>
                <a:uLnTx/>
                <a:uFillTx/>
                <a:latin typeface="Calibri"/>
                <a:ea typeface="Calibri"/>
                <a:cs typeface="Calibri"/>
                <a:sym typeface="Calibri"/>
              </a:rPr>
              <a:t>Who:</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en-US" sz="3600" b="0" i="0" u="none" strike="noStrike" kern="0" cap="none" spc="0" normalizeH="0" baseline="0" noProof="0">
                <a:ln>
                  <a:noFill/>
                </a:ln>
                <a:solidFill>
                  <a:srgbClr val="BF0000"/>
                </a:solidFill>
                <a:effectLst/>
                <a:uLnTx/>
                <a:uFillTx/>
                <a:latin typeface="Calibri"/>
                <a:ea typeface="Calibri"/>
                <a:cs typeface="Calibri"/>
                <a:sym typeface="Calibri"/>
              </a:rPr>
              <a:t>Family member or your student</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may pick up purchased items</a:t>
            </a:r>
            <a:endParaRPr kumimoji="0" sz="36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3600"/>
              <a:buFont typeface="Arial"/>
              <a:buChar char="•"/>
              <a:tabLst/>
              <a:defRPr/>
            </a:pP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There will be maps for parking &amp; tailgating locations and schedules of all the fun events happening on campus. Friendly faces from TTPA &amp; PFR will be available to answer your questions.</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Pts val="3600"/>
              <a:buFont typeface="Arial"/>
              <a:buChar char="•"/>
              <a:tabLst/>
              <a:defRPr/>
            </a:pP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Bring a digital or printed copy of the receipt of your purchased items.  Lines will be organized in alphabetical order.  Grab a spot in your appropriate line and pick up your dinner &amp; tailgate tickets, </a:t>
            </a:r>
            <a:r>
              <a:rPr kumimoji="0" lang="en-US" sz="3600" b="0" i="0" u="none" strike="noStrike" kern="0" cap="none" spc="0" normalizeH="0" baseline="0" noProof="0" err="1">
                <a:ln>
                  <a:noFill/>
                </a:ln>
                <a:solidFill>
                  <a:srgbClr val="000000"/>
                </a:solidFill>
                <a:effectLst/>
                <a:uLnTx/>
                <a:uFillTx/>
                <a:latin typeface="Calibri"/>
                <a:ea typeface="Calibri"/>
                <a:cs typeface="Calibri"/>
                <a:sym typeface="Calibri"/>
              </a:rPr>
              <a:t>tshirts</a:t>
            </a:r>
            <a:r>
              <a:rPr kumimoji="0" lang="en-US" sz="3600" b="0" i="0" u="none" strike="noStrike" kern="0" cap="none" spc="0" normalizeH="0" baseline="0" noProof="0">
                <a:ln>
                  <a:noFill/>
                </a:ln>
                <a:solidFill>
                  <a:srgbClr val="000000"/>
                </a:solidFill>
                <a:effectLst/>
                <a:uLnTx/>
                <a:uFillTx/>
                <a:latin typeface="Calibri"/>
                <a:ea typeface="Calibri"/>
                <a:cs typeface="Calibri"/>
                <a:sym typeface="Calibri"/>
              </a:rPr>
              <a:t>, pick-a-prize tickets etc.</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57150" algn="l" defTabSz="914400" rtl="0" eaLnBrk="1" fontAlgn="auto" latinLnBrk="0" hangingPunct="1">
              <a:lnSpc>
                <a:spcPct val="100000"/>
              </a:lnSpc>
              <a:spcBef>
                <a:spcPts val="0"/>
              </a:spcBef>
              <a:spcAft>
                <a:spcPts val="0"/>
              </a:spcAft>
              <a:buClr>
                <a:srgbClr val="000000"/>
              </a:buClr>
              <a:buSzPts val="3600"/>
              <a:buFont typeface="Arial"/>
              <a:buNone/>
              <a:tabLst/>
              <a:defRPr/>
            </a:pPr>
            <a:endParaRPr kumimoji="0" sz="3600" b="0" i="0" u="none" strike="noStrike" kern="0" cap="none" spc="0" normalizeH="0" baseline="0" noProof="0">
              <a:ln>
                <a:noFill/>
              </a:ln>
              <a:solidFill>
                <a:srgbClr val="000000"/>
              </a:solidFill>
              <a:effectLst/>
              <a:uLnTx/>
              <a:uFillTx/>
              <a:latin typeface="Calibri"/>
              <a:ea typeface="Calibri"/>
              <a:cs typeface="Calibri"/>
              <a:sym typeface="Calibri"/>
            </a:endParaRPr>
          </a:p>
          <a:p>
            <a:pPr marL="285750" marR="0" lvl="0" indent="-17145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6" name="Picture 5" descr="Texas Tech word mark in red letters.">
            <a:extLst>
              <a:ext uri="{FF2B5EF4-FFF2-40B4-BE49-F238E27FC236}">
                <a16:creationId xmlns:a16="http://schemas.microsoft.com/office/drawing/2014/main" id="{E6168C08-E55F-332C-02D2-B9D3D58DB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pic>
        <p:nvPicPr>
          <p:cNvPr id="8" name="Picture 7">
            <a:extLst>
              <a:ext uri="{FF2B5EF4-FFF2-40B4-BE49-F238E27FC236}">
                <a16:creationId xmlns:a16="http://schemas.microsoft.com/office/drawing/2014/main" id="{68130004-8E21-3108-ADD3-442DFF633A4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a:extLst>
            <a:ext uri="{FF2B5EF4-FFF2-40B4-BE49-F238E27FC236}">
              <a16:creationId xmlns:a16="http://schemas.microsoft.com/office/drawing/2014/main" id="{2B957176-EDDA-234E-F7A7-5037B7D314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8C5B94-C77D-DF98-30A7-DC19D77CDDEA}"/>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pPr>
              <a:spcAft>
                <a:spcPts val="600"/>
              </a:spcAft>
            </a:pPr>
            <a:r>
              <a:rPr lang="en-US" b="1">
                <a:solidFill>
                  <a:schemeClr val="bg1"/>
                </a:solidFill>
              </a:rPr>
              <a:t>RED RAIDER FAMILY BLOCK PARTY @DRANE HALL</a:t>
            </a:r>
            <a:endParaRPr lang="en-US">
              <a:solidFill>
                <a:schemeClr val="bg1"/>
              </a:solidFill>
              <a:ea typeface="Calibri"/>
              <a:cs typeface="Calibri"/>
            </a:endParaRPr>
          </a:p>
        </p:txBody>
      </p:sp>
      <p:sp>
        <p:nvSpPr>
          <p:cNvPr id="5" name="TextBox 4">
            <a:extLst>
              <a:ext uri="{FF2B5EF4-FFF2-40B4-BE49-F238E27FC236}">
                <a16:creationId xmlns:a16="http://schemas.microsoft.com/office/drawing/2014/main" id="{F9068246-CAEF-404A-DF08-D7EC89AA1526}"/>
              </a:ext>
            </a:extLst>
          </p:cNvPr>
          <p:cNvSpPr txBox="1"/>
          <p:nvPr/>
        </p:nvSpPr>
        <p:spPr>
          <a:xfrm>
            <a:off x="233226" y="233023"/>
            <a:ext cx="6594022" cy="3595687"/>
          </a:xfrm>
          <a:prstGeom prst="rect">
            <a:avLst/>
          </a:prstGeom>
        </p:spPr>
        <p:txBody>
          <a:bodyPr vert="horz" lIns="91440" tIns="45720" rIns="91440" bIns="45720" rtlCol="0" anchor="b">
            <a:noAutofit/>
          </a:bodyPr>
          <a:lstStyle/>
          <a:p>
            <a:pPr>
              <a:spcBef>
                <a:spcPct val="0"/>
              </a:spcBef>
              <a:spcAft>
                <a:spcPts val="600"/>
              </a:spcAft>
            </a:pPr>
            <a:r>
              <a:rPr lang="en-US" sz="6000" b="1">
                <a:solidFill>
                  <a:schemeClr val="bg1"/>
                </a:solidFill>
                <a:latin typeface="+mj-lt"/>
                <a:ea typeface="+mj-ea"/>
                <a:cs typeface="+mj-cs"/>
              </a:rPr>
              <a:t>RED RAIDER FAMILY BLOCK PARTY @DRANE HALL</a:t>
            </a:r>
            <a:endParaRPr lang="en-US" sz="6000" kern="1200">
              <a:solidFill>
                <a:schemeClr val="bg1"/>
              </a:solidFill>
              <a:latin typeface="+mj-lt"/>
              <a:ea typeface="Calibri"/>
              <a:cs typeface="Calibri"/>
            </a:endParaRPr>
          </a:p>
          <a:p>
            <a:pPr marL="285750" indent="-285750">
              <a:lnSpc>
                <a:spcPct val="90000"/>
              </a:lnSpc>
              <a:spcBef>
                <a:spcPct val="0"/>
              </a:spcBef>
              <a:spcAft>
                <a:spcPts val="600"/>
              </a:spcAft>
            </a:pPr>
            <a:endParaRPr lang="en-US" sz="5600" kern="1200">
              <a:solidFill>
                <a:schemeClr val="tx1"/>
              </a:solidFill>
              <a:latin typeface="+mj-lt"/>
              <a:ea typeface="+mj-ea"/>
              <a:cs typeface="+mj-cs"/>
            </a:endParaRPr>
          </a:p>
        </p:txBody>
      </p:sp>
      <p:sp>
        <p:nvSpPr>
          <p:cNvPr id="18" name="Rectangle 17">
            <a:extLst>
              <a:ext uri="{FF2B5EF4-FFF2-40B4-BE49-F238E27FC236}">
                <a16:creationId xmlns:a16="http://schemas.microsoft.com/office/drawing/2014/main" id="{7A7E6B6D-2F84-4166-9F4D-FFA0E0860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00849" y="-5236717"/>
            <a:ext cx="13716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540AD87-30B2-4359-A33A-86D9F59E37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89809" y="-5236717"/>
            <a:ext cx="13716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411CC74-416E-4F21-A559-C8B7905D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926959" y="-5236717"/>
            <a:ext cx="137160" cy="13716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465F749-C2B7-1748-5534-FAD64B61E676}"/>
              </a:ext>
              <a:ext uri="{C183D7F6-B498-43B3-948B-1728B52AA6E4}">
                <adec:decorative xmlns:adec="http://schemas.microsoft.com/office/drawing/2017/decorative" val="1"/>
              </a:ext>
            </a:extLst>
          </p:cNvPr>
          <p:cNvPicPr>
            <a:picLocks noChangeAspect="1"/>
          </p:cNvPicPr>
          <p:nvPr/>
        </p:nvPicPr>
        <p:blipFill>
          <a:blip r:embed="rId2"/>
          <a:srcRect l="1528" r="4438" b="3"/>
          <a:stretch>
            <a:fillRect/>
          </a:stretch>
        </p:blipFill>
        <p:spPr>
          <a:xfrm>
            <a:off x="6980440" y="-1"/>
            <a:ext cx="5579625" cy="3337561"/>
          </a:xfrm>
          <a:prstGeom prst="rect">
            <a:avLst/>
          </a:prstGeom>
        </p:spPr>
      </p:pic>
      <p:pic>
        <p:nvPicPr>
          <p:cNvPr id="12" name="Picture 11">
            <a:extLst>
              <a:ext uri="{FF2B5EF4-FFF2-40B4-BE49-F238E27FC236}">
                <a16:creationId xmlns:a16="http://schemas.microsoft.com/office/drawing/2014/main" id="{F7A9723A-D070-57BB-F749-C1E472B31A5C}"/>
              </a:ext>
              <a:ext uri="{C183D7F6-B498-43B3-948B-1728B52AA6E4}">
                <adec:decorative xmlns:adec="http://schemas.microsoft.com/office/drawing/2017/decorative" val="1"/>
              </a:ext>
            </a:extLst>
          </p:cNvPr>
          <p:cNvPicPr>
            <a:picLocks noChangeAspect="1"/>
          </p:cNvPicPr>
          <p:nvPr/>
        </p:nvPicPr>
        <p:blipFill>
          <a:blip r:embed="rId3"/>
          <a:srcRect l="7705" r="3" b="3"/>
          <a:stretch>
            <a:fillRect/>
          </a:stretch>
        </p:blipFill>
        <p:spPr>
          <a:xfrm>
            <a:off x="12697222" y="-24639"/>
            <a:ext cx="5579628" cy="3400548"/>
          </a:xfrm>
          <a:prstGeom prst="rect">
            <a:avLst/>
          </a:prstGeom>
        </p:spPr>
      </p:pic>
      <p:pic>
        <p:nvPicPr>
          <p:cNvPr id="8" name="Picture 7">
            <a:extLst>
              <a:ext uri="{FF2B5EF4-FFF2-40B4-BE49-F238E27FC236}">
                <a16:creationId xmlns:a16="http://schemas.microsoft.com/office/drawing/2014/main" id="{92A8FA9B-5EFE-5E24-C822-DC24CC755FCE}"/>
              </a:ext>
              <a:ext uri="{C183D7F6-B498-43B3-948B-1728B52AA6E4}">
                <adec:decorative xmlns:adec="http://schemas.microsoft.com/office/drawing/2017/decorative" val="1"/>
              </a:ext>
            </a:extLst>
          </p:cNvPr>
          <p:cNvPicPr>
            <a:picLocks noChangeAspect="1"/>
          </p:cNvPicPr>
          <p:nvPr/>
        </p:nvPicPr>
        <p:blipFill>
          <a:blip r:embed="rId4"/>
          <a:srcRect l="5264" r="-1" b="-1"/>
          <a:stretch>
            <a:fillRect/>
          </a:stretch>
        </p:blipFill>
        <p:spPr>
          <a:xfrm>
            <a:off x="6300082" y="3474720"/>
            <a:ext cx="5579623" cy="3312924"/>
          </a:xfrm>
          <a:prstGeom prst="rect">
            <a:avLst/>
          </a:prstGeom>
        </p:spPr>
      </p:pic>
      <p:pic>
        <p:nvPicPr>
          <p:cNvPr id="10" name="Picture 9">
            <a:extLst>
              <a:ext uri="{FF2B5EF4-FFF2-40B4-BE49-F238E27FC236}">
                <a16:creationId xmlns:a16="http://schemas.microsoft.com/office/drawing/2014/main" id="{C0CB340B-3693-4147-0EE9-8A09288FFF6C}"/>
              </a:ext>
              <a:ext uri="{C183D7F6-B498-43B3-948B-1728B52AA6E4}">
                <adec:decorative xmlns:adec="http://schemas.microsoft.com/office/drawing/2017/decorative" val="1"/>
              </a:ext>
            </a:extLst>
          </p:cNvPr>
          <p:cNvPicPr>
            <a:picLocks noChangeAspect="1"/>
          </p:cNvPicPr>
          <p:nvPr/>
        </p:nvPicPr>
        <p:blipFill>
          <a:blip r:embed="rId5"/>
          <a:srcRect l="3679" r="2972" b="-1"/>
          <a:stretch>
            <a:fillRect/>
          </a:stretch>
        </p:blipFill>
        <p:spPr>
          <a:xfrm>
            <a:off x="6980440" y="6924804"/>
            <a:ext cx="5579622" cy="3362196"/>
          </a:xfrm>
          <a:prstGeom prst="rect">
            <a:avLst/>
          </a:prstGeom>
        </p:spPr>
      </p:pic>
      <p:pic>
        <p:nvPicPr>
          <p:cNvPr id="11" name="Picture 10">
            <a:extLst>
              <a:ext uri="{FF2B5EF4-FFF2-40B4-BE49-F238E27FC236}">
                <a16:creationId xmlns:a16="http://schemas.microsoft.com/office/drawing/2014/main" id="{A231F00C-538D-EBB0-332A-4ECBE4BE3C1C}"/>
              </a:ext>
              <a:ext uri="{C183D7F6-B498-43B3-948B-1728B52AA6E4}">
                <adec:decorative xmlns:adec="http://schemas.microsoft.com/office/drawing/2017/decorative" val="1"/>
              </a:ext>
            </a:extLst>
          </p:cNvPr>
          <p:cNvPicPr>
            <a:picLocks noChangeAspect="1"/>
          </p:cNvPicPr>
          <p:nvPr/>
        </p:nvPicPr>
        <p:blipFill>
          <a:blip r:embed="rId6"/>
          <a:srcRect l="5579" r="1452"/>
          <a:stretch>
            <a:fillRect/>
          </a:stretch>
        </p:blipFill>
        <p:spPr>
          <a:xfrm>
            <a:off x="12697222" y="6911091"/>
            <a:ext cx="5579628" cy="3375910"/>
          </a:xfrm>
          <a:prstGeom prst="rect">
            <a:avLst/>
          </a:prstGeom>
        </p:spPr>
      </p:pic>
      <p:pic>
        <p:nvPicPr>
          <p:cNvPr id="14" name="Picture 13">
            <a:extLst>
              <a:ext uri="{FF2B5EF4-FFF2-40B4-BE49-F238E27FC236}">
                <a16:creationId xmlns:a16="http://schemas.microsoft.com/office/drawing/2014/main" id="{DC8CA7EB-5E87-B7E8-1113-BBD6B9F32AD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2020109" y="3471862"/>
            <a:ext cx="5579409" cy="3321425"/>
          </a:xfrm>
          <a:prstGeom prst="rect">
            <a:avLst/>
          </a:prstGeom>
        </p:spPr>
      </p:pic>
      <p:pic>
        <p:nvPicPr>
          <p:cNvPr id="16" name="Picture 15">
            <a:extLst>
              <a:ext uri="{FF2B5EF4-FFF2-40B4-BE49-F238E27FC236}">
                <a16:creationId xmlns:a16="http://schemas.microsoft.com/office/drawing/2014/main" id="{BAC79BD6-450D-6838-CD03-C3F96A949E17}"/>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571499" y="3483428"/>
            <a:ext cx="5578931" cy="3333750"/>
          </a:xfrm>
          <a:prstGeom prst="rect">
            <a:avLst/>
          </a:prstGeom>
        </p:spPr>
      </p:pic>
      <p:pic>
        <p:nvPicPr>
          <p:cNvPr id="3" name="Picture 2">
            <a:extLst>
              <a:ext uri="{FF2B5EF4-FFF2-40B4-BE49-F238E27FC236}">
                <a16:creationId xmlns:a16="http://schemas.microsoft.com/office/drawing/2014/main" id="{90529113-66E8-2659-932F-8A252822901D}"/>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7083423"/>
            <a:ext cx="6108204" cy="3044958"/>
          </a:xfrm>
          <a:prstGeom prst="rect">
            <a:avLst/>
          </a:prstGeom>
        </p:spPr>
      </p:pic>
    </p:spTree>
    <p:extLst>
      <p:ext uri="{BB962C8B-B14F-4D97-AF65-F5344CB8AC3E}">
        <p14:creationId xmlns:p14="http://schemas.microsoft.com/office/powerpoint/2010/main" val="661315281"/>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75F87-6DF6-6E11-4D80-F4BE9908EA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5786198-C79F-691F-F86B-B9A7CD2BCCD5}"/>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pPr>
              <a:spcAft>
                <a:spcPts val="600"/>
              </a:spcAft>
            </a:pPr>
            <a:r>
              <a:rPr lang="en-US" b="1">
                <a:solidFill>
                  <a:schemeClr val="bg1"/>
                </a:solidFill>
              </a:rPr>
              <a:t>RED RAIDER FAMILY BLOCK PARTY @DRANE HALL continued</a:t>
            </a:r>
            <a:endParaRPr lang="en-US">
              <a:solidFill>
                <a:schemeClr val="bg1"/>
              </a:solidFill>
              <a:ea typeface="Calibri"/>
              <a:cs typeface="Calibri"/>
            </a:endParaRPr>
          </a:p>
        </p:txBody>
      </p:sp>
      <p:sp>
        <p:nvSpPr>
          <p:cNvPr id="3" name="TextBox 2">
            <a:extLst>
              <a:ext uri="{FF2B5EF4-FFF2-40B4-BE49-F238E27FC236}">
                <a16:creationId xmlns:a16="http://schemas.microsoft.com/office/drawing/2014/main" id="{13AFB0DB-0114-BF06-7B41-2C54D75BCC4F}"/>
              </a:ext>
            </a:extLst>
          </p:cNvPr>
          <p:cNvSpPr txBox="1">
            <a:spLocks/>
          </p:cNvSpPr>
          <p:nvPr/>
        </p:nvSpPr>
        <p:spPr>
          <a:xfrm>
            <a:off x="992981" y="2916641"/>
            <a:ext cx="14368939" cy="498598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small" spc="0" normalizeH="0" baseline="0" noProof="0">
                <a:ln>
                  <a:noFill/>
                </a:ln>
                <a:solidFill>
                  <a:schemeClr val="tx1"/>
                </a:solidFill>
                <a:effectLst/>
                <a:uLnTx/>
                <a:uFillTx/>
                <a:latin typeface="+mn-lt"/>
                <a:ea typeface="Calibri"/>
                <a:cs typeface="Calibri"/>
              </a:rPr>
              <a:t>Red Raider Family Block Party @ Drane Hall</a:t>
            </a:r>
            <a:endParaRPr kumimoji="0" lang="en-US" sz="4800" b="1" i="0" u="none" strike="noStrike" kern="1200" cap="small" spc="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chemeClr val="tx1"/>
              </a:solidFill>
              <a:effectLst/>
              <a:uLnTx/>
              <a:uFillTx/>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chemeClr val="tx1"/>
                </a:solidFill>
                <a:effectLst/>
                <a:uLnTx/>
                <a:uFillTx/>
                <a:latin typeface="+mn-lt"/>
                <a:ea typeface="Calibri"/>
                <a:cs typeface="Calibri"/>
              </a:rPr>
              <a:t>Event is from 3:00 p.m. - 5:00 p.m.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chemeClr val="tx1"/>
                </a:solidFill>
                <a:effectLst/>
                <a:uLnTx/>
                <a:uFillTx/>
                <a:latin typeface="+mn-lt"/>
                <a:ea typeface="Calibri"/>
                <a:cs typeface="Calibri"/>
              </a:rPr>
              <a:t>Activities include: Cornhole, Giant Jenga, Texas Tech Trivia, Mingling &amp; Mocktails, Ring Toss, Family Games, Guess the Evidence, Prize Drop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chemeClr val="tx1"/>
                </a:solidFill>
                <a:effectLst/>
                <a:uLnTx/>
                <a:uFillTx/>
                <a:latin typeface="+mn-lt"/>
                <a:ea typeface="Calibri"/>
                <a:cs typeface="Calibri"/>
              </a:rPr>
              <a:t>Souvenir 90</a:t>
            </a:r>
            <a:r>
              <a:rPr kumimoji="0" lang="en-US" sz="3600" b="0" i="0" u="none" strike="noStrike" kern="1200" cap="none" spc="0" normalizeH="0" baseline="30000" noProof="0">
                <a:ln>
                  <a:noFill/>
                </a:ln>
                <a:solidFill>
                  <a:schemeClr val="tx1"/>
                </a:solidFill>
                <a:effectLst/>
                <a:uLnTx/>
                <a:uFillTx/>
                <a:latin typeface="+mn-lt"/>
                <a:ea typeface="Calibri"/>
                <a:cs typeface="Calibri"/>
              </a:rPr>
              <a:t>th</a:t>
            </a:r>
            <a:r>
              <a:rPr kumimoji="0" lang="en-US" sz="3600" b="0" i="0" u="none" strike="noStrike" kern="1200" cap="none" spc="0" normalizeH="0" baseline="0" noProof="0">
                <a:ln>
                  <a:noFill/>
                </a:ln>
                <a:solidFill>
                  <a:schemeClr val="tx1"/>
                </a:solidFill>
                <a:effectLst/>
                <a:uLnTx/>
                <a:uFillTx/>
                <a:latin typeface="+mn-lt"/>
                <a:ea typeface="Calibri"/>
                <a:cs typeface="Calibri"/>
              </a:rPr>
              <a:t> Anniversary Family Weekend T-shirt for the first 100 attendees, Souvenir 90</a:t>
            </a:r>
            <a:r>
              <a:rPr kumimoji="0" lang="en-US" sz="3600" b="0" i="0" u="none" strike="noStrike" kern="1200" cap="none" spc="0" normalizeH="0" baseline="30000" noProof="0">
                <a:ln>
                  <a:noFill/>
                </a:ln>
                <a:solidFill>
                  <a:schemeClr val="tx1"/>
                </a:solidFill>
                <a:effectLst/>
                <a:uLnTx/>
                <a:uFillTx/>
                <a:latin typeface="+mn-lt"/>
                <a:ea typeface="Calibri"/>
                <a:cs typeface="Calibri"/>
              </a:rPr>
              <a:t>th</a:t>
            </a:r>
            <a:r>
              <a:rPr kumimoji="0" lang="en-US" sz="3600" b="0" i="0" u="none" strike="noStrike" kern="1200" cap="none" spc="0" normalizeH="0" baseline="0" noProof="0">
                <a:ln>
                  <a:noFill/>
                </a:ln>
                <a:solidFill>
                  <a:schemeClr val="tx1"/>
                </a:solidFill>
                <a:effectLst/>
                <a:uLnTx/>
                <a:uFillTx/>
                <a:latin typeface="+mn-lt"/>
                <a:ea typeface="Calibri"/>
                <a:cs typeface="Calibri"/>
              </a:rPr>
              <a:t> Anniversary Lemonade cup for all attendees!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a:ln>
                  <a:noFill/>
                </a:ln>
                <a:solidFill>
                  <a:schemeClr val="tx1"/>
                </a:solidFill>
                <a:effectLst/>
                <a:uLnTx/>
                <a:uFillTx/>
                <a:latin typeface="+mn-lt"/>
                <a:ea typeface="Calibri"/>
                <a:cs typeface="Calibri"/>
              </a:rPr>
              <a:t>Register on the Red Raider Family Network</a:t>
            </a:r>
            <a:endParaRPr kumimoji="0" lang="en-US" sz="3600" b="0" i="0" u="none" strike="noStrike" kern="1200" cap="none" spc="0" normalizeH="0" baseline="0" noProof="0">
              <a:ln>
                <a:noFill/>
              </a:ln>
              <a:solidFill>
                <a:schemeClr val="tx1"/>
              </a:solidFill>
              <a:effectLst/>
              <a:uLnTx/>
              <a:uFillTx/>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chemeClr val="tx1"/>
              </a:solidFill>
              <a:effectLst/>
              <a:uLnTx/>
              <a:uFillTx/>
              <a:latin typeface="+mn-lt"/>
              <a:ea typeface="Calibri"/>
              <a:cs typeface="Calibri"/>
            </a:endParaRPr>
          </a:p>
        </p:txBody>
      </p:sp>
      <p:pic>
        <p:nvPicPr>
          <p:cNvPr id="10" name="Picture 9">
            <a:extLst>
              <a:ext uri="{FF2B5EF4-FFF2-40B4-BE49-F238E27FC236}">
                <a16:creationId xmlns:a16="http://schemas.microsoft.com/office/drawing/2014/main" id="{71B9F3D8-9F50-29A1-0046-32780D9D138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337510" y="-98213"/>
            <a:ext cx="4439270" cy="5792008"/>
          </a:xfrm>
          <a:prstGeom prst="rect">
            <a:avLst/>
          </a:prstGeom>
        </p:spPr>
      </p:pic>
      <p:pic>
        <p:nvPicPr>
          <p:cNvPr id="12" name="Picture 11">
            <a:extLst>
              <a:ext uri="{FF2B5EF4-FFF2-40B4-BE49-F238E27FC236}">
                <a16:creationId xmlns:a16="http://schemas.microsoft.com/office/drawing/2014/main" id="{14BAE8D5-6D11-9900-EB8A-42ED4F3E1BF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2806339" y="2178622"/>
            <a:ext cx="1949218" cy="2612782"/>
          </a:xfrm>
          <a:prstGeom prst="rect">
            <a:avLst/>
          </a:prstGeom>
        </p:spPr>
      </p:pic>
      <p:pic>
        <p:nvPicPr>
          <p:cNvPr id="7" name="Picture 6" descr="Texas Tech word mark in red letters.">
            <a:extLst>
              <a:ext uri="{FF2B5EF4-FFF2-40B4-BE49-F238E27FC236}">
                <a16:creationId xmlns:a16="http://schemas.microsoft.com/office/drawing/2014/main" id="{9D1069CB-A6E6-0E48-514E-2F0F586C0B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pic>
        <p:nvPicPr>
          <p:cNvPr id="11" name="Picture 10">
            <a:extLst>
              <a:ext uri="{FF2B5EF4-FFF2-40B4-BE49-F238E27FC236}">
                <a16:creationId xmlns:a16="http://schemas.microsoft.com/office/drawing/2014/main" id="{5CD3E505-4939-9110-F6C6-C2DDB5891F5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extLst>
      <p:ext uri="{BB962C8B-B14F-4D97-AF65-F5344CB8AC3E}">
        <p14:creationId xmlns:p14="http://schemas.microsoft.com/office/powerpoint/2010/main" val="3919442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a:extLst>
            <a:ext uri="{FF2B5EF4-FFF2-40B4-BE49-F238E27FC236}">
              <a16:creationId xmlns:a16="http://schemas.microsoft.com/office/drawing/2014/main" id="{96A2E3F6-6BAE-48D5-74C2-26D682D191A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D707AF2-663D-93C4-1EE6-F202342AE3BC}"/>
              </a:ext>
              <a:ext uri="{C183D7F6-B498-43B3-948B-1728B52AA6E4}">
                <adec:decorative xmlns:adec="http://schemas.microsoft.com/office/drawing/2017/decorative" val="1"/>
              </a:ext>
            </a:extLst>
          </p:cNvPr>
          <p:cNvPicPr>
            <a:picLocks noChangeAspect="1"/>
          </p:cNvPicPr>
          <p:nvPr/>
        </p:nvPicPr>
        <p:blipFill>
          <a:blip r:embed="rId2"/>
          <a:srcRect l="4403" r="1562" b="3"/>
          <a:stretch>
            <a:fillRect/>
          </a:stretch>
        </p:blipFill>
        <p:spPr>
          <a:xfrm>
            <a:off x="1" y="-1"/>
            <a:ext cx="5579625" cy="3337561"/>
          </a:xfrm>
          <a:prstGeom prst="rect">
            <a:avLst/>
          </a:prstGeom>
        </p:spPr>
      </p:pic>
      <p:pic>
        <p:nvPicPr>
          <p:cNvPr id="5" name="Picture 4">
            <a:extLst>
              <a:ext uri="{FF2B5EF4-FFF2-40B4-BE49-F238E27FC236}">
                <a16:creationId xmlns:a16="http://schemas.microsoft.com/office/drawing/2014/main" id="{E9ACA755-9500-E3A8-455F-1CD69AC58092}"/>
              </a:ext>
              <a:ext uri="{C183D7F6-B498-43B3-948B-1728B52AA6E4}">
                <adec:decorative xmlns:adec="http://schemas.microsoft.com/office/drawing/2017/decorative" val="1"/>
              </a:ext>
            </a:extLst>
          </p:cNvPr>
          <p:cNvPicPr>
            <a:picLocks noChangeAspect="1"/>
          </p:cNvPicPr>
          <p:nvPr/>
        </p:nvPicPr>
        <p:blipFill>
          <a:blip r:embed="rId3"/>
          <a:srcRect l="5027" r="2680" b="3"/>
          <a:stretch>
            <a:fillRect/>
          </a:stretch>
        </p:blipFill>
        <p:spPr>
          <a:xfrm>
            <a:off x="5716783" y="-24639"/>
            <a:ext cx="5579628" cy="3400548"/>
          </a:xfrm>
          <a:prstGeom prst="rect">
            <a:avLst/>
          </a:prstGeom>
        </p:spPr>
      </p:pic>
      <p:pic>
        <p:nvPicPr>
          <p:cNvPr id="4" name="Picture 3">
            <a:extLst>
              <a:ext uri="{FF2B5EF4-FFF2-40B4-BE49-F238E27FC236}">
                <a16:creationId xmlns:a16="http://schemas.microsoft.com/office/drawing/2014/main" id="{9392104A-8E5B-C4A4-D655-DDF752669934}"/>
              </a:ext>
              <a:ext uri="{C183D7F6-B498-43B3-948B-1728B52AA6E4}">
                <adec:decorative xmlns:adec="http://schemas.microsoft.com/office/drawing/2017/decorative" val="1"/>
              </a:ext>
            </a:extLst>
          </p:cNvPr>
          <p:cNvPicPr>
            <a:picLocks noChangeAspect="1"/>
          </p:cNvPicPr>
          <p:nvPr/>
        </p:nvPicPr>
        <p:blipFill>
          <a:blip r:embed="rId4"/>
          <a:srcRect r="5263" b="-1"/>
          <a:stretch>
            <a:fillRect/>
          </a:stretch>
        </p:blipFill>
        <p:spPr>
          <a:xfrm>
            <a:off x="20" y="3474720"/>
            <a:ext cx="5579603" cy="3312924"/>
          </a:xfrm>
          <a:prstGeom prst="rect">
            <a:avLst/>
          </a:prstGeom>
        </p:spPr>
      </p:pic>
      <p:pic>
        <p:nvPicPr>
          <p:cNvPr id="6" name="Picture 5">
            <a:extLst>
              <a:ext uri="{FF2B5EF4-FFF2-40B4-BE49-F238E27FC236}">
                <a16:creationId xmlns:a16="http://schemas.microsoft.com/office/drawing/2014/main" id="{302CDA8F-F26A-5320-4BA7-03A11EFACAF5}"/>
              </a:ext>
              <a:ext uri="{C183D7F6-B498-43B3-948B-1728B52AA6E4}">
                <adec:decorative xmlns:adec="http://schemas.microsoft.com/office/drawing/2017/decorative" val="1"/>
              </a:ext>
            </a:extLst>
          </p:cNvPr>
          <p:cNvPicPr>
            <a:picLocks noChangeAspect="1"/>
          </p:cNvPicPr>
          <p:nvPr/>
        </p:nvPicPr>
        <p:blipFill>
          <a:blip r:embed="rId5"/>
          <a:srcRect l="1252" r="4011" b="-1"/>
          <a:stretch>
            <a:fillRect/>
          </a:stretch>
        </p:blipFill>
        <p:spPr>
          <a:xfrm>
            <a:off x="5716783" y="3474720"/>
            <a:ext cx="5579622" cy="3312925"/>
          </a:xfrm>
          <a:prstGeom prst="rect">
            <a:avLst/>
          </a:prstGeom>
        </p:spPr>
      </p:pic>
      <p:pic>
        <p:nvPicPr>
          <p:cNvPr id="7" name="Picture 6">
            <a:extLst>
              <a:ext uri="{FF2B5EF4-FFF2-40B4-BE49-F238E27FC236}">
                <a16:creationId xmlns:a16="http://schemas.microsoft.com/office/drawing/2014/main" id="{9FFD79BA-839D-72E2-6AD7-940E77F82AC3}"/>
              </a:ext>
              <a:ext uri="{C183D7F6-B498-43B3-948B-1728B52AA6E4}">
                <adec:decorative xmlns:adec="http://schemas.microsoft.com/office/drawing/2017/decorative" val="1"/>
              </a:ext>
            </a:extLst>
          </p:cNvPr>
          <p:cNvPicPr>
            <a:picLocks noChangeAspect="1"/>
          </p:cNvPicPr>
          <p:nvPr/>
        </p:nvPicPr>
        <p:blipFill>
          <a:blip r:embed="rId6"/>
          <a:srcRect r="6652" b="-1"/>
          <a:stretch>
            <a:fillRect/>
          </a:stretch>
        </p:blipFill>
        <p:spPr>
          <a:xfrm>
            <a:off x="1" y="6924804"/>
            <a:ext cx="5579622" cy="3362196"/>
          </a:xfrm>
          <a:prstGeom prst="rect">
            <a:avLst/>
          </a:prstGeom>
        </p:spPr>
      </p:pic>
      <p:pic>
        <p:nvPicPr>
          <p:cNvPr id="10" name="Picture 9">
            <a:extLst>
              <a:ext uri="{FF2B5EF4-FFF2-40B4-BE49-F238E27FC236}">
                <a16:creationId xmlns:a16="http://schemas.microsoft.com/office/drawing/2014/main" id="{CD984213-415B-AC33-1C5C-BF077F855F94}"/>
              </a:ext>
              <a:ext uri="{C183D7F6-B498-43B3-948B-1728B52AA6E4}">
                <adec:decorative xmlns:adec="http://schemas.microsoft.com/office/drawing/2017/decorative" val="1"/>
              </a:ext>
            </a:extLst>
          </p:cNvPr>
          <p:cNvPicPr>
            <a:picLocks noChangeAspect="1"/>
          </p:cNvPicPr>
          <p:nvPr/>
        </p:nvPicPr>
        <p:blipFill>
          <a:blip r:embed="rId7"/>
          <a:srcRect r="7031"/>
          <a:stretch>
            <a:fillRect/>
          </a:stretch>
        </p:blipFill>
        <p:spPr>
          <a:xfrm>
            <a:off x="5716783" y="6911091"/>
            <a:ext cx="5579628" cy="3375910"/>
          </a:xfrm>
          <a:prstGeom prst="rect">
            <a:avLst/>
          </a:prstGeom>
        </p:spPr>
      </p:pic>
      <p:sp>
        <p:nvSpPr>
          <p:cNvPr id="3" name="Title 2">
            <a:extLst>
              <a:ext uri="{FF2B5EF4-FFF2-40B4-BE49-F238E27FC236}">
                <a16:creationId xmlns:a16="http://schemas.microsoft.com/office/drawing/2014/main" id="{932CBA26-0630-5547-B1AC-153A211A0FD2}"/>
              </a:ext>
            </a:extLst>
          </p:cNvPr>
          <p:cNvSpPr txBox="1">
            <a:spLocks noGrp="1"/>
          </p:cNvSpPr>
          <p:nvPr>
            <p:ph type="title" idx="4294967295"/>
          </p:nvPr>
        </p:nvSpPr>
        <p:spPr>
          <a:xfrm>
            <a:off x="11808167" y="527022"/>
            <a:ext cx="6011747" cy="58945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6600" b="1" i="0" u="none" strike="noStrike" kern="1200" cap="none" spc="0" normalizeH="0" baseline="0" noProof="0">
                <a:ln>
                  <a:noFill/>
                </a:ln>
                <a:solidFill>
                  <a:schemeClr val="bg1"/>
                </a:solidFill>
                <a:effectLst/>
                <a:uLnTx/>
                <a:uFillTx/>
                <a:latin typeface="+mn-lt"/>
                <a:ea typeface="+mn-ea"/>
                <a:cs typeface="+mn-cs"/>
              </a:rPr>
              <a:t>RED RAIDER FAMILY BRUNCH</a:t>
            </a:r>
            <a:endParaRPr kumimoji="0" lang="en-US" sz="3000" b="0" i="0" u="none" strike="noStrike" kern="1200" cap="none" spc="0" normalizeH="0" baseline="0" noProof="0">
              <a:ln>
                <a:noFill/>
              </a:ln>
              <a:solidFill>
                <a:schemeClr val="tx1"/>
              </a:solidFill>
              <a:effectLst/>
              <a:uLnTx/>
              <a:uFillTx/>
              <a:latin typeface="+mn-lt"/>
              <a:ea typeface="+mn-ea"/>
              <a:cs typeface="+mn-cs"/>
            </a:endParaRPr>
          </a:p>
        </p:txBody>
      </p:sp>
      <p:sp>
        <p:nvSpPr>
          <p:cNvPr id="2" name="TextBox 1">
            <a:extLst>
              <a:ext uri="{FF2B5EF4-FFF2-40B4-BE49-F238E27FC236}">
                <a16:creationId xmlns:a16="http://schemas.microsoft.com/office/drawing/2014/main" id="{76C3E887-01BA-D4DD-F848-6CD5AD2C152D}"/>
              </a:ext>
            </a:extLst>
          </p:cNvPr>
          <p:cNvSpPr txBox="1"/>
          <p:nvPr/>
        </p:nvSpPr>
        <p:spPr>
          <a:xfrm>
            <a:off x="11808166" y="7616342"/>
            <a:ext cx="6011747" cy="2424708"/>
          </a:xfrm>
          <a:prstGeom prst="rect">
            <a:avLst/>
          </a:prstGeom>
        </p:spPr>
        <p:txBody>
          <a:bodyPr vert="horz" lIns="91440" tIns="45720" rIns="91440" bIns="45720" rtlCol="0" anchor="t">
            <a:normAutofit/>
          </a:bodyPr>
          <a:lstStyle/>
          <a:p>
            <a:pPr algn="ctr">
              <a:lnSpc>
                <a:spcPct val="90000"/>
              </a:lnSpc>
              <a:spcAft>
                <a:spcPts val="600"/>
              </a:spcAft>
            </a:pPr>
            <a:r>
              <a:rPr lang="en-US" sz="6600" b="1" cap="small">
                <a:solidFill>
                  <a:schemeClr val="bg1"/>
                </a:solidFill>
              </a:rPr>
              <a:t>SUNDAY </a:t>
            </a:r>
            <a:endParaRPr lang="en-US" cap="small"/>
          </a:p>
          <a:p>
            <a:pPr algn="ctr">
              <a:lnSpc>
                <a:spcPct val="90000"/>
              </a:lnSpc>
              <a:spcAft>
                <a:spcPts val="600"/>
              </a:spcAft>
            </a:pPr>
            <a:r>
              <a:rPr lang="en-US" sz="6600" b="1" cap="small">
                <a:solidFill>
                  <a:schemeClr val="bg1"/>
                </a:solidFill>
                <a:ea typeface="Calibri"/>
                <a:cs typeface="Calibri"/>
              </a:rPr>
              <a:t>September 27</a:t>
            </a:r>
            <a:r>
              <a:rPr lang="en-US" sz="6600" b="1" cap="small" baseline="30000">
                <a:solidFill>
                  <a:schemeClr val="bg1"/>
                </a:solidFill>
                <a:ea typeface="Calibri"/>
                <a:cs typeface="Calibri"/>
              </a:rPr>
              <a:t>th</a:t>
            </a:r>
            <a:r>
              <a:rPr lang="en-US" sz="6600" b="1" cap="small">
                <a:solidFill>
                  <a:schemeClr val="bg1"/>
                </a:solidFill>
                <a:ea typeface="Calibri"/>
                <a:cs typeface="Calibri"/>
              </a:rPr>
              <a:t> </a:t>
            </a:r>
          </a:p>
          <a:p>
            <a:pPr marL="285750" indent="-228600" algn="ctr">
              <a:lnSpc>
                <a:spcPct val="90000"/>
              </a:lnSpc>
              <a:spcAft>
                <a:spcPts val="600"/>
              </a:spcAft>
              <a:buFont typeface="Arial" panose="020B0604020202020204" pitchFamily="34" charset="0"/>
              <a:buChar char="•"/>
            </a:pPr>
            <a:endParaRPr lang="en-US" sz="3000" cap="small">
              <a:solidFill>
                <a:srgbClr val="FFFFFF"/>
              </a:solidFill>
              <a:ea typeface="Calibri"/>
              <a:cs typeface="Calibri"/>
            </a:endParaRPr>
          </a:p>
          <a:p>
            <a:pPr marL="285750" indent="-228600" algn="ctr">
              <a:lnSpc>
                <a:spcPct val="90000"/>
              </a:lnSpc>
              <a:spcAft>
                <a:spcPts val="600"/>
              </a:spcAft>
              <a:buFont typeface="Arial" panose="020B0604020202020204" pitchFamily="34" charset="0"/>
              <a:buChar char="•"/>
            </a:pPr>
            <a:endParaRPr lang="en-US" sz="3000" cap="small">
              <a:ea typeface="Calibri"/>
              <a:cs typeface="Calibri"/>
            </a:endParaRPr>
          </a:p>
        </p:txBody>
      </p:sp>
      <p:pic>
        <p:nvPicPr>
          <p:cNvPr id="11" name="Picture 10">
            <a:extLst>
              <a:ext uri="{FF2B5EF4-FFF2-40B4-BE49-F238E27FC236}">
                <a16:creationId xmlns:a16="http://schemas.microsoft.com/office/drawing/2014/main" id="{F621C2D1-D3CC-9889-F6AB-53311953112A}"/>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76298" y="3474286"/>
            <a:ext cx="6108204" cy="3044958"/>
          </a:xfrm>
          <a:prstGeom prst="rect">
            <a:avLst/>
          </a:prstGeom>
        </p:spPr>
      </p:pic>
    </p:spTree>
    <p:extLst>
      <p:ext uri="{BB962C8B-B14F-4D97-AF65-F5344CB8AC3E}">
        <p14:creationId xmlns:p14="http://schemas.microsoft.com/office/powerpoint/2010/main" val="387347348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1E772-0032-6D55-C6AF-AC28270983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D3656-06F6-9188-B55D-52E2C0CD13F0}"/>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a:t>Red Raider Family Brunch continued</a:t>
            </a:r>
          </a:p>
        </p:txBody>
      </p:sp>
      <p:sp>
        <p:nvSpPr>
          <p:cNvPr id="3" name="TextBox 2">
            <a:extLst>
              <a:ext uri="{FF2B5EF4-FFF2-40B4-BE49-F238E27FC236}">
                <a16:creationId xmlns:a16="http://schemas.microsoft.com/office/drawing/2014/main" id="{66D0FD8E-5D6A-67C4-1CC1-A26E7A06E90F}"/>
              </a:ext>
            </a:extLst>
          </p:cNvPr>
          <p:cNvSpPr txBox="1"/>
          <p:nvPr/>
        </p:nvSpPr>
        <p:spPr>
          <a:xfrm>
            <a:off x="1982856" y="1555172"/>
            <a:ext cx="7375457" cy="4801314"/>
          </a:xfrm>
          <a:prstGeom prst="rect">
            <a:avLst/>
          </a:prstGeom>
          <a:noFill/>
        </p:spPr>
        <p:txBody>
          <a:bodyPr wrap="square" lIns="91440" tIns="45720" rIns="91440" bIns="45720" rtlCol="0" anchor="t">
            <a:spAutoFit/>
          </a:bodyPr>
          <a:lstStyle/>
          <a:p>
            <a:r>
              <a:rPr lang="en-US" sz="4800" b="1" cap="small">
                <a:ea typeface="Calibri"/>
                <a:cs typeface="Calibri"/>
              </a:rPr>
              <a:t>Red Raider Family Brunch </a:t>
            </a:r>
          </a:p>
          <a:p>
            <a:endParaRPr lang="en-US" sz="3600"/>
          </a:p>
          <a:p>
            <a:pPr marL="285750" indent="-285750">
              <a:buFont typeface="Arial" panose="020B0604020202020204" pitchFamily="34" charset="0"/>
              <a:buChar char="•"/>
            </a:pPr>
            <a:r>
              <a:rPr lang="en-US" sz="3600">
                <a:ea typeface="Calibri"/>
                <a:cs typeface="Calibri"/>
              </a:rPr>
              <a:t>Event is from 10:30 a.m. - 12:00 p.m.</a:t>
            </a:r>
          </a:p>
          <a:p>
            <a:pPr marL="285750" indent="-285750">
              <a:buFont typeface="Arial" panose="020B0604020202020204" pitchFamily="34" charset="0"/>
              <a:buChar char="•"/>
            </a:pPr>
            <a:r>
              <a:rPr lang="en-US" sz="3600">
                <a:ea typeface="Calibri"/>
                <a:cs typeface="Calibri"/>
              </a:rPr>
              <a:t>Limited Tickets Available </a:t>
            </a:r>
          </a:p>
          <a:p>
            <a:pPr marL="285750" indent="-285750">
              <a:buFont typeface="Arial" panose="020B0604020202020204" pitchFamily="34" charset="0"/>
              <a:buChar char="•"/>
            </a:pPr>
            <a:r>
              <a:rPr lang="en-US" sz="3600">
                <a:ea typeface="Calibri"/>
                <a:cs typeface="Calibri"/>
              </a:rPr>
              <a:t>Purchase tickets on the Red Raider Family Network</a:t>
            </a:r>
          </a:p>
          <a:p>
            <a:pPr marL="800100" lvl="1" indent="-342900">
              <a:buFont typeface="Calibri"/>
              <a:buChar char="-"/>
            </a:pPr>
            <a:endParaRPr lang="en-US" sz="2400">
              <a:ea typeface="Calibri"/>
              <a:cs typeface="Calibri"/>
            </a:endParaRPr>
          </a:p>
          <a:p>
            <a:pPr marL="285750" indent="-285750">
              <a:buFont typeface="Arial" panose="020B0604020202020204" pitchFamily="34" charset="0"/>
              <a:buChar char="•"/>
            </a:pPr>
            <a:endParaRPr lang="en-US" sz="3600">
              <a:ea typeface="Calibri"/>
              <a:cs typeface="Calibri"/>
            </a:endParaRPr>
          </a:p>
          <a:p>
            <a:pPr marL="285750" indent="-285750">
              <a:buFont typeface="Arial" panose="020B0604020202020204" pitchFamily="34" charset="0"/>
              <a:buChar char="•"/>
            </a:pPr>
            <a:endParaRPr lang="en-US">
              <a:ea typeface="Calibri"/>
              <a:cs typeface="Calibri"/>
            </a:endParaRPr>
          </a:p>
        </p:txBody>
      </p:sp>
      <p:pic>
        <p:nvPicPr>
          <p:cNvPr id="6" name="Picture 5" descr="A QR code">
            <a:extLst>
              <a:ext uri="{FF2B5EF4-FFF2-40B4-BE49-F238E27FC236}">
                <a16:creationId xmlns:a16="http://schemas.microsoft.com/office/drawing/2014/main" id="{DD1A7CB5-FDBB-C9E3-9D25-5147CEE96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8934" y="5010867"/>
            <a:ext cx="3543300" cy="3543300"/>
          </a:xfrm>
          <a:prstGeom prst="rect">
            <a:avLst/>
          </a:prstGeom>
        </p:spPr>
      </p:pic>
      <p:pic>
        <p:nvPicPr>
          <p:cNvPr id="5" name="Picture 4">
            <a:extLst>
              <a:ext uri="{FF2B5EF4-FFF2-40B4-BE49-F238E27FC236}">
                <a16:creationId xmlns:a16="http://schemas.microsoft.com/office/drawing/2014/main" id="{F708D638-8D08-1583-015A-7645496F79C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14667" y="8554167"/>
            <a:ext cx="6944265" cy="1586992"/>
          </a:xfrm>
          <a:prstGeom prst="rect">
            <a:avLst/>
          </a:prstGeom>
        </p:spPr>
      </p:pic>
      <p:pic>
        <p:nvPicPr>
          <p:cNvPr id="7" name="Picture 6">
            <a:extLst>
              <a:ext uri="{FF2B5EF4-FFF2-40B4-BE49-F238E27FC236}">
                <a16:creationId xmlns:a16="http://schemas.microsoft.com/office/drawing/2014/main" id="{39789DDE-76E7-8D79-B2EF-E6A8F46DDC6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16200000">
            <a:off x="-8475453" y="6115091"/>
            <a:ext cx="18288000" cy="1334855"/>
          </a:xfrm>
          <a:prstGeom prst="rect">
            <a:avLst/>
          </a:prstGeom>
        </p:spPr>
      </p:pic>
      <p:pic>
        <p:nvPicPr>
          <p:cNvPr id="10" name="Picture 9">
            <a:extLst>
              <a:ext uri="{FF2B5EF4-FFF2-40B4-BE49-F238E27FC236}">
                <a16:creationId xmlns:a16="http://schemas.microsoft.com/office/drawing/2014/main" id="{A0B28C17-A777-AEF7-B06E-B49DFBBB8FB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749681" y="3498947"/>
            <a:ext cx="7272266" cy="4081115"/>
          </a:xfrm>
          <a:prstGeom prst="rect">
            <a:avLst/>
          </a:prstGeom>
        </p:spPr>
      </p:pic>
      <p:pic>
        <p:nvPicPr>
          <p:cNvPr id="9" name="Picture 8">
            <a:extLst>
              <a:ext uri="{FF2B5EF4-FFF2-40B4-BE49-F238E27FC236}">
                <a16:creationId xmlns:a16="http://schemas.microsoft.com/office/drawing/2014/main" id="{E33A7BAE-3973-36D2-92EE-770C295A85A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66124" y="468537"/>
            <a:ext cx="3920580" cy="1954420"/>
          </a:xfrm>
          <a:prstGeom prst="rect">
            <a:avLst/>
          </a:prstGeom>
        </p:spPr>
      </p:pic>
      <p:pic>
        <p:nvPicPr>
          <p:cNvPr id="12" name="Picture 11" descr="Texas Tech word mark in red letters.">
            <a:extLst>
              <a:ext uri="{FF2B5EF4-FFF2-40B4-BE49-F238E27FC236}">
                <a16:creationId xmlns:a16="http://schemas.microsoft.com/office/drawing/2014/main" id="{DF55D7F0-B916-8E3A-D7B6-B9118FD547A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spTree>
    <p:extLst>
      <p:ext uri="{BB962C8B-B14F-4D97-AF65-F5344CB8AC3E}">
        <p14:creationId xmlns:p14="http://schemas.microsoft.com/office/powerpoint/2010/main" val="2554020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828AB-50E3-F95E-216F-C09C9AE725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83E887-04DA-C1F8-C2E7-A493301FE8C2}"/>
              </a:ext>
            </a:extLst>
          </p:cNvPr>
          <p:cNvSpPr>
            <a:spLocks noGrp="1"/>
          </p:cNvSpPr>
          <p:nvPr>
            <p:ph type="title"/>
          </p:nvPr>
        </p:nvSpPr>
        <p:spPr>
          <a:xfrm>
            <a:off x="457200" y="-1143000"/>
            <a:ext cx="8229600" cy="1143000"/>
          </a:xfrm>
        </p:spPr>
        <p:txBody>
          <a:bodyPr vert="horz" lIns="91440" tIns="45720" rIns="91440" bIns="45720" rtlCol="0" anchor="b">
            <a:normAutofit fontScale="90000"/>
          </a:bodyPr>
          <a:lstStyle/>
          <a:p>
            <a:r>
              <a:rPr lang="en-US" b="1" cap="small"/>
              <a:t>General Parking Tips for Family Weekend</a:t>
            </a:r>
            <a:r>
              <a:rPr lang="en-US" b="1"/>
              <a:t> </a:t>
            </a:r>
            <a:r>
              <a:rPr lang="en-US" b="1" cap="small"/>
              <a:t>(other than football game):</a:t>
            </a:r>
          </a:p>
        </p:txBody>
      </p:sp>
      <p:sp>
        <p:nvSpPr>
          <p:cNvPr id="2" name="Rectangle 1">
            <a:extLst>
              <a:ext uri="{FF2B5EF4-FFF2-40B4-BE49-F238E27FC236}">
                <a16:creationId xmlns:a16="http://schemas.microsoft.com/office/drawing/2014/main" id="{4F5C1144-4A1A-B950-CF97-463101290243}"/>
              </a:ext>
              <a:ext uri="{C183D7F6-B498-43B3-948B-1728B52AA6E4}">
                <adec:decorative xmlns:adec="http://schemas.microsoft.com/office/drawing/2017/decorative" val="1"/>
              </a:ext>
            </a:extLst>
          </p:cNvPr>
          <p:cNvSpPr/>
          <p:nvPr/>
        </p:nvSpPr>
        <p:spPr>
          <a:xfrm>
            <a:off x="518615" y="272955"/>
            <a:ext cx="4380931" cy="29888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97AD6E0-210F-9B4B-7C42-15F6E1D71F19}"/>
              </a:ext>
            </a:extLst>
          </p:cNvPr>
          <p:cNvSpPr txBox="1"/>
          <p:nvPr/>
        </p:nvSpPr>
        <p:spPr>
          <a:xfrm>
            <a:off x="6533884" y="1028700"/>
            <a:ext cx="10820400" cy="9048631"/>
          </a:xfrm>
          <a:prstGeom prst="rect">
            <a:avLst/>
          </a:prstGeom>
          <a:noFill/>
        </p:spPr>
        <p:txBody>
          <a:bodyPr wrap="square" rtlCol="0">
            <a:spAutoFit/>
          </a:bodyPr>
          <a:lstStyle/>
          <a:p>
            <a:r>
              <a:rPr lang="en-US" sz="4800" b="1" cap="small"/>
              <a:t>General Parking Tips for Family Weekend</a:t>
            </a:r>
            <a:r>
              <a:rPr lang="en-US" sz="4800" b="1"/>
              <a:t> </a:t>
            </a:r>
            <a:r>
              <a:rPr lang="en-US" sz="4800" b="1" cap="small"/>
              <a:t>(other than football game):</a:t>
            </a:r>
          </a:p>
          <a:p>
            <a:endParaRPr lang="en-US" sz="3600"/>
          </a:p>
          <a:p>
            <a:pPr marL="285750" indent="-285750">
              <a:buFont typeface="Arial" panose="020B0604020202020204" pitchFamily="34" charset="0"/>
              <a:buChar char="•"/>
            </a:pPr>
            <a:r>
              <a:rPr lang="en-US" sz="3600"/>
              <a:t>If your student has a car and lives on campus, have them pick you up and park in their residence hall lot</a:t>
            </a:r>
          </a:p>
          <a:p>
            <a:pPr marL="285750" indent="-285750">
              <a:buFont typeface="Arial" panose="020B0604020202020204" pitchFamily="34" charset="0"/>
              <a:buChar char="•"/>
            </a:pPr>
            <a:r>
              <a:rPr lang="en-US" sz="3600"/>
              <a:t>If taking Uber or Lyft, ask to be dropped off at the Texas Tech Library for Family Weekend Check-in, Block Party, other Friday evening events</a:t>
            </a:r>
          </a:p>
          <a:p>
            <a:pPr marL="285750" indent="-285750">
              <a:buFont typeface="Arial" panose="020B0604020202020204" pitchFamily="34" charset="0"/>
              <a:buChar char="•"/>
            </a:pPr>
            <a:r>
              <a:rPr lang="en-US" sz="3600"/>
              <a:t>Park and Pay:</a:t>
            </a:r>
          </a:p>
          <a:p>
            <a:pPr lvl="1"/>
            <a:r>
              <a:rPr lang="en-US" sz="2400"/>
              <a:t>1. Push any button to activate the pay machine. Screen will light up. </a:t>
            </a:r>
          </a:p>
          <a:p>
            <a:pPr lvl="1"/>
            <a:r>
              <a:rPr lang="en-US" sz="2400"/>
              <a:t>2. Enter your license plate number and push “OK”</a:t>
            </a:r>
          </a:p>
          <a:p>
            <a:pPr lvl="1"/>
            <a:r>
              <a:rPr lang="en-US" sz="2400"/>
              <a:t>3. Add the amount of time that you will be parked for. </a:t>
            </a:r>
          </a:p>
          <a:p>
            <a:pPr lvl="1"/>
            <a:r>
              <a:rPr lang="en-US" sz="2400"/>
              <a:t>4. Either hit “OK” to pay with a card or insert coins. </a:t>
            </a:r>
          </a:p>
          <a:p>
            <a:pPr lvl="1"/>
            <a:r>
              <a:rPr lang="en-US" sz="2400"/>
              <a:t>5. If paying with card, insert card or use tap to pay. </a:t>
            </a:r>
          </a:p>
          <a:p>
            <a:pPr lvl="1"/>
            <a:r>
              <a:rPr lang="en-US" sz="2400"/>
              <a:t>6. Don't forget to take your receipt. </a:t>
            </a:r>
          </a:p>
          <a:p>
            <a:endParaRPr lang="en-US" sz="3600"/>
          </a:p>
          <a:p>
            <a:pPr marL="285750" indent="-285750">
              <a:buFont typeface="Arial" panose="020B0604020202020204" pitchFamily="34" charset="0"/>
              <a:buChar char="•"/>
            </a:pPr>
            <a:endParaRPr lang="en-US" sz="3600"/>
          </a:p>
          <a:p>
            <a:pPr marL="285750" indent="-285750">
              <a:buFont typeface="Arial" panose="020B0604020202020204" pitchFamily="34" charset="0"/>
              <a:buChar char="•"/>
            </a:pPr>
            <a:endParaRPr lang="en-US"/>
          </a:p>
        </p:txBody>
      </p:sp>
      <p:pic>
        <p:nvPicPr>
          <p:cNvPr id="3" name="Picture 2">
            <a:extLst>
              <a:ext uri="{FF2B5EF4-FFF2-40B4-BE49-F238E27FC236}">
                <a16:creationId xmlns:a16="http://schemas.microsoft.com/office/drawing/2014/main" id="{EF54A50D-6827-5E6B-C4C6-4F8747E7B937}"/>
              </a:ext>
              <a:ext uri="{C183D7F6-B498-43B3-948B-1728B52AA6E4}">
                <adec:decorative xmlns:adec="http://schemas.microsoft.com/office/drawing/2017/decorative" val="1"/>
              </a:ext>
            </a:extLst>
          </p:cNvPr>
          <p:cNvPicPr>
            <a:picLocks noChangeAspect="1"/>
          </p:cNvPicPr>
          <p:nvPr/>
        </p:nvPicPr>
        <p:blipFill>
          <a:blip r:embed="rId3">
            <a:alphaModFix amt="30000"/>
            <a:extLst>
              <a:ext uri="{28A0092B-C50C-407E-A947-70E740481C1C}">
                <a14:useLocalDpi xmlns:a14="http://schemas.microsoft.com/office/drawing/2010/main" val="0"/>
              </a:ext>
            </a:extLst>
          </a:blip>
          <a:stretch>
            <a:fillRect/>
          </a:stretch>
        </p:blipFill>
        <p:spPr>
          <a:xfrm rot="5400000">
            <a:off x="-2241609" y="2247710"/>
            <a:ext cx="10287000" cy="5791581"/>
          </a:xfrm>
          <a:prstGeom prst="rect">
            <a:avLst/>
          </a:prstGeom>
        </p:spPr>
      </p:pic>
      <p:pic>
        <p:nvPicPr>
          <p:cNvPr id="11" name="Picture 10" descr="Texas Tech word mark in red letters.">
            <a:extLst>
              <a:ext uri="{FF2B5EF4-FFF2-40B4-BE49-F238E27FC236}">
                <a16:creationId xmlns:a16="http://schemas.microsoft.com/office/drawing/2014/main" id="{15982836-4AEA-1646-86D2-93677F0E6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pic>
        <p:nvPicPr>
          <p:cNvPr id="15" name="Picture 14">
            <a:extLst>
              <a:ext uri="{FF2B5EF4-FFF2-40B4-BE49-F238E27FC236}">
                <a16:creationId xmlns:a16="http://schemas.microsoft.com/office/drawing/2014/main" id="{B55DAE89-11D3-A266-E13B-E67D06A3EE6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extLst>
      <p:ext uri="{BB962C8B-B14F-4D97-AF65-F5344CB8AC3E}">
        <p14:creationId xmlns:p14="http://schemas.microsoft.com/office/powerpoint/2010/main" val="972399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87FC95-13CF-851F-829F-DA83E7CD1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70556-3964-CD1D-138F-4B371A426E5C}"/>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a:t>Visitor Park &amp; Pay Locations</a:t>
            </a:r>
          </a:p>
        </p:txBody>
      </p:sp>
      <p:pic>
        <p:nvPicPr>
          <p:cNvPr id="4" name="Picture 3">
            <a:extLst>
              <a:ext uri="{FF2B5EF4-FFF2-40B4-BE49-F238E27FC236}">
                <a16:creationId xmlns:a16="http://schemas.microsoft.com/office/drawing/2014/main" id="{47EBBBD3-33DB-8FE5-6744-3F3D1B13C29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468475" y="2667372"/>
            <a:ext cx="9888330" cy="6258798"/>
          </a:xfrm>
          <a:prstGeom prst="rect">
            <a:avLst/>
          </a:prstGeom>
        </p:spPr>
      </p:pic>
      <p:pic>
        <p:nvPicPr>
          <p:cNvPr id="5" name="Picture 4" descr="A QR code for Visitor Parking information">
            <a:extLst>
              <a:ext uri="{FF2B5EF4-FFF2-40B4-BE49-F238E27FC236}">
                <a16:creationId xmlns:a16="http://schemas.microsoft.com/office/drawing/2014/main" id="{092D16F5-9643-7277-1197-2DBCE5E55D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6805" y="3225020"/>
            <a:ext cx="4042573" cy="5143501"/>
          </a:xfrm>
          <a:prstGeom prst="rect">
            <a:avLst/>
          </a:prstGeom>
        </p:spPr>
      </p:pic>
      <p:pic>
        <p:nvPicPr>
          <p:cNvPr id="8" name="Picture 7" descr="Texas Tech word mark in red letters.">
            <a:extLst>
              <a:ext uri="{FF2B5EF4-FFF2-40B4-BE49-F238E27FC236}">
                <a16:creationId xmlns:a16="http://schemas.microsoft.com/office/drawing/2014/main" id="{98F1AD23-FAC7-B9FC-4015-6833155117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pic>
        <p:nvPicPr>
          <p:cNvPr id="10" name="Picture 9">
            <a:extLst>
              <a:ext uri="{FF2B5EF4-FFF2-40B4-BE49-F238E27FC236}">
                <a16:creationId xmlns:a16="http://schemas.microsoft.com/office/drawing/2014/main" id="{17FC2D5A-BA36-4284-823B-75419DFAD55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extLst>
      <p:ext uri="{BB962C8B-B14F-4D97-AF65-F5344CB8AC3E}">
        <p14:creationId xmlns:p14="http://schemas.microsoft.com/office/powerpoint/2010/main" val="3181487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0F320-1BC5-339A-A208-C8B721028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1BDAF-48A3-FEE5-F246-A72A96EBEBE9}"/>
              </a:ext>
            </a:extLst>
          </p:cNvPr>
          <p:cNvSpPr>
            <a:spLocks noGrp="1"/>
          </p:cNvSpPr>
          <p:nvPr>
            <p:ph type="title"/>
          </p:nvPr>
        </p:nvSpPr>
        <p:spPr>
          <a:xfrm>
            <a:off x="457200" y="-1143000"/>
            <a:ext cx="8229600" cy="1143000"/>
          </a:xfrm>
        </p:spPr>
        <p:txBody>
          <a:bodyPr vert="horz" lIns="91440" tIns="45720" rIns="91440" bIns="45720" rtlCol="0" anchor="b">
            <a:normAutofit/>
          </a:bodyPr>
          <a:lstStyle/>
          <a:p>
            <a:r>
              <a:rPr lang="en-US"/>
              <a:t>Parking information</a:t>
            </a:r>
          </a:p>
        </p:txBody>
      </p:sp>
      <p:sp>
        <p:nvSpPr>
          <p:cNvPr id="6" name="TextBox 5">
            <a:extLst>
              <a:ext uri="{FF2B5EF4-FFF2-40B4-BE49-F238E27FC236}">
                <a16:creationId xmlns:a16="http://schemas.microsoft.com/office/drawing/2014/main" id="{2EDED48E-4913-1479-C272-8CF7C5742AB5}"/>
              </a:ext>
            </a:extLst>
          </p:cNvPr>
          <p:cNvSpPr txBox="1"/>
          <p:nvPr/>
        </p:nvSpPr>
        <p:spPr>
          <a:xfrm>
            <a:off x="295275" y="3443287"/>
            <a:ext cx="5652145" cy="707886"/>
          </a:xfrm>
          <a:prstGeom prst="rect">
            <a:avLst/>
          </a:prstGeom>
          <a:noFill/>
        </p:spPr>
        <p:txBody>
          <a:bodyPr wrap="square" rtlCol="0">
            <a:spAutoFit/>
          </a:bodyPr>
          <a:lstStyle/>
          <a:p>
            <a:pPr algn="ctr"/>
            <a:r>
              <a:rPr lang="en-US" sz="4000" b="1" cap="small"/>
              <a:t>Parking information</a:t>
            </a:r>
            <a:endParaRPr lang="en-US" cap="small"/>
          </a:p>
        </p:txBody>
      </p:sp>
      <p:pic>
        <p:nvPicPr>
          <p:cNvPr id="5" name="Picture 4" descr="A QR code for Gameday Parking">
            <a:extLst>
              <a:ext uri="{FF2B5EF4-FFF2-40B4-BE49-F238E27FC236}">
                <a16:creationId xmlns:a16="http://schemas.microsoft.com/office/drawing/2014/main" id="{F8FCF8FD-26FA-8943-CCA4-9225804FDB62}"/>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2227" y="4399347"/>
            <a:ext cx="2998241" cy="3814762"/>
          </a:xfrm>
          <a:prstGeom prst="rect">
            <a:avLst/>
          </a:prstGeom>
        </p:spPr>
      </p:pic>
      <p:pic>
        <p:nvPicPr>
          <p:cNvPr id="4" name="Picture 3" descr="A screenshot of Gameday Parking">
            <a:extLst>
              <a:ext uri="{FF2B5EF4-FFF2-40B4-BE49-F238E27FC236}">
                <a16:creationId xmlns:a16="http://schemas.microsoft.com/office/drawing/2014/main" id="{79BF0D69-67C3-21E9-FD86-FE8C1694BBF1}"/>
              </a:ext>
            </a:extLst>
          </p:cNvPr>
          <p:cNvPicPr>
            <a:picLocks noChangeAspect="1"/>
          </p:cNvPicPr>
          <p:nvPr/>
        </p:nvPicPr>
        <p:blipFill>
          <a:blip r:embed="rId3">
            <a:extLst>
              <a:ext uri="{28A0092B-C50C-407E-A947-70E740481C1C}">
                <a14:useLocalDpi xmlns:a14="http://schemas.microsoft.com/office/drawing/2010/main" val="0"/>
              </a:ext>
            </a:extLst>
          </a:blip>
          <a:srcRect l="5441" t="6629" r="7298" b="6629"/>
          <a:stretch>
            <a:fillRect/>
          </a:stretch>
        </p:blipFill>
        <p:spPr>
          <a:xfrm>
            <a:off x="5947420" y="136616"/>
            <a:ext cx="11813628" cy="9076299"/>
          </a:xfrm>
          <a:prstGeom prst="rect">
            <a:avLst/>
          </a:prstGeom>
        </p:spPr>
      </p:pic>
      <p:pic>
        <p:nvPicPr>
          <p:cNvPr id="9" name="Picture 8" descr="Texas Tech word mark in red letters.">
            <a:extLst>
              <a:ext uri="{FF2B5EF4-FFF2-40B4-BE49-F238E27FC236}">
                <a16:creationId xmlns:a16="http://schemas.microsoft.com/office/drawing/2014/main" id="{D7E664E6-F67D-9F44-B196-5E9D0C7DA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pic>
        <p:nvPicPr>
          <p:cNvPr id="11" name="Picture 10">
            <a:extLst>
              <a:ext uri="{FF2B5EF4-FFF2-40B4-BE49-F238E27FC236}">
                <a16:creationId xmlns:a16="http://schemas.microsoft.com/office/drawing/2014/main" id="{6A492E64-F1E5-EB6B-3810-26B22D14917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spTree>
    <p:extLst>
      <p:ext uri="{BB962C8B-B14F-4D97-AF65-F5344CB8AC3E}">
        <p14:creationId xmlns:p14="http://schemas.microsoft.com/office/powerpoint/2010/main" val="2484372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0A2FD-A3A8-3B2B-C30A-2529824B54E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4A2CFF7-D09E-CDF5-50EF-403DB0B5B8ED}"/>
              </a:ext>
            </a:extLst>
          </p:cNvPr>
          <p:cNvSpPr txBox="1">
            <a:spLocks noGrp="1"/>
          </p:cNvSpPr>
          <p:nvPr>
            <p:ph type="title" idx="4294967295"/>
          </p:nvPr>
        </p:nvSpPr>
        <p:spPr>
          <a:xfrm>
            <a:off x="682911" y="2841918"/>
            <a:ext cx="6338455"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small" spc="0" normalizeH="0" baseline="0" noProof="0">
                <a:ln>
                  <a:noFill/>
                </a:ln>
                <a:solidFill>
                  <a:schemeClr val="tx1"/>
                </a:solidFill>
                <a:effectLst/>
                <a:uLnTx/>
                <a:uFillTx/>
                <a:latin typeface="+mn-lt"/>
                <a:ea typeface="+mn-ea"/>
                <a:cs typeface="+mn-cs"/>
              </a:rPr>
              <a:t>Game day shuttle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tx1"/>
                </a:solidFill>
                <a:effectLst/>
                <a:uLnTx/>
                <a:uFillTx/>
                <a:latin typeface="+mn-lt"/>
                <a:ea typeface="+mn-ea"/>
                <a:cs typeface="+mn-cs"/>
              </a:rPr>
              <a:t>Pre-game shuttles start three hours before kickoff  </a:t>
            </a:r>
            <a:endParaRPr kumimoji="0" lang="en-US" sz="1800" i="0" u="none" strike="noStrike" kern="1200" cap="none" spc="0" normalizeH="0" baseline="0" noProof="0">
              <a:ln>
                <a:noFill/>
              </a:ln>
              <a:solidFill>
                <a:schemeClr val="tx1"/>
              </a:solidFill>
              <a:effectLst/>
              <a:uLnTx/>
              <a:uFillTx/>
              <a:latin typeface="+mn-lt"/>
              <a:ea typeface="+mn-ea"/>
              <a:cs typeface="+mn-cs"/>
            </a:endParaRPr>
          </a:p>
        </p:txBody>
      </p:sp>
      <p:pic>
        <p:nvPicPr>
          <p:cNvPr id="4" name="Picture 3">
            <a:extLst>
              <a:ext uri="{FF2B5EF4-FFF2-40B4-BE49-F238E27FC236}">
                <a16:creationId xmlns:a16="http://schemas.microsoft.com/office/drawing/2014/main" id="{C998A762-3326-DC42-8E84-0B946A168F81}"/>
              </a:ext>
              <a:ext uri="{C183D7F6-B498-43B3-948B-1728B52AA6E4}">
                <adec:decorative xmlns:adec="http://schemas.microsoft.com/office/drawing/2017/decorative" val="1"/>
              </a:ext>
            </a:extLst>
          </p:cNvPr>
          <p:cNvPicPr>
            <a:picLocks noChangeAspect="1"/>
          </p:cNvPicPr>
          <p:nvPr/>
        </p:nvPicPr>
        <p:blipFill>
          <a:blip r:embed="rId2"/>
          <a:srcRect l="2181"/>
          <a:stretch>
            <a:fillRect/>
          </a:stretch>
        </p:blipFill>
        <p:spPr>
          <a:xfrm>
            <a:off x="7446498" y="1123261"/>
            <a:ext cx="9934878" cy="7992603"/>
          </a:xfrm>
          <a:prstGeom prst="rect">
            <a:avLst/>
          </a:prstGeom>
        </p:spPr>
      </p:pic>
      <p:pic>
        <p:nvPicPr>
          <p:cNvPr id="9" name="Picture 8" descr="A QR code for Gameday Shuttle Information">
            <a:extLst>
              <a:ext uri="{FF2B5EF4-FFF2-40B4-BE49-F238E27FC236}">
                <a16:creationId xmlns:a16="http://schemas.microsoft.com/office/drawing/2014/main" id="{6C013E44-9470-8D59-1D99-3079490A9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421" y="4915339"/>
            <a:ext cx="3301434" cy="4200525"/>
          </a:xfrm>
          <a:prstGeom prst="rect">
            <a:avLst/>
          </a:prstGeom>
        </p:spPr>
      </p:pic>
      <p:pic>
        <p:nvPicPr>
          <p:cNvPr id="5" name="Picture 4">
            <a:extLst>
              <a:ext uri="{FF2B5EF4-FFF2-40B4-BE49-F238E27FC236}">
                <a16:creationId xmlns:a16="http://schemas.microsoft.com/office/drawing/2014/main" id="{3E105543-F38A-6798-FF84-86C1A1E150F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159" y="288927"/>
            <a:ext cx="3746054" cy="1867419"/>
          </a:xfrm>
          <a:prstGeom prst="rect">
            <a:avLst/>
          </a:prstGeom>
        </p:spPr>
      </p:pic>
      <p:pic>
        <p:nvPicPr>
          <p:cNvPr id="11" name="Picture 10" descr="Texas Tech word mark in red letters.">
            <a:extLst>
              <a:ext uri="{FF2B5EF4-FFF2-40B4-BE49-F238E27FC236}">
                <a16:creationId xmlns:a16="http://schemas.microsoft.com/office/drawing/2014/main" id="{70E84596-A0B9-3CD1-7495-256C352B8E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spTree>
    <p:extLst>
      <p:ext uri="{BB962C8B-B14F-4D97-AF65-F5344CB8AC3E}">
        <p14:creationId xmlns:p14="http://schemas.microsoft.com/office/powerpoint/2010/main" val="323894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8EF3C-8341-220F-F51F-9D1E7DF65E8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B05F2A1-3EAF-7AA4-0190-08BC6141BA23}"/>
              </a:ext>
            </a:extLst>
          </p:cNvPr>
          <p:cNvSpPr txBox="1">
            <a:spLocks noGrp="1"/>
          </p:cNvSpPr>
          <p:nvPr>
            <p:ph type="title" idx="4294967295"/>
          </p:nvPr>
        </p:nvSpPr>
        <p:spPr>
          <a:xfrm>
            <a:off x="834319" y="3529196"/>
            <a:ext cx="5053863" cy="25545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small" spc="0" normalizeH="0" baseline="0" noProof="0">
                <a:ln>
                  <a:noFill/>
                </a:ln>
                <a:solidFill>
                  <a:schemeClr val="tx1"/>
                </a:solidFill>
                <a:effectLst/>
                <a:uLnTx/>
                <a:uFillTx/>
                <a:latin typeface="+mn-lt"/>
                <a:ea typeface="+mn-ea"/>
                <a:cs typeface="+mn-cs"/>
              </a:rPr>
              <a:t>Game Day Shuttles:</a:t>
            </a:r>
            <a:br>
              <a:rPr kumimoji="0" lang="en-US" sz="4000" b="1" i="0" u="none" strike="noStrike" kern="1200" cap="small" spc="0" normalizeH="0" baseline="0" noProof="0">
                <a:ln>
                  <a:noFill/>
                </a:ln>
                <a:solidFill>
                  <a:schemeClr val="tx1"/>
                </a:solidFill>
                <a:effectLst/>
                <a:uLnTx/>
                <a:uFillTx/>
                <a:latin typeface="+mn-lt"/>
                <a:ea typeface="+mn-ea"/>
                <a:cs typeface="+mn-cs"/>
              </a:rPr>
            </a:br>
            <a:r>
              <a:rPr kumimoji="0" lang="en-US" sz="4000" b="1" i="0" u="none" strike="noStrike" kern="1200" cap="small" spc="0" normalizeH="0" baseline="0" noProof="0">
                <a:ln>
                  <a:noFill/>
                </a:ln>
                <a:solidFill>
                  <a:schemeClr val="tx1"/>
                </a:solidFill>
                <a:effectLst/>
                <a:uLnTx/>
                <a:uFillTx/>
                <a:latin typeface="+mn-lt"/>
                <a:ea typeface="+mn-ea"/>
                <a:cs typeface="+mn-cs"/>
              </a:rPr>
              <a:t>Post-Game Routes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tx1"/>
                </a:solidFill>
                <a:effectLst/>
                <a:uLnTx/>
                <a:uFillTx/>
                <a:latin typeface="+mn-lt"/>
                <a:ea typeface="+mn-ea"/>
                <a:cs typeface="+mn-cs"/>
              </a:rPr>
              <a:t>Operate until one hour after the game ends</a:t>
            </a:r>
            <a:endParaRPr kumimoji="0" lang="en-US" sz="1800" i="0" u="none" strike="noStrike" kern="1200" cap="none" spc="0" normalizeH="0" baseline="0" noProof="0">
              <a:ln>
                <a:noFill/>
              </a:ln>
              <a:solidFill>
                <a:schemeClr val="tx1"/>
              </a:solidFill>
              <a:effectLst/>
              <a:uLnTx/>
              <a:uFillTx/>
              <a:latin typeface="+mn-lt"/>
              <a:ea typeface="+mn-ea"/>
              <a:cs typeface="+mn-cs"/>
            </a:endParaRPr>
          </a:p>
        </p:txBody>
      </p:sp>
      <p:pic>
        <p:nvPicPr>
          <p:cNvPr id="4" name="Picture 3">
            <a:extLst>
              <a:ext uri="{FF2B5EF4-FFF2-40B4-BE49-F238E27FC236}">
                <a16:creationId xmlns:a16="http://schemas.microsoft.com/office/drawing/2014/main" id="{724C9437-2577-B955-A62F-A328413B1685}"/>
              </a:ext>
              <a:ext uri="{C183D7F6-B498-43B3-948B-1728B52AA6E4}">
                <adec:decorative xmlns:adec="http://schemas.microsoft.com/office/drawing/2017/decorative" val="1"/>
              </a:ext>
            </a:extLst>
          </p:cNvPr>
          <p:cNvPicPr>
            <a:picLocks noChangeAspect="1"/>
          </p:cNvPicPr>
          <p:nvPr/>
        </p:nvPicPr>
        <p:blipFill>
          <a:blip r:embed="rId2"/>
          <a:srcRect b="5419"/>
          <a:stretch>
            <a:fillRect/>
          </a:stretch>
        </p:blipFill>
        <p:spPr>
          <a:xfrm>
            <a:off x="5888182" y="1536851"/>
            <a:ext cx="11565499" cy="7213298"/>
          </a:xfrm>
          <a:prstGeom prst="rect">
            <a:avLst/>
          </a:prstGeom>
        </p:spPr>
      </p:pic>
      <p:pic>
        <p:nvPicPr>
          <p:cNvPr id="5" name="Picture 4">
            <a:extLst>
              <a:ext uri="{FF2B5EF4-FFF2-40B4-BE49-F238E27FC236}">
                <a16:creationId xmlns:a16="http://schemas.microsoft.com/office/drawing/2014/main" id="{5C681A90-359F-FAFE-B741-62C95E1BD1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296" y="415293"/>
            <a:ext cx="3920580" cy="1954420"/>
          </a:xfrm>
          <a:prstGeom prst="rect">
            <a:avLst/>
          </a:prstGeom>
        </p:spPr>
      </p:pic>
      <p:pic>
        <p:nvPicPr>
          <p:cNvPr id="10" name="Picture 9" descr="Texas Tech word mark in red letters.">
            <a:extLst>
              <a:ext uri="{FF2B5EF4-FFF2-40B4-BE49-F238E27FC236}">
                <a16:creationId xmlns:a16="http://schemas.microsoft.com/office/drawing/2014/main" id="{A896081E-65CA-A224-941E-E4FB207ACA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51064" y="9115864"/>
            <a:ext cx="4009984" cy="489218"/>
          </a:xfrm>
          <a:prstGeom prst="rect">
            <a:avLst/>
          </a:prstGeom>
        </p:spPr>
      </p:pic>
    </p:spTree>
    <p:extLst>
      <p:ext uri="{BB962C8B-B14F-4D97-AF65-F5344CB8AC3E}">
        <p14:creationId xmlns:p14="http://schemas.microsoft.com/office/powerpoint/2010/main" val="3074940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2519E-30D3-209F-DFAA-ED29305E7E2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35071E6-33A7-6F26-801C-AC76109016C8}"/>
              </a:ext>
            </a:extLst>
          </p:cNvPr>
          <p:cNvSpPr txBox="1">
            <a:spLocks noGrp="1"/>
          </p:cNvSpPr>
          <p:nvPr>
            <p:ph type="title" idx="4294967295"/>
          </p:nvPr>
        </p:nvSpPr>
        <p:spPr>
          <a:xfrm>
            <a:off x="10210800" y="547617"/>
            <a:ext cx="1280160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small" spc="0" normalizeH="0" baseline="0" noProof="0">
                <a:ln>
                  <a:noFill/>
                </a:ln>
                <a:solidFill>
                  <a:schemeClr val="tx1"/>
                </a:solidFill>
                <a:effectLst/>
                <a:uLnTx/>
                <a:uFillTx/>
                <a:latin typeface="+mn-lt"/>
                <a:ea typeface="+mn-ea"/>
                <a:cs typeface="+mn-cs"/>
              </a:rPr>
              <a:t>Additional Game Information</a:t>
            </a:r>
            <a:endParaRPr kumimoji="0" lang="en-US" sz="1800" b="0" i="0" u="none" strike="noStrike" kern="1200" cap="small" spc="0" normalizeH="0" baseline="0" noProof="0">
              <a:ln>
                <a:noFill/>
              </a:ln>
              <a:solidFill>
                <a:schemeClr val="tx1"/>
              </a:solidFill>
              <a:effectLst/>
              <a:uLnTx/>
              <a:uFillTx/>
              <a:latin typeface="+mn-lt"/>
              <a:ea typeface="+mn-ea"/>
              <a:cs typeface="+mn-cs"/>
            </a:endParaRPr>
          </a:p>
        </p:txBody>
      </p:sp>
      <p:sp>
        <p:nvSpPr>
          <p:cNvPr id="7" name="TextBox 6">
            <a:extLst>
              <a:ext uri="{FF2B5EF4-FFF2-40B4-BE49-F238E27FC236}">
                <a16:creationId xmlns:a16="http://schemas.microsoft.com/office/drawing/2014/main" id="{86886724-E94B-4EDF-7851-6D5425379F6D}"/>
              </a:ext>
            </a:extLst>
          </p:cNvPr>
          <p:cNvSpPr txBox="1"/>
          <p:nvPr/>
        </p:nvSpPr>
        <p:spPr>
          <a:xfrm>
            <a:off x="10287000" y="1498074"/>
            <a:ext cx="7329488" cy="3416320"/>
          </a:xfrm>
          <a:prstGeom prst="rect">
            <a:avLst/>
          </a:prstGeom>
          <a:noFill/>
        </p:spPr>
        <p:txBody>
          <a:bodyPr wrap="square" rtlCol="0">
            <a:spAutoFit/>
          </a:bodyPr>
          <a:lstStyle/>
          <a:p>
            <a:pPr marL="285750" indent="-285750">
              <a:buFont typeface="Arial" panose="020B0604020202020204" pitchFamily="34" charset="0"/>
              <a:buChar char="•"/>
            </a:pPr>
            <a:r>
              <a:rPr lang="en-US" sz="2400"/>
              <a:t>Clear Bag Policy</a:t>
            </a:r>
          </a:p>
          <a:p>
            <a:pPr marL="285750" indent="-285750">
              <a:buFont typeface="Arial" panose="020B0604020202020204" pitchFamily="34" charset="0"/>
              <a:buChar char="•"/>
            </a:pPr>
            <a:r>
              <a:rPr lang="en-US" sz="2400"/>
              <a:t>May bring one unopened bottle of water – 20 oz or less</a:t>
            </a:r>
          </a:p>
          <a:p>
            <a:pPr marL="285750" indent="-285750">
              <a:buFont typeface="Arial" panose="020B0604020202020204" pitchFamily="34" charset="0"/>
              <a:buChar char="•"/>
            </a:pPr>
            <a:r>
              <a:rPr lang="en-US" sz="2400"/>
              <a:t>Cashless venue</a:t>
            </a:r>
          </a:p>
          <a:p>
            <a:pPr marL="285750" indent="-285750">
              <a:buFont typeface="Arial" panose="020B0604020202020204" pitchFamily="34" charset="0"/>
              <a:buChar char="•"/>
            </a:pPr>
            <a:r>
              <a:rPr lang="en-US" sz="2400"/>
              <a:t>Mobile ticket scanning using the Texas Tech Red Raiders mobile app – no screenshots accepted</a:t>
            </a:r>
          </a:p>
          <a:p>
            <a:pPr marL="285750" indent="-285750">
              <a:buFont typeface="Arial" panose="020B0604020202020204" pitchFamily="34" charset="0"/>
              <a:buChar char="•"/>
            </a:pPr>
            <a:r>
              <a:rPr lang="en-US" sz="2400"/>
              <a:t>Download your tickets before going to the stadium</a:t>
            </a:r>
          </a:p>
          <a:p>
            <a:pPr marL="285750" indent="-285750">
              <a:buFont typeface="Arial" panose="020B0604020202020204" pitchFamily="34" charset="0"/>
              <a:buChar char="•"/>
            </a:pPr>
            <a:r>
              <a:rPr lang="en-US" sz="2400"/>
              <a:t>No re-entry</a:t>
            </a:r>
          </a:p>
          <a:p>
            <a:pPr marL="285750" indent="-285750">
              <a:buFont typeface="Arial" panose="020B0604020202020204" pitchFamily="34" charset="0"/>
              <a:buChar char="•"/>
            </a:pPr>
            <a:r>
              <a:rPr lang="en-US" sz="2400"/>
              <a:t>Ticket required for guests ages 2 and older</a:t>
            </a:r>
          </a:p>
          <a:p>
            <a:pPr marL="285750" indent="-285750">
              <a:buFont typeface="Arial" panose="020B0604020202020204" pitchFamily="34" charset="0"/>
              <a:buChar char="•"/>
            </a:pPr>
            <a:r>
              <a:rPr lang="en-US" sz="2400"/>
              <a:t>Resale tickets available through </a:t>
            </a:r>
            <a:r>
              <a:rPr lang="en-US" sz="2400" err="1"/>
              <a:t>SeatGeek</a:t>
            </a:r>
            <a:endParaRPr lang="en-US" sz="2400"/>
          </a:p>
        </p:txBody>
      </p:sp>
      <p:pic>
        <p:nvPicPr>
          <p:cNvPr id="3" name="Picture 2">
            <a:extLst>
              <a:ext uri="{FF2B5EF4-FFF2-40B4-BE49-F238E27FC236}">
                <a16:creationId xmlns:a16="http://schemas.microsoft.com/office/drawing/2014/main" id="{70F8A6B3-29D1-49CC-91E4-486C54A3240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41971"/>
            <a:ext cx="10120887" cy="5111087"/>
          </a:xfrm>
          <a:prstGeom prst="rect">
            <a:avLst/>
          </a:prstGeom>
        </p:spPr>
      </p:pic>
      <p:pic>
        <p:nvPicPr>
          <p:cNvPr id="8" name="Picture 7">
            <a:extLst>
              <a:ext uri="{FF2B5EF4-FFF2-40B4-BE49-F238E27FC236}">
                <a16:creationId xmlns:a16="http://schemas.microsoft.com/office/drawing/2014/main" id="{BFD38299-1BFB-DA86-B7A0-823AE6B5BB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529888" y="5902309"/>
            <a:ext cx="7758112" cy="4384691"/>
          </a:xfrm>
          <a:prstGeom prst="rect">
            <a:avLst/>
          </a:prstGeom>
        </p:spPr>
      </p:pic>
      <p:pic>
        <p:nvPicPr>
          <p:cNvPr id="11" name="Picture 10" descr="Text-based informational notice explaining locations and procedures for First Aid and Heat Management at an event. It specifies First Aid stations on west and east concourses, advises contacting Police or Event Staff in emergencies, and notes Heat Management stations at specific gates depending on weather.">
            <a:extLst>
              <a:ext uri="{FF2B5EF4-FFF2-40B4-BE49-F238E27FC236}">
                <a16:creationId xmlns:a16="http://schemas.microsoft.com/office/drawing/2014/main" id="{8A97AC2C-E1B3-D5AF-1D77-B3B0CE26D968}"/>
              </a:ext>
            </a:extLst>
          </p:cNvPr>
          <p:cNvPicPr>
            <a:picLocks noChangeAspect="1"/>
          </p:cNvPicPr>
          <p:nvPr/>
        </p:nvPicPr>
        <p:blipFill>
          <a:blip r:embed="rId4"/>
          <a:stretch>
            <a:fillRect/>
          </a:stretch>
        </p:blipFill>
        <p:spPr>
          <a:xfrm>
            <a:off x="1687128" y="5553045"/>
            <a:ext cx="6600225" cy="4733955"/>
          </a:xfrm>
          <a:prstGeom prst="rect">
            <a:avLst/>
          </a:prstGeom>
        </p:spPr>
      </p:pic>
    </p:spTree>
    <p:extLst>
      <p:ext uri="{BB962C8B-B14F-4D97-AF65-F5344CB8AC3E}">
        <p14:creationId xmlns:p14="http://schemas.microsoft.com/office/powerpoint/2010/main" val="3113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tx1">
                <a:lumMod val="65000"/>
                <a:lumOff val="35000"/>
              </a:schemeClr>
            </a:gs>
            <a:gs pos="83000">
              <a:schemeClr val="tx1">
                <a:lumMod val="65000"/>
                <a:lumOff val="35000"/>
              </a:schemeClr>
            </a:gs>
            <a:gs pos="100000">
              <a:schemeClr val="tx1">
                <a:lumMod val="50000"/>
                <a:lumOff val="50000"/>
              </a:schemeClr>
            </a:gs>
          </a:gsLst>
          <a:lin ang="54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1638" y="0"/>
            <a:ext cx="14944725" cy="10287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a:defRPr/>
            </a:pPr>
            <a:endParaRPr lang="en-US" sz="2700">
              <a:solidFill>
                <a:prstClr val="white"/>
              </a:solidFill>
              <a:latin typeface="Calibri" panose="020F0502020204030204"/>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2496" y="0"/>
            <a:ext cx="14923008" cy="10287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a:defRPr/>
            </a:pPr>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1D856E00-5C4B-B390-6E49-72A0FB61D023}"/>
              </a:ext>
            </a:extLst>
          </p:cNvPr>
          <p:cNvSpPr>
            <a:spLocks noGrp="1"/>
          </p:cNvSpPr>
          <p:nvPr>
            <p:ph type="title"/>
          </p:nvPr>
        </p:nvSpPr>
        <p:spPr>
          <a:xfrm>
            <a:off x="2324970" y="2298036"/>
            <a:ext cx="13716000" cy="4146042"/>
          </a:xfrm>
        </p:spPr>
        <p:txBody>
          <a:bodyPr vert="horz" lIns="137160" tIns="68580" rIns="137160" bIns="68580" rtlCol="0" anchor="ctr">
            <a:normAutofit/>
          </a:bodyPr>
          <a:lstStyle/>
          <a:p>
            <a:pPr algn="ctr" defTabSz="1371600"/>
            <a:r>
              <a:rPr lang="en-US" sz="10800" b="1" cap="small">
                <a:solidFill>
                  <a:schemeClr val="bg1"/>
                </a:solidFill>
                <a:latin typeface="Avenir Next LT Pro" panose="020B0504020202020204" pitchFamily="34" charset="0"/>
              </a:rPr>
              <a:t>Questions?</a:t>
            </a:r>
          </a:p>
        </p:txBody>
      </p:sp>
      <p:sp>
        <p:nvSpPr>
          <p:cNvPr id="3" name="Content Placeholder 2">
            <a:extLst>
              <a:ext uri="{FF2B5EF4-FFF2-40B4-BE49-F238E27FC236}">
                <a16:creationId xmlns:a16="http://schemas.microsoft.com/office/drawing/2014/main" id="{0BE54747-7FE9-6E1E-D1C9-E617E58AFC75}"/>
              </a:ext>
            </a:extLst>
          </p:cNvPr>
          <p:cNvSpPr>
            <a:spLocks noGrp="1"/>
          </p:cNvSpPr>
          <p:nvPr>
            <p:ph idx="1"/>
          </p:nvPr>
        </p:nvSpPr>
        <p:spPr>
          <a:xfrm>
            <a:off x="2937378" y="5895976"/>
            <a:ext cx="12387264" cy="947738"/>
          </a:xfrm>
        </p:spPr>
        <p:txBody>
          <a:bodyPr vert="horz" lIns="137160" tIns="68580" rIns="137160" bIns="68580" rtlCol="0" anchor="ctr">
            <a:normAutofit/>
          </a:bodyPr>
          <a:lstStyle/>
          <a:p>
            <a:pPr marL="0" indent="0" algn="ctr" defTabSz="1371600">
              <a:buNone/>
            </a:pPr>
            <a:r>
              <a:rPr lang="en-US" b="1" kern="1200" cap="small">
                <a:solidFill>
                  <a:schemeClr val="bg1"/>
                </a:solidFill>
                <a:latin typeface="Avenir Next LT Pro" panose="020B0504020202020204" pitchFamily="34" charset="0"/>
              </a:rPr>
              <a:t>Use the Zoom Q&amp;A feature</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0" y="8287179"/>
            <a:ext cx="7132320" cy="411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Tree>
    <p:extLst>
      <p:ext uri="{BB962C8B-B14F-4D97-AF65-F5344CB8AC3E}">
        <p14:creationId xmlns:p14="http://schemas.microsoft.com/office/powerpoint/2010/main" val="2656438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9E28E4-1B07-0D6E-3AD8-D0EC52E14D5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0" name="Title 9">
            <a:extLst>
              <a:ext uri="{FF2B5EF4-FFF2-40B4-BE49-F238E27FC236}">
                <a16:creationId xmlns:a16="http://schemas.microsoft.com/office/drawing/2014/main" id="{D5A61263-0541-4906-1594-7B282F23EC58}"/>
              </a:ext>
            </a:extLst>
          </p:cNvPr>
          <p:cNvSpPr>
            <a:spLocks noGrp="1"/>
          </p:cNvSpPr>
          <p:nvPr>
            <p:ph type="ctrTitle"/>
          </p:nvPr>
        </p:nvSpPr>
        <p:spPr>
          <a:xfrm>
            <a:off x="685800" y="-1470025"/>
            <a:ext cx="7772400" cy="1470025"/>
          </a:xfrm>
        </p:spPr>
        <p:txBody>
          <a:bodyPr vert="horz" lIns="91440" tIns="45720" rIns="91440" bIns="45720" rtlCol="0" anchor="b">
            <a:normAutofit/>
          </a:bodyPr>
          <a:lstStyle/>
          <a:p>
            <a:r>
              <a:rPr lang="en-US"/>
              <a:t>Closing</a:t>
            </a:r>
          </a:p>
        </p:txBody>
      </p:sp>
      <p:sp>
        <p:nvSpPr>
          <p:cNvPr id="7" name="Subtitle 4">
            <a:extLst>
              <a:ext uri="{FF2B5EF4-FFF2-40B4-BE49-F238E27FC236}">
                <a16:creationId xmlns:a16="http://schemas.microsoft.com/office/drawing/2014/main" id="{EF0A20FE-0CA6-4E9A-B7CD-02DF0BE8D463}"/>
              </a:ext>
            </a:extLst>
          </p:cNvPr>
          <p:cNvSpPr txBox="1">
            <a:spLocks/>
          </p:cNvSpPr>
          <p:nvPr/>
        </p:nvSpPr>
        <p:spPr>
          <a:xfrm>
            <a:off x="1225256" y="2865017"/>
            <a:ext cx="8105356" cy="2799942"/>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20000"/>
              </a:lnSpc>
              <a:spcBef>
                <a:spcPts val="0"/>
              </a:spcBef>
              <a:spcAft>
                <a:spcPts val="800"/>
              </a:spcAft>
            </a:pPr>
            <a:r>
              <a:rPr lang="en-US" sz="4000" b="1" cap="small">
                <a:solidFill>
                  <a:schemeClr val="tx1"/>
                </a:solidFill>
              </a:rPr>
              <a:t>Up Next:</a:t>
            </a:r>
          </a:p>
          <a:p>
            <a:pPr marL="457200" indent="-457200" algn="l">
              <a:lnSpc>
                <a:spcPct val="100000"/>
              </a:lnSpc>
              <a:spcBef>
                <a:spcPts val="0"/>
              </a:spcBef>
              <a:spcAft>
                <a:spcPts val="800"/>
              </a:spcAft>
              <a:buFont typeface="Arial" panose="020B0604020202020204" pitchFamily="34" charset="0"/>
              <a:buChar char="•"/>
            </a:pPr>
            <a:r>
              <a:rPr lang="en-US">
                <a:solidFill>
                  <a:schemeClr val="tx1"/>
                </a:solidFill>
              </a:rPr>
              <a:t>Intramurals and Club Sports – September 21</a:t>
            </a:r>
          </a:p>
          <a:p>
            <a:pPr marL="457200" indent="-457200" algn="l">
              <a:lnSpc>
                <a:spcPct val="100000"/>
              </a:lnSpc>
              <a:spcBef>
                <a:spcPts val="0"/>
              </a:spcBef>
              <a:spcAft>
                <a:spcPts val="800"/>
              </a:spcAft>
              <a:buFont typeface="Arial" panose="020B0604020202020204" pitchFamily="34" charset="0"/>
              <a:buChar char="•"/>
            </a:pPr>
            <a:r>
              <a:rPr lang="en-US">
                <a:solidFill>
                  <a:schemeClr val="tx1"/>
                </a:solidFill>
              </a:rPr>
              <a:t>Start Early, Stand Out: First-Year Steps Toward Career Success – October 7</a:t>
            </a:r>
          </a:p>
          <a:p>
            <a:pPr marL="457200" indent="-457200" algn="l">
              <a:lnSpc>
                <a:spcPct val="100000"/>
              </a:lnSpc>
              <a:spcBef>
                <a:spcPts val="0"/>
              </a:spcBef>
              <a:spcAft>
                <a:spcPts val="800"/>
              </a:spcAft>
              <a:buFont typeface="Arial" panose="020B0604020202020204" pitchFamily="34" charset="0"/>
              <a:buChar char="•"/>
            </a:pPr>
            <a:r>
              <a:rPr lang="en-US">
                <a:solidFill>
                  <a:schemeClr val="tx1"/>
                </a:solidFill>
              </a:rPr>
              <a:t>What is University Coaching? – October 28</a:t>
            </a:r>
          </a:p>
          <a:p>
            <a:pPr marL="457200" indent="-457200" algn="l">
              <a:lnSpc>
                <a:spcPct val="100000"/>
              </a:lnSpc>
              <a:spcBef>
                <a:spcPts val="0"/>
              </a:spcBef>
              <a:spcAft>
                <a:spcPts val="800"/>
              </a:spcAft>
              <a:buFont typeface="Arial" panose="020B0604020202020204" pitchFamily="34" charset="0"/>
              <a:buChar char="•"/>
            </a:pPr>
            <a:endParaRPr lang="en-US">
              <a:solidFill>
                <a:schemeClr val="tx1"/>
              </a:solidFill>
            </a:endParaRPr>
          </a:p>
        </p:txBody>
      </p:sp>
      <p:pic>
        <p:nvPicPr>
          <p:cNvPr id="16" name="Picture 15" descr="A QR code for a survey">
            <a:extLst>
              <a:ext uri="{FF2B5EF4-FFF2-40B4-BE49-F238E27FC236}">
                <a16:creationId xmlns:a16="http://schemas.microsoft.com/office/drawing/2014/main" id="{10DE3BE0-FD48-80EC-B8A0-97C3DEB7C9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9472" y="2866155"/>
            <a:ext cx="3650713" cy="3650713"/>
          </a:xfrm>
          <a:prstGeom prst="rect">
            <a:avLst/>
          </a:prstGeom>
        </p:spPr>
      </p:pic>
      <p:sp>
        <p:nvSpPr>
          <p:cNvPr id="14" name="Content Placeholder 9">
            <a:extLst>
              <a:ext uri="{FF2B5EF4-FFF2-40B4-BE49-F238E27FC236}">
                <a16:creationId xmlns:a16="http://schemas.microsoft.com/office/drawing/2014/main" id="{43FF1598-7187-F39B-84E2-B5D9C7E23B54}"/>
              </a:ext>
            </a:extLst>
          </p:cNvPr>
          <p:cNvSpPr txBox="1">
            <a:spLocks/>
          </p:cNvSpPr>
          <p:nvPr/>
        </p:nvSpPr>
        <p:spPr>
          <a:xfrm>
            <a:off x="2405155" y="8691692"/>
            <a:ext cx="13850913" cy="1071830"/>
          </a:xfrm>
          <a:prstGeom prst="rect">
            <a:avLst/>
          </a:prstGeom>
        </p:spPr>
        <p:txBody>
          <a:bodyPr vert="horz" lIns="91440" tIns="45720" rIns="91440" bIns="45720" numCol="2" rtlCol="0">
            <a:normAutofit fontScale="77500" lnSpcReduction="20000"/>
          </a:bodyPr>
          <a:lstStyle>
            <a:lvl1pPr marL="342917" indent="-342917" algn="l" defTabSz="1371669"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51" indent="-342917" algn="l" defTabSz="1371669" rtl="0" eaLnBrk="1" latinLnBrk="0" hangingPunct="1">
              <a:lnSpc>
                <a:spcPct val="90000"/>
              </a:lnSpc>
              <a:spcBef>
                <a:spcPts val="750"/>
              </a:spcBef>
              <a:buFont typeface="Arial" panose="020B0604020202020204" pitchFamily="34" charset="0"/>
              <a:buChar char="•"/>
              <a:defRPr sz="3600" b="0" i="0" u="none" kern="1200">
                <a:solidFill>
                  <a:schemeClr val="tx1"/>
                </a:solidFill>
                <a:latin typeface="+mn-lt"/>
                <a:ea typeface="+mn-ea"/>
                <a:cs typeface="+mn-cs"/>
              </a:defRPr>
            </a:lvl2pPr>
            <a:lvl3pPr marL="1714586" indent="-342917" algn="l" defTabSz="1371669"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420"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255"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4200" b="1" i="0" u="none" strike="noStrike" kern="1200" cap="none" spc="0" normalizeH="0" baseline="0" noProof="0">
                <a:ln>
                  <a:noFill/>
                </a:ln>
                <a:effectLst/>
                <a:uLnTx/>
                <a:uFillTx/>
                <a:latin typeface="Calibri" panose="020F0502020204030204"/>
                <a:ea typeface="+mn-ea"/>
                <a:cs typeface="+mn-cs"/>
              </a:rPr>
              <a:t>Parent and Family Relations</a:t>
            </a:r>
          </a:p>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4200" b="1" i="0" u="none" strike="noStrike" kern="1200" cap="none" spc="0" normalizeH="0" baseline="0" noProof="0">
                <a:ln>
                  <a:noFill/>
                </a:ln>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parent@ttu.</a:t>
            </a:r>
            <a:r>
              <a:rPr kumimoji="0" lang="en-US" sz="4200" b="1" i="0" u="none" strike="noStrike" kern="1200" cap="none" spc="0" normalizeH="0" baseline="0" noProof="0">
                <a:ln>
                  <a:noFill/>
                </a:ln>
                <a:effectLst/>
                <a:uLnTx/>
                <a:uFillTx/>
                <a:latin typeface="Calibri" panose="020F0502020204030204"/>
                <a:hlinkClick r:id="rId5">
                  <a:extLst>
                    <a:ext uri="{A12FA001-AC4F-418D-AE19-62706E023703}">
                      <ahyp:hlinkClr xmlns:ahyp="http://schemas.microsoft.com/office/drawing/2018/hyperlinkcolor" val="tx"/>
                    </a:ext>
                  </a:extLst>
                </a:hlinkClick>
              </a:rPr>
              <a:t>edu</a:t>
            </a:r>
            <a:endParaRPr lang="en-US" b="1">
              <a:latin typeface="Calibri" panose="020F0502020204030204"/>
            </a:endParaRPr>
          </a:p>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b="1"/>
              <a:t>Texas Tech Parents Association</a:t>
            </a:r>
          </a:p>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b="1">
                <a:hlinkClick r:id="rId6">
                  <a:extLst>
                    <a:ext uri="{A12FA001-AC4F-418D-AE19-62706E023703}">
                      <ahyp:hlinkClr xmlns:ahyp="http://schemas.microsoft.com/office/drawing/2018/hyperlinkcolor" val="tx"/>
                    </a:ext>
                  </a:extLst>
                </a:hlinkClick>
              </a:rPr>
              <a:t>parents@ttpa.org</a:t>
            </a:r>
            <a:r>
              <a:rPr lang="en-US" b="1"/>
              <a:t> </a:t>
            </a:r>
          </a:p>
        </p:txBody>
      </p:sp>
      <p:pic>
        <p:nvPicPr>
          <p:cNvPr id="11" name="Picture 10">
            <a:extLst>
              <a:ext uri="{FF2B5EF4-FFF2-40B4-BE49-F238E27FC236}">
                <a16:creationId xmlns:a16="http://schemas.microsoft.com/office/drawing/2014/main" id="{3E91C016-D615-0C0A-2DD6-DADCB82236DB}"/>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21660" y="5233997"/>
            <a:ext cx="1766609" cy="1774175"/>
          </a:xfrm>
          <a:prstGeom prst="rect">
            <a:avLst/>
          </a:prstGeom>
        </p:spPr>
      </p:pic>
    </p:spTree>
    <p:extLst>
      <p:ext uri="{BB962C8B-B14F-4D97-AF65-F5344CB8AC3E}">
        <p14:creationId xmlns:p14="http://schemas.microsoft.com/office/powerpoint/2010/main" val="1597703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8">
      <a:dk1>
        <a:sysClr val="windowText" lastClr="000000"/>
      </a:dk1>
      <a:lt1>
        <a:sysClr val="window" lastClr="FFFFFF"/>
      </a:lt1>
      <a:dk2>
        <a:srgbClr val="C00000"/>
      </a:dk2>
      <a:lt2>
        <a:srgbClr val="E7E6E6"/>
      </a:lt2>
      <a:accent1>
        <a:srgbClr val="C00000"/>
      </a:accent1>
      <a:accent2>
        <a:srgbClr val="FF0000"/>
      </a:accent2>
      <a:accent3>
        <a:srgbClr val="A5A5A5"/>
      </a:accent3>
      <a:accent4>
        <a:srgbClr val="C490AA"/>
      </a:accent4>
      <a:accent5>
        <a:srgbClr val="3F3F3F"/>
      </a:accent5>
      <a:accent6>
        <a:srgbClr val="AEABAB"/>
      </a:accent6>
      <a:hlink>
        <a:srgbClr val="D0CECE"/>
      </a:hlink>
      <a:folHlink>
        <a:srgbClr val="C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000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cb78acf-9f79-4311-be65-09aa57c3a9c9" xsi:nil="true"/>
    <lcf76f155ced4ddcb4097134ff3c332f xmlns="923a23ed-d79d-4ffa-87bc-a3509c3f15f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13397F3B5F6F488296E000CDEAC546" ma:contentTypeVersion="19" ma:contentTypeDescription="Create a new document." ma:contentTypeScope="" ma:versionID="10d408ddd50822fbe16ddd7f67e94fe7">
  <xsd:schema xmlns:xsd="http://www.w3.org/2001/XMLSchema" xmlns:xs="http://www.w3.org/2001/XMLSchema" xmlns:p="http://schemas.microsoft.com/office/2006/metadata/properties" xmlns:ns2="923a23ed-d79d-4ffa-87bc-a3509c3f15f5" xmlns:ns3="7cb78acf-9f79-4311-be65-09aa57c3a9c9" targetNamespace="http://schemas.microsoft.com/office/2006/metadata/properties" ma:root="true" ma:fieldsID="b6cf4d7fd1b74e66f422544b8dc0ed92" ns2:_="" ns3:_="">
    <xsd:import namespace="923a23ed-d79d-4ffa-87bc-a3509c3f15f5"/>
    <xsd:import namespace="7cb78acf-9f79-4311-be65-09aa57c3a9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3a23ed-d79d-4ffa-87bc-a3509c3f15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7c65ed7-e385-4001-9a0e-7979134055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b78acf-9f79-4311-be65-09aa57c3a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6242bc9-04c3-48d7-a096-602d54c80c58}" ma:internalName="TaxCatchAll" ma:showField="CatchAllData" ma:web="7cb78acf-9f79-4311-be65-09aa57c3a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4A6D4-CC78-41BC-89EC-FB917F0A307C}">
  <ds:schemaRefs>
    <ds:schemaRef ds:uri="7cb78acf-9f79-4311-be65-09aa57c3a9c9"/>
    <ds:schemaRef ds:uri="923a23ed-d79d-4ffa-87bc-a3509c3f15f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7CC2585-BE29-4333-A293-8F87664519F6}">
  <ds:schemaRefs>
    <ds:schemaRef ds:uri="http://schemas.microsoft.com/sharepoint/v3/contenttype/forms"/>
  </ds:schemaRefs>
</ds:datastoreItem>
</file>

<file path=customXml/itemProps3.xml><?xml version="1.0" encoding="utf-8"?>
<ds:datastoreItem xmlns:ds="http://schemas.openxmlformats.org/officeDocument/2006/customXml" ds:itemID="{4C7E5223-6C6D-4196-AD3E-84A5CFDA6F1C}">
  <ds:schemaRefs>
    <ds:schemaRef ds:uri="7cb78acf-9f79-4311-be65-09aa57c3a9c9"/>
    <ds:schemaRef ds:uri="923a23ed-d79d-4ffa-87bc-a3509c3f15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25</Slides>
  <Notes>7</Notes>
  <HiddenSlides>0</HiddenSlides>
  <ScaleCrop>false</ScaleCrop>
  <HeadingPairs>
    <vt:vector size="4" baseType="variant">
      <vt:variant>
        <vt:lpstr>Theme</vt:lpstr>
      </vt:variant>
      <vt:variant>
        <vt:i4>4</vt:i4>
      </vt:variant>
      <vt:variant>
        <vt:lpstr>Slide Titles</vt:lpstr>
      </vt:variant>
      <vt:variant>
        <vt:i4>25</vt:i4>
      </vt:variant>
    </vt:vector>
  </HeadingPairs>
  <TitlesOfParts>
    <vt:vector size="29" baseType="lpstr">
      <vt:lpstr>Office Theme</vt:lpstr>
      <vt:lpstr>1_Office Theme</vt:lpstr>
      <vt:lpstr>2_Office Theme</vt:lpstr>
      <vt:lpstr>3_Office Theme</vt:lpstr>
      <vt:lpstr>What to Expect at</vt:lpstr>
      <vt:lpstr>What we’ll talk about</vt:lpstr>
      <vt:lpstr>Family Weekend Schedule: Some Tips</vt:lpstr>
      <vt:lpstr>Thursday and Friday morning schedule</vt:lpstr>
      <vt:lpstr>Friday afternoon schedule</vt:lpstr>
      <vt:lpstr>Friday afternoon and evening schedule</vt:lpstr>
      <vt:lpstr>TAILGAITING</vt:lpstr>
      <vt:lpstr>Saturday tailgate schedule</vt:lpstr>
      <vt:lpstr>Saturday football game and Sunday morning schedule</vt:lpstr>
      <vt:lpstr>TEXAS TECH PARENTS ASSOCIATION</vt:lpstr>
      <vt:lpstr>TEXAS TECH PARENTS ASSOCIATION </vt:lpstr>
      <vt:lpstr>TTPA BENEFITS AND DISCOUNTS</vt:lpstr>
      <vt:lpstr>What to Know for Information and TTPA Check-in</vt:lpstr>
      <vt:lpstr>RED RAIDER FAMILY BLOCK PARTY @DRANE HALL</vt:lpstr>
      <vt:lpstr>RED RAIDER FAMILY BLOCK PARTY @DRANE HALL continued</vt:lpstr>
      <vt:lpstr>RED RAIDER FAMILY BRUNCH</vt:lpstr>
      <vt:lpstr>Red Raider Family Brunch continued</vt:lpstr>
      <vt:lpstr>General Parking Tips for Family Weekend (other than football game):</vt:lpstr>
      <vt:lpstr>Visitor Park &amp; Pay Locations</vt:lpstr>
      <vt:lpstr>Parking information</vt:lpstr>
      <vt:lpstr>Game day shuttle information Pre-game shuttles start three hours before kickoff  </vt:lpstr>
      <vt:lpstr>Game Day Shuttles: Post-Game Routes Operate until one hour after the game ends</vt:lpstr>
      <vt:lpstr>Additional Game Information</vt:lpstr>
      <vt:lpstr>Questions?</vt:lpstr>
      <vt:lpstr>Closing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Fitness and Wellness</dc:title>
  <dc:creator>Brannon, Morgan</dc:creator>
  <cp:revision>1</cp:revision>
  <dcterms:created xsi:type="dcterms:W3CDTF">2006-08-16T00:00:00Z</dcterms:created>
  <dcterms:modified xsi:type="dcterms:W3CDTF">2026-09-09T16:20:01Z</dcterms:modified>
  <dc:identifier>DAGjaEhcuMc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0x0101003D13397F3B5F6F488296E000CDEAC546</vt:lpwstr>
  </property>
  <property fmtid="{D5CDD505-2E9C-101B-9397-08002B2CF9AE}" pid="3" name="MediaServiceImageTags">
    <vt:lpwstr/>
  </property>
</Properties>
</file>