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720" r:id="rId6"/>
    <p:sldMasterId id="2147483724" r:id="rId7"/>
    <p:sldMasterId id="2147483743" r:id="rId8"/>
  </p:sldMasterIdLst>
  <p:notesMasterIdLst>
    <p:notesMasterId r:id="rId39"/>
  </p:notesMasterIdLst>
  <p:sldIdLst>
    <p:sldId id="268" r:id="rId9"/>
    <p:sldId id="256" r:id="rId10"/>
    <p:sldId id="257" r:id="rId11"/>
    <p:sldId id="258" r:id="rId12"/>
    <p:sldId id="322" r:id="rId13"/>
    <p:sldId id="260" r:id="rId14"/>
    <p:sldId id="391" r:id="rId15"/>
    <p:sldId id="392" r:id="rId16"/>
    <p:sldId id="393" r:id="rId17"/>
    <p:sldId id="263" r:id="rId18"/>
    <p:sldId id="264" r:id="rId19"/>
    <p:sldId id="266" r:id="rId20"/>
    <p:sldId id="271" r:id="rId21"/>
    <p:sldId id="281" r:id="rId22"/>
    <p:sldId id="444" r:id="rId23"/>
    <p:sldId id="447" r:id="rId24"/>
    <p:sldId id="448" r:id="rId25"/>
    <p:sldId id="458" r:id="rId26"/>
    <p:sldId id="443" r:id="rId27"/>
    <p:sldId id="449" r:id="rId28"/>
    <p:sldId id="460" r:id="rId29"/>
    <p:sldId id="459" r:id="rId30"/>
    <p:sldId id="461" r:id="rId31"/>
    <p:sldId id="462" r:id="rId32"/>
    <p:sldId id="285" r:id="rId33"/>
    <p:sldId id="288" r:id="rId34"/>
    <p:sldId id="463" r:id="rId35"/>
    <p:sldId id="456" r:id="rId36"/>
    <p:sldId id="390" r:id="rId37"/>
    <p:sldId id="402" r:id="rId38"/>
  </p:sldIdLst>
  <p:sldSz cx="18288000" cy="10287000"/>
  <p:notesSz cx="6858000" cy="9144000"/>
  <p:embeddedFontLst>
    <p:embeddedFont>
      <p:font typeface="Avenir Next LT Pro" panose="020B0604020202020204" charset="0"/>
      <p:regular r:id="rId40"/>
      <p:bold r:id="rId41"/>
      <p:italic r:id="rId42"/>
      <p:boldItalic r:id="rId43"/>
    </p:embeddedFont>
    <p:embeddedFont>
      <p:font typeface="Impact" panose="020B0806030902050204" pitchFamily="34" charset="0"/>
      <p:regular r:id="rId44"/>
    </p:embeddedFont>
    <p:embeddedFont>
      <p:font typeface="Open Sans" panose="020B0604020202020204" charset="0"/>
      <p:regular r:id="rId45"/>
      <p:bold r:id="rId46"/>
      <p:italic r:id="rId47"/>
      <p:boldItalic r:id="rId48"/>
    </p:embeddedFont>
    <p:embeddedFont>
      <p:font typeface="Tahoma" panose="020B0604030504040204" pitchFamily="34" charset="0"/>
      <p:regular r:id="rId49"/>
      <p:bold r:id="rId50"/>
    </p:embeddedFont>
    <p:embeddedFont>
      <p:font typeface="Times" panose="02020603050405020304" pitchFamily="18"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
      <p:font typeface="Wingdings 3" panose="020B0604020202020204"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mpus Safety at Texas Tech" id="{835CB010-5898-4371-A1D4-EB1A5D33F2B4}">
          <p14:sldIdLst>
            <p14:sldId id="268"/>
            <p14:sldId id="256"/>
            <p14:sldId id="257"/>
            <p14:sldId id="258"/>
            <p14:sldId id="322"/>
            <p14:sldId id="260"/>
            <p14:sldId id="391"/>
            <p14:sldId id="392"/>
            <p14:sldId id="393"/>
            <p14:sldId id="263"/>
            <p14:sldId id="264"/>
            <p14:sldId id="266"/>
            <p14:sldId id="271"/>
            <p14:sldId id="281"/>
            <p14:sldId id="444"/>
            <p14:sldId id="447"/>
            <p14:sldId id="448"/>
            <p14:sldId id="458"/>
            <p14:sldId id="443"/>
            <p14:sldId id="449"/>
            <p14:sldId id="460"/>
            <p14:sldId id="459"/>
            <p14:sldId id="461"/>
            <p14:sldId id="462"/>
            <p14:sldId id="285"/>
            <p14:sldId id="288"/>
            <p14:sldId id="463"/>
            <p14:sldId id="456"/>
            <p14:sldId id="390"/>
            <p14:sldId id="4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80B74-7D99-8963-5DA4-75EFB3388110}" name="Self, Christine" initials="CS" userId="S::Christine.Self@ttu.edu::7469b40d-c0e5-4438-9ceb-6235ef6ac187" providerId="AD"/>
  <p188:author id="{062A14B9-6922-BC8E-41BB-3365A526CBA5}" name="Manning, Zach" initials="MZ" userId="S::zach.manning@ttu.edu::fbd55e88-fdfd-433c-90a6-6fe396efd3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BA907-7033-5E1E-DB10-5D23C290A8C7}" v="3" dt="2026-06-17T14:19:34.185"/>
    <p1510:client id="{5C026CD7-C71C-63AE-0CCE-AD16113E7D93}" v="17" dt="2026-06-16T13:38:48.076"/>
    <p1510:client id="{5D53B96D-5B7F-41BC-94D2-63EFA9CDBA3C}" v="213" dt="2026-06-16T19:55:00.256"/>
    <p1510:client id="{62E1BE4F-2AB3-601D-E9E4-458DC0A92C18}" v="7027" dt="2026-06-16T23:07:06.595"/>
    <p1510:client id="{8E7E39C7-74CB-9DB4-1F11-B8667538199F}" v="22" dt="2026-06-17T15:27:37.932"/>
    <p1510:client id="{8F88BFA5-A754-51E1-CE64-C3C529A5F6B7}" v="98" dt="2026-06-16T17:55:02.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2.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Tyler" userId="S::tyler.patrick@ttu.edu::9da28f33-63c9-4634-b305-826e4f0748cc" providerId="AD" clId="Web-{BB7648BE-73E5-55EB-3CE5-E6744FC84BBD}"/>
    <pc:docChg chg="sldOrd">
      <pc:chgData name="Patrick, Tyler" userId="S::tyler.patrick@ttu.edu::9da28f33-63c9-4634-b305-826e4f0748cc" providerId="AD" clId="Web-{BB7648BE-73E5-55EB-3CE5-E6744FC84BBD}" dt="2026-06-15T15:52:16.667" v="0"/>
      <pc:docMkLst>
        <pc:docMk/>
      </pc:docMkLst>
      <pc:sldChg chg="ord">
        <pc:chgData name="Patrick, Tyler" userId="S::tyler.patrick@ttu.edu::9da28f33-63c9-4634-b305-826e4f0748cc" providerId="AD" clId="Web-{BB7648BE-73E5-55EB-3CE5-E6744FC84BBD}" dt="2026-06-15T15:52:16.667" v="0"/>
        <pc:sldMkLst>
          <pc:docMk/>
          <pc:sldMk cId="622179345" sldId="256"/>
        </pc:sldMkLst>
      </pc:sldChg>
    </pc:docChg>
  </pc:docChgLst>
  <pc:docChgLst>
    <pc:chgData name="Nevarez, Claire" userId="S::claire.nevarez@ttu.edu::5962742b-b459-43a6-87ed-e876e36e31a9" providerId="AD" clId="Web-{81899F79-3B87-01DA-0180-B549DD84120B}"/>
    <pc:docChg chg="modSld">
      <pc:chgData name="Nevarez, Claire" userId="S::claire.nevarez@ttu.edu::5962742b-b459-43a6-87ed-e876e36e31a9" providerId="AD" clId="Web-{81899F79-3B87-01DA-0180-B549DD84120B}" dt="2026-06-11T18:18:06.449" v="97" actId="20577"/>
      <pc:docMkLst>
        <pc:docMk/>
      </pc:docMkLst>
      <pc:sldChg chg="modSp">
        <pc:chgData name="Nevarez, Claire" userId="S::claire.nevarez@ttu.edu::5962742b-b459-43a6-87ed-e876e36e31a9" providerId="AD" clId="Web-{81899F79-3B87-01DA-0180-B549DD84120B}" dt="2026-06-11T18:14:04.947" v="6" actId="20577"/>
        <pc:sldMkLst>
          <pc:docMk/>
          <pc:sldMk cId="622179345" sldId="256"/>
        </pc:sldMkLst>
      </pc:sldChg>
      <pc:sldChg chg="modSp">
        <pc:chgData name="Nevarez, Claire" userId="S::claire.nevarez@ttu.edu::5962742b-b459-43a6-87ed-e876e36e31a9" providerId="AD" clId="Web-{81899F79-3B87-01DA-0180-B549DD84120B}" dt="2026-06-11T18:14:00.213" v="5" actId="20577"/>
        <pc:sldMkLst>
          <pc:docMk/>
          <pc:sldMk cId="3457473571" sldId="268"/>
        </pc:sldMkLst>
        <pc:spChg chg="mod">
          <ac:chgData name="Nevarez, Claire" userId="S::claire.nevarez@ttu.edu::5962742b-b459-43a6-87ed-e876e36e31a9" providerId="AD" clId="Web-{81899F79-3B87-01DA-0180-B549DD84120B}" dt="2026-06-11T18:14:00.213" v="5" actId="20577"/>
          <ac:spMkLst>
            <pc:docMk/>
            <pc:sldMk cId="3457473571" sldId="268"/>
            <ac:spMk id="3" creationId="{54BE7871-3A2F-50F8-1B73-108DC4633CB3}"/>
          </ac:spMkLst>
        </pc:spChg>
      </pc:sldChg>
      <pc:sldChg chg="modSp">
        <pc:chgData name="Nevarez, Claire" userId="S::claire.nevarez@ttu.edu::5962742b-b459-43a6-87ed-e876e36e31a9" providerId="AD" clId="Web-{81899F79-3B87-01DA-0180-B549DD84120B}" dt="2026-06-11T18:18:06.449" v="97" actId="20577"/>
        <pc:sldMkLst>
          <pc:docMk/>
          <pc:sldMk cId="705421670" sldId="456"/>
        </pc:sldMkLst>
        <pc:spChg chg="mod">
          <ac:chgData name="Nevarez, Claire" userId="S::claire.nevarez@ttu.edu::5962742b-b459-43a6-87ed-e876e36e31a9" providerId="AD" clId="Web-{81899F79-3B87-01DA-0180-B549DD84120B}" dt="2026-06-11T18:17:40.840" v="91" actId="20577"/>
          <ac:spMkLst>
            <pc:docMk/>
            <pc:sldMk cId="705421670" sldId="456"/>
            <ac:spMk id="3" creationId="{D4552E5A-3690-E344-A506-9B8112390EF0}"/>
          </ac:spMkLst>
        </pc:spChg>
        <pc:spChg chg="mod">
          <ac:chgData name="Nevarez, Claire" userId="S::claire.nevarez@ttu.edu::5962742b-b459-43a6-87ed-e876e36e31a9" providerId="AD" clId="Web-{81899F79-3B87-01DA-0180-B549DD84120B}" dt="2026-06-11T18:18:06.449" v="97" actId="20577"/>
          <ac:spMkLst>
            <pc:docMk/>
            <pc:sldMk cId="705421670" sldId="456"/>
            <ac:spMk id="4" creationId="{7037E2E1-15F7-7E42-87AF-366E7A318B08}"/>
          </ac:spMkLst>
        </pc:spChg>
      </pc:sldChg>
      <pc:sldChg chg="modSp">
        <pc:chgData name="Nevarez, Claire" userId="S::claire.nevarez@ttu.edu::5962742b-b459-43a6-87ed-e876e36e31a9" providerId="AD" clId="Web-{81899F79-3B87-01DA-0180-B549DD84120B}" dt="2026-06-11T18:15:20.370" v="9" actId="1076"/>
        <pc:sldMkLst>
          <pc:docMk/>
          <pc:sldMk cId="3713994321" sldId="463"/>
        </pc:sldMkLst>
        <pc:spChg chg="mod">
          <ac:chgData name="Nevarez, Claire" userId="S::claire.nevarez@ttu.edu::5962742b-b459-43a6-87ed-e876e36e31a9" providerId="AD" clId="Web-{81899F79-3B87-01DA-0180-B549DD84120B}" dt="2026-06-11T18:15:20.370" v="9" actId="1076"/>
          <ac:spMkLst>
            <pc:docMk/>
            <pc:sldMk cId="3713994321" sldId="463"/>
            <ac:spMk id="2" creationId="{20C9E22C-9F2C-57B5-3C46-3D6FD969949B}"/>
          </ac:spMkLst>
        </pc:spChg>
      </pc:sldChg>
    </pc:docChg>
  </pc:docChgLst>
  <pc:docChgLst>
    <pc:chgData name="Jeffries, Caitlynn" userId="S::caitlynn.jeffries@ttu.edu::7148aacb-4a03-48f4-87c9-e589ff07f78b" providerId="AD" clId="Web-{8E7E39C7-74CB-9DB4-1F11-B8667538199F}"/>
    <pc:docChg chg="modSld">
      <pc:chgData name="Jeffries, Caitlynn" userId="S::caitlynn.jeffries@ttu.edu::7148aacb-4a03-48f4-87c9-e589ff07f78b" providerId="AD" clId="Web-{8E7E39C7-74CB-9DB4-1F11-B8667538199F}" dt="2026-06-17T15:27:37.932" v="10" actId="20577"/>
      <pc:docMkLst>
        <pc:docMk/>
      </pc:docMkLst>
      <pc:sldChg chg="modSp">
        <pc:chgData name="Jeffries, Caitlynn" userId="S::caitlynn.jeffries@ttu.edu::7148aacb-4a03-48f4-87c9-e589ff07f78b" providerId="AD" clId="Web-{8E7E39C7-74CB-9DB4-1F11-B8667538199F}" dt="2026-06-17T15:27:37.932" v="10" actId="20577"/>
        <pc:sldMkLst>
          <pc:docMk/>
          <pc:sldMk cId="2900264632" sldId="257"/>
        </pc:sldMkLst>
        <pc:spChg chg="mod">
          <ac:chgData name="Jeffries, Caitlynn" userId="S::caitlynn.jeffries@ttu.edu::7148aacb-4a03-48f4-87c9-e589ff07f78b" providerId="AD" clId="Web-{8E7E39C7-74CB-9DB4-1F11-B8667538199F}" dt="2026-06-17T15:27:37.932" v="10" actId="20577"/>
          <ac:spMkLst>
            <pc:docMk/>
            <pc:sldMk cId="2900264632" sldId="257"/>
            <ac:spMk id="5" creationId="{1AD236F1-2A67-B452-D1BB-AD3773D14507}"/>
          </ac:spMkLst>
        </pc:spChg>
      </pc:sldChg>
    </pc:docChg>
  </pc:docChgLst>
  <pc:docChgLst>
    <pc:chgData name="Jeffries, Caitlynn" userId="S::caitlynn.jeffries@ttu.edu::7148aacb-4a03-48f4-87c9-e589ff07f78b" providerId="AD" clId="Web-{3C4BA907-7033-5E1E-DB10-5D23C290A8C7}"/>
    <pc:docChg chg="modSld">
      <pc:chgData name="Jeffries, Caitlynn" userId="S::caitlynn.jeffries@ttu.edu::7148aacb-4a03-48f4-87c9-e589ff07f78b" providerId="AD" clId="Web-{3C4BA907-7033-5E1E-DB10-5D23C290A8C7}" dt="2026-06-17T14:19:25.592" v="0" actId="20577"/>
      <pc:docMkLst>
        <pc:docMk/>
      </pc:docMkLst>
      <pc:sldChg chg="modSp">
        <pc:chgData name="Jeffries, Caitlynn" userId="S::caitlynn.jeffries@ttu.edu::7148aacb-4a03-48f4-87c9-e589ff07f78b" providerId="AD" clId="Web-{3C4BA907-7033-5E1E-DB10-5D23C290A8C7}" dt="2026-06-17T14:19:25.592" v="0" actId="20577"/>
        <pc:sldMkLst>
          <pc:docMk/>
          <pc:sldMk cId="622179345" sldId="256"/>
        </pc:sldMkLst>
        <pc:spChg chg="mod">
          <ac:chgData name="Jeffries, Caitlynn" userId="S::caitlynn.jeffries@ttu.edu::7148aacb-4a03-48f4-87c9-e589ff07f78b" providerId="AD" clId="Web-{3C4BA907-7033-5E1E-DB10-5D23C290A8C7}" dt="2026-06-17T14:19:25.592" v="0" actId="20577"/>
          <ac:spMkLst>
            <pc:docMk/>
            <pc:sldMk cId="622179345" sldId="256"/>
            <ac:spMk id="6" creationId="{E2D90A58-2A95-DF32-0FC6-B043E3ADE294}"/>
          </ac:spMkLst>
        </pc:spChg>
      </pc:sldChg>
    </pc:docChg>
  </pc:docChgLst>
  <pc:docChgLst>
    <pc:chgData name="Jeffries, Caitlynn" userId="S::caitlynn.jeffries@ttu.edu::7148aacb-4a03-48f4-87c9-e589ff07f78b" providerId="AD" clId="Web-{62E1BE4F-2AB3-601D-E9E4-458DC0A92C18}"/>
    <pc:docChg chg="addSld delSld modSld modSection">
      <pc:chgData name="Jeffries, Caitlynn" userId="S::caitlynn.jeffries@ttu.edu::7148aacb-4a03-48f4-87c9-e589ff07f78b" providerId="AD" clId="Web-{62E1BE4F-2AB3-601D-E9E4-458DC0A92C18}" dt="2026-06-16T23:07:06.595" v="3691" actId="1076"/>
      <pc:docMkLst>
        <pc:docMk/>
      </pc:docMkLst>
      <pc:sldChg chg="addSp delSp modSp">
        <pc:chgData name="Jeffries, Caitlynn" userId="S::caitlynn.jeffries@ttu.edu::7148aacb-4a03-48f4-87c9-e589ff07f78b" providerId="AD" clId="Web-{62E1BE4F-2AB3-601D-E9E4-458DC0A92C18}" dt="2026-06-16T23:07:06.595" v="3691" actId="1076"/>
        <pc:sldMkLst>
          <pc:docMk/>
          <pc:sldMk cId="622179345" sldId="256"/>
        </pc:sldMkLst>
        <pc:spChg chg="del mod">
          <ac:chgData name="Jeffries, Caitlynn" userId="S::caitlynn.jeffries@ttu.edu::7148aacb-4a03-48f4-87c9-e589ff07f78b" providerId="AD" clId="Web-{62E1BE4F-2AB3-601D-E9E4-458DC0A92C18}" dt="2026-06-16T22:07:46.420" v="36"/>
          <ac:spMkLst>
            <pc:docMk/>
            <pc:sldMk cId="622179345" sldId="256"/>
            <ac:spMk id="4" creationId="{00000000-0000-0000-0000-000000000000}"/>
          </ac:spMkLst>
        </pc:spChg>
        <pc:spChg chg="del mod">
          <ac:chgData name="Jeffries, Caitlynn" userId="S::caitlynn.jeffries@ttu.edu::7148aacb-4a03-48f4-87c9-e589ff07f78b" providerId="AD" clId="Web-{62E1BE4F-2AB3-601D-E9E4-458DC0A92C18}" dt="2026-06-16T22:07:48.842" v="38"/>
          <ac:spMkLst>
            <pc:docMk/>
            <pc:sldMk cId="622179345" sldId="256"/>
            <ac:spMk id="5" creationId="{00000000-0000-0000-0000-000000000000}"/>
          </ac:spMkLst>
        </pc:spChg>
        <pc:spChg chg="add mod">
          <ac:chgData name="Jeffries, Caitlynn" userId="S::caitlynn.jeffries@ttu.edu::7148aacb-4a03-48f4-87c9-e589ff07f78b" providerId="AD" clId="Web-{62E1BE4F-2AB3-601D-E9E4-458DC0A92C18}" dt="2026-06-16T23:07:06.595" v="3691" actId="1076"/>
          <ac:spMkLst>
            <pc:docMk/>
            <pc:sldMk cId="622179345" sldId="256"/>
            <ac:spMk id="6" creationId="{E2D90A58-2A95-DF32-0FC6-B043E3ADE294}"/>
          </ac:spMkLst>
        </pc:spChg>
        <pc:spChg chg="mod">
          <ac:chgData name="Jeffries, Caitlynn" userId="S::caitlynn.jeffries@ttu.edu::7148aacb-4a03-48f4-87c9-e589ff07f78b" providerId="AD" clId="Web-{62E1BE4F-2AB3-601D-E9E4-458DC0A92C18}" dt="2026-06-16T22:20:45.994" v="801" actId="20577"/>
          <ac:spMkLst>
            <pc:docMk/>
            <pc:sldMk cId="622179345" sldId="256"/>
            <ac:spMk id="7" creationId="{5AE0F3C3-63B7-89B0-3A14-1203A59B69B8}"/>
          </ac:spMkLst>
        </pc:spChg>
        <pc:spChg chg="del mod">
          <ac:chgData name="Jeffries, Caitlynn" userId="S::caitlynn.jeffries@ttu.edu::7148aacb-4a03-48f4-87c9-e589ff07f78b" providerId="AD" clId="Web-{62E1BE4F-2AB3-601D-E9E4-458DC0A92C18}" dt="2026-06-16T22:08:41.750" v="48"/>
          <ac:spMkLst>
            <pc:docMk/>
            <pc:sldMk cId="622179345" sldId="256"/>
            <ac:spMk id="8" creationId="{BD3B9F0B-757C-B3AF-6B8E-65F311D91BE7}"/>
          </ac:spMkLst>
        </pc:spChg>
        <pc:spChg chg="add mod">
          <ac:chgData name="Jeffries, Caitlynn" userId="S::caitlynn.jeffries@ttu.edu::7148aacb-4a03-48f4-87c9-e589ff07f78b" providerId="AD" clId="Web-{62E1BE4F-2AB3-601D-E9E4-458DC0A92C18}" dt="2026-06-16T22:17:28.409" v="558" actId="1076"/>
          <ac:spMkLst>
            <pc:docMk/>
            <pc:sldMk cId="622179345" sldId="256"/>
            <ac:spMk id="9" creationId="{ACA9800D-466E-1FC8-0067-8F6BCA31D4D8}"/>
          </ac:spMkLst>
        </pc:spChg>
        <pc:picChg chg="mod">
          <ac:chgData name="Jeffries, Caitlynn" userId="S::caitlynn.jeffries@ttu.edu::7148aacb-4a03-48f4-87c9-e589ff07f78b" providerId="AD" clId="Web-{62E1BE4F-2AB3-601D-E9E4-458DC0A92C18}" dt="2026-06-16T22:55:09.147" v="3369" actId="1076"/>
          <ac:picMkLst>
            <pc:docMk/>
            <pc:sldMk cId="622179345" sldId="256"/>
            <ac:picMk id="3" creationId="{30091940-4187-0C76-946C-93D190DD5A2F}"/>
          </ac:picMkLst>
        </pc:picChg>
      </pc:sldChg>
      <pc:sldChg chg="addSp delSp modSp">
        <pc:chgData name="Jeffries, Caitlynn" userId="S::caitlynn.jeffries@ttu.edu::7148aacb-4a03-48f4-87c9-e589ff07f78b" providerId="AD" clId="Web-{62E1BE4F-2AB3-601D-E9E4-458DC0A92C18}" dt="2026-06-16T22:59:05.297" v="3510" actId="20577"/>
        <pc:sldMkLst>
          <pc:docMk/>
          <pc:sldMk cId="2900264632" sldId="257"/>
        </pc:sldMkLst>
        <pc:spChg chg="mod">
          <ac:chgData name="Jeffries, Caitlynn" userId="S::caitlynn.jeffries@ttu.edu::7148aacb-4a03-48f4-87c9-e589ff07f78b" providerId="AD" clId="Web-{62E1BE4F-2AB3-601D-E9E4-458DC0A92C18}" dt="2026-06-16T22:35:43.230" v="1676" actId="1076"/>
          <ac:spMkLst>
            <pc:docMk/>
            <pc:sldMk cId="2900264632" sldId="257"/>
            <ac:spMk id="2" creationId="{00000000-0000-0000-0000-000000000000}"/>
          </ac:spMkLst>
        </pc:spChg>
        <pc:spChg chg="del mod">
          <ac:chgData name="Jeffries, Caitlynn" userId="S::caitlynn.jeffries@ttu.edu::7148aacb-4a03-48f4-87c9-e589ff07f78b" providerId="AD" clId="Web-{62E1BE4F-2AB3-601D-E9E4-458DC0A92C18}" dt="2026-06-16T22:31:03.548" v="1206"/>
          <ac:spMkLst>
            <pc:docMk/>
            <pc:sldMk cId="2900264632" sldId="257"/>
            <ac:spMk id="3" creationId="{00000000-0000-0000-0000-000000000000}"/>
          </ac:spMkLst>
        </pc:spChg>
        <pc:spChg chg="add del mod">
          <ac:chgData name="Jeffries, Caitlynn" userId="S::caitlynn.jeffries@ttu.edu::7148aacb-4a03-48f4-87c9-e589ff07f78b" providerId="AD" clId="Web-{62E1BE4F-2AB3-601D-E9E4-458DC0A92C18}" dt="2026-06-16T22:22:23.373" v="819"/>
          <ac:spMkLst>
            <pc:docMk/>
            <pc:sldMk cId="2900264632" sldId="257"/>
            <ac:spMk id="4" creationId="{3E25D92D-6C6B-443A-692D-0C87A0CA17CB}"/>
          </ac:spMkLst>
        </pc:spChg>
        <pc:spChg chg="add mod">
          <ac:chgData name="Jeffries, Caitlynn" userId="S::caitlynn.jeffries@ttu.edu::7148aacb-4a03-48f4-87c9-e589ff07f78b" providerId="AD" clId="Web-{62E1BE4F-2AB3-601D-E9E4-458DC0A92C18}" dt="2026-06-16T22:59:05.297" v="3510" actId="20577"/>
          <ac:spMkLst>
            <pc:docMk/>
            <pc:sldMk cId="2900264632" sldId="257"/>
            <ac:spMk id="5" creationId="{1AD236F1-2A67-B452-D1BB-AD3773D14507}"/>
          </ac:spMkLst>
        </pc:spChg>
        <pc:picChg chg="del mod">
          <ac:chgData name="Jeffries, Caitlynn" userId="S::caitlynn.jeffries@ttu.edu::7148aacb-4a03-48f4-87c9-e589ff07f78b" providerId="AD" clId="Web-{62E1BE4F-2AB3-601D-E9E4-458DC0A92C18}" dt="2026-06-16T22:14:49.654" v="433"/>
          <ac:picMkLst>
            <pc:docMk/>
            <pc:sldMk cId="2900264632" sldId="257"/>
            <ac:picMk id="6" creationId="{6443075A-D663-0182-CA21-2E2A2AB45489}"/>
          </ac:picMkLst>
        </pc:picChg>
        <pc:picChg chg="add del">
          <ac:chgData name="Jeffries, Caitlynn" userId="S::caitlynn.jeffries@ttu.edu::7148aacb-4a03-48f4-87c9-e589ff07f78b" providerId="AD" clId="Web-{62E1BE4F-2AB3-601D-E9E4-458DC0A92C18}" dt="2026-06-16T22:55:12.694" v="3370"/>
          <ac:picMkLst>
            <pc:docMk/>
            <pc:sldMk cId="2900264632" sldId="257"/>
            <ac:picMk id="8" creationId="{E7BF0383-D32F-ABFF-24FE-29F24992F2AB}"/>
          </ac:picMkLst>
        </pc:picChg>
        <pc:picChg chg="add">
          <ac:chgData name="Jeffries, Caitlynn" userId="S::caitlynn.jeffries@ttu.edu::7148aacb-4a03-48f4-87c9-e589ff07f78b" providerId="AD" clId="Web-{62E1BE4F-2AB3-601D-E9E4-458DC0A92C18}" dt="2026-06-16T22:55:17.663" v="3372"/>
          <ac:picMkLst>
            <pc:docMk/>
            <pc:sldMk cId="2900264632" sldId="257"/>
            <ac:picMk id="10" creationId="{7E55AA26-DF17-E957-2367-F5BB4B43C345}"/>
          </ac:picMkLst>
        </pc:picChg>
      </pc:sldChg>
      <pc:sldChg chg="addSp delSp modSp">
        <pc:chgData name="Jeffries, Caitlynn" userId="S::caitlynn.jeffries@ttu.edu::7148aacb-4a03-48f4-87c9-e589ff07f78b" providerId="AD" clId="Web-{62E1BE4F-2AB3-601D-E9E4-458DC0A92C18}" dt="2026-06-16T22:55:20.897" v="3373"/>
        <pc:sldMkLst>
          <pc:docMk/>
          <pc:sldMk cId="4022762099" sldId="258"/>
        </pc:sldMkLst>
        <pc:spChg chg="mod">
          <ac:chgData name="Jeffries, Caitlynn" userId="S::caitlynn.jeffries@ttu.edu::7148aacb-4a03-48f4-87c9-e589ff07f78b" providerId="AD" clId="Web-{62E1BE4F-2AB3-601D-E9E4-458DC0A92C18}" dt="2026-06-16T22:46:02.096" v="2716" actId="1076"/>
          <ac:spMkLst>
            <pc:docMk/>
            <pc:sldMk cId="4022762099" sldId="258"/>
            <ac:spMk id="2" creationId="{00000000-0000-0000-0000-000000000000}"/>
          </ac:spMkLst>
        </pc:spChg>
        <pc:spChg chg="del mod">
          <ac:chgData name="Jeffries, Caitlynn" userId="S::caitlynn.jeffries@ttu.edu::7148aacb-4a03-48f4-87c9-e589ff07f78b" providerId="AD" clId="Web-{62E1BE4F-2AB3-601D-E9E4-458DC0A92C18}" dt="2026-06-16T22:36:35.794" v="1737"/>
          <ac:spMkLst>
            <pc:docMk/>
            <pc:sldMk cId="4022762099" sldId="258"/>
            <ac:spMk id="3" creationId="{00000000-0000-0000-0000-000000000000}"/>
          </ac:spMkLst>
        </pc:spChg>
        <pc:spChg chg="add del mod">
          <ac:chgData name="Jeffries, Caitlynn" userId="S::caitlynn.jeffries@ttu.edu::7148aacb-4a03-48f4-87c9-e589ff07f78b" providerId="AD" clId="Web-{62E1BE4F-2AB3-601D-E9E4-458DC0A92C18}" dt="2026-06-16T22:41:00.882" v="2060"/>
          <ac:spMkLst>
            <pc:docMk/>
            <pc:sldMk cId="4022762099" sldId="258"/>
            <ac:spMk id="5" creationId="{D1951A2D-9C4A-B08C-AE40-B500D46238EE}"/>
          </ac:spMkLst>
        </pc:spChg>
        <pc:spChg chg="add mod">
          <ac:chgData name="Jeffries, Caitlynn" userId="S::caitlynn.jeffries@ttu.edu::7148aacb-4a03-48f4-87c9-e589ff07f78b" providerId="AD" clId="Web-{62E1BE4F-2AB3-601D-E9E4-458DC0A92C18}" dt="2026-06-16T22:48:18.210" v="2895" actId="14100"/>
          <ac:spMkLst>
            <pc:docMk/>
            <pc:sldMk cId="4022762099" sldId="258"/>
            <ac:spMk id="8" creationId="{F32C209E-D931-48D9-A256-891D0CAB82A7}"/>
          </ac:spMkLst>
        </pc:spChg>
        <pc:picChg chg="del">
          <ac:chgData name="Jeffries, Caitlynn" userId="S::caitlynn.jeffries@ttu.edu::7148aacb-4a03-48f4-87c9-e589ff07f78b" providerId="AD" clId="Web-{62E1BE4F-2AB3-601D-E9E4-458DC0A92C18}" dt="2026-06-16T22:14:51.326" v="434"/>
          <ac:picMkLst>
            <pc:docMk/>
            <pc:sldMk cId="4022762099" sldId="258"/>
            <ac:picMk id="6" creationId="{FC87B75D-ED7E-D15C-8C20-9ED903D731A0}"/>
          </ac:picMkLst>
        </pc:picChg>
        <pc:picChg chg="add del mod">
          <ac:chgData name="Jeffries, Caitlynn" userId="S::caitlynn.jeffries@ttu.edu::7148aacb-4a03-48f4-87c9-e589ff07f78b" providerId="AD" clId="Web-{62E1BE4F-2AB3-601D-E9E4-458DC0A92C18}" dt="2026-06-16T22:55:14.334" v="3371"/>
          <ac:picMkLst>
            <pc:docMk/>
            <pc:sldMk cId="4022762099" sldId="258"/>
            <ac:picMk id="10" creationId="{BCC80814-12FB-8BCF-F6A0-579496ABAD9F}"/>
          </ac:picMkLst>
        </pc:picChg>
        <pc:picChg chg="add">
          <ac:chgData name="Jeffries, Caitlynn" userId="S::caitlynn.jeffries@ttu.edu::7148aacb-4a03-48f4-87c9-e589ff07f78b" providerId="AD" clId="Web-{62E1BE4F-2AB3-601D-E9E4-458DC0A92C18}" dt="2026-06-16T22:55:20.897" v="3373"/>
          <ac:picMkLst>
            <pc:docMk/>
            <pc:sldMk cId="4022762099" sldId="258"/>
            <ac:picMk id="12" creationId="{44139537-B21C-2594-C18E-77B3D00AA417}"/>
          </ac:picMkLst>
        </pc:picChg>
      </pc:sldChg>
      <pc:sldChg chg="addSp delSp modSp">
        <pc:chgData name="Jeffries, Caitlynn" userId="S::caitlynn.jeffries@ttu.edu::7148aacb-4a03-48f4-87c9-e589ff07f78b" providerId="AD" clId="Web-{62E1BE4F-2AB3-601D-E9E4-458DC0A92C18}" dt="2026-06-16T23:06:33.328" v="3690" actId="20577"/>
        <pc:sldMkLst>
          <pc:docMk/>
          <pc:sldMk cId="2901788195" sldId="260"/>
        </pc:sldMkLst>
        <pc:spChg chg="mod">
          <ac:chgData name="Jeffries, Caitlynn" userId="S::caitlynn.jeffries@ttu.edu::7148aacb-4a03-48f4-87c9-e589ff07f78b" providerId="AD" clId="Web-{62E1BE4F-2AB3-601D-E9E4-458DC0A92C18}" dt="2026-06-16T22:53:29.721" v="3325" actId="20577"/>
          <ac:spMkLst>
            <pc:docMk/>
            <pc:sldMk cId="2901788195" sldId="260"/>
            <ac:spMk id="2" creationId="{00000000-0000-0000-0000-000000000000}"/>
          </ac:spMkLst>
        </pc:spChg>
        <pc:spChg chg="mod">
          <ac:chgData name="Jeffries, Caitlynn" userId="S::caitlynn.jeffries@ttu.edu::7148aacb-4a03-48f4-87c9-e589ff07f78b" providerId="AD" clId="Web-{62E1BE4F-2AB3-601D-E9E4-458DC0A92C18}" dt="2026-06-16T22:54:30.051" v="3363" actId="20577"/>
          <ac:spMkLst>
            <pc:docMk/>
            <pc:sldMk cId="2901788195" sldId="260"/>
            <ac:spMk id="3" creationId="{00000000-0000-0000-0000-000000000000}"/>
          </ac:spMkLst>
        </pc:spChg>
        <pc:spChg chg="add mod">
          <ac:chgData name="Jeffries, Caitlynn" userId="S::caitlynn.jeffries@ttu.edu::7148aacb-4a03-48f4-87c9-e589ff07f78b" providerId="AD" clId="Web-{62E1BE4F-2AB3-601D-E9E4-458DC0A92C18}" dt="2026-06-16T23:06:33.328" v="3690" actId="20577"/>
          <ac:spMkLst>
            <pc:docMk/>
            <pc:sldMk cId="2901788195" sldId="260"/>
            <ac:spMk id="8" creationId="{3A47F7E9-A214-49B3-FC99-15BC383C663F}"/>
          </ac:spMkLst>
        </pc:spChg>
        <pc:picChg chg="add">
          <ac:chgData name="Jeffries, Caitlynn" userId="S::caitlynn.jeffries@ttu.edu::7148aacb-4a03-48f4-87c9-e589ff07f78b" providerId="AD" clId="Web-{62E1BE4F-2AB3-601D-E9E4-458DC0A92C18}" dt="2026-06-16T22:55:25.866" v="3375"/>
          <ac:picMkLst>
            <pc:docMk/>
            <pc:sldMk cId="2901788195" sldId="260"/>
            <ac:picMk id="5" creationId="{2DB7DF14-4A48-6A1A-0965-6D20736940A6}"/>
          </ac:picMkLst>
        </pc:picChg>
        <pc:picChg chg="del">
          <ac:chgData name="Jeffries, Caitlynn" userId="S::caitlynn.jeffries@ttu.edu::7148aacb-4a03-48f4-87c9-e589ff07f78b" providerId="AD" clId="Web-{62E1BE4F-2AB3-601D-E9E4-458DC0A92C18}" dt="2026-06-16T22:15:04.592" v="438"/>
          <ac:picMkLst>
            <pc:docMk/>
            <pc:sldMk cId="2901788195" sldId="260"/>
            <ac:picMk id="6" creationId="{ABCF93E8-D259-CBE3-24FF-43BB07E77FBA}"/>
          </ac:picMkLst>
        </pc:picChg>
        <pc:picChg chg="add mod">
          <ac:chgData name="Jeffries, Caitlynn" userId="S::caitlynn.jeffries@ttu.edu::7148aacb-4a03-48f4-87c9-e589ff07f78b" providerId="AD" clId="Web-{62E1BE4F-2AB3-601D-E9E4-458DC0A92C18}" dt="2026-06-16T23:04:01.901" v="3580" actId="1076"/>
          <ac:picMkLst>
            <pc:docMk/>
            <pc:sldMk cId="2901788195" sldId="260"/>
            <ac:picMk id="7" creationId="{388D12CC-F4CB-0F02-0738-C1B8E2855DD2}"/>
          </ac:picMkLst>
        </pc:picChg>
      </pc:sldChg>
      <pc:sldChg chg="addSp delSp modSp add del">
        <pc:chgData name="Jeffries, Caitlynn" userId="S::caitlynn.jeffries@ttu.edu::7148aacb-4a03-48f4-87c9-e589ff07f78b" providerId="AD" clId="Web-{62E1BE4F-2AB3-601D-E9E4-458DC0A92C18}" dt="2026-06-16T23:06:04.718" v="3688" actId="1076"/>
        <pc:sldMkLst>
          <pc:docMk/>
          <pc:sldMk cId="3806069791" sldId="322"/>
        </pc:sldMkLst>
        <pc:spChg chg="mod">
          <ac:chgData name="Jeffries, Caitlynn" userId="S::caitlynn.jeffries@ttu.edu::7148aacb-4a03-48f4-87c9-e589ff07f78b" providerId="AD" clId="Web-{62E1BE4F-2AB3-601D-E9E4-458DC0A92C18}" dt="2026-06-16T22:51:29.451" v="3187" actId="20577"/>
          <ac:spMkLst>
            <pc:docMk/>
            <pc:sldMk cId="3806069791" sldId="322"/>
            <ac:spMk id="2" creationId="{00000000-0000-0000-0000-000000000000}"/>
          </ac:spMkLst>
        </pc:spChg>
        <pc:spChg chg="mod">
          <ac:chgData name="Jeffries, Caitlynn" userId="S::caitlynn.jeffries@ttu.edu::7148aacb-4a03-48f4-87c9-e589ff07f78b" providerId="AD" clId="Web-{62E1BE4F-2AB3-601D-E9E4-458DC0A92C18}" dt="2026-06-16T23:05:12.326" v="3659" actId="20577"/>
          <ac:spMkLst>
            <pc:docMk/>
            <pc:sldMk cId="3806069791" sldId="322"/>
            <ac:spMk id="3" creationId="{00000000-0000-0000-0000-000000000000}"/>
          </ac:spMkLst>
        </pc:spChg>
        <pc:spChg chg="del mod">
          <ac:chgData name="Jeffries, Caitlynn" userId="S::caitlynn.jeffries@ttu.edu::7148aacb-4a03-48f4-87c9-e589ff07f78b" providerId="AD" clId="Web-{62E1BE4F-2AB3-601D-E9E4-458DC0A92C18}" dt="2026-06-16T22:49:09.681" v="2946"/>
          <ac:spMkLst>
            <pc:docMk/>
            <pc:sldMk cId="3806069791" sldId="322"/>
            <ac:spMk id="5" creationId="{0F2F7FA5-510D-B6AF-219A-B195C1CB296F}"/>
          </ac:spMkLst>
        </pc:spChg>
        <pc:spChg chg="add mod">
          <ac:chgData name="Jeffries, Caitlynn" userId="S::caitlynn.jeffries@ttu.edu::7148aacb-4a03-48f4-87c9-e589ff07f78b" providerId="AD" clId="Web-{62E1BE4F-2AB3-601D-E9E4-458DC0A92C18}" dt="2026-06-16T23:06:02.780" v="3687" actId="1076"/>
          <ac:spMkLst>
            <pc:docMk/>
            <pc:sldMk cId="3806069791" sldId="322"/>
            <ac:spMk id="9" creationId="{91E45041-C175-4529-4C4C-1D517BBC9851}"/>
          </ac:spMkLst>
        </pc:spChg>
        <pc:picChg chg="add">
          <ac:chgData name="Jeffries, Caitlynn" userId="S::caitlynn.jeffries@ttu.edu::7148aacb-4a03-48f4-87c9-e589ff07f78b" providerId="AD" clId="Web-{62E1BE4F-2AB3-601D-E9E4-458DC0A92C18}" dt="2026-06-16T22:55:23.553" v="3374"/>
          <ac:picMkLst>
            <pc:docMk/>
            <pc:sldMk cId="3806069791" sldId="322"/>
            <ac:picMk id="6" creationId="{26316B4D-8092-E948-DAC1-AEE1CB507D1C}"/>
          </ac:picMkLst>
        </pc:picChg>
        <pc:picChg chg="del">
          <ac:chgData name="Jeffries, Caitlynn" userId="S::caitlynn.jeffries@ttu.edu::7148aacb-4a03-48f4-87c9-e589ff07f78b" providerId="AD" clId="Web-{62E1BE4F-2AB3-601D-E9E4-458DC0A92C18}" dt="2026-06-16T22:15:01.967" v="437"/>
          <ac:picMkLst>
            <pc:docMk/>
            <pc:sldMk cId="3806069791" sldId="322"/>
            <ac:picMk id="7" creationId="{1E70CBE1-BCB1-1D5F-D4A7-4F41227551BD}"/>
          </ac:picMkLst>
        </pc:picChg>
        <pc:picChg chg="add mod">
          <ac:chgData name="Jeffries, Caitlynn" userId="S::caitlynn.jeffries@ttu.edu::7148aacb-4a03-48f4-87c9-e589ff07f78b" providerId="AD" clId="Web-{62E1BE4F-2AB3-601D-E9E4-458DC0A92C18}" dt="2026-06-16T23:06:04.718" v="3688" actId="1076"/>
          <ac:picMkLst>
            <pc:docMk/>
            <pc:sldMk cId="3806069791" sldId="322"/>
            <ac:picMk id="8" creationId="{1061799F-86E6-A1AF-DF47-8C7B6EB2919D}"/>
          </ac:picMkLst>
        </pc:picChg>
      </pc:sldChg>
      <pc:sldChg chg="delSp del">
        <pc:chgData name="Jeffries, Caitlynn" userId="S::caitlynn.jeffries@ttu.edu::7148aacb-4a03-48f4-87c9-e589ff07f78b" providerId="AD" clId="Web-{62E1BE4F-2AB3-601D-E9E4-458DC0A92C18}" dt="2026-06-16T22:52:58.142" v="3290"/>
        <pc:sldMkLst>
          <pc:docMk/>
          <pc:sldMk cId="198170289" sldId="323"/>
        </pc:sldMkLst>
        <pc:picChg chg="del">
          <ac:chgData name="Jeffries, Caitlynn" userId="S::caitlynn.jeffries@ttu.edu::7148aacb-4a03-48f4-87c9-e589ff07f78b" providerId="AD" clId="Web-{62E1BE4F-2AB3-601D-E9E4-458DC0A92C18}" dt="2026-06-16T22:15:06.686" v="439"/>
          <ac:picMkLst>
            <pc:docMk/>
            <pc:sldMk cId="198170289" sldId="323"/>
            <ac:picMk id="5" creationId="{A0E4C515-4865-4BF8-9A3E-8287BD251E70}"/>
          </ac:picMkLst>
        </pc:picChg>
      </pc:sldChg>
    </pc:docChg>
  </pc:docChgLst>
  <pc:docChgLst>
    <pc:chgData name="Jeffries, Caitlynn" userId="S::caitlynn.jeffries@ttu.edu::7148aacb-4a03-48f4-87c9-e589ff07f78b" providerId="AD" clId="Web-{8F88BFA5-A754-51E1-CE64-C3C529A5F6B7}"/>
    <pc:docChg chg="modSld">
      <pc:chgData name="Jeffries, Caitlynn" userId="S::caitlynn.jeffries@ttu.edu::7148aacb-4a03-48f4-87c9-e589ff07f78b" providerId="AD" clId="Web-{8F88BFA5-A754-51E1-CE64-C3C529A5F6B7}" dt="2026-06-16T17:55:02.041" v="64"/>
      <pc:docMkLst>
        <pc:docMk/>
      </pc:docMkLst>
      <pc:sldChg chg="addSp delSp modSp">
        <pc:chgData name="Jeffries, Caitlynn" userId="S::caitlynn.jeffries@ttu.edu::7148aacb-4a03-48f4-87c9-e589ff07f78b" providerId="AD" clId="Web-{8F88BFA5-A754-51E1-CE64-C3C529A5F6B7}" dt="2026-06-16T17:54:14.915" v="55" actId="1076"/>
        <pc:sldMkLst>
          <pc:docMk/>
          <pc:sldMk cId="622179345" sldId="256"/>
        </pc:sldMkLst>
        <pc:spChg chg="del">
          <ac:chgData name="Jeffries, Caitlynn" userId="S::caitlynn.jeffries@ttu.edu::7148aacb-4a03-48f4-87c9-e589ff07f78b" providerId="AD" clId="Web-{8F88BFA5-A754-51E1-CE64-C3C529A5F6B7}" dt="2026-06-16T17:52:57.148" v="39"/>
          <ac:spMkLst>
            <pc:docMk/>
            <pc:sldMk cId="622179345" sldId="256"/>
            <ac:spMk id="6" creationId="{00000000-0000-0000-0000-000000000000}"/>
          </ac:spMkLst>
        </pc:spChg>
        <pc:picChg chg="add del mod">
          <ac:chgData name="Jeffries, Caitlynn" userId="S::caitlynn.jeffries@ttu.edu::7148aacb-4a03-48f4-87c9-e589ff07f78b" providerId="AD" clId="Web-{8F88BFA5-A754-51E1-CE64-C3C529A5F6B7}" dt="2026-06-16T17:52:31.101" v="33"/>
          <ac:picMkLst>
            <pc:docMk/>
            <pc:sldMk cId="622179345" sldId="256"/>
            <ac:picMk id="2" creationId="{0B4451C8-16E4-A608-3118-AD9956288404}"/>
          </ac:picMkLst>
        </pc:picChg>
        <pc:picChg chg="add mod">
          <ac:chgData name="Jeffries, Caitlynn" userId="S::caitlynn.jeffries@ttu.edu::7148aacb-4a03-48f4-87c9-e589ff07f78b" providerId="AD" clId="Web-{8F88BFA5-A754-51E1-CE64-C3C529A5F6B7}" dt="2026-06-16T17:54:14.915" v="55" actId="1076"/>
          <ac:picMkLst>
            <pc:docMk/>
            <pc:sldMk cId="622179345" sldId="256"/>
            <ac:picMk id="3" creationId="{30091940-4187-0C76-946C-93D190DD5A2F}"/>
          </ac:picMkLst>
        </pc:picChg>
      </pc:sldChg>
      <pc:sldChg chg="addSp delSp modSp">
        <pc:chgData name="Jeffries, Caitlynn" userId="S::caitlynn.jeffries@ttu.edu::7148aacb-4a03-48f4-87c9-e589ff07f78b" providerId="AD" clId="Web-{8F88BFA5-A754-51E1-CE64-C3C529A5F6B7}" dt="2026-06-16T17:54:32.775" v="57"/>
        <pc:sldMkLst>
          <pc:docMk/>
          <pc:sldMk cId="2900264632" sldId="257"/>
        </pc:sldMkLst>
        <pc:spChg chg="mod">
          <ac:chgData name="Jeffries, Caitlynn" userId="S::caitlynn.jeffries@ttu.edu::7148aacb-4a03-48f4-87c9-e589ff07f78b" providerId="AD" clId="Web-{8F88BFA5-A754-51E1-CE64-C3C529A5F6B7}" dt="2026-06-16T17:51:18.381" v="30" actId="20577"/>
          <ac:spMkLst>
            <pc:docMk/>
            <pc:sldMk cId="2900264632" sldId="257"/>
            <ac:spMk id="3" creationId="{00000000-0000-0000-0000-000000000000}"/>
          </ac:spMkLst>
        </pc:spChg>
        <pc:spChg chg="del">
          <ac:chgData name="Jeffries, Caitlynn" userId="S::caitlynn.jeffries@ttu.edu::7148aacb-4a03-48f4-87c9-e589ff07f78b" providerId="AD" clId="Web-{8F88BFA5-A754-51E1-CE64-C3C529A5F6B7}" dt="2026-06-16T17:54:32.775" v="57"/>
          <ac:spMkLst>
            <pc:docMk/>
            <pc:sldMk cId="2900264632" sldId="257"/>
            <ac:spMk id="4" creationId="{00000000-0000-0000-0000-000000000000}"/>
          </ac:spMkLst>
        </pc:spChg>
        <pc:picChg chg="add">
          <ac:chgData name="Jeffries, Caitlynn" userId="S::caitlynn.jeffries@ttu.edu::7148aacb-4a03-48f4-87c9-e589ff07f78b" providerId="AD" clId="Web-{8F88BFA5-A754-51E1-CE64-C3C529A5F6B7}" dt="2026-06-16T17:54:29.712" v="56"/>
          <ac:picMkLst>
            <pc:docMk/>
            <pc:sldMk cId="2900264632" sldId="257"/>
            <ac:picMk id="6" creationId="{6443075A-D663-0182-CA21-2E2A2AB45489}"/>
          </ac:picMkLst>
        </pc:picChg>
      </pc:sldChg>
      <pc:sldChg chg="addSp delSp">
        <pc:chgData name="Jeffries, Caitlynn" userId="S::caitlynn.jeffries@ttu.edu::7148aacb-4a03-48f4-87c9-e589ff07f78b" providerId="AD" clId="Web-{8F88BFA5-A754-51E1-CE64-C3C529A5F6B7}" dt="2026-06-16T17:54:39.978" v="59"/>
        <pc:sldMkLst>
          <pc:docMk/>
          <pc:sldMk cId="4022762099" sldId="258"/>
        </pc:sldMkLst>
        <pc:spChg chg="del">
          <ac:chgData name="Jeffries, Caitlynn" userId="S::caitlynn.jeffries@ttu.edu::7148aacb-4a03-48f4-87c9-e589ff07f78b" providerId="AD" clId="Web-{8F88BFA5-A754-51E1-CE64-C3C529A5F6B7}" dt="2026-06-16T17:54:39.978" v="59"/>
          <ac:spMkLst>
            <pc:docMk/>
            <pc:sldMk cId="4022762099" sldId="258"/>
            <ac:spMk id="4" creationId="{00000000-0000-0000-0000-000000000000}"/>
          </ac:spMkLst>
        </pc:spChg>
        <pc:picChg chg="add">
          <ac:chgData name="Jeffries, Caitlynn" userId="S::caitlynn.jeffries@ttu.edu::7148aacb-4a03-48f4-87c9-e589ff07f78b" providerId="AD" clId="Web-{8F88BFA5-A754-51E1-CE64-C3C529A5F6B7}" dt="2026-06-16T17:54:38.118" v="58"/>
          <ac:picMkLst>
            <pc:docMk/>
            <pc:sldMk cId="4022762099" sldId="258"/>
            <ac:picMk id="6" creationId="{FC87B75D-ED7E-D15C-8C20-9ED903D731A0}"/>
          </ac:picMkLst>
        </pc:picChg>
      </pc:sldChg>
      <pc:sldChg chg="addSp delSp">
        <pc:chgData name="Jeffries, Caitlynn" userId="S::caitlynn.jeffries@ttu.edu::7148aacb-4a03-48f4-87c9-e589ff07f78b" providerId="AD" clId="Web-{8F88BFA5-A754-51E1-CE64-C3C529A5F6B7}" dt="2026-06-16T17:54:50.790" v="63"/>
        <pc:sldMkLst>
          <pc:docMk/>
          <pc:sldMk cId="2901788195" sldId="260"/>
        </pc:sldMkLst>
        <pc:spChg chg="del">
          <ac:chgData name="Jeffries, Caitlynn" userId="S::caitlynn.jeffries@ttu.edu::7148aacb-4a03-48f4-87c9-e589ff07f78b" providerId="AD" clId="Web-{8F88BFA5-A754-51E1-CE64-C3C529A5F6B7}" dt="2026-06-16T17:54:50.790" v="63"/>
          <ac:spMkLst>
            <pc:docMk/>
            <pc:sldMk cId="2901788195" sldId="260"/>
            <ac:spMk id="4" creationId="{00000000-0000-0000-0000-000000000000}"/>
          </ac:spMkLst>
        </pc:spChg>
        <pc:picChg chg="add">
          <ac:chgData name="Jeffries, Caitlynn" userId="S::caitlynn.jeffries@ttu.edu::7148aacb-4a03-48f4-87c9-e589ff07f78b" providerId="AD" clId="Web-{8F88BFA5-A754-51E1-CE64-C3C529A5F6B7}" dt="2026-06-16T17:54:47.884" v="62"/>
          <ac:picMkLst>
            <pc:docMk/>
            <pc:sldMk cId="2901788195" sldId="260"/>
            <ac:picMk id="6" creationId="{ABCF93E8-D259-CBE3-24FF-43BB07E77FBA}"/>
          </ac:picMkLst>
        </pc:picChg>
      </pc:sldChg>
      <pc:sldChg chg="addSp delSp">
        <pc:chgData name="Jeffries, Caitlynn" userId="S::caitlynn.jeffries@ttu.edu::7148aacb-4a03-48f4-87c9-e589ff07f78b" providerId="AD" clId="Web-{8F88BFA5-A754-51E1-CE64-C3C529A5F6B7}" dt="2026-06-16T17:54:44.697" v="61"/>
        <pc:sldMkLst>
          <pc:docMk/>
          <pc:sldMk cId="3806069791" sldId="322"/>
        </pc:sldMkLst>
        <pc:spChg chg="del">
          <ac:chgData name="Jeffries, Caitlynn" userId="S::caitlynn.jeffries@ttu.edu::7148aacb-4a03-48f4-87c9-e589ff07f78b" providerId="AD" clId="Web-{8F88BFA5-A754-51E1-CE64-C3C529A5F6B7}" dt="2026-06-16T17:54:44.697" v="61"/>
          <ac:spMkLst>
            <pc:docMk/>
            <pc:sldMk cId="3806069791" sldId="322"/>
            <ac:spMk id="4" creationId="{00000000-0000-0000-0000-000000000000}"/>
          </ac:spMkLst>
        </pc:spChg>
        <pc:picChg chg="add">
          <ac:chgData name="Jeffries, Caitlynn" userId="S::caitlynn.jeffries@ttu.edu::7148aacb-4a03-48f4-87c9-e589ff07f78b" providerId="AD" clId="Web-{8F88BFA5-A754-51E1-CE64-C3C529A5F6B7}" dt="2026-06-16T17:54:42.962" v="60"/>
          <ac:picMkLst>
            <pc:docMk/>
            <pc:sldMk cId="3806069791" sldId="322"/>
            <ac:picMk id="7" creationId="{1E70CBE1-BCB1-1D5F-D4A7-4F41227551BD}"/>
          </ac:picMkLst>
        </pc:picChg>
      </pc:sldChg>
      <pc:sldChg chg="addSp">
        <pc:chgData name="Jeffries, Caitlynn" userId="S::caitlynn.jeffries@ttu.edu::7148aacb-4a03-48f4-87c9-e589ff07f78b" providerId="AD" clId="Web-{8F88BFA5-A754-51E1-CE64-C3C529A5F6B7}" dt="2026-06-16T17:55:02.041" v="64"/>
        <pc:sldMkLst>
          <pc:docMk/>
          <pc:sldMk cId="198170289" sldId="323"/>
        </pc:sldMkLst>
        <pc:picChg chg="add">
          <ac:chgData name="Jeffries, Caitlynn" userId="S::caitlynn.jeffries@ttu.edu::7148aacb-4a03-48f4-87c9-e589ff07f78b" providerId="AD" clId="Web-{8F88BFA5-A754-51E1-CE64-C3C529A5F6B7}" dt="2026-06-16T17:55:02.041" v="64"/>
          <ac:picMkLst>
            <pc:docMk/>
            <pc:sldMk cId="198170289" sldId="323"/>
            <ac:picMk id="5" creationId="{A0E4C515-4865-4BF8-9A3E-8287BD251E70}"/>
          </ac:picMkLst>
        </pc:picChg>
      </pc:sldChg>
    </pc:docChg>
  </pc:docChgLst>
  <pc:docChgLst>
    <pc:chgData name="Brannon, Morgan" userId="88af12d0-6902-4843-a4cb-8120c7c64d10" providerId="ADAL" clId="{EE8ED7CF-0E08-46C5-8C32-9F1FC378110D}"/>
    <pc:docChg chg="undo redo custSel addSld delSld modSld delMainMaster modSection">
      <pc:chgData name="Brannon, Morgan" userId="88af12d0-6902-4843-a4cb-8120c7c64d10" providerId="ADAL" clId="{EE8ED7CF-0E08-46C5-8C32-9F1FC378110D}" dt="2026-06-16T19:59:44.632" v="1332" actId="13244"/>
      <pc:docMkLst>
        <pc:docMk/>
      </pc:docMkLst>
      <pc:sldChg chg="addSp delSp modSp mod">
        <pc:chgData name="Brannon, Morgan" userId="88af12d0-6902-4843-a4cb-8120c7c64d10" providerId="ADAL" clId="{EE8ED7CF-0E08-46C5-8C32-9F1FC378110D}" dt="2026-06-16T19:55:36.155" v="1306" actId="13244"/>
        <pc:sldMkLst>
          <pc:docMk/>
          <pc:sldMk cId="622179345" sldId="256"/>
        </pc:sldMkLst>
        <pc:spChg chg="add del mod">
          <ac:chgData name="Brannon, Morgan" userId="88af12d0-6902-4843-a4cb-8120c7c64d10" providerId="ADAL" clId="{EE8ED7CF-0E08-46C5-8C32-9F1FC378110D}" dt="2026-06-16T19:54:09.531" v="1291" actId="478"/>
          <ac:spMkLst>
            <pc:docMk/>
            <pc:sldMk cId="622179345" sldId="256"/>
            <ac:spMk id="2" creationId="{DBBFF7E7-DF5F-956C-6EFE-3F3FC9032C25}"/>
          </ac:spMkLst>
        </pc:spChg>
        <pc:spChg chg="mod ord">
          <ac:chgData name="Brannon, Morgan" userId="88af12d0-6902-4843-a4cb-8120c7c64d10" providerId="ADAL" clId="{EE8ED7CF-0E08-46C5-8C32-9F1FC378110D}" dt="2026-06-16T19:55:33.124" v="1305" actId="13244"/>
          <ac:spMkLst>
            <pc:docMk/>
            <pc:sldMk cId="622179345" sldId="256"/>
            <ac:spMk id="7" creationId="{5AE0F3C3-63B7-89B0-3A14-1203A59B69B8}"/>
          </ac:spMkLst>
        </pc:spChg>
        <pc:spChg chg="ord">
          <ac:chgData name="Brannon, Morgan" userId="88af12d0-6902-4843-a4cb-8120c7c64d10" providerId="ADAL" clId="{EE8ED7CF-0E08-46C5-8C32-9F1FC378110D}" dt="2026-06-16T19:55:36.155" v="1306" actId="13244"/>
          <ac:spMkLst>
            <pc:docMk/>
            <pc:sldMk cId="622179345" sldId="256"/>
            <ac:spMk id="8" creationId="{BD3B9F0B-757C-B3AF-6B8E-65F311D91BE7}"/>
          </ac:spMkLst>
        </pc:spChg>
        <pc:picChg chg="mod">
          <ac:chgData name="Brannon, Morgan" userId="88af12d0-6902-4843-a4cb-8120c7c64d10" providerId="ADAL" clId="{EE8ED7CF-0E08-46C5-8C32-9F1FC378110D}" dt="2026-06-16T18:53:08.020" v="282" actId="962"/>
          <ac:picMkLst>
            <pc:docMk/>
            <pc:sldMk cId="622179345" sldId="256"/>
            <ac:picMk id="3" creationId="{30091940-4187-0C76-946C-93D190DD5A2F}"/>
          </ac:picMkLst>
        </pc:picChg>
      </pc:sldChg>
      <pc:sldChg chg="modSp mod">
        <pc:chgData name="Brannon, Morgan" userId="88af12d0-6902-4843-a4cb-8120c7c64d10" providerId="ADAL" clId="{EE8ED7CF-0E08-46C5-8C32-9F1FC378110D}" dt="2026-06-16T18:53:09.470" v="283" actId="962"/>
        <pc:sldMkLst>
          <pc:docMk/>
          <pc:sldMk cId="2900264632" sldId="257"/>
        </pc:sldMkLst>
        <pc:picChg chg="mod">
          <ac:chgData name="Brannon, Morgan" userId="88af12d0-6902-4843-a4cb-8120c7c64d10" providerId="ADAL" clId="{EE8ED7CF-0E08-46C5-8C32-9F1FC378110D}" dt="2026-06-16T18:53:09.470" v="283" actId="962"/>
          <ac:picMkLst>
            <pc:docMk/>
            <pc:sldMk cId="2900264632" sldId="257"/>
            <ac:picMk id="6" creationId="{6443075A-D663-0182-CA21-2E2A2AB45489}"/>
          </ac:picMkLst>
        </pc:picChg>
      </pc:sldChg>
      <pc:sldChg chg="modSp mod">
        <pc:chgData name="Brannon, Morgan" userId="88af12d0-6902-4843-a4cb-8120c7c64d10" providerId="ADAL" clId="{EE8ED7CF-0E08-46C5-8C32-9F1FC378110D}" dt="2026-06-16T18:53:10.457" v="284" actId="962"/>
        <pc:sldMkLst>
          <pc:docMk/>
          <pc:sldMk cId="4022762099" sldId="258"/>
        </pc:sldMkLst>
        <pc:picChg chg="mod">
          <ac:chgData name="Brannon, Morgan" userId="88af12d0-6902-4843-a4cb-8120c7c64d10" providerId="ADAL" clId="{EE8ED7CF-0E08-46C5-8C32-9F1FC378110D}" dt="2026-06-16T18:53:10.457" v="284" actId="962"/>
          <ac:picMkLst>
            <pc:docMk/>
            <pc:sldMk cId="4022762099" sldId="258"/>
            <ac:picMk id="6" creationId="{FC87B75D-ED7E-D15C-8C20-9ED903D731A0}"/>
          </ac:picMkLst>
        </pc:picChg>
      </pc:sldChg>
      <pc:sldChg chg="modSp mod">
        <pc:chgData name="Brannon, Morgan" userId="88af12d0-6902-4843-a4cb-8120c7c64d10" providerId="ADAL" clId="{EE8ED7CF-0E08-46C5-8C32-9F1FC378110D}" dt="2026-06-16T18:53:13.011" v="286" actId="962"/>
        <pc:sldMkLst>
          <pc:docMk/>
          <pc:sldMk cId="2901788195" sldId="260"/>
        </pc:sldMkLst>
        <pc:picChg chg="mod">
          <ac:chgData name="Brannon, Morgan" userId="88af12d0-6902-4843-a4cb-8120c7c64d10" providerId="ADAL" clId="{EE8ED7CF-0E08-46C5-8C32-9F1FC378110D}" dt="2026-06-16T18:53:13.011" v="286" actId="962"/>
          <ac:picMkLst>
            <pc:docMk/>
            <pc:sldMk cId="2901788195" sldId="260"/>
            <ac:picMk id="6" creationId="{ABCF93E8-D259-CBE3-24FF-43BB07E77FBA}"/>
          </ac:picMkLst>
        </pc:picChg>
      </pc:sldChg>
      <pc:sldChg chg="delSp modSp mod">
        <pc:chgData name="Brannon, Morgan" userId="88af12d0-6902-4843-a4cb-8120c7c64d10" providerId="ADAL" clId="{EE8ED7CF-0E08-46C5-8C32-9F1FC378110D}" dt="2026-06-16T19:56:42.108" v="1314" actId="478"/>
        <pc:sldMkLst>
          <pc:docMk/>
          <pc:sldMk cId="233908496" sldId="263"/>
        </pc:sldMkLst>
        <pc:spChg chg="del">
          <ac:chgData name="Brannon, Morgan" userId="88af12d0-6902-4843-a4cb-8120c7c64d10" providerId="ADAL" clId="{EE8ED7CF-0E08-46C5-8C32-9F1FC378110D}" dt="2026-06-16T19:56:42.108" v="1314" actId="478"/>
          <ac:spMkLst>
            <pc:docMk/>
            <pc:sldMk cId="233908496" sldId="263"/>
            <ac:spMk id="209" creationId="{00000000-0000-0000-0000-000000000000}"/>
          </ac:spMkLst>
        </pc:spChg>
        <pc:spChg chg="mod ord">
          <ac:chgData name="Brannon, Morgan" userId="88af12d0-6902-4843-a4cb-8120c7c64d10" providerId="ADAL" clId="{EE8ED7CF-0E08-46C5-8C32-9F1FC378110D}" dt="2026-06-16T19:56:39.340" v="1313"/>
          <ac:spMkLst>
            <pc:docMk/>
            <pc:sldMk cId="233908496" sldId="263"/>
            <ac:spMk id="210" creationId="{00000000-0000-0000-0000-000000000000}"/>
          </ac:spMkLst>
        </pc:spChg>
        <pc:grpChg chg="mod">
          <ac:chgData name="Brannon, Morgan" userId="88af12d0-6902-4843-a4cb-8120c7c64d10" providerId="ADAL" clId="{EE8ED7CF-0E08-46C5-8C32-9F1FC378110D}" dt="2026-06-16T18:53:51.680" v="297" actId="962"/>
          <ac:grpSpMkLst>
            <pc:docMk/>
            <pc:sldMk cId="233908496" sldId="263"/>
            <ac:grpSpMk id="212" creationId="{00000000-0000-0000-0000-000000000000}"/>
          </ac:grpSpMkLst>
        </pc:grpChg>
        <pc:picChg chg="mod">
          <ac:chgData name="Brannon, Morgan" userId="88af12d0-6902-4843-a4cb-8120c7c64d10" providerId="ADAL" clId="{EE8ED7CF-0E08-46C5-8C32-9F1FC378110D}" dt="2026-06-16T18:53:48.921" v="296" actId="962"/>
          <ac:picMkLst>
            <pc:docMk/>
            <pc:sldMk cId="233908496" sldId="263"/>
            <ac:picMk id="211" creationId="{00000000-0000-0000-0000-000000000000}"/>
          </ac:picMkLst>
        </pc:picChg>
      </pc:sldChg>
      <pc:sldChg chg="delSp modSp mod">
        <pc:chgData name="Brannon, Morgan" userId="88af12d0-6902-4843-a4cb-8120c7c64d10" providerId="ADAL" clId="{EE8ED7CF-0E08-46C5-8C32-9F1FC378110D}" dt="2026-06-16T19:58:17.486" v="1323" actId="13244"/>
        <pc:sldMkLst>
          <pc:docMk/>
          <pc:sldMk cId="1727031449" sldId="264"/>
        </pc:sldMkLst>
        <pc:spChg chg="del">
          <ac:chgData name="Brannon, Morgan" userId="88af12d0-6902-4843-a4cb-8120c7c64d10" providerId="ADAL" clId="{EE8ED7CF-0E08-46C5-8C32-9F1FC378110D}" dt="2026-06-16T19:57:35.020" v="1315" actId="478"/>
          <ac:spMkLst>
            <pc:docMk/>
            <pc:sldMk cId="1727031449" sldId="264"/>
            <ac:spMk id="239" creationId="{00000000-0000-0000-0000-000000000000}"/>
          </ac:spMkLst>
        </pc:spChg>
        <pc:spChg chg="mod">
          <ac:chgData name="Brannon, Morgan" userId="88af12d0-6902-4843-a4cb-8120c7c64d10" providerId="ADAL" clId="{EE8ED7CF-0E08-46C5-8C32-9F1FC378110D}" dt="2026-06-16T19:54:34.324" v="1297" actId="33553"/>
          <ac:spMkLst>
            <pc:docMk/>
            <pc:sldMk cId="1727031449" sldId="264"/>
            <ac:spMk id="240" creationId="{00000000-0000-0000-0000-000000000000}"/>
          </ac:spMkLst>
        </pc:spChg>
        <pc:spChg chg="mod">
          <ac:chgData name="Brannon, Morgan" userId="88af12d0-6902-4843-a4cb-8120c7c64d10" providerId="ADAL" clId="{EE8ED7CF-0E08-46C5-8C32-9F1FC378110D}" dt="2026-06-16T18:53:55.118" v="299" actId="962"/>
          <ac:spMkLst>
            <pc:docMk/>
            <pc:sldMk cId="1727031449" sldId="264"/>
            <ac:spMk id="242" creationId="{00000000-0000-0000-0000-000000000000}"/>
          </ac:spMkLst>
        </pc:spChg>
        <pc:spChg chg="mod ord">
          <ac:chgData name="Brannon, Morgan" userId="88af12d0-6902-4843-a4cb-8120c7c64d10" providerId="ADAL" clId="{EE8ED7CF-0E08-46C5-8C32-9F1FC378110D}" dt="2026-06-16T19:57:55.933" v="1317" actId="13244"/>
          <ac:spMkLst>
            <pc:docMk/>
            <pc:sldMk cId="1727031449" sldId="264"/>
            <ac:spMk id="244" creationId="{00000000-0000-0000-0000-000000000000}"/>
          </ac:spMkLst>
        </pc:spChg>
        <pc:spChg chg="mod ord">
          <ac:chgData name="Brannon, Morgan" userId="88af12d0-6902-4843-a4cb-8120c7c64d10" providerId="ADAL" clId="{EE8ED7CF-0E08-46C5-8C32-9F1FC378110D}" dt="2026-06-16T19:57:57.404" v="1318" actId="13244"/>
          <ac:spMkLst>
            <pc:docMk/>
            <pc:sldMk cId="1727031449" sldId="264"/>
            <ac:spMk id="245" creationId="{00000000-0000-0000-0000-000000000000}"/>
          </ac:spMkLst>
        </pc:spChg>
        <pc:spChg chg="mod ord">
          <ac:chgData name="Brannon, Morgan" userId="88af12d0-6902-4843-a4cb-8120c7c64d10" providerId="ADAL" clId="{EE8ED7CF-0E08-46C5-8C32-9F1FC378110D}" dt="2026-06-16T19:57:58.824" v="1319" actId="13244"/>
          <ac:spMkLst>
            <pc:docMk/>
            <pc:sldMk cId="1727031449" sldId="264"/>
            <ac:spMk id="246" creationId="{00000000-0000-0000-0000-000000000000}"/>
          </ac:spMkLst>
        </pc:spChg>
        <pc:spChg chg="ord">
          <ac:chgData name="Brannon, Morgan" userId="88af12d0-6902-4843-a4cb-8120c7c64d10" providerId="ADAL" clId="{EE8ED7CF-0E08-46C5-8C32-9F1FC378110D}" dt="2026-06-16T19:58:03.791" v="1320" actId="13244"/>
          <ac:spMkLst>
            <pc:docMk/>
            <pc:sldMk cId="1727031449" sldId="264"/>
            <ac:spMk id="248" creationId="{00000000-0000-0000-0000-000000000000}"/>
          </ac:spMkLst>
        </pc:spChg>
        <pc:spChg chg="ord">
          <ac:chgData name="Brannon, Morgan" userId="88af12d0-6902-4843-a4cb-8120c7c64d10" providerId="ADAL" clId="{EE8ED7CF-0E08-46C5-8C32-9F1FC378110D}" dt="2026-06-16T19:57:52.435" v="1316" actId="13244"/>
          <ac:spMkLst>
            <pc:docMk/>
            <pc:sldMk cId="1727031449" sldId="264"/>
            <ac:spMk id="249" creationId="{00000000-0000-0000-0000-000000000000}"/>
          </ac:spMkLst>
        </pc:spChg>
        <pc:spChg chg="mod ord">
          <ac:chgData name="Brannon, Morgan" userId="88af12d0-6902-4843-a4cb-8120c7c64d10" providerId="ADAL" clId="{EE8ED7CF-0E08-46C5-8C32-9F1FC378110D}" dt="2026-06-16T19:58:17.486" v="1323" actId="13244"/>
          <ac:spMkLst>
            <pc:docMk/>
            <pc:sldMk cId="1727031449" sldId="264"/>
            <ac:spMk id="250" creationId="{00000000-0000-0000-0000-000000000000}"/>
          </ac:spMkLst>
        </pc:spChg>
        <pc:spChg chg="ord">
          <ac:chgData name="Brannon, Morgan" userId="88af12d0-6902-4843-a4cb-8120c7c64d10" providerId="ADAL" clId="{EE8ED7CF-0E08-46C5-8C32-9F1FC378110D}" dt="2026-06-16T19:58:12.952" v="1322" actId="13244"/>
          <ac:spMkLst>
            <pc:docMk/>
            <pc:sldMk cId="1727031449" sldId="264"/>
            <ac:spMk id="251" creationId="{00000000-0000-0000-0000-000000000000}"/>
          </ac:spMkLst>
        </pc:spChg>
        <pc:picChg chg="mod">
          <ac:chgData name="Brannon, Morgan" userId="88af12d0-6902-4843-a4cb-8120c7c64d10" providerId="ADAL" clId="{EE8ED7CF-0E08-46C5-8C32-9F1FC378110D}" dt="2026-06-16T18:53:53.455" v="298" actId="962"/>
          <ac:picMkLst>
            <pc:docMk/>
            <pc:sldMk cId="1727031449" sldId="264"/>
            <ac:picMk id="241" creationId="{00000000-0000-0000-0000-000000000000}"/>
          </ac:picMkLst>
        </pc:picChg>
      </pc:sldChg>
      <pc:sldChg chg="delSp modSp mod">
        <pc:chgData name="Brannon, Morgan" userId="88af12d0-6902-4843-a4cb-8120c7c64d10" providerId="ADAL" clId="{EE8ED7CF-0E08-46C5-8C32-9F1FC378110D}" dt="2026-06-16T19:58:52.142" v="1326" actId="1076"/>
        <pc:sldMkLst>
          <pc:docMk/>
          <pc:sldMk cId="1741010188" sldId="266"/>
        </pc:sldMkLst>
        <pc:spChg chg="del">
          <ac:chgData name="Brannon, Morgan" userId="88af12d0-6902-4843-a4cb-8120c7c64d10" providerId="ADAL" clId="{EE8ED7CF-0E08-46C5-8C32-9F1FC378110D}" dt="2026-06-16T19:58:37.856" v="1324" actId="478"/>
          <ac:spMkLst>
            <pc:docMk/>
            <pc:sldMk cId="1741010188" sldId="266"/>
            <ac:spMk id="271" creationId="{00000000-0000-0000-0000-000000000000}"/>
          </ac:spMkLst>
        </pc:spChg>
        <pc:spChg chg="mod">
          <ac:chgData name="Brannon, Morgan" userId="88af12d0-6902-4843-a4cb-8120c7c64d10" providerId="ADAL" clId="{EE8ED7CF-0E08-46C5-8C32-9F1FC378110D}" dt="2026-06-16T19:54:37.834" v="1298" actId="33553"/>
          <ac:spMkLst>
            <pc:docMk/>
            <pc:sldMk cId="1741010188" sldId="266"/>
            <ac:spMk id="272" creationId="{00000000-0000-0000-0000-000000000000}"/>
          </ac:spMkLst>
        </pc:spChg>
        <pc:spChg chg="mod">
          <ac:chgData name="Brannon, Morgan" userId="88af12d0-6902-4843-a4cb-8120c7c64d10" providerId="ADAL" clId="{EE8ED7CF-0E08-46C5-8C32-9F1FC378110D}" dt="2026-06-16T19:58:52.142" v="1326" actId="1076"/>
          <ac:spMkLst>
            <pc:docMk/>
            <pc:sldMk cId="1741010188" sldId="266"/>
            <ac:spMk id="283" creationId="{00000000-0000-0000-0000-000000000000}"/>
          </ac:spMkLst>
        </pc:spChg>
        <pc:grpChg chg="mod">
          <ac:chgData name="Brannon, Morgan" userId="88af12d0-6902-4843-a4cb-8120c7c64d10" providerId="ADAL" clId="{EE8ED7CF-0E08-46C5-8C32-9F1FC378110D}" dt="2026-06-16T18:54:02.301" v="305" actId="962"/>
          <ac:grpSpMkLst>
            <pc:docMk/>
            <pc:sldMk cId="1741010188" sldId="266"/>
            <ac:grpSpMk id="274" creationId="{00000000-0000-0000-0000-000000000000}"/>
          </ac:grpSpMkLst>
        </pc:grpChg>
        <pc:picChg chg="mod">
          <ac:chgData name="Brannon, Morgan" userId="88af12d0-6902-4843-a4cb-8120c7c64d10" providerId="ADAL" clId="{EE8ED7CF-0E08-46C5-8C32-9F1FC378110D}" dt="2026-06-16T18:54:01.675" v="304" actId="962"/>
          <ac:picMkLst>
            <pc:docMk/>
            <pc:sldMk cId="1741010188" sldId="266"/>
            <ac:picMk id="273" creationId="{00000000-0000-0000-0000-000000000000}"/>
          </ac:picMkLst>
        </pc:picChg>
      </pc:sldChg>
      <pc:sldChg chg="modSp mod">
        <pc:chgData name="Brannon, Morgan" userId="88af12d0-6902-4843-a4cb-8120c7c64d10" providerId="ADAL" clId="{EE8ED7CF-0E08-46C5-8C32-9F1FC378110D}" dt="2026-06-16T18:53:03.620" v="281" actId="962"/>
        <pc:sldMkLst>
          <pc:docMk/>
          <pc:sldMk cId="3457473571" sldId="268"/>
        </pc:sldMkLst>
        <pc:spChg chg="mod">
          <ac:chgData name="Brannon, Morgan" userId="88af12d0-6902-4843-a4cb-8120c7c64d10" providerId="ADAL" clId="{EE8ED7CF-0E08-46C5-8C32-9F1FC378110D}" dt="2026-06-15T18:44:34.717" v="187" actId="113"/>
          <ac:spMkLst>
            <pc:docMk/>
            <pc:sldMk cId="3457473571" sldId="268"/>
            <ac:spMk id="2" creationId="{441026A0-F144-A90F-9A29-857B7CF1D94D}"/>
          </ac:spMkLst>
        </pc:spChg>
        <pc:spChg chg="mod">
          <ac:chgData name="Brannon, Morgan" userId="88af12d0-6902-4843-a4cb-8120c7c64d10" providerId="ADAL" clId="{EE8ED7CF-0E08-46C5-8C32-9F1FC378110D}" dt="2026-06-16T17:59:53.034" v="219" actId="20577"/>
          <ac:spMkLst>
            <pc:docMk/>
            <pc:sldMk cId="3457473571" sldId="268"/>
            <ac:spMk id="3" creationId="{54BE7871-3A2F-50F8-1B73-108DC4633CB3}"/>
          </ac:spMkLst>
        </pc:spChg>
        <pc:picChg chg="mod">
          <ac:chgData name="Brannon, Morgan" userId="88af12d0-6902-4843-a4cb-8120c7c64d10" providerId="ADAL" clId="{EE8ED7CF-0E08-46C5-8C32-9F1FC378110D}" dt="2026-06-16T18:53:03.620" v="281" actId="962"/>
          <ac:picMkLst>
            <pc:docMk/>
            <pc:sldMk cId="3457473571" sldId="268"/>
            <ac:picMk id="7" creationId="{E9955E84-8997-B8BF-4D60-1755BA30F47F}"/>
          </ac:picMkLst>
        </pc:picChg>
      </pc:sldChg>
      <pc:sldChg chg="addSp delSp modSp del mod">
        <pc:chgData name="Brannon, Morgan" userId="88af12d0-6902-4843-a4cb-8120c7c64d10" providerId="ADAL" clId="{EE8ED7CF-0E08-46C5-8C32-9F1FC378110D}" dt="2026-06-15T18:44:26.311" v="186" actId="47"/>
        <pc:sldMkLst>
          <pc:docMk/>
          <pc:sldMk cId="1597703239" sldId="269"/>
        </pc:sldMkLst>
        <pc:picChg chg="ord">
          <ac:chgData name="Brannon, Morgan" userId="88af12d0-6902-4843-a4cb-8120c7c64d10" providerId="ADAL" clId="{EE8ED7CF-0E08-46C5-8C32-9F1FC378110D}" dt="2026-06-15T18:40:40.674" v="7" actId="167"/>
          <ac:picMkLst>
            <pc:docMk/>
            <pc:sldMk cId="1597703239" sldId="269"/>
            <ac:picMk id="3" creationId="{F18D3A5C-5956-E736-6C12-B633B30973FC}"/>
          </ac:picMkLst>
        </pc:picChg>
        <pc:picChg chg="del">
          <ac:chgData name="Brannon, Morgan" userId="88af12d0-6902-4843-a4cb-8120c7c64d10" providerId="ADAL" clId="{EE8ED7CF-0E08-46C5-8C32-9F1FC378110D}" dt="2026-06-15T18:40:43.285" v="8" actId="478"/>
          <ac:picMkLst>
            <pc:docMk/>
            <pc:sldMk cId="1597703239" sldId="269"/>
            <ac:picMk id="8" creationId="{9D662A3E-1799-ED27-3A9B-0779109C1E0A}"/>
          </ac:picMkLst>
        </pc:picChg>
        <pc:picChg chg="add mod ord">
          <ac:chgData name="Brannon, Morgan" userId="88af12d0-6902-4843-a4cb-8120c7c64d10" providerId="ADAL" clId="{EE8ED7CF-0E08-46C5-8C32-9F1FC378110D}" dt="2026-06-15T18:40:36.935" v="6" actId="167"/>
          <ac:picMkLst>
            <pc:docMk/>
            <pc:sldMk cId="1597703239" sldId="269"/>
            <ac:picMk id="10" creationId="{B656966E-423B-4AF0-F8E3-61B105E93F67}"/>
          </ac:picMkLst>
        </pc:picChg>
      </pc:sldChg>
      <pc:sldChg chg="delSp modSp mod">
        <pc:chgData name="Brannon, Morgan" userId="88af12d0-6902-4843-a4cb-8120c7c64d10" providerId="ADAL" clId="{EE8ED7CF-0E08-46C5-8C32-9F1FC378110D}" dt="2026-06-16T19:58:59.565" v="1327" actId="478"/>
        <pc:sldMkLst>
          <pc:docMk/>
          <pc:sldMk cId="1900237186" sldId="271"/>
        </pc:sldMkLst>
        <pc:spChg chg="del">
          <ac:chgData name="Brannon, Morgan" userId="88af12d0-6902-4843-a4cb-8120c7c64d10" providerId="ADAL" clId="{EE8ED7CF-0E08-46C5-8C32-9F1FC378110D}" dt="2026-06-16T19:58:59.565" v="1327" actId="478"/>
          <ac:spMkLst>
            <pc:docMk/>
            <pc:sldMk cId="1900237186" sldId="271"/>
            <ac:spMk id="342" creationId="{00000000-0000-0000-0000-000000000000}"/>
          </ac:spMkLst>
        </pc:spChg>
        <pc:spChg chg="mod">
          <ac:chgData name="Brannon, Morgan" userId="88af12d0-6902-4843-a4cb-8120c7c64d10" providerId="ADAL" clId="{EE8ED7CF-0E08-46C5-8C32-9F1FC378110D}" dt="2026-06-16T19:54:40.130" v="1299" actId="33553"/>
          <ac:spMkLst>
            <pc:docMk/>
            <pc:sldMk cId="1900237186" sldId="271"/>
            <ac:spMk id="343" creationId="{00000000-0000-0000-0000-000000000000}"/>
          </ac:spMkLst>
        </pc:spChg>
        <pc:picChg chg="mod">
          <ac:chgData name="Brannon, Morgan" userId="88af12d0-6902-4843-a4cb-8120c7c64d10" providerId="ADAL" clId="{EE8ED7CF-0E08-46C5-8C32-9F1FC378110D}" dt="2026-06-16T18:54:04.181" v="306" actId="962"/>
          <ac:picMkLst>
            <pc:docMk/>
            <pc:sldMk cId="1900237186" sldId="271"/>
            <ac:picMk id="344" creationId="{00000000-0000-0000-0000-000000000000}"/>
          </ac:picMkLst>
        </pc:picChg>
      </pc:sldChg>
      <pc:sldChg chg="delSp modSp mod">
        <pc:chgData name="Brannon, Morgan" userId="88af12d0-6902-4843-a4cb-8120c7c64d10" providerId="ADAL" clId="{EE8ED7CF-0E08-46C5-8C32-9F1FC378110D}" dt="2026-06-16T19:59:11.200" v="1328" actId="478"/>
        <pc:sldMkLst>
          <pc:docMk/>
          <pc:sldMk cId="2948106194" sldId="281"/>
        </pc:sldMkLst>
        <pc:spChg chg="del">
          <ac:chgData name="Brannon, Morgan" userId="88af12d0-6902-4843-a4cb-8120c7c64d10" providerId="ADAL" clId="{EE8ED7CF-0E08-46C5-8C32-9F1FC378110D}" dt="2026-06-16T19:59:11.200" v="1328" actId="478"/>
          <ac:spMkLst>
            <pc:docMk/>
            <pc:sldMk cId="2948106194" sldId="281"/>
            <ac:spMk id="435" creationId="{00000000-0000-0000-0000-000000000000}"/>
          </ac:spMkLst>
        </pc:spChg>
        <pc:spChg chg="mod">
          <ac:chgData name="Brannon, Morgan" userId="88af12d0-6902-4843-a4cb-8120c7c64d10" providerId="ADAL" clId="{EE8ED7CF-0E08-46C5-8C32-9F1FC378110D}" dt="2026-06-16T19:54:44.200" v="1300" actId="33553"/>
          <ac:spMkLst>
            <pc:docMk/>
            <pc:sldMk cId="2948106194" sldId="281"/>
            <ac:spMk id="436" creationId="{00000000-0000-0000-0000-000000000000}"/>
          </ac:spMkLst>
        </pc:spChg>
        <pc:picChg chg="mod">
          <ac:chgData name="Brannon, Morgan" userId="88af12d0-6902-4843-a4cb-8120c7c64d10" providerId="ADAL" clId="{EE8ED7CF-0E08-46C5-8C32-9F1FC378110D}" dt="2026-06-16T18:54:06.951" v="307" actId="962"/>
          <ac:picMkLst>
            <pc:docMk/>
            <pc:sldMk cId="2948106194" sldId="281"/>
            <ac:picMk id="437" creationId="{00000000-0000-0000-0000-000000000000}"/>
          </ac:picMkLst>
        </pc:picChg>
        <pc:picChg chg="mod">
          <ac:chgData name="Brannon, Morgan" userId="88af12d0-6902-4843-a4cb-8120c7c64d10" providerId="ADAL" clId="{EE8ED7CF-0E08-46C5-8C32-9F1FC378110D}" dt="2026-06-16T18:54:49.962" v="309" actId="962"/>
          <ac:picMkLst>
            <pc:docMk/>
            <pc:sldMk cId="2948106194" sldId="281"/>
            <ac:picMk id="438" creationId="{00000000-0000-0000-0000-000000000000}"/>
          </ac:picMkLst>
        </pc:picChg>
      </pc:sldChg>
      <pc:sldChg chg="delSp modSp mod">
        <pc:chgData name="Brannon, Morgan" userId="88af12d0-6902-4843-a4cb-8120c7c64d10" providerId="ADAL" clId="{EE8ED7CF-0E08-46C5-8C32-9F1FC378110D}" dt="2026-06-16T19:59:28.500" v="1330" actId="13244"/>
        <pc:sldMkLst>
          <pc:docMk/>
          <pc:sldMk cId="2791821786" sldId="285"/>
        </pc:sldMkLst>
        <pc:spChg chg="del">
          <ac:chgData name="Brannon, Morgan" userId="88af12d0-6902-4843-a4cb-8120c7c64d10" providerId="ADAL" clId="{EE8ED7CF-0E08-46C5-8C32-9F1FC378110D}" dt="2026-06-16T19:59:20.758" v="1329" actId="478"/>
          <ac:spMkLst>
            <pc:docMk/>
            <pc:sldMk cId="2791821786" sldId="285"/>
            <ac:spMk id="5" creationId="{4832B776-E386-1CF9-CC8F-2D2FF3EA7066}"/>
          </ac:spMkLst>
        </pc:spChg>
        <pc:spChg chg="ord">
          <ac:chgData name="Brannon, Morgan" userId="88af12d0-6902-4843-a4cb-8120c7c64d10" providerId="ADAL" clId="{EE8ED7CF-0E08-46C5-8C32-9F1FC378110D}" dt="2026-06-16T19:59:28.500" v="1330" actId="13244"/>
          <ac:spMkLst>
            <pc:docMk/>
            <pc:sldMk cId="2791821786" sldId="285"/>
            <ac:spMk id="10" creationId="{34F0E7EC-BD05-AB69-123F-8A150893D24A}"/>
          </ac:spMkLst>
        </pc:spChg>
        <pc:picChg chg="mod">
          <ac:chgData name="Brannon, Morgan" userId="88af12d0-6902-4843-a4cb-8120c7c64d10" providerId="ADAL" clId="{EE8ED7CF-0E08-46C5-8C32-9F1FC378110D}" dt="2026-06-16T18:55:23.529" v="321" actId="962"/>
          <ac:picMkLst>
            <pc:docMk/>
            <pc:sldMk cId="2791821786" sldId="285"/>
            <ac:picMk id="7" creationId="{28F2D6C8-1BD1-BBA3-6615-9F4EB4CC3D05}"/>
          </ac:picMkLst>
        </pc:picChg>
        <pc:picChg chg="mod">
          <ac:chgData name="Brannon, Morgan" userId="88af12d0-6902-4843-a4cb-8120c7c64d10" providerId="ADAL" clId="{EE8ED7CF-0E08-46C5-8C32-9F1FC378110D}" dt="2026-06-16T18:55:26.420" v="322" actId="962"/>
          <ac:picMkLst>
            <pc:docMk/>
            <pc:sldMk cId="2791821786" sldId="285"/>
            <ac:picMk id="9" creationId="{96B567F9-CD52-3D77-9D56-5E10CAA4A5DA}"/>
          </ac:picMkLst>
        </pc:picChg>
      </pc:sldChg>
      <pc:sldChg chg="addSp delSp modSp mod">
        <pc:chgData name="Brannon, Morgan" userId="88af12d0-6902-4843-a4cb-8120c7c64d10" providerId="ADAL" clId="{EE8ED7CF-0E08-46C5-8C32-9F1FC378110D}" dt="2026-06-16T19:59:44.632" v="1332" actId="13244"/>
        <pc:sldMkLst>
          <pc:docMk/>
          <pc:sldMk cId="381956223" sldId="288"/>
        </pc:sldMkLst>
        <pc:spChg chg="add mod ord">
          <ac:chgData name="Brannon, Morgan" userId="88af12d0-6902-4843-a4cb-8120c7c64d10" providerId="ADAL" clId="{EE8ED7CF-0E08-46C5-8C32-9F1FC378110D}" dt="2026-06-16T19:59:44.632" v="1332" actId="13244"/>
          <ac:spMkLst>
            <pc:docMk/>
            <pc:sldMk cId="381956223" sldId="288"/>
            <ac:spMk id="2" creationId="{3080B81E-6D8A-13D4-F25A-FB1F80024654}"/>
          </ac:spMkLst>
        </pc:spChg>
        <pc:spChg chg="add mod">
          <ac:chgData name="Brannon, Morgan" userId="88af12d0-6902-4843-a4cb-8120c7c64d10" providerId="ADAL" clId="{EE8ED7CF-0E08-46C5-8C32-9F1FC378110D}" dt="2026-06-16T19:52:05.404" v="1270" actId="1076"/>
          <ac:spMkLst>
            <pc:docMk/>
            <pc:sldMk cId="381956223" sldId="288"/>
            <ac:spMk id="4" creationId="{6493C6F3-40FE-9650-9519-739743294058}"/>
          </ac:spMkLst>
        </pc:spChg>
        <pc:spChg chg="del">
          <ac:chgData name="Brannon, Morgan" userId="88af12d0-6902-4843-a4cb-8120c7c64d10" providerId="ADAL" clId="{EE8ED7CF-0E08-46C5-8C32-9F1FC378110D}" dt="2026-06-16T19:59:38.888" v="1331" actId="478"/>
          <ac:spMkLst>
            <pc:docMk/>
            <pc:sldMk cId="381956223" sldId="288"/>
            <ac:spMk id="5" creationId="{62D27777-2E2D-806A-0E67-78A525649A07}"/>
          </ac:spMkLst>
        </pc:spChg>
        <pc:picChg chg="del mod modCrop">
          <ac:chgData name="Brannon, Morgan" userId="88af12d0-6902-4843-a4cb-8120c7c64d10" providerId="ADAL" clId="{EE8ED7CF-0E08-46C5-8C32-9F1FC378110D}" dt="2026-06-16T19:48:13.219" v="1069" actId="478"/>
          <ac:picMkLst>
            <pc:docMk/>
            <pc:sldMk cId="381956223" sldId="288"/>
            <ac:picMk id="3" creationId="{14CED8D8-79E6-859F-7101-4128CBC32211}"/>
          </ac:picMkLst>
        </pc:picChg>
        <pc:picChg chg="del">
          <ac:chgData name="Brannon, Morgan" userId="88af12d0-6902-4843-a4cb-8120c7c64d10" providerId="ADAL" clId="{EE8ED7CF-0E08-46C5-8C32-9F1FC378110D}" dt="2026-06-16T19:52:02.752" v="1269" actId="478"/>
          <ac:picMkLst>
            <pc:docMk/>
            <pc:sldMk cId="381956223" sldId="288"/>
            <ac:picMk id="6" creationId="{46022797-59BB-4D7F-9135-4229F30589F5}"/>
          </ac:picMkLst>
        </pc:picChg>
      </pc:sldChg>
      <pc:sldChg chg="modSp mod">
        <pc:chgData name="Brannon, Morgan" userId="88af12d0-6902-4843-a4cb-8120c7c64d10" providerId="ADAL" clId="{EE8ED7CF-0E08-46C5-8C32-9F1FC378110D}" dt="2026-06-16T18:53:11.799" v="285" actId="962"/>
        <pc:sldMkLst>
          <pc:docMk/>
          <pc:sldMk cId="3806069791" sldId="322"/>
        </pc:sldMkLst>
        <pc:picChg chg="mod">
          <ac:chgData name="Brannon, Morgan" userId="88af12d0-6902-4843-a4cb-8120c7c64d10" providerId="ADAL" clId="{EE8ED7CF-0E08-46C5-8C32-9F1FC378110D}" dt="2026-06-16T18:53:11.799" v="285" actId="962"/>
          <ac:picMkLst>
            <pc:docMk/>
            <pc:sldMk cId="3806069791" sldId="322"/>
            <ac:picMk id="7" creationId="{1E70CBE1-BCB1-1D5F-D4A7-4F41227551BD}"/>
          </ac:picMkLst>
        </pc:picChg>
      </pc:sldChg>
      <pc:sldChg chg="modSp mod">
        <pc:chgData name="Brannon, Morgan" userId="88af12d0-6902-4843-a4cb-8120c7c64d10" providerId="ADAL" clId="{EE8ED7CF-0E08-46C5-8C32-9F1FC378110D}" dt="2026-06-16T18:53:14.494" v="287" actId="962"/>
        <pc:sldMkLst>
          <pc:docMk/>
          <pc:sldMk cId="198170289" sldId="323"/>
        </pc:sldMkLst>
        <pc:picChg chg="mod">
          <ac:chgData name="Brannon, Morgan" userId="88af12d0-6902-4843-a4cb-8120c7c64d10" providerId="ADAL" clId="{EE8ED7CF-0E08-46C5-8C32-9F1FC378110D}" dt="2026-06-16T18:53:14.494" v="287" actId="962"/>
          <ac:picMkLst>
            <pc:docMk/>
            <pc:sldMk cId="198170289" sldId="323"/>
            <ac:picMk id="5" creationId="{A0E4C515-4865-4BF8-9A3E-8287BD251E70}"/>
          </ac:picMkLst>
        </pc:picChg>
      </pc:sldChg>
      <pc:sldChg chg="delSp modSp mod">
        <pc:chgData name="Brannon, Morgan" userId="88af12d0-6902-4843-a4cb-8120c7c64d10" providerId="ADAL" clId="{EE8ED7CF-0E08-46C5-8C32-9F1FC378110D}" dt="2026-06-16T19:55:54.841" v="1308" actId="478"/>
        <pc:sldMkLst>
          <pc:docMk/>
          <pc:sldMk cId="3747233641" sldId="391"/>
        </pc:sldMkLst>
        <pc:spChg chg="del mod">
          <ac:chgData name="Brannon, Morgan" userId="88af12d0-6902-4843-a4cb-8120c7c64d10" providerId="ADAL" clId="{EE8ED7CF-0E08-46C5-8C32-9F1FC378110D}" dt="2026-06-16T18:53:19.666" v="289" actId="478"/>
          <ac:spMkLst>
            <pc:docMk/>
            <pc:sldMk cId="3747233641" sldId="391"/>
            <ac:spMk id="89" creationId="{00000000-0000-0000-0000-000000000000}"/>
          </ac:spMkLst>
        </pc:spChg>
        <pc:spChg chg="mod">
          <ac:chgData name="Brannon, Morgan" userId="88af12d0-6902-4843-a4cb-8120c7c64d10" providerId="ADAL" clId="{EE8ED7CF-0E08-46C5-8C32-9F1FC378110D}" dt="2026-06-16T18:53:29.673" v="290" actId="962"/>
          <ac:spMkLst>
            <pc:docMk/>
            <pc:sldMk cId="3747233641" sldId="391"/>
            <ac:spMk id="90" creationId="{00000000-0000-0000-0000-000000000000}"/>
          </ac:spMkLst>
        </pc:spChg>
        <pc:spChg chg="del mod">
          <ac:chgData name="Brannon, Morgan" userId="88af12d0-6902-4843-a4cb-8120c7c64d10" providerId="ADAL" clId="{EE8ED7CF-0E08-46C5-8C32-9F1FC378110D}" dt="2026-06-16T19:55:54.841" v="1308" actId="478"/>
          <ac:spMkLst>
            <pc:docMk/>
            <pc:sldMk cId="3747233641" sldId="391"/>
            <ac:spMk id="92" creationId="{00000000-0000-0000-0000-000000000000}"/>
          </ac:spMkLst>
        </pc:spChg>
        <pc:spChg chg="mod">
          <ac:chgData name="Brannon, Morgan" userId="88af12d0-6902-4843-a4cb-8120c7c64d10" providerId="ADAL" clId="{EE8ED7CF-0E08-46C5-8C32-9F1FC378110D}" dt="2026-06-16T19:54:20.299" v="1293" actId="33553"/>
          <ac:spMkLst>
            <pc:docMk/>
            <pc:sldMk cId="3747233641" sldId="391"/>
            <ac:spMk id="93" creationId="{00000000-0000-0000-0000-000000000000}"/>
          </ac:spMkLst>
        </pc:spChg>
        <pc:spChg chg="mod">
          <ac:chgData name="Brannon, Morgan" userId="88af12d0-6902-4843-a4cb-8120c7c64d10" providerId="ADAL" clId="{EE8ED7CF-0E08-46C5-8C32-9F1FC378110D}" dt="2026-06-16T18:53:31.077" v="291" actId="962"/>
          <ac:spMkLst>
            <pc:docMk/>
            <pc:sldMk cId="3747233641" sldId="391"/>
            <ac:spMk id="94" creationId="{00000000-0000-0000-0000-000000000000}"/>
          </ac:spMkLst>
        </pc:spChg>
        <pc:picChg chg="mod">
          <ac:chgData name="Brannon, Morgan" userId="88af12d0-6902-4843-a4cb-8120c7c64d10" providerId="ADAL" clId="{EE8ED7CF-0E08-46C5-8C32-9F1FC378110D}" dt="2026-06-16T18:53:32.385" v="292" actId="962"/>
          <ac:picMkLst>
            <pc:docMk/>
            <pc:sldMk cId="3747233641" sldId="391"/>
            <ac:picMk id="95" creationId="{00000000-0000-0000-0000-000000000000}"/>
          </ac:picMkLst>
        </pc:picChg>
      </pc:sldChg>
      <pc:sldChg chg="delSp modSp mod">
        <pc:chgData name="Brannon, Morgan" userId="88af12d0-6902-4843-a4cb-8120c7c64d10" providerId="ADAL" clId="{EE8ED7CF-0E08-46C5-8C32-9F1FC378110D}" dt="2026-06-16T19:56:18.397" v="1310"/>
        <pc:sldMkLst>
          <pc:docMk/>
          <pc:sldMk cId="3691352275" sldId="392"/>
        </pc:sldMkLst>
        <pc:spChg chg="del">
          <ac:chgData name="Brannon, Morgan" userId="88af12d0-6902-4843-a4cb-8120c7c64d10" providerId="ADAL" clId="{EE8ED7CF-0E08-46C5-8C32-9F1FC378110D}" dt="2026-06-16T19:56:09.978" v="1309" actId="478"/>
          <ac:spMkLst>
            <pc:docMk/>
            <pc:sldMk cId="3691352275" sldId="392"/>
            <ac:spMk id="102" creationId="{00000000-0000-0000-0000-000000000000}"/>
          </ac:spMkLst>
        </pc:spChg>
        <pc:spChg chg="mod">
          <ac:chgData name="Brannon, Morgan" userId="88af12d0-6902-4843-a4cb-8120c7c64d10" providerId="ADAL" clId="{EE8ED7CF-0E08-46C5-8C32-9F1FC378110D}" dt="2026-06-16T19:54:24.484" v="1294" actId="33553"/>
          <ac:spMkLst>
            <pc:docMk/>
            <pc:sldMk cId="3691352275" sldId="392"/>
            <ac:spMk id="103" creationId="{00000000-0000-0000-0000-000000000000}"/>
          </ac:spMkLst>
        </pc:spChg>
        <pc:picChg chg="mod ord">
          <ac:chgData name="Brannon, Morgan" userId="88af12d0-6902-4843-a4cb-8120c7c64d10" providerId="ADAL" clId="{EE8ED7CF-0E08-46C5-8C32-9F1FC378110D}" dt="2026-06-16T19:56:18.397" v="1310"/>
          <ac:picMkLst>
            <pc:docMk/>
            <pc:sldMk cId="3691352275" sldId="392"/>
            <ac:picMk id="104" creationId="{00000000-0000-0000-0000-000000000000}"/>
          </ac:picMkLst>
        </pc:picChg>
      </pc:sldChg>
      <pc:sldChg chg="delSp modSp mod">
        <pc:chgData name="Brannon, Morgan" userId="88af12d0-6902-4843-a4cb-8120c7c64d10" providerId="ADAL" clId="{EE8ED7CF-0E08-46C5-8C32-9F1FC378110D}" dt="2026-06-16T19:56:34.347" v="1312"/>
        <pc:sldMkLst>
          <pc:docMk/>
          <pc:sldMk cId="1450701863" sldId="393"/>
        </pc:sldMkLst>
        <pc:spChg chg="del">
          <ac:chgData name="Brannon, Morgan" userId="88af12d0-6902-4843-a4cb-8120c7c64d10" providerId="ADAL" clId="{EE8ED7CF-0E08-46C5-8C32-9F1FC378110D}" dt="2026-06-16T19:56:26.394" v="1311" actId="478"/>
          <ac:spMkLst>
            <pc:docMk/>
            <pc:sldMk cId="1450701863" sldId="393"/>
            <ac:spMk id="111" creationId="{00000000-0000-0000-0000-000000000000}"/>
          </ac:spMkLst>
        </pc:spChg>
        <pc:spChg chg="mod">
          <ac:chgData name="Brannon, Morgan" userId="88af12d0-6902-4843-a4cb-8120c7c64d10" providerId="ADAL" clId="{EE8ED7CF-0E08-46C5-8C32-9F1FC378110D}" dt="2026-06-16T19:54:27.670" v="1295" actId="33553"/>
          <ac:spMkLst>
            <pc:docMk/>
            <pc:sldMk cId="1450701863" sldId="393"/>
            <ac:spMk id="112" creationId="{00000000-0000-0000-0000-000000000000}"/>
          </ac:spMkLst>
        </pc:spChg>
        <pc:spChg chg="ord">
          <ac:chgData name="Brannon, Morgan" userId="88af12d0-6902-4843-a4cb-8120c7c64d10" providerId="ADAL" clId="{EE8ED7CF-0E08-46C5-8C32-9F1FC378110D}" dt="2026-06-16T19:56:34.347" v="1312"/>
          <ac:spMkLst>
            <pc:docMk/>
            <pc:sldMk cId="1450701863" sldId="393"/>
            <ac:spMk id="116" creationId="{00000000-0000-0000-0000-000000000000}"/>
          </ac:spMkLst>
        </pc:spChg>
        <pc:grpChg chg="mod">
          <ac:chgData name="Brannon, Morgan" userId="88af12d0-6902-4843-a4cb-8120c7c64d10" providerId="ADAL" clId="{EE8ED7CF-0E08-46C5-8C32-9F1FC378110D}" dt="2026-06-16T18:53:47.068" v="295" actId="962"/>
          <ac:grpSpMkLst>
            <pc:docMk/>
            <pc:sldMk cId="1450701863" sldId="393"/>
            <ac:grpSpMk id="114" creationId="{00000000-0000-0000-0000-000000000000}"/>
          </ac:grpSpMkLst>
        </pc:grpChg>
        <pc:picChg chg="mod">
          <ac:chgData name="Brannon, Morgan" userId="88af12d0-6902-4843-a4cb-8120c7c64d10" providerId="ADAL" clId="{EE8ED7CF-0E08-46C5-8C32-9F1FC378110D}" dt="2026-06-16T18:53:37.301" v="294" actId="962"/>
          <ac:picMkLst>
            <pc:docMk/>
            <pc:sldMk cId="1450701863" sldId="393"/>
            <ac:picMk id="113" creationId="{00000000-0000-0000-0000-000000000000}"/>
          </ac:picMkLst>
        </pc:picChg>
      </pc:sldChg>
      <pc:sldChg chg="addSp delSp modSp add mod">
        <pc:chgData name="Brannon, Morgan" userId="88af12d0-6902-4843-a4cb-8120c7c64d10" providerId="ADAL" clId="{EE8ED7CF-0E08-46C5-8C32-9F1FC378110D}" dt="2026-06-16T19:53:52.612" v="1289" actId="962"/>
        <pc:sldMkLst>
          <pc:docMk/>
          <pc:sldMk cId="411324887" sldId="402"/>
        </pc:sldMkLst>
        <pc:spChg chg="add del mod">
          <ac:chgData name="Brannon, Morgan" userId="88af12d0-6902-4843-a4cb-8120c7c64d10" providerId="ADAL" clId="{EE8ED7CF-0E08-46C5-8C32-9F1FC378110D}" dt="2026-06-16T18:51:16.884" v="273" actId="478"/>
          <ac:spMkLst>
            <pc:docMk/>
            <pc:sldMk cId="411324887" sldId="402"/>
            <ac:spMk id="5" creationId="{F7E328BA-4DD1-8CBE-0EDA-7F12BFE1A929}"/>
          </ac:spMkLst>
        </pc:spChg>
        <pc:spChg chg="add mod">
          <ac:chgData name="Brannon, Morgan" userId="88af12d0-6902-4843-a4cb-8120c7c64d10" providerId="ADAL" clId="{EE8ED7CF-0E08-46C5-8C32-9F1FC378110D}" dt="2026-06-16T18:52:33.162" v="280" actId="14100"/>
          <ac:spMkLst>
            <pc:docMk/>
            <pc:sldMk cId="411324887" sldId="402"/>
            <ac:spMk id="7" creationId="{EF66D9BA-49A8-B130-8848-490B5397DF0E}"/>
          </ac:spMkLst>
        </pc:spChg>
        <pc:spChg chg="mod">
          <ac:chgData name="Brannon, Morgan" userId="88af12d0-6902-4843-a4cb-8120c7c64d10" providerId="ADAL" clId="{EE8ED7CF-0E08-46C5-8C32-9F1FC378110D}" dt="2026-06-15T18:44:06.822" v="185" actId="6549"/>
          <ac:spMkLst>
            <pc:docMk/>
            <pc:sldMk cId="411324887" sldId="402"/>
            <ac:spMk id="10" creationId="{452E3A79-1A14-93F3-0496-B707A010E9A4}"/>
          </ac:spMkLst>
        </pc:spChg>
        <pc:picChg chg="add mod">
          <ac:chgData name="Brannon, Morgan" userId="88af12d0-6902-4843-a4cb-8120c7c64d10" providerId="ADAL" clId="{EE8ED7CF-0E08-46C5-8C32-9F1FC378110D}" dt="2026-06-16T19:53:52.612" v="1289" actId="962"/>
          <ac:picMkLst>
            <pc:docMk/>
            <pc:sldMk cId="411324887" sldId="402"/>
            <ac:picMk id="4" creationId="{A527A275-FA96-E97C-7F9F-E585229368E6}"/>
          </ac:picMkLst>
        </pc:picChg>
        <pc:picChg chg="del">
          <ac:chgData name="Brannon, Morgan" userId="88af12d0-6902-4843-a4cb-8120c7c64d10" providerId="ADAL" clId="{EE8ED7CF-0E08-46C5-8C32-9F1FC378110D}" dt="2026-06-15T18:41:21.456" v="14" actId="478"/>
          <ac:picMkLst>
            <pc:docMk/>
            <pc:sldMk cId="411324887" sldId="402"/>
            <ac:picMk id="9" creationId="{284C9B36-DD4A-A534-A104-2AAC7B0B2E47}"/>
          </ac:picMkLst>
        </pc:picChg>
      </pc:sldChg>
      <pc:sldChg chg="modSp mod">
        <pc:chgData name="Brannon, Morgan" userId="88af12d0-6902-4843-a4cb-8120c7c64d10" providerId="ADAL" clId="{EE8ED7CF-0E08-46C5-8C32-9F1FC378110D}" dt="2026-06-16T18:54:52.184" v="310" actId="962"/>
        <pc:sldMkLst>
          <pc:docMk/>
          <pc:sldMk cId="3168888188" sldId="444"/>
        </pc:sldMkLst>
        <pc:picChg chg="mod">
          <ac:chgData name="Brannon, Morgan" userId="88af12d0-6902-4843-a4cb-8120c7c64d10" providerId="ADAL" clId="{EE8ED7CF-0E08-46C5-8C32-9F1FC378110D}" dt="2026-06-16T18:54:52.184" v="310" actId="962"/>
          <ac:picMkLst>
            <pc:docMk/>
            <pc:sldMk cId="3168888188" sldId="444"/>
            <ac:picMk id="5" creationId="{CD09DF33-B586-8E45-4C69-4C5E0E21681A}"/>
          </ac:picMkLst>
        </pc:picChg>
      </pc:sldChg>
      <pc:sldChg chg="addSp delSp modSp mod">
        <pc:chgData name="Brannon, Morgan" userId="88af12d0-6902-4843-a4cb-8120c7c64d10" providerId="ADAL" clId="{EE8ED7CF-0E08-46C5-8C32-9F1FC378110D}" dt="2026-06-16T18:55:04.832" v="314" actId="962"/>
        <pc:sldMkLst>
          <pc:docMk/>
          <pc:sldMk cId="2899370241" sldId="447"/>
        </pc:sldMkLst>
        <pc:spChg chg="del mod">
          <ac:chgData name="Brannon, Morgan" userId="88af12d0-6902-4843-a4cb-8120c7c64d10" providerId="ADAL" clId="{EE8ED7CF-0E08-46C5-8C32-9F1FC378110D}" dt="2026-06-16T18:54:56.276" v="312" actId="478"/>
          <ac:spMkLst>
            <pc:docMk/>
            <pc:sldMk cId="2899370241" sldId="447"/>
            <ac:spMk id="4" creationId="{AA8F5A4C-4649-00EA-C275-D9E58566F8B4}"/>
          </ac:spMkLst>
        </pc:spChg>
        <pc:spChg chg="add del mod">
          <ac:chgData name="Brannon, Morgan" userId="88af12d0-6902-4843-a4cb-8120c7c64d10" providerId="ADAL" clId="{EE8ED7CF-0E08-46C5-8C32-9F1FC378110D}" dt="2026-06-16T18:54:58.791" v="313" actId="478"/>
          <ac:spMkLst>
            <pc:docMk/>
            <pc:sldMk cId="2899370241" sldId="447"/>
            <ac:spMk id="7" creationId="{27AE364E-1A05-9C5D-8D08-AC525FE4081B}"/>
          </ac:spMkLst>
        </pc:spChg>
        <pc:picChg chg="mod">
          <ac:chgData name="Brannon, Morgan" userId="88af12d0-6902-4843-a4cb-8120c7c64d10" providerId="ADAL" clId="{EE8ED7CF-0E08-46C5-8C32-9F1FC378110D}" dt="2026-06-16T18:55:04.832" v="314" actId="962"/>
          <ac:picMkLst>
            <pc:docMk/>
            <pc:sldMk cId="2899370241" sldId="447"/>
            <ac:picMk id="6" creationId="{23056673-3D68-DC2A-D63E-718DE7ED7CA1}"/>
          </ac:picMkLst>
        </pc:picChg>
      </pc:sldChg>
      <pc:sldChg chg="modSp mod">
        <pc:chgData name="Brannon, Morgan" userId="88af12d0-6902-4843-a4cb-8120c7c64d10" providerId="ADAL" clId="{EE8ED7CF-0E08-46C5-8C32-9F1FC378110D}" dt="2026-06-16T18:55:09.542" v="316" actId="962"/>
        <pc:sldMkLst>
          <pc:docMk/>
          <pc:sldMk cId="1592047182" sldId="449"/>
        </pc:sldMkLst>
        <pc:spChg chg="mod">
          <ac:chgData name="Brannon, Morgan" userId="88af12d0-6902-4843-a4cb-8120c7c64d10" providerId="ADAL" clId="{EE8ED7CF-0E08-46C5-8C32-9F1FC378110D}" dt="2026-06-16T18:55:07.944" v="315" actId="962"/>
          <ac:spMkLst>
            <pc:docMk/>
            <pc:sldMk cId="1592047182" sldId="449"/>
            <ac:spMk id="6" creationId="{E3C9C749-16A1-1D82-60B7-4A8968B55663}"/>
          </ac:spMkLst>
        </pc:spChg>
        <pc:picChg chg="mod">
          <ac:chgData name="Brannon, Morgan" userId="88af12d0-6902-4843-a4cb-8120c7c64d10" providerId="ADAL" clId="{EE8ED7CF-0E08-46C5-8C32-9F1FC378110D}" dt="2026-06-16T18:55:09.542" v="316" actId="962"/>
          <ac:picMkLst>
            <pc:docMk/>
            <pc:sldMk cId="1592047182" sldId="449"/>
            <ac:picMk id="5" creationId="{E4D32EF9-0235-0893-7BC7-3E90FF5CC823}"/>
          </ac:picMkLst>
        </pc:picChg>
      </pc:sldChg>
      <pc:sldChg chg="modSp mod">
        <pc:chgData name="Brannon, Morgan" userId="88af12d0-6902-4843-a4cb-8120c7c64d10" providerId="ADAL" clId="{EE8ED7CF-0E08-46C5-8C32-9F1FC378110D}" dt="2026-06-16T19:54:46.867" v="1302" actId="27636"/>
        <pc:sldMkLst>
          <pc:docMk/>
          <pc:sldMk cId="705421670" sldId="456"/>
        </pc:sldMkLst>
        <pc:spChg chg="mod">
          <ac:chgData name="Brannon, Morgan" userId="88af12d0-6902-4843-a4cb-8120c7c64d10" providerId="ADAL" clId="{EE8ED7CF-0E08-46C5-8C32-9F1FC378110D}" dt="2026-06-16T19:54:46.867" v="1302" actId="27636"/>
          <ac:spMkLst>
            <pc:docMk/>
            <pc:sldMk cId="705421670" sldId="456"/>
            <ac:spMk id="4" creationId="{7037E2E1-15F7-7E42-87AF-366E7A318B08}"/>
          </ac:spMkLst>
        </pc:spChg>
      </pc:sldChg>
      <pc:sldChg chg="modSp mod">
        <pc:chgData name="Brannon, Morgan" userId="88af12d0-6902-4843-a4cb-8120c7c64d10" providerId="ADAL" clId="{EE8ED7CF-0E08-46C5-8C32-9F1FC378110D}" dt="2026-06-16T18:55:17.837" v="320" actId="962"/>
        <pc:sldMkLst>
          <pc:docMk/>
          <pc:sldMk cId="2669128875" sldId="460"/>
        </pc:sldMkLst>
        <pc:spChg chg="mod">
          <ac:chgData name="Brannon, Morgan" userId="88af12d0-6902-4843-a4cb-8120c7c64d10" providerId="ADAL" clId="{EE8ED7CF-0E08-46C5-8C32-9F1FC378110D}" dt="2026-06-16T18:55:11.974" v="317" actId="962"/>
          <ac:spMkLst>
            <pc:docMk/>
            <pc:sldMk cId="2669128875" sldId="460"/>
            <ac:spMk id="3" creationId="{93E19201-B0BC-8843-FB77-64610056CB8D}"/>
          </ac:spMkLst>
        </pc:spChg>
        <pc:picChg chg="mod">
          <ac:chgData name="Brannon, Morgan" userId="88af12d0-6902-4843-a4cb-8120c7c64d10" providerId="ADAL" clId="{EE8ED7CF-0E08-46C5-8C32-9F1FC378110D}" dt="2026-06-16T18:55:12.785" v="318" actId="962"/>
          <ac:picMkLst>
            <pc:docMk/>
            <pc:sldMk cId="2669128875" sldId="460"/>
            <ac:picMk id="6" creationId="{D5B7E17D-BED9-191A-F58F-A6ACD634F569}"/>
          </ac:picMkLst>
        </pc:picChg>
        <pc:picChg chg="mod">
          <ac:chgData name="Brannon, Morgan" userId="88af12d0-6902-4843-a4cb-8120c7c64d10" providerId="ADAL" clId="{EE8ED7CF-0E08-46C5-8C32-9F1FC378110D}" dt="2026-06-16T18:55:13.888" v="319" actId="962"/>
          <ac:picMkLst>
            <pc:docMk/>
            <pc:sldMk cId="2669128875" sldId="460"/>
            <ac:picMk id="7" creationId="{DCFD0C9E-80D1-9176-82BD-24D3DFF7BFEF}"/>
          </ac:picMkLst>
        </pc:picChg>
        <pc:picChg chg="mod">
          <ac:chgData name="Brannon, Morgan" userId="88af12d0-6902-4843-a4cb-8120c7c64d10" providerId="ADAL" clId="{EE8ED7CF-0E08-46C5-8C32-9F1FC378110D}" dt="2026-06-16T18:55:17.837" v="320" actId="962"/>
          <ac:picMkLst>
            <pc:docMk/>
            <pc:sldMk cId="2669128875" sldId="460"/>
            <ac:picMk id="8" creationId="{2BB6235C-7DA2-587F-DDFF-7C39DD13BD72}"/>
          </ac:picMkLst>
        </pc:picChg>
      </pc:sldChg>
      <pc:sldChg chg="modSp">
        <pc:chgData name="Brannon, Morgan" userId="88af12d0-6902-4843-a4cb-8120c7c64d10" providerId="ADAL" clId="{EE8ED7CF-0E08-46C5-8C32-9F1FC378110D}" dt="2026-06-16T19:55:00.256" v="1303" actId="20577"/>
        <pc:sldMkLst>
          <pc:docMk/>
          <pc:sldMk cId="3239371242" sldId="462"/>
        </pc:sldMkLst>
        <pc:spChg chg="mod">
          <ac:chgData name="Brannon, Morgan" userId="88af12d0-6902-4843-a4cb-8120c7c64d10" providerId="ADAL" clId="{EE8ED7CF-0E08-46C5-8C32-9F1FC378110D}" dt="2026-06-16T19:55:00.256" v="1303" actId="20577"/>
          <ac:spMkLst>
            <pc:docMk/>
            <pc:sldMk cId="3239371242" sldId="462"/>
            <ac:spMk id="2" creationId="{714E5FBF-2376-8D46-37CF-A813D8F7CBF5}"/>
          </ac:spMkLst>
        </pc:spChg>
      </pc:sldChg>
      <pc:sldChg chg="modSp mod">
        <pc:chgData name="Brannon, Morgan" userId="88af12d0-6902-4843-a4cb-8120c7c64d10" providerId="ADAL" clId="{EE8ED7CF-0E08-46C5-8C32-9F1FC378110D}" dt="2026-06-16T19:53:46.606" v="1288" actId="962"/>
        <pc:sldMkLst>
          <pc:docMk/>
          <pc:sldMk cId="3713994321" sldId="463"/>
        </pc:sldMkLst>
        <pc:picChg chg="mod">
          <ac:chgData name="Brannon, Morgan" userId="88af12d0-6902-4843-a4cb-8120c7c64d10" providerId="ADAL" clId="{EE8ED7CF-0E08-46C5-8C32-9F1FC378110D}" dt="2026-06-16T19:53:46.606" v="1288" actId="962"/>
          <ac:picMkLst>
            <pc:docMk/>
            <pc:sldMk cId="3713994321" sldId="463"/>
            <ac:picMk id="4" creationId="{460A0501-AA6F-FB01-C0CA-8C424DB1E517}"/>
          </ac:picMkLst>
        </pc:picChg>
      </pc:sldChg>
    </pc:docChg>
  </pc:docChgLst>
  <pc:docChgLst>
    <pc:chgData name="Self, Christine" userId="S::christine.self@ttu.edu::7469b40d-c0e5-4438-9ceb-6235ef6ac187" providerId="AD" clId="Web-{5C026CD7-C71C-63AE-0CCE-AD16113E7D93}"/>
    <pc:docChg chg="modSld">
      <pc:chgData name="Self, Christine" userId="S::christine.self@ttu.edu::7469b40d-c0e5-4438-9ceb-6235ef6ac187" providerId="AD" clId="Web-{5C026CD7-C71C-63AE-0CCE-AD16113E7D93}" dt="2026-06-16T13:38:48.076" v="16" actId="20577"/>
      <pc:docMkLst>
        <pc:docMk/>
      </pc:docMkLst>
      <pc:sldChg chg="modSp">
        <pc:chgData name="Self, Christine" userId="S::christine.self@ttu.edu::7469b40d-c0e5-4438-9ceb-6235ef6ac187" providerId="AD" clId="Web-{5C026CD7-C71C-63AE-0CCE-AD16113E7D93}" dt="2026-06-16T13:38:48.076" v="16" actId="20577"/>
        <pc:sldMkLst>
          <pc:docMk/>
          <pc:sldMk cId="3457473571" sldId="268"/>
        </pc:sldMkLst>
        <pc:spChg chg="mod">
          <ac:chgData name="Self, Christine" userId="S::christine.self@ttu.edu::7469b40d-c0e5-4438-9ceb-6235ef6ac187" providerId="AD" clId="Web-{5C026CD7-C71C-63AE-0CCE-AD16113E7D93}" dt="2026-06-16T13:38:48.076" v="16" actId="20577"/>
          <ac:spMkLst>
            <pc:docMk/>
            <pc:sldMk cId="3457473571" sldId="268"/>
            <ac:spMk id="3" creationId="{54BE7871-3A2F-50F8-1B73-108DC4633C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91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84627-9E91-6DA1-214A-C3FC6DAA7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40528-B6C8-89DD-71F9-11A90CC8B2B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16937A4-515F-23EC-2608-875A079322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2C564D-FAC9-6D7B-5A64-D18C5D9558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46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DE88F-1F85-4A27-9D34-D74A50E7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58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PFR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80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99;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What you need to know is that any person should be able to be on this campus without discrimination of any kind</a:t>
            </a:r>
            <a:endParaRPr/>
          </a:p>
        </p:txBody>
      </p:sp>
    </p:spTree>
    <p:extLst>
      <p:ext uri="{BB962C8B-B14F-4D97-AF65-F5344CB8AC3E}">
        <p14:creationId xmlns:p14="http://schemas.microsoft.com/office/powerpoint/2010/main" val="361543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108;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Stop the harassment then remedy the situation through this process and supportive measures (assistance in the classroom, counselling, communication with faculty members); if the student chooses to have the incident investigated, then our office can assist with the investigation; through the result of the investigation and the student’s request, we will help with a formal or informal resolution</a:t>
            </a:r>
            <a:endParaRPr/>
          </a:p>
        </p:txBody>
      </p:sp>
    </p:spTree>
    <p:extLst>
      <p:ext uri="{BB962C8B-B14F-4D97-AF65-F5344CB8AC3E}">
        <p14:creationId xmlns:p14="http://schemas.microsoft.com/office/powerpoint/2010/main" val="16902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Dating Violence - Violence committed by a person who is or has been in a social relationship of a romantic or intimate nature with the victim</a:t>
            </a:r>
            <a:endParaRPr/>
          </a:p>
          <a:p>
            <a:pPr marL="0" lvl="0" indent="0" algn="l" rtl="0">
              <a:spcBef>
                <a:spcPts val="0"/>
              </a:spcBef>
              <a:spcAft>
                <a:spcPts val="0"/>
              </a:spcAft>
              <a:buNone/>
            </a:pPr>
            <a:r>
              <a:rPr lang="en-US"/>
              <a:t>Domestic Violence - Crimes of violence committed d by a current/former spouse of the victim; person with whom the victim shares a child in common; person who is cohabitating with or has cohabitated with the victim as a spouse; or person similarly situated to a spouse of the victim.</a:t>
            </a:r>
            <a:endParaRPr/>
          </a:p>
          <a:p>
            <a:pPr marL="0" lvl="0" indent="0" algn="l" rtl="0">
              <a:spcBef>
                <a:spcPts val="0"/>
              </a:spcBef>
              <a:spcAft>
                <a:spcPts val="0"/>
              </a:spcAft>
              <a:buNone/>
            </a:pPr>
            <a:r>
              <a:rPr lang="en-US"/>
              <a:t>Stalking - Engaging in a course of conduct directed at a specific person that would cause a reasonable person to fear f or his/ her safety or the safety of others; or suffer substantial emotional distress.</a:t>
            </a:r>
            <a:endParaRPr/>
          </a:p>
        </p:txBody>
      </p:sp>
    </p:spTree>
    <p:extLst>
      <p:ext uri="{BB962C8B-B14F-4D97-AF65-F5344CB8AC3E}">
        <p14:creationId xmlns:p14="http://schemas.microsoft.com/office/powerpoint/2010/main" val="290880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6" name="Google Shape;236;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Reporting pregnancy isn’t required but it’s still protected under the policy so we are able to provide additional resources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1980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8" name="Google Shape;26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Investigation may be limited with informal resolution- investigation process stops when resolution is reached. </a:t>
            </a:r>
            <a:endParaRPr/>
          </a:p>
        </p:txBody>
      </p:sp>
    </p:spTree>
    <p:extLst>
      <p:ext uri="{BB962C8B-B14F-4D97-AF65-F5344CB8AC3E}">
        <p14:creationId xmlns:p14="http://schemas.microsoft.com/office/powerpoint/2010/main" val="95621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42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2" name="Google Shape;432;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28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A2BA-9C31-4216-9818-99576C073E0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707DDB-2575-4239-B777-3C6C2380B699}"/>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2C1C981-5788-4E4E-8A9B-4B162E539D34}"/>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0E90A716-237B-46C4-B084-C442A9104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AFC1-6FD2-43EE-8138-D3C445558B38}"/>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9193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55D7-764D-499D-A542-8ADEB839A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13196-A54D-4862-9ACB-580F1FC68A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9E471-0991-4AF9-BA83-9CDF6057B6FC}"/>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B32A43F3-D589-43FF-B6BA-9F27F0CF7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6E244-E03B-4094-8498-037E391EFB78}"/>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3339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DD9-19EB-4514-9FC2-B389CC57AFEC}"/>
              </a:ext>
            </a:extLst>
          </p:cNvPr>
          <p:cNvSpPr>
            <a:spLocks noGrp="1"/>
          </p:cNvSpPr>
          <p:nvPr>
            <p:ph type="title"/>
          </p:nvPr>
        </p:nvSpPr>
        <p:spPr>
          <a:xfrm>
            <a:off x="1247775"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0272354-CDC1-47DC-9823-405B22053AEA}"/>
              </a:ext>
            </a:extLst>
          </p:cNvPr>
          <p:cNvSpPr>
            <a:spLocks noGrp="1"/>
          </p:cNvSpPr>
          <p:nvPr>
            <p:ph type="body" idx="1"/>
          </p:nvPr>
        </p:nvSpPr>
        <p:spPr>
          <a:xfrm>
            <a:off x="1247775" y="6884197"/>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B7E2F-C944-40D8-83EB-5C48EAB2A471}"/>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F9A8ECDE-F90F-4A61-9B60-656D21991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8BD20-3BC4-4196-BC3E-86F75FEA8CCE}"/>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4114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51C0-F4C6-49F6-A3CB-86DB654B6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522D8-B5BA-4362-BF4F-2A1156D82F74}"/>
              </a:ext>
            </a:extLst>
          </p:cNvPr>
          <p:cNvSpPr>
            <a:spLocks noGrp="1"/>
          </p:cNvSpPr>
          <p:nvPr>
            <p:ph sz="half" idx="1"/>
          </p:nvPr>
        </p:nvSpPr>
        <p:spPr>
          <a:xfrm>
            <a:off x="1257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4B91DB-93E9-4E58-A181-C6041311790B}"/>
              </a:ext>
            </a:extLst>
          </p:cNvPr>
          <p:cNvSpPr>
            <a:spLocks noGrp="1"/>
          </p:cNvSpPr>
          <p:nvPr>
            <p:ph sz="half" idx="2"/>
          </p:nvPr>
        </p:nvSpPr>
        <p:spPr>
          <a:xfrm>
            <a:off x="9258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35D04-ABD9-4873-A908-B46870F98D64}"/>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a:extLst>
              <a:ext uri="{FF2B5EF4-FFF2-40B4-BE49-F238E27FC236}">
                <a16:creationId xmlns:a16="http://schemas.microsoft.com/office/drawing/2014/main" id="{4A5E86CA-48A0-4075-936D-6115FCA6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D86EE-0064-4C0D-B040-8CB62C712C1A}"/>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253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3DBD-7125-43DF-9220-2F235944D8FB}"/>
              </a:ext>
            </a:extLst>
          </p:cNvPr>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E3F876-548A-4398-94C1-175EFAB49170}"/>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437C0-4AC6-4B55-9DAE-DCD134D7C0BE}"/>
              </a:ext>
            </a:extLst>
          </p:cNvPr>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787E0D-09F9-459E-8019-F8385DDC718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7E4FB-EB51-4FAE-A1BA-312828DA5D9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819327-5A71-47E8-9090-B073E43B9AB6}"/>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8" name="Footer Placeholder 7">
            <a:extLst>
              <a:ext uri="{FF2B5EF4-FFF2-40B4-BE49-F238E27FC236}">
                <a16:creationId xmlns:a16="http://schemas.microsoft.com/office/drawing/2014/main" id="{698022DB-144C-49C4-A583-AB03D6E53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9397F-47EB-4270-AF24-DD18BDF099C4}"/>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6571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83F0-51C3-45BC-AEC5-69C0D9595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0F2BD-A499-480D-A4D1-96A14705FAE6}"/>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4" name="Footer Placeholder 3">
            <a:extLst>
              <a:ext uri="{FF2B5EF4-FFF2-40B4-BE49-F238E27FC236}">
                <a16:creationId xmlns:a16="http://schemas.microsoft.com/office/drawing/2014/main" id="{9540EBF4-B2C6-4E03-B435-CFF12F9E2F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E2BCA-B344-4799-88E0-E061FAB14AA7}"/>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4700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3819F-8128-4FD5-9ED8-502D02A3BAEA}"/>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3" name="Footer Placeholder 2">
            <a:extLst>
              <a:ext uri="{FF2B5EF4-FFF2-40B4-BE49-F238E27FC236}">
                <a16:creationId xmlns:a16="http://schemas.microsoft.com/office/drawing/2014/main" id="{D1AC5858-ACAD-4D82-9A90-B292AE023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99513-D9CE-4035-84A6-F6009E45A893}"/>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93832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A568-DD7D-4838-8FAF-6BED31824FC8}"/>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AFDDF46-C96E-45B7-97D0-A72B2BE5BEF0}"/>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5A9319-2312-4FEF-B180-380C8BBA1F04}"/>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E0BBD11-2A34-4D60-89C7-87E53D012623}"/>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a:extLst>
              <a:ext uri="{FF2B5EF4-FFF2-40B4-BE49-F238E27FC236}">
                <a16:creationId xmlns:a16="http://schemas.microsoft.com/office/drawing/2014/main" id="{EB68221E-36A0-4C48-A7DC-4A5754F6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89918-86C5-4676-8836-16017BA203D6}"/>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547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850F-B0E9-4138-8991-2B0896EDE97B}"/>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41F689C-4026-4B52-9DD2-AD810B82707F}"/>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a:extLst>
              <a:ext uri="{FF2B5EF4-FFF2-40B4-BE49-F238E27FC236}">
                <a16:creationId xmlns:a16="http://schemas.microsoft.com/office/drawing/2014/main" id="{9A5F59C5-CA2D-49B6-B2C9-70357659EF79}"/>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0E85454-1A63-415B-BFD3-9ACA0D95DED2}"/>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a:extLst>
              <a:ext uri="{FF2B5EF4-FFF2-40B4-BE49-F238E27FC236}">
                <a16:creationId xmlns:a16="http://schemas.microsoft.com/office/drawing/2014/main" id="{488D6768-026C-4422-A47E-6B5616C66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29BE6-A5C4-455C-8725-291EFC9EB1F4}"/>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7304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9E1C-B272-46ED-9631-47BCB98B4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B86B0-EC0D-4E4B-A218-7FD65D486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62751-FBAF-458F-A2AF-2539F530F432}"/>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0CF320BA-081B-4378-8B24-831793570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FF6D6-B3FA-49F2-B6D7-E8570F66F820}"/>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80829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64E15-70FE-4941-9137-756BEC17756A}"/>
              </a:ext>
            </a:extLst>
          </p:cNvPr>
          <p:cNvSpPr>
            <a:spLocks noGrp="1"/>
          </p:cNvSpPr>
          <p:nvPr>
            <p:ph type="title" orient="vert"/>
          </p:nvPr>
        </p:nvSpPr>
        <p:spPr>
          <a:xfrm>
            <a:off x="13087350" y="547689"/>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119CE-47D1-4BFF-9D6D-118CA6BA288C}"/>
              </a:ext>
            </a:extLst>
          </p:cNvPr>
          <p:cNvSpPr>
            <a:spLocks noGrp="1"/>
          </p:cNvSpPr>
          <p:nvPr>
            <p:ph type="body" orient="vert" idx="1"/>
          </p:nvPr>
        </p:nvSpPr>
        <p:spPr>
          <a:xfrm>
            <a:off x="1257300" y="547689"/>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EEB16-FE39-4BAA-B559-BCAE10B7521A}"/>
              </a:ext>
            </a:extLst>
          </p:cNvPr>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E58A3993-4B0E-4831-8CF4-213E25C4E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3B0AE-E927-42C9-9E70-F4B58834D17E}"/>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66787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0072922-33C4-4B41-B07E-A2C165941FC0}"/>
              </a:ext>
            </a:extLst>
          </p:cNvPr>
          <p:cNvSpPr>
            <a:spLocks/>
          </p:cNvSpPr>
          <p:nvPr userDrawn="1"/>
        </p:nvSpPr>
        <p:spPr bwMode="auto">
          <a:xfrm>
            <a:off x="2" y="-5907"/>
            <a:ext cx="18287999" cy="10293717"/>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137160" tIns="68580" rIns="137160" bIns="68580" numCol="1" anchor="t" anchorCtr="0" compatLnSpc="1">
            <a:prstTxWarp prst="textNoShape">
              <a:avLst/>
            </a:prstTxWarp>
            <a:noAutofit/>
          </a:bodyPr>
          <a:lstStyle/>
          <a:p>
            <a:endParaRPr lang="en-IN" sz="3600"/>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914402" y="411962"/>
            <a:ext cx="16459202" cy="1066622"/>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2" y="401132"/>
            <a:ext cx="500789" cy="1099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914640" y="1456415"/>
            <a:ext cx="16458723" cy="618977"/>
          </a:xfrm>
        </p:spPr>
        <p:txBody>
          <a:bodyPr lIns="0" rIns="0">
            <a:normAutofit/>
          </a:bodyPr>
          <a:lstStyle>
            <a:lvl1pPr marL="0" indent="0">
              <a:buFontTx/>
              <a:buNone/>
              <a:defRPr sz="2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914286" indent="0">
              <a:buFontTx/>
              <a:buNone/>
              <a:defRPr/>
            </a:lvl2pPr>
            <a:lvl3pPr marL="1828571" indent="0">
              <a:buFontTx/>
              <a:buNone/>
              <a:defRPr/>
            </a:lvl3pPr>
            <a:lvl4pPr marL="2742857" indent="0">
              <a:buFontTx/>
              <a:buNone/>
              <a:defRPr/>
            </a:lvl4pPr>
            <a:lvl5pPr marL="3657143" indent="0">
              <a:buFontTx/>
              <a:buNone/>
              <a:defRPr/>
            </a:lvl5pPr>
          </a:lstStyle>
          <a:p>
            <a:pPr lvl="0"/>
            <a:r>
              <a:rPr lang="en-US"/>
              <a:t>Edit Master text styles</a:t>
            </a:r>
            <a:endParaRPr lang="en-IN"/>
          </a:p>
        </p:txBody>
      </p:sp>
    </p:spTree>
    <p:extLst>
      <p:ext uri="{BB962C8B-B14F-4D97-AF65-F5344CB8AC3E}">
        <p14:creationId xmlns:p14="http://schemas.microsoft.com/office/powerpoint/2010/main" val="495655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010" y="4305956"/>
            <a:ext cx="8898335" cy="1066622"/>
          </a:xfrm>
        </p:spPr>
        <p:txBody>
          <a:bodyPr>
            <a:normAutofit/>
          </a:bodyPr>
          <a:lstStyle>
            <a:lvl1pPr algn="ctr">
              <a:defRPr sz="54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6/17/2026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38455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2" y="9367903"/>
            <a:ext cx="18288000" cy="917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 name="TextBox 5"/>
          <p:cNvSpPr txBox="1"/>
          <p:nvPr userDrawn="1"/>
        </p:nvSpPr>
        <p:spPr>
          <a:xfrm>
            <a:off x="14160983" y="9630626"/>
            <a:ext cx="2478179" cy="346249"/>
          </a:xfrm>
          <a:prstGeom prst="rect">
            <a:avLst/>
          </a:prstGeom>
          <a:noFill/>
        </p:spPr>
        <p:txBody>
          <a:bodyPr wrap="none" rtlCol="0">
            <a:spAutoFit/>
          </a:bodyPr>
          <a:lstStyle/>
          <a:p>
            <a:r>
              <a:rPr lang="en-US" sz="1650" b="1">
                <a:solidFill>
                  <a:schemeClr val="bg1"/>
                </a:solidFill>
                <a:ea typeface="Open Sans" panose="020B0606030504020204" pitchFamily="34" charset="0"/>
                <a:cs typeface="Open Sans" panose="020B0606030504020204" pitchFamily="34" charset="0"/>
              </a:rPr>
              <a:t>This is a Presentation Title</a:t>
            </a:r>
          </a:p>
        </p:txBody>
      </p:sp>
      <p:grpSp>
        <p:nvGrpSpPr>
          <p:cNvPr id="7" name="Group 6"/>
          <p:cNvGrpSpPr/>
          <p:nvPr userDrawn="1"/>
        </p:nvGrpSpPr>
        <p:grpSpPr>
          <a:xfrm>
            <a:off x="16732305" y="9660957"/>
            <a:ext cx="336123" cy="331647"/>
            <a:chOff x="4328868" y="5502988"/>
            <a:chExt cx="500307" cy="493774"/>
          </a:xfrm>
          <a:solidFill>
            <a:schemeClr val="bg1"/>
          </a:solidFill>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grpSp>
      <p:grpSp>
        <p:nvGrpSpPr>
          <p:cNvPr id="10" name="Group 9"/>
          <p:cNvGrpSpPr/>
          <p:nvPr userDrawn="1"/>
        </p:nvGrpSpPr>
        <p:grpSpPr>
          <a:xfrm flipH="1">
            <a:off x="17469261" y="9660957"/>
            <a:ext cx="336123" cy="331647"/>
            <a:chOff x="4328868" y="5502988"/>
            <a:chExt cx="500307" cy="493774"/>
          </a:xfrm>
          <a:solidFill>
            <a:schemeClr val="bg1"/>
          </a:solidFill>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grpSp>
      <p:sp>
        <p:nvSpPr>
          <p:cNvPr id="17" name="Slide Number Placeholder 16"/>
          <p:cNvSpPr>
            <a:spLocks noGrp="1"/>
          </p:cNvSpPr>
          <p:nvPr>
            <p:ph type="sldNum" sz="quarter" idx="12"/>
          </p:nvPr>
        </p:nvSpPr>
        <p:spPr>
          <a:xfrm>
            <a:off x="16804097" y="9485661"/>
            <a:ext cx="736958" cy="630672"/>
          </a:xfrm>
        </p:spPr>
        <p:txBody>
          <a:bodyPr/>
          <a:lstStyle>
            <a:lvl1pPr>
              <a:defRPr sz="1650">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549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6E16425B-2A42-409E-BD07-64554C49ED28}"/>
              </a:ext>
            </a:extLst>
          </p:cNvPr>
          <p:cNvSpPr>
            <a:spLocks noGrp="1"/>
          </p:cNvSpPr>
          <p:nvPr>
            <p:ph type="pic" sz="quarter" idx="13"/>
          </p:nvPr>
        </p:nvSpPr>
        <p:spPr>
          <a:xfrm>
            <a:off x="2" y="0"/>
            <a:ext cx="18288000" cy="10287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5638802" y="5918399"/>
            <a:ext cx="11734800" cy="2070714"/>
          </a:xfrm>
        </p:spPr>
        <p:txBody>
          <a:bodyPr lIns="0" rIns="0" anchor="b">
            <a:noAutofit/>
          </a:bodyPr>
          <a:lstStyle>
            <a:lvl1pPr algn="r">
              <a:defRPr lang="en-US" sz="120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8711838" y="8477474"/>
            <a:ext cx="8661762" cy="660582"/>
          </a:xfrm>
        </p:spPr>
        <p:txBody>
          <a:bodyPr lIns="0" rIns="0">
            <a:normAutofit/>
          </a:bodyPr>
          <a:lstStyle>
            <a:lvl1pPr marL="0" indent="0" algn="r">
              <a:buNone/>
              <a:defRPr lang="en-US" sz="36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247" indent="0" algn="ctr">
              <a:buNone/>
              <a:defRPr>
                <a:solidFill>
                  <a:schemeClr val="tx1">
                    <a:tint val="75000"/>
                  </a:schemeClr>
                </a:solidFill>
              </a:defRPr>
            </a:lvl2pPr>
            <a:lvl3pPr marL="1828496" indent="0" algn="ctr">
              <a:buNone/>
              <a:defRPr>
                <a:solidFill>
                  <a:schemeClr val="tx1">
                    <a:tint val="75000"/>
                  </a:schemeClr>
                </a:solidFill>
              </a:defRPr>
            </a:lvl3pPr>
            <a:lvl4pPr marL="2742743" indent="0" algn="ctr">
              <a:buNone/>
              <a:defRPr>
                <a:solidFill>
                  <a:schemeClr val="tx1">
                    <a:tint val="75000"/>
                  </a:schemeClr>
                </a:solidFill>
              </a:defRPr>
            </a:lvl4pPr>
            <a:lvl5pPr marL="3656991" indent="0" algn="ctr">
              <a:buNone/>
              <a:defRPr>
                <a:solidFill>
                  <a:schemeClr val="tx1">
                    <a:tint val="75000"/>
                  </a:schemeClr>
                </a:solidFill>
              </a:defRPr>
            </a:lvl5pPr>
            <a:lvl6pPr marL="4571238" indent="0" algn="ctr">
              <a:buNone/>
              <a:defRPr>
                <a:solidFill>
                  <a:schemeClr val="tx1">
                    <a:tint val="75000"/>
                  </a:schemeClr>
                </a:solidFill>
              </a:defRPr>
            </a:lvl6pPr>
            <a:lvl7pPr marL="5485487" indent="0" algn="ctr">
              <a:buNone/>
              <a:defRPr>
                <a:solidFill>
                  <a:schemeClr val="tx1">
                    <a:tint val="75000"/>
                  </a:schemeClr>
                </a:solidFill>
              </a:defRPr>
            </a:lvl7pPr>
            <a:lvl8pPr marL="6399734" indent="0" algn="ctr">
              <a:buNone/>
              <a:defRPr>
                <a:solidFill>
                  <a:schemeClr val="tx1">
                    <a:tint val="75000"/>
                  </a:schemeClr>
                </a:solidFill>
              </a:defRPr>
            </a:lvl8pPr>
            <a:lvl9pPr marL="73139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12" name="Picture Placeholder 11">
            <a:extLst>
              <a:ext uri="{FF2B5EF4-FFF2-40B4-BE49-F238E27FC236}">
                <a16:creationId xmlns:a16="http://schemas.microsoft.com/office/drawing/2014/main" id="{A44978E7-8DCC-4370-A827-019C0A465DB1}"/>
              </a:ext>
            </a:extLst>
          </p:cNvPr>
          <p:cNvSpPr>
            <a:spLocks noGrp="1"/>
          </p:cNvSpPr>
          <p:nvPr>
            <p:ph type="pic" sz="quarter" idx="14"/>
          </p:nvPr>
        </p:nvSpPr>
        <p:spPr>
          <a:xfrm>
            <a:off x="245334" y="2315588"/>
            <a:ext cx="6003066" cy="5987832"/>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4200">
                <a:solidFill>
                  <a:schemeClr val="bg1"/>
                </a:solidFill>
              </a:defRPr>
            </a:lvl1pPr>
          </a:lstStyle>
          <a:p>
            <a:endParaRPr lang="en-IN"/>
          </a:p>
        </p:txBody>
      </p:sp>
    </p:spTree>
    <p:extLst>
      <p:ext uri="{BB962C8B-B14F-4D97-AF65-F5344CB8AC3E}">
        <p14:creationId xmlns:p14="http://schemas.microsoft.com/office/powerpoint/2010/main" val="238019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EFC172-B515-3A44-AD88-D25A36296D2E}"/>
              </a:ext>
            </a:extLst>
          </p:cNvPr>
          <p:cNvSpPr>
            <a:spLocks noGrp="1"/>
          </p:cNvSpPr>
          <p:nvPr>
            <p:ph type="dt" sz="half" idx="10"/>
          </p:nvPr>
        </p:nvSpPr>
        <p:spPr/>
        <p:txBody>
          <a:bodyPr/>
          <a:lstStyle/>
          <a:p>
            <a:fld id="{E30082CE-9F18-464C-831A-3C4BB516212E}" type="datetimeFigureOut">
              <a:rPr lang="en-US" smtClean="0"/>
              <a:t>6/17/2026</a:t>
            </a:fld>
            <a:endParaRPr lang="en-US"/>
          </a:p>
        </p:txBody>
      </p:sp>
      <p:sp>
        <p:nvSpPr>
          <p:cNvPr id="4" name="Footer Placeholder 3">
            <a:extLst>
              <a:ext uri="{FF2B5EF4-FFF2-40B4-BE49-F238E27FC236}">
                <a16:creationId xmlns:a16="http://schemas.microsoft.com/office/drawing/2014/main" id="{8FC6751D-04D5-9543-B0AE-1D75959C8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29690-8EB7-BD4C-A612-5166EB621EA6}"/>
              </a:ext>
            </a:extLst>
          </p:cNvPr>
          <p:cNvSpPr>
            <a:spLocks noGrp="1"/>
          </p:cNvSpPr>
          <p:nvPr>
            <p:ph type="sldNum" sz="quarter" idx="12"/>
          </p:nvPr>
        </p:nvSpPr>
        <p:spPr/>
        <p:txBody>
          <a:bodyPr/>
          <a:lstStyle/>
          <a:p>
            <a:fld id="{762DCE14-7B8A-0241-84AC-0E839D3FCF1D}" type="slidenum">
              <a:rPr lang="en-US" smtClean="0"/>
              <a:t>‹#›</a:t>
            </a:fld>
            <a:endParaRPr lang="en-US"/>
          </a:p>
        </p:txBody>
      </p:sp>
      <p:sp>
        <p:nvSpPr>
          <p:cNvPr id="7" name="Text Placeholder 6">
            <a:extLst>
              <a:ext uri="{FF2B5EF4-FFF2-40B4-BE49-F238E27FC236}">
                <a16:creationId xmlns:a16="http://schemas.microsoft.com/office/drawing/2014/main" id="{B5F48ABF-0BD7-AE46-8803-094BCCA54B42}"/>
              </a:ext>
            </a:extLst>
          </p:cNvPr>
          <p:cNvSpPr>
            <a:spLocks noGrp="1"/>
          </p:cNvSpPr>
          <p:nvPr>
            <p:ph type="body" sz="quarter" idx="13" hasCustomPrompt="1"/>
          </p:nvPr>
        </p:nvSpPr>
        <p:spPr>
          <a:xfrm>
            <a:off x="800100" y="4572000"/>
            <a:ext cx="9601200" cy="1943100"/>
          </a:xfrm>
          <a:prstGeom prst="rect">
            <a:avLst/>
          </a:prstGeom>
        </p:spPr>
        <p:txBody>
          <a:bodyPr/>
          <a:lstStyle>
            <a:lvl1pPr marL="0" indent="0">
              <a:buNone/>
              <a:defRPr sz="8100" b="1">
                <a:latin typeface="Helvetica" pitchFamily="2" charset="0"/>
              </a:defRPr>
            </a:lvl1pPr>
            <a:lvl2pPr marL="685800" indent="0">
              <a:buNone/>
              <a:defRPr b="1">
                <a:latin typeface="Helvetica" pitchFamily="2" charset="0"/>
              </a:defRPr>
            </a:lvl2pPr>
            <a:lvl3pPr marL="1371600" indent="0">
              <a:buNone/>
              <a:defRPr b="1">
                <a:latin typeface="Helvetica" pitchFamily="2" charset="0"/>
              </a:defRPr>
            </a:lvl3pPr>
            <a:lvl4pPr marL="2057400" indent="0">
              <a:buNone/>
              <a:defRPr b="1">
                <a:latin typeface="Helvetica" pitchFamily="2" charset="0"/>
              </a:defRPr>
            </a:lvl4pPr>
            <a:lvl5pPr marL="2743200" indent="0">
              <a:buNone/>
              <a:defRPr b="1">
                <a:latin typeface="Helvetica" pitchFamily="2" charset="0"/>
              </a:defRPr>
            </a:lvl5pPr>
          </a:lstStyle>
          <a:p>
            <a:pPr lvl="0"/>
            <a:r>
              <a:rPr lang="en-US"/>
              <a:t>CLICK TO EDIT MASTER TEXT</a:t>
            </a:r>
          </a:p>
        </p:txBody>
      </p:sp>
      <p:sp>
        <p:nvSpPr>
          <p:cNvPr id="12" name="Text Placeholder 11">
            <a:extLst>
              <a:ext uri="{FF2B5EF4-FFF2-40B4-BE49-F238E27FC236}">
                <a16:creationId xmlns:a16="http://schemas.microsoft.com/office/drawing/2014/main" id="{5A91E13E-52EB-F642-A93F-5AA985244B09}"/>
              </a:ext>
            </a:extLst>
          </p:cNvPr>
          <p:cNvSpPr>
            <a:spLocks noGrp="1"/>
          </p:cNvSpPr>
          <p:nvPr>
            <p:ph type="body" sz="quarter" idx="14" hasCustomPrompt="1"/>
          </p:nvPr>
        </p:nvSpPr>
        <p:spPr>
          <a:xfrm>
            <a:off x="1257300" y="7200900"/>
            <a:ext cx="8001000" cy="1943100"/>
          </a:xfrm>
          <a:prstGeom prst="rect">
            <a:avLst/>
          </a:prstGeom>
        </p:spPr>
        <p:txBody>
          <a:bodyPr/>
          <a:lstStyle>
            <a:lvl1pPr marL="0" indent="0">
              <a:buNone/>
              <a:defRPr sz="2700">
                <a:solidFill>
                  <a:schemeClr val="bg1"/>
                </a:solidFill>
              </a:defRPr>
            </a:lvl1pPr>
            <a:lvl2pPr marL="685800" indent="0">
              <a:buNone/>
              <a:defRPr sz="2400">
                <a:solidFill>
                  <a:schemeClr val="bg1"/>
                </a:solidFill>
              </a:defRPr>
            </a:lvl2pPr>
            <a:lvl3pPr marL="1371600" indent="0">
              <a:buNone/>
              <a:defRPr sz="2400">
                <a:solidFill>
                  <a:schemeClr val="bg1"/>
                </a:solidFill>
              </a:defRPr>
            </a:lvl3pPr>
            <a:lvl4pPr marL="2057400" indent="0">
              <a:buNone/>
              <a:defRPr sz="2400">
                <a:solidFill>
                  <a:schemeClr val="bg1"/>
                </a:solidFill>
              </a:defRPr>
            </a:lvl4pPr>
            <a:lvl5pPr marL="2743200" indent="0">
              <a:buNone/>
              <a:defRPr sz="2400">
                <a:solidFill>
                  <a:schemeClr val="bg1"/>
                </a:solidFill>
              </a:defRPr>
            </a:lvl5pPr>
          </a:lstStyle>
          <a:p>
            <a:pPr lvl="0"/>
            <a:r>
              <a:rPr lang="en-US"/>
              <a:t>Subtitle</a:t>
            </a:r>
          </a:p>
          <a:p>
            <a:pPr lvl="0"/>
            <a:endParaRPr lang="en-US"/>
          </a:p>
          <a:p>
            <a:pPr lvl="0"/>
            <a:r>
              <a:rPr lang="en-US"/>
              <a:t>Date</a:t>
            </a:r>
          </a:p>
        </p:txBody>
      </p:sp>
    </p:spTree>
    <p:extLst>
      <p:ext uri="{BB962C8B-B14F-4D97-AF65-F5344CB8AC3E}">
        <p14:creationId xmlns:p14="http://schemas.microsoft.com/office/powerpoint/2010/main" val="3816661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EFC172-B515-3A44-AD88-D25A36296D2E}"/>
              </a:ext>
            </a:extLst>
          </p:cNvPr>
          <p:cNvSpPr>
            <a:spLocks noGrp="1"/>
          </p:cNvSpPr>
          <p:nvPr>
            <p:ph type="dt" sz="half" idx="10"/>
          </p:nvPr>
        </p:nvSpPr>
        <p:spPr/>
        <p:txBody>
          <a:bodyPr/>
          <a:lstStyle/>
          <a:p>
            <a:fld id="{E30082CE-9F18-464C-831A-3C4BB516212E}" type="datetimeFigureOut">
              <a:rPr lang="en-US" smtClean="0"/>
              <a:t>6/17/2026</a:t>
            </a:fld>
            <a:endParaRPr lang="en-US"/>
          </a:p>
        </p:txBody>
      </p:sp>
      <p:sp>
        <p:nvSpPr>
          <p:cNvPr id="4" name="Footer Placeholder 3">
            <a:extLst>
              <a:ext uri="{FF2B5EF4-FFF2-40B4-BE49-F238E27FC236}">
                <a16:creationId xmlns:a16="http://schemas.microsoft.com/office/drawing/2014/main" id="{8FC6751D-04D5-9543-B0AE-1D75959C8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29690-8EB7-BD4C-A612-5166EB621EA6}"/>
              </a:ext>
            </a:extLst>
          </p:cNvPr>
          <p:cNvSpPr>
            <a:spLocks noGrp="1"/>
          </p:cNvSpPr>
          <p:nvPr>
            <p:ph type="sldNum" sz="quarter" idx="12"/>
          </p:nvPr>
        </p:nvSpPr>
        <p:spPr/>
        <p:txBody>
          <a:bodyPr/>
          <a:lstStyle/>
          <a:p>
            <a:fld id="{762DCE14-7B8A-0241-84AC-0E839D3FCF1D}" type="slidenum">
              <a:rPr lang="en-US" smtClean="0"/>
              <a:t>‹#›</a:t>
            </a:fld>
            <a:endParaRPr lang="en-US"/>
          </a:p>
        </p:txBody>
      </p:sp>
      <p:sp>
        <p:nvSpPr>
          <p:cNvPr id="7" name="Text Placeholder 6">
            <a:extLst>
              <a:ext uri="{FF2B5EF4-FFF2-40B4-BE49-F238E27FC236}">
                <a16:creationId xmlns:a16="http://schemas.microsoft.com/office/drawing/2014/main" id="{B5F48ABF-0BD7-AE46-8803-094BCCA54B42}"/>
              </a:ext>
            </a:extLst>
          </p:cNvPr>
          <p:cNvSpPr>
            <a:spLocks noGrp="1"/>
          </p:cNvSpPr>
          <p:nvPr>
            <p:ph type="body" sz="quarter" idx="13" hasCustomPrompt="1"/>
          </p:nvPr>
        </p:nvSpPr>
        <p:spPr>
          <a:xfrm>
            <a:off x="800100" y="4343400"/>
            <a:ext cx="10858500" cy="1943100"/>
          </a:xfrm>
          <a:prstGeom prst="rect">
            <a:avLst/>
          </a:prstGeom>
        </p:spPr>
        <p:txBody>
          <a:bodyPr/>
          <a:lstStyle>
            <a:lvl1pPr marL="0" indent="0">
              <a:buNone/>
              <a:defRPr sz="8100" b="1">
                <a:latin typeface="Helvetica" pitchFamily="2" charset="0"/>
              </a:defRPr>
            </a:lvl1pPr>
            <a:lvl2pPr marL="685800" indent="0">
              <a:buNone/>
              <a:defRPr b="1">
                <a:latin typeface="Helvetica" pitchFamily="2" charset="0"/>
              </a:defRPr>
            </a:lvl2pPr>
            <a:lvl3pPr marL="1371600" indent="0">
              <a:buNone/>
              <a:defRPr b="1">
                <a:latin typeface="Helvetica" pitchFamily="2" charset="0"/>
              </a:defRPr>
            </a:lvl3pPr>
            <a:lvl4pPr marL="2057400" indent="0">
              <a:buNone/>
              <a:defRPr b="1">
                <a:latin typeface="Helvetica" pitchFamily="2" charset="0"/>
              </a:defRPr>
            </a:lvl4pPr>
            <a:lvl5pPr marL="2743200" indent="0">
              <a:buNone/>
              <a:defRPr b="1">
                <a:latin typeface="Helvetica" pitchFamily="2" charset="0"/>
              </a:defRPr>
            </a:lvl5pPr>
          </a:lstStyle>
          <a:p>
            <a:pPr lvl="0"/>
            <a:r>
              <a:rPr lang="en-US"/>
              <a:t>SAMPLE DIVIDER</a:t>
            </a:r>
            <a:br>
              <a:rPr lang="en-US"/>
            </a:br>
            <a:r>
              <a:rPr lang="en-US"/>
              <a:t>  SLIDE TEMPLATE</a:t>
            </a:r>
          </a:p>
        </p:txBody>
      </p:sp>
      <p:sp>
        <p:nvSpPr>
          <p:cNvPr id="12" name="Text Placeholder 11">
            <a:extLst>
              <a:ext uri="{FF2B5EF4-FFF2-40B4-BE49-F238E27FC236}">
                <a16:creationId xmlns:a16="http://schemas.microsoft.com/office/drawing/2014/main" id="{5A91E13E-52EB-F642-A93F-5AA985244B09}"/>
              </a:ext>
            </a:extLst>
          </p:cNvPr>
          <p:cNvSpPr>
            <a:spLocks noGrp="1"/>
          </p:cNvSpPr>
          <p:nvPr>
            <p:ph type="body" sz="quarter" idx="14" hasCustomPrompt="1"/>
          </p:nvPr>
        </p:nvSpPr>
        <p:spPr>
          <a:xfrm>
            <a:off x="1257300" y="7200900"/>
            <a:ext cx="9029700" cy="1714500"/>
          </a:xfrm>
          <a:prstGeom prst="rect">
            <a:avLst/>
          </a:prstGeom>
        </p:spPr>
        <p:txBody>
          <a:bodyPr/>
          <a:lstStyle>
            <a:lvl1pPr marL="0" indent="0">
              <a:buNone/>
              <a:defRPr sz="2700">
                <a:solidFill>
                  <a:schemeClr val="bg1"/>
                </a:solidFill>
              </a:defRPr>
            </a:lvl1pPr>
            <a:lvl2pPr marL="685800" indent="0">
              <a:buNone/>
              <a:defRPr sz="2400">
                <a:solidFill>
                  <a:schemeClr val="bg1"/>
                </a:solidFill>
              </a:defRPr>
            </a:lvl2pPr>
            <a:lvl3pPr marL="1371600" indent="0">
              <a:buNone/>
              <a:defRPr sz="2400">
                <a:solidFill>
                  <a:schemeClr val="bg1"/>
                </a:solidFill>
              </a:defRPr>
            </a:lvl3pPr>
            <a:lvl4pPr marL="2057400" indent="0">
              <a:buNone/>
              <a:defRPr sz="2400">
                <a:solidFill>
                  <a:schemeClr val="bg1"/>
                </a:solidFill>
              </a:defRPr>
            </a:lvl4pPr>
            <a:lvl5pPr marL="2743200" indent="0">
              <a:buNone/>
              <a:defRPr sz="2400">
                <a:solidFill>
                  <a:schemeClr val="bg1"/>
                </a:solidFill>
              </a:defRPr>
            </a:lvl5pPr>
          </a:lstStyle>
          <a:p>
            <a:pPr lvl="0"/>
            <a:r>
              <a:rPr lang="en-US"/>
              <a:t>Subtitle – Copy Here </a:t>
            </a:r>
          </a:p>
        </p:txBody>
      </p:sp>
    </p:spTree>
    <p:extLst>
      <p:ext uri="{BB962C8B-B14F-4D97-AF65-F5344CB8AC3E}">
        <p14:creationId xmlns:p14="http://schemas.microsoft.com/office/powerpoint/2010/main" val="2850142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EFC172-B515-3A44-AD88-D25A36296D2E}"/>
              </a:ext>
            </a:extLst>
          </p:cNvPr>
          <p:cNvSpPr>
            <a:spLocks noGrp="1"/>
          </p:cNvSpPr>
          <p:nvPr>
            <p:ph type="dt" sz="half" idx="10"/>
          </p:nvPr>
        </p:nvSpPr>
        <p:spPr/>
        <p:txBody>
          <a:bodyPr/>
          <a:lstStyle/>
          <a:p>
            <a:fld id="{E30082CE-9F18-464C-831A-3C4BB516212E}" type="datetimeFigureOut">
              <a:rPr lang="en-US" smtClean="0"/>
              <a:t>6/17/2026</a:t>
            </a:fld>
            <a:endParaRPr lang="en-US"/>
          </a:p>
        </p:txBody>
      </p:sp>
      <p:sp>
        <p:nvSpPr>
          <p:cNvPr id="4" name="Footer Placeholder 3">
            <a:extLst>
              <a:ext uri="{FF2B5EF4-FFF2-40B4-BE49-F238E27FC236}">
                <a16:creationId xmlns:a16="http://schemas.microsoft.com/office/drawing/2014/main" id="{8FC6751D-04D5-9543-B0AE-1D75959C8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29690-8EB7-BD4C-A612-5166EB621EA6}"/>
              </a:ext>
            </a:extLst>
          </p:cNvPr>
          <p:cNvSpPr>
            <a:spLocks noGrp="1"/>
          </p:cNvSpPr>
          <p:nvPr>
            <p:ph type="sldNum" sz="quarter" idx="12"/>
          </p:nvPr>
        </p:nvSpPr>
        <p:spPr/>
        <p:txBody>
          <a:bodyPr/>
          <a:lstStyle/>
          <a:p>
            <a:fld id="{762DCE14-7B8A-0241-84AC-0E839D3FCF1D}" type="slidenum">
              <a:rPr lang="en-US" smtClean="0"/>
              <a:t>‹#›</a:t>
            </a:fld>
            <a:endParaRPr lang="en-US"/>
          </a:p>
        </p:txBody>
      </p:sp>
      <p:sp>
        <p:nvSpPr>
          <p:cNvPr id="8" name="Picture Placeholder 5">
            <a:extLst>
              <a:ext uri="{FF2B5EF4-FFF2-40B4-BE49-F238E27FC236}">
                <a16:creationId xmlns:a16="http://schemas.microsoft.com/office/drawing/2014/main" id="{852EB635-4FD9-CB42-8D41-15AEC8781CC1}"/>
              </a:ext>
            </a:extLst>
          </p:cNvPr>
          <p:cNvSpPr>
            <a:spLocks noGrp="1"/>
          </p:cNvSpPr>
          <p:nvPr>
            <p:ph type="pic" sz="quarter" idx="19"/>
          </p:nvPr>
        </p:nvSpPr>
        <p:spPr>
          <a:xfrm>
            <a:off x="5257800" y="0"/>
            <a:ext cx="13030200" cy="10287000"/>
          </a:xfrm>
          <a:prstGeom prst="rect">
            <a:avLst/>
          </a:prstGeom>
        </p:spPr>
        <p:txBody>
          <a:bodyPr/>
          <a:lstStyle/>
          <a:p>
            <a:endParaRPr lang="en-US"/>
          </a:p>
        </p:txBody>
      </p:sp>
      <p:sp>
        <p:nvSpPr>
          <p:cNvPr id="9" name="Text Placeholder 11">
            <a:extLst>
              <a:ext uri="{FF2B5EF4-FFF2-40B4-BE49-F238E27FC236}">
                <a16:creationId xmlns:a16="http://schemas.microsoft.com/office/drawing/2014/main" id="{E94A25B1-D328-A34C-9027-3026FA6188FC}"/>
              </a:ext>
            </a:extLst>
          </p:cNvPr>
          <p:cNvSpPr>
            <a:spLocks noGrp="1"/>
          </p:cNvSpPr>
          <p:nvPr>
            <p:ph type="body" sz="quarter" idx="17" hasCustomPrompt="1"/>
          </p:nvPr>
        </p:nvSpPr>
        <p:spPr>
          <a:xfrm>
            <a:off x="1143000" y="4248152"/>
            <a:ext cx="4800600" cy="1028699"/>
          </a:xfrm>
          <a:prstGeom prst="rect">
            <a:avLst/>
          </a:prstGeom>
          <a:solidFill>
            <a:schemeClr val="tx2"/>
          </a:solidFill>
        </p:spPr>
        <p:txBody>
          <a:bodyPr>
            <a:noAutofit/>
          </a:bodyPr>
          <a:lstStyle>
            <a:lvl1pPr marL="0" indent="0">
              <a:buNone/>
              <a:defRPr sz="6600"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0">
              <a:buNone/>
              <a:defRPr b="1" i="0">
                <a:latin typeface="Helvetica Neue" panose="02000503000000020004" pitchFamily="2" charset="0"/>
                <a:ea typeface="Helvetica Neue" panose="02000503000000020004" pitchFamily="2" charset="0"/>
                <a:cs typeface="Helvetica Neue" panose="02000503000000020004" pitchFamily="2" charset="0"/>
              </a:defRPr>
            </a:lvl2pPr>
            <a:lvl3pPr marL="1371600" indent="0">
              <a:buNone/>
              <a:defRPr b="1" i="0">
                <a:latin typeface="Helvetica Neue" panose="02000503000000020004" pitchFamily="2" charset="0"/>
                <a:ea typeface="Helvetica Neue" panose="02000503000000020004" pitchFamily="2" charset="0"/>
                <a:cs typeface="Helvetica Neue" panose="02000503000000020004" pitchFamily="2" charset="0"/>
              </a:defRPr>
            </a:lvl3pPr>
            <a:lvl4pPr marL="2057400" indent="0">
              <a:buNone/>
              <a:defRPr b="1" i="0">
                <a:latin typeface="Helvetica Neue" panose="02000503000000020004" pitchFamily="2" charset="0"/>
                <a:ea typeface="Helvetica Neue" panose="02000503000000020004" pitchFamily="2" charset="0"/>
                <a:cs typeface="Helvetica Neue" panose="02000503000000020004" pitchFamily="2" charset="0"/>
              </a:defRPr>
            </a:lvl4pPr>
            <a:lvl5pPr marL="2743200" indent="0">
              <a:buNone/>
              <a:defRPr b="1"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TEXT</a:t>
            </a:r>
          </a:p>
        </p:txBody>
      </p:sp>
      <p:sp>
        <p:nvSpPr>
          <p:cNvPr id="10" name="Text Placeholder 11">
            <a:extLst>
              <a:ext uri="{FF2B5EF4-FFF2-40B4-BE49-F238E27FC236}">
                <a16:creationId xmlns:a16="http://schemas.microsoft.com/office/drawing/2014/main" id="{4608BB8A-AB18-E647-925D-4EA3DB6A0B2C}"/>
              </a:ext>
            </a:extLst>
          </p:cNvPr>
          <p:cNvSpPr>
            <a:spLocks noGrp="1"/>
          </p:cNvSpPr>
          <p:nvPr>
            <p:ph type="body" sz="quarter" idx="18" hasCustomPrompt="1"/>
          </p:nvPr>
        </p:nvSpPr>
        <p:spPr>
          <a:xfrm>
            <a:off x="1714500" y="5123955"/>
            <a:ext cx="4800600" cy="914400"/>
          </a:xfrm>
          <a:prstGeom prst="rect">
            <a:avLst/>
          </a:prstGeom>
          <a:solidFill>
            <a:schemeClr val="tx2"/>
          </a:solidFill>
        </p:spPr>
        <p:txBody>
          <a:bodyPr anchor="ctr" anchorCtr="0">
            <a:noAutofit/>
          </a:bodyPr>
          <a:lstStyle>
            <a:lvl1pPr marL="0" indent="0">
              <a:buNone/>
              <a:defRPr sz="6600"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0">
              <a:buNone/>
              <a:defRPr b="1" i="0">
                <a:latin typeface="Helvetica Neue" panose="02000503000000020004" pitchFamily="2" charset="0"/>
                <a:ea typeface="Helvetica Neue" panose="02000503000000020004" pitchFamily="2" charset="0"/>
                <a:cs typeface="Helvetica Neue" panose="02000503000000020004" pitchFamily="2" charset="0"/>
              </a:defRPr>
            </a:lvl2pPr>
            <a:lvl3pPr marL="1371600" indent="0">
              <a:buNone/>
              <a:defRPr b="1" i="0">
                <a:latin typeface="Helvetica Neue" panose="02000503000000020004" pitchFamily="2" charset="0"/>
                <a:ea typeface="Helvetica Neue" panose="02000503000000020004" pitchFamily="2" charset="0"/>
                <a:cs typeface="Helvetica Neue" panose="02000503000000020004" pitchFamily="2" charset="0"/>
              </a:defRPr>
            </a:lvl3pPr>
            <a:lvl4pPr marL="2057400" indent="0">
              <a:buNone/>
              <a:defRPr b="1" i="0">
                <a:latin typeface="Helvetica Neue" panose="02000503000000020004" pitchFamily="2" charset="0"/>
                <a:ea typeface="Helvetica Neue" panose="02000503000000020004" pitchFamily="2" charset="0"/>
                <a:cs typeface="Helvetica Neue" panose="02000503000000020004" pitchFamily="2" charset="0"/>
              </a:defRPr>
            </a:lvl4pPr>
            <a:lvl5pPr marL="2743200" indent="0">
              <a:buNone/>
              <a:defRPr b="1"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TEXT</a:t>
            </a:r>
          </a:p>
        </p:txBody>
      </p:sp>
      <p:sp>
        <p:nvSpPr>
          <p:cNvPr id="2" name="TextBox 1">
            <a:extLst>
              <a:ext uri="{FF2B5EF4-FFF2-40B4-BE49-F238E27FC236}">
                <a16:creationId xmlns:a16="http://schemas.microsoft.com/office/drawing/2014/main" id="{70E1408D-4EAD-A64B-B8DC-EAA63122CA06}"/>
              </a:ext>
            </a:extLst>
          </p:cNvPr>
          <p:cNvSpPr txBox="1"/>
          <p:nvPr userDrawn="1"/>
        </p:nvSpPr>
        <p:spPr>
          <a:xfrm>
            <a:off x="1620983" y="1834737"/>
            <a:ext cx="0" cy="0"/>
          </a:xfrm>
          <a:prstGeom prst="rect">
            <a:avLst/>
          </a:prstGeom>
          <a:solidFill>
            <a:schemeClr val="accent2"/>
          </a:solidFill>
        </p:spPr>
        <p:txBody>
          <a:bodyPr vert="horz" wrap="none" lIns="0" tIns="137160" rIns="137160" bIns="137160" rtlCol="0" anchor="ctr" anchorCtr="1">
            <a:noAutofit/>
          </a:bodyPr>
          <a:lstStyle/>
          <a:p>
            <a:pPr algn="l"/>
            <a:endParaRPr lang="en-US" sz="9000"/>
          </a:p>
        </p:txBody>
      </p:sp>
    </p:spTree>
    <p:extLst>
      <p:ext uri="{BB962C8B-B14F-4D97-AF65-F5344CB8AC3E}">
        <p14:creationId xmlns:p14="http://schemas.microsoft.com/office/powerpoint/2010/main" val="25985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useBgFill="1">
        <p:nvSpPr>
          <p:cNvPr id="12" name="Freeform 11"/>
          <p:cNvSpPr/>
          <p:nvPr/>
        </p:nvSpPr>
        <p:spPr>
          <a:xfrm>
            <a:off x="-23813" y="1"/>
            <a:ext cx="17525715" cy="9882188"/>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6423386"/>
            <a:ext cx="16993886" cy="3043268"/>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13079369" cy="685316"/>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242700" y="439976"/>
            <a:ext cx="17050674" cy="8627706"/>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1336802" y="993984"/>
            <a:ext cx="14632781" cy="4149792"/>
          </a:xfrm>
        </p:spPr>
        <p:txBody>
          <a:bodyPr anchor="b">
            <a:normAutofit/>
          </a:bodyPr>
          <a:lstStyle>
            <a:lvl1pPr algn="r">
              <a:defRPr sz="12000"/>
            </a:lvl1pPr>
          </a:lstStyle>
          <a:p>
            <a:r>
              <a:rPr lang="en-US"/>
              <a:t>Click to edit Master title style</a:t>
            </a:r>
          </a:p>
        </p:txBody>
      </p:sp>
      <p:sp>
        <p:nvSpPr>
          <p:cNvPr id="3" name="Subtitle 2"/>
          <p:cNvSpPr>
            <a:spLocks noGrp="1"/>
          </p:cNvSpPr>
          <p:nvPr>
            <p:ph type="subTitle" idx="1"/>
          </p:nvPr>
        </p:nvSpPr>
        <p:spPr>
          <a:xfrm rot="21420000">
            <a:off x="1474594" y="5257814"/>
            <a:ext cx="14632781" cy="825500"/>
          </a:xfrm>
        </p:spPr>
        <p:txBody>
          <a:bodyPr anchor="t">
            <a:noAutofit/>
          </a:bodyPr>
          <a:lstStyle>
            <a:lvl1pPr marL="0" indent="0" algn="r">
              <a:buNone/>
              <a:defRPr sz="42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rot="21420000">
            <a:off x="7422812" y="6867695"/>
            <a:ext cx="9215480" cy="1744668"/>
          </a:xfrm>
        </p:spPr>
        <p:txBody>
          <a:bodyPr/>
          <a:lstStyle>
            <a:lvl1pPr algn="ctr">
              <a:defRPr sz="81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8340" y="7324536"/>
            <a:ext cx="6070859" cy="1793307"/>
          </a:xfrm>
        </p:spPr>
        <p:txBody>
          <a:bodyPr vert="horz" lIns="91440" tIns="45720" rIns="91440" bIns="45720" rtlCol="0" anchor="ctr"/>
          <a:lstStyle>
            <a:lvl1pPr algn="r">
              <a:defRPr lang="en-US" sz="8100" dirty="0"/>
            </a:lvl1pPr>
          </a:lstStyle>
          <a:p>
            <a:pPr>
              <a:defRPr/>
            </a:pPr>
            <a:endParaRPr lang="en-US"/>
          </a:p>
        </p:txBody>
      </p:sp>
      <p:sp>
        <p:nvSpPr>
          <p:cNvPr id="6" name="Slide Number Placeholder 5"/>
          <p:cNvSpPr>
            <a:spLocks noGrp="1"/>
          </p:cNvSpPr>
          <p:nvPr>
            <p:ph type="sldNum" sz="quarter" idx="12"/>
          </p:nvPr>
        </p:nvSpPr>
        <p:spPr>
          <a:xfrm rot="21420000">
            <a:off x="14777637" y="5748972"/>
            <a:ext cx="1360779" cy="747705"/>
          </a:xfrm>
        </p:spPr>
        <p:txBody>
          <a:bodyPr/>
          <a:lstStyle>
            <a:lvl1pPr>
              <a:defRPr sz="3600">
                <a:solidFill>
                  <a:schemeClr val="tx1">
                    <a:lumMod val="75000"/>
                    <a:lumOff val="25000"/>
                  </a:schemeClr>
                </a:solidFill>
              </a:defRPr>
            </a:lvl1pPr>
          </a:lstStyle>
          <a:p>
            <a:fld id="{E16EBF3D-0B2F-487A-A023-682CADD74331}" type="slidenum">
              <a:rPr lang="en-US" smtClean="0"/>
              <a:pPr/>
              <a:t>‹#›</a:t>
            </a:fld>
            <a:endParaRPr lang="en-US"/>
          </a:p>
        </p:txBody>
      </p:sp>
      <p:sp>
        <p:nvSpPr>
          <p:cNvPr id="25" name="5-Point Star 24"/>
          <p:cNvSpPr/>
          <p:nvPr/>
        </p:nvSpPr>
        <p:spPr>
          <a:xfrm rot="21420000">
            <a:off x="6332078" y="7667034"/>
            <a:ext cx="773079" cy="77307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5574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1028701" y="3095095"/>
            <a:ext cx="15592061" cy="496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383058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8702" y="1028701"/>
            <a:ext cx="15592061" cy="4790231"/>
          </a:xfrm>
        </p:spPr>
        <p:txBody>
          <a:bodyPr anchor="b">
            <a:normAutofit/>
          </a:bodyPr>
          <a:lstStyle>
            <a:lvl1pPr algn="l">
              <a:defRPr sz="8100"/>
            </a:lvl1pPr>
          </a:lstStyle>
          <a:p>
            <a:r>
              <a:rPr lang="en-US"/>
              <a:t>Click to edit Master title style</a:t>
            </a:r>
          </a:p>
        </p:txBody>
      </p:sp>
      <p:sp>
        <p:nvSpPr>
          <p:cNvPr id="3" name="Text Placeholder 2"/>
          <p:cNvSpPr>
            <a:spLocks noGrp="1"/>
          </p:cNvSpPr>
          <p:nvPr>
            <p:ph type="body" idx="1"/>
          </p:nvPr>
        </p:nvSpPr>
        <p:spPr>
          <a:xfrm>
            <a:off x="1028702" y="5613401"/>
            <a:ext cx="15592061" cy="2459421"/>
          </a:xfrm>
        </p:spPr>
        <p:txBody>
          <a:bodyPr anchor="t">
            <a:normAutofit/>
          </a:bodyPr>
          <a:lstStyle>
            <a:lvl1pPr marL="0" indent="0" algn="l">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9E604C4-2B6A-4A5C-B265-CDF455C9AC7E}" type="slidenum">
              <a:rPr lang="en-US" smtClean="0"/>
              <a:pPr/>
              <a:t>‹#›</a:t>
            </a:fld>
            <a:endParaRPr lang="en-US"/>
          </a:p>
        </p:txBody>
      </p:sp>
    </p:spTree>
    <p:extLst>
      <p:ext uri="{BB962C8B-B14F-4D97-AF65-F5344CB8AC3E}">
        <p14:creationId xmlns:p14="http://schemas.microsoft.com/office/powerpoint/2010/main" val="12880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1028702" y="1028700"/>
            <a:ext cx="15595323" cy="1737210"/>
          </a:xfrm>
        </p:spPr>
        <p:txBody>
          <a:bodyPr/>
          <a:lstStyle/>
          <a:p>
            <a:r>
              <a:rPr lang="en-US"/>
              <a:t>Click to edit Master title style</a:t>
            </a:r>
          </a:p>
        </p:txBody>
      </p:sp>
      <p:sp>
        <p:nvSpPr>
          <p:cNvPr id="12" name="Content Placeholder 2"/>
          <p:cNvSpPr>
            <a:spLocks noGrp="1"/>
          </p:cNvSpPr>
          <p:nvPr>
            <p:ph sz="quarter" idx="13"/>
          </p:nvPr>
        </p:nvSpPr>
        <p:spPr>
          <a:xfrm>
            <a:off x="1028700" y="3095095"/>
            <a:ext cx="7633071" cy="49667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8990957" y="3095095"/>
            <a:ext cx="7629807" cy="49667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1234691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1028702" y="1028700"/>
            <a:ext cx="15592061" cy="1737210"/>
          </a:xfrm>
        </p:spPr>
        <p:txBody>
          <a:bodyPr/>
          <a:lstStyle/>
          <a:p>
            <a:r>
              <a:rPr lang="en-US"/>
              <a:t>Click to edit Master title style</a:t>
            </a:r>
          </a:p>
        </p:txBody>
      </p:sp>
      <p:sp>
        <p:nvSpPr>
          <p:cNvPr id="3" name="Text Placeholder 2"/>
          <p:cNvSpPr>
            <a:spLocks noGrp="1"/>
          </p:cNvSpPr>
          <p:nvPr>
            <p:ph type="body" idx="1"/>
          </p:nvPr>
        </p:nvSpPr>
        <p:spPr>
          <a:xfrm>
            <a:off x="1377534" y="3095094"/>
            <a:ext cx="7284237" cy="1019991"/>
          </a:xfrm>
        </p:spPr>
        <p:txBody>
          <a:bodyPr anchor="b">
            <a:noAutofit/>
          </a:bodyPr>
          <a:lstStyle>
            <a:lvl1pPr marL="0" indent="0">
              <a:lnSpc>
                <a:spcPct val="90000"/>
              </a:lnSpc>
              <a:buNone/>
              <a:defRPr sz="39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Content Placeholder 3"/>
          <p:cNvSpPr>
            <a:spLocks noGrp="1"/>
          </p:cNvSpPr>
          <p:nvPr>
            <p:ph sz="quarter" idx="13"/>
          </p:nvPr>
        </p:nvSpPr>
        <p:spPr>
          <a:xfrm>
            <a:off x="1028703" y="4292600"/>
            <a:ext cx="7633068" cy="376927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7287" y="3095094"/>
            <a:ext cx="7296737" cy="1019991"/>
          </a:xfrm>
        </p:spPr>
        <p:txBody>
          <a:bodyPr anchor="b">
            <a:noAutofit/>
          </a:bodyPr>
          <a:lstStyle>
            <a:lvl1pPr marL="0" indent="0">
              <a:lnSpc>
                <a:spcPct val="90000"/>
              </a:lnSpc>
              <a:buNone/>
              <a:defRPr sz="39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3" name="Content Placeholder 5"/>
          <p:cNvSpPr>
            <a:spLocks noGrp="1"/>
          </p:cNvSpPr>
          <p:nvPr>
            <p:ph sz="quarter" idx="14"/>
          </p:nvPr>
        </p:nvSpPr>
        <p:spPr>
          <a:xfrm>
            <a:off x="8990954" y="4292600"/>
            <a:ext cx="7633070" cy="376927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161197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A218CBE-9563-46DF-97F3-76C050926182}" type="slidenum">
              <a:rPr lang="en-US" smtClean="0"/>
              <a:pPr/>
              <a:t>‹#›</a:t>
            </a:fld>
            <a:endParaRPr lang="en-US"/>
          </a:p>
        </p:txBody>
      </p:sp>
    </p:spTree>
    <p:extLst>
      <p:ext uri="{BB962C8B-B14F-4D97-AF65-F5344CB8AC3E}">
        <p14:creationId xmlns:p14="http://schemas.microsoft.com/office/powerpoint/2010/main" val="910198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297BF93-1C64-4CF9-8E96-50E951664D38}" type="slidenum">
              <a:rPr lang="en-US" smtClean="0"/>
              <a:pPr/>
              <a:t>‹#›</a:t>
            </a:fld>
            <a:endParaRPr lang="en-US"/>
          </a:p>
        </p:txBody>
      </p:sp>
    </p:spTree>
    <p:extLst>
      <p:ext uri="{BB962C8B-B14F-4D97-AF65-F5344CB8AC3E}">
        <p14:creationId xmlns:p14="http://schemas.microsoft.com/office/powerpoint/2010/main" val="818579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0465" y="1028700"/>
            <a:ext cx="6190290" cy="3034878"/>
          </a:xfrm>
        </p:spPr>
        <p:txBody>
          <a:bodyPr anchor="b">
            <a:normAutofit/>
          </a:bodyPr>
          <a:lstStyle>
            <a:lvl1pPr algn="ctr">
              <a:defRPr sz="5400"/>
            </a:lvl1pPr>
          </a:lstStyle>
          <a:p>
            <a:r>
              <a:rPr lang="en-US"/>
              <a:t>Click to edit Master title style</a:t>
            </a:r>
          </a:p>
        </p:txBody>
      </p:sp>
      <p:sp>
        <p:nvSpPr>
          <p:cNvPr id="10" name="Content Placeholder 2"/>
          <p:cNvSpPr>
            <a:spLocks noGrp="1"/>
          </p:cNvSpPr>
          <p:nvPr>
            <p:ph sz="quarter" idx="13"/>
          </p:nvPr>
        </p:nvSpPr>
        <p:spPr>
          <a:xfrm>
            <a:off x="7569199" y="1028701"/>
            <a:ext cx="9051563" cy="7033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0464" y="4063579"/>
            <a:ext cx="6190292" cy="3998300"/>
          </a:xfrm>
        </p:spPr>
        <p:txBody>
          <a:bodyPr anchor="t">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2575733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9517953" cy="3034878"/>
          </a:xfrm>
        </p:spPr>
        <p:txBody>
          <a:bodyPr anchor="b">
            <a:normAutofit/>
          </a:bodyPr>
          <a:lstStyle>
            <a:lvl1pPr algn="ctr">
              <a:defRPr sz="5400"/>
            </a:lvl1pPr>
          </a:lstStyle>
          <a:p>
            <a:r>
              <a:rPr lang="en-US"/>
              <a:t>Click to edit Master title style</a:t>
            </a:r>
          </a:p>
        </p:txBody>
      </p:sp>
      <p:sp>
        <p:nvSpPr>
          <p:cNvPr id="3" name="Picture Placeholder 2"/>
          <p:cNvSpPr>
            <a:spLocks noGrp="1" noChangeAspect="1"/>
          </p:cNvSpPr>
          <p:nvPr>
            <p:ph type="pic" idx="1"/>
          </p:nvPr>
        </p:nvSpPr>
        <p:spPr>
          <a:xfrm>
            <a:off x="11223543" y="1"/>
            <a:ext cx="5397219" cy="7607300"/>
          </a:xfrm>
          <a:ln w="57150" cmpd="thinThick">
            <a:solidFill>
              <a:schemeClr val="bg1">
                <a:lumMod val="50000"/>
              </a:schemeClr>
            </a:solidFill>
            <a:miter lim="800000"/>
          </a:ln>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028702" y="4063579"/>
            <a:ext cx="9517952" cy="3543722"/>
          </a:xfrm>
        </p:spPr>
        <p:txBody>
          <a:bodyPr anchor="t">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FC0530-9844-4358-9999-2847C038D860}" type="slidenum">
              <a:rPr lang="en-US" smtClean="0"/>
              <a:pPr/>
              <a:t>‹#›</a:t>
            </a:fld>
            <a:endParaRPr lang="en-US"/>
          </a:p>
        </p:txBody>
      </p:sp>
    </p:spTree>
    <p:extLst>
      <p:ext uri="{BB962C8B-B14F-4D97-AF65-F5344CB8AC3E}">
        <p14:creationId xmlns:p14="http://schemas.microsoft.com/office/powerpoint/2010/main" val="1279178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159499"/>
            <a:ext cx="15592062" cy="883269"/>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1028702" y="1028699"/>
            <a:ext cx="15588770" cy="4792355"/>
          </a:xfrm>
          <a:ln w="57150" cmpd="thinThick">
            <a:solidFill>
              <a:schemeClr val="bg1">
                <a:lumMod val="50000"/>
              </a:schemeClr>
            </a:solidFill>
            <a:miter lim="800000"/>
          </a:ln>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028670" y="7054385"/>
            <a:ext cx="15592092" cy="1023708"/>
          </a:xfrm>
        </p:spPr>
        <p:txBody>
          <a:bodyPr anchor="t"/>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155102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2" y="1028701"/>
            <a:ext cx="15595353" cy="4792355"/>
          </a:xfrm>
        </p:spPr>
        <p:txBody>
          <a:bodyPr anchor="ctr">
            <a:normAutofit/>
          </a:bodyPr>
          <a:lstStyle>
            <a:lvl1pPr algn="ctr">
              <a:defRPr sz="7200"/>
            </a:lvl1pPr>
          </a:lstStyle>
          <a:p>
            <a:r>
              <a:rPr lang="en-US"/>
              <a:t>Click to edit Master title style</a:t>
            </a:r>
          </a:p>
        </p:txBody>
      </p:sp>
      <p:sp>
        <p:nvSpPr>
          <p:cNvPr id="4" name="Text Placeholder 3"/>
          <p:cNvSpPr>
            <a:spLocks noGrp="1"/>
          </p:cNvSpPr>
          <p:nvPr>
            <p:ph type="body" sz="half" idx="2"/>
          </p:nvPr>
        </p:nvSpPr>
        <p:spPr>
          <a:xfrm>
            <a:off x="1028669" y="6159500"/>
            <a:ext cx="15592094" cy="1910409"/>
          </a:xfrm>
        </p:spPr>
        <p:txBody>
          <a:bodyPr anchor="ct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3414325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2598" y="1028700"/>
            <a:ext cx="14287530" cy="4375056"/>
          </a:xfrm>
        </p:spPr>
        <p:txBody>
          <a:bodyPr anchor="ctr">
            <a:normAutofit/>
          </a:bodyPr>
          <a:lstStyle>
            <a:lvl1pPr algn="ctr">
              <a:defRPr sz="7200"/>
            </a:lvl1pPr>
          </a:lstStyle>
          <a:p>
            <a:r>
              <a:rPr lang="en-US"/>
              <a:t>Click to edit Master title style</a:t>
            </a:r>
          </a:p>
        </p:txBody>
      </p:sp>
      <p:sp>
        <p:nvSpPr>
          <p:cNvPr id="12" name="Text Placeholder 3"/>
          <p:cNvSpPr>
            <a:spLocks noGrp="1"/>
          </p:cNvSpPr>
          <p:nvPr>
            <p:ph type="body" sz="half" idx="13"/>
          </p:nvPr>
        </p:nvSpPr>
        <p:spPr>
          <a:xfrm>
            <a:off x="2325396" y="5415048"/>
            <a:ext cx="13001934" cy="566652"/>
          </a:xfrm>
        </p:spPr>
        <p:txBody>
          <a:bodyPr anchor="t">
            <a:normAutofit/>
          </a:bodyPr>
          <a:lstStyle>
            <a:lvl1pPr marL="0" indent="0" algn="r">
              <a:buNone/>
              <a:defRPr sz="2100">
                <a:solidFill>
                  <a:schemeClr val="tx1">
                    <a:lumMod val="50000"/>
                    <a:lumOff val="50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028702" y="6159501"/>
            <a:ext cx="15595323" cy="1902378"/>
          </a:xfrm>
        </p:spPr>
        <p:txBody>
          <a:bodyPr anchor="ctr">
            <a:normAutofit/>
          </a:bodyPr>
          <a:lstStyle>
            <a:lvl1pPr marL="0" indent="0" algn="ctr">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
        <p:nvSpPr>
          <p:cNvPr id="13" name="TextBox 12"/>
          <p:cNvSpPr txBox="1"/>
          <p:nvPr/>
        </p:nvSpPr>
        <p:spPr>
          <a:xfrm>
            <a:off x="1028702" y="1338942"/>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a:solidFill>
                  <a:schemeClr val="tx1"/>
                </a:solidFill>
                <a:effectLst/>
              </a:rPr>
              <a:t>“</a:t>
            </a:r>
          </a:p>
        </p:txBody>
      </p:sp>
      <p:sp>
        <p:nvSpPr>
          <p:cNvPr id="14" name="TextBox 13"/>
          <p:cNvSpPr txBox="1"/>
          <p:nvPr/>
        </p:nvSpPr>
        <p:spPr>
          <a:xfrm>
            <a:off x="15709625" y="438424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a:solidFill>
                  <a:schemeClr val="tx1"/>
                </a:solidFill>
                <a:effectLst/>
              </a:rPr>
              <a:t>”</a:t>
            </a:r>
          </a:p>
        </p:txBody>
      </p:sp>
    </p:spTree>
    <p:extLst>
      <p:ext uri="{BB962C8B-B14F-4D97-AF65-F5344CB8AC3E}">
        <p14:creationId xmlns:p14="http://schemas.microsoft.com/office/powerpoint/2010/main" val="2519878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8701" y="2585782"/>
            <a:ext cx="15592061" cy="3767753"/>
          </a:xfrm>
        </p:spPr>
        <p:txBody>
          <a:bodyPr anchor="b">
            <a:normAutofit/>
          </a:bodyPr>
          <a:lstStyle>
            <a:lvl1pPr algn="l">
              <a:defRPr sz="7200"/>
            </a:lvl1pPr>
          </a:lstStyle>
          <a:p>
            <a:r>
              <a:rPr lang="en-US"/>
              <a:t>Click to edit Master title style</a:t>
            </a:r>
          </a:p>
        </p:txBody>
      </p:sp>
      <p:sp>
        <p:nvSpPr>
          <p:cNvPr id="4" name="Text Placeholder 3"/>
          <p:cNvSpPr>
            <a:spLocks noGrp="1"/>
          </p:cNvSpPr>
          <p:nvPr>
            <p:ph type="body" sz="half" idx="2"/>
          </p:nvPr>
        </p:nvSpPr>
        <p:spPr>
          <a:xfrm>
            <a:off x="1028701" y="6371202"/>
            <a:ext cx="15592061" cy="1710966"/>
          </a:xfrm>
        </p:spPr>
        <p:txBody>
          <a:bodyPr anchor="t">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3686329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028703" y="1028701"/>
            <a:ext cx="15592059" cy="1727948"/>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1028703" y="3095093"/>
            <a:ext cx="4965192" cy="864393"/>
          </a:xfrm>
        </p:spPr>
        <p:txBody>
          <a:bodyPr anchor="b">
            <a:noAutofit/>
          </a:bodyPr>
          <a:lstStyle>
            <a:lvl1pPr marL="0" indent="0" algn="ctr">
              <a:lnSpc>
                <a:spcPct val="90000"/>
              </a:lnSpc>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028703" y="3959487"/>
            <a:ext cx="4965192" cy="410239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351933" y="3095093"/>
            <a:ext cx="4965192" cy="864393"/>
          </a:xfrm>
        </p:spPr>
        <p:txBody>
          <a:bodyPr anchor="b">
            <a:noAutofit/>
          </a:bodyPr>
          <a:lstStyle>
            <a:lvl1pPr marL="0" indent="0" algn="ctr">
              <a:lnSpc>
                <a:spcPct val="90000"/>
              </a:lnSpc>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351932" y="3959487"/>
            <a:ext cx="4965192" cy="410239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655570" y="3095093"/>
            <a:ext cx="4965192" cy="864393"/>
          </a:xfrm>
        </p:spPr>
        <p:txBody>
          <a:bodyPr anchor="b">
            <a:noAutofit/>
          </a:bodyPr>
          <a:lstStyle>
            <a:lvl1pPr marL="0" indent="0" algn="ctr">
              <a:lnSpc>
                <a:spcPct val="90000"/>
              </a:lnSpc>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655570" y="3959487"/>
            <a:ext cx="4965192" cy="410239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1562940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028702" y="1028701"/>
            <a:ext cx="15595323" cy="1727948"/>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1037760" y="5719538"/>
            <a:ext cx="4965192" cy="864393"/>
          </a:xfrm>
        </p:spPr>
        <p:txBody>
          <a:bodyPr anchor="b">
            <a:noAutofit/>
          </a:bodyPr>
          <a:lstStyle>
            <a:lvl1pPr marL="0" indent="0" algn="ctr">
              <a:lnSpc>
                <a:spcPct val="90000"/>
              </a:lnSpc>
              <a:buNone/>
              <a:defRPr sz="33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028670" y="3095093"/>
            <a:ext cx="4965192" cy="230508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1" name="Text Placeholder 3"/>
          <p:cNvSpPr>
            <a:spLocks noGrp="1"/>
          </p:cNvSpPr>
          <p:nvPr>
            <p:ph type="body" sz="half" idx="18"/>
          </p:nvPr>
        </p:nvSpPr>
        <p:spPr>
          <a:xfrm>
            <a:off x="1037760" y="6583931"/>
            <a:ext cx="4965192" cy="147794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356115" y="5719538"/>
            <a:ext cx="4965192" cy="864393"/>
          </a:xfrm>
        </p:spPr>
        <p:txBody>
          <a:bodyPr anchor="b">
            <a:noAutofit/>
          </a:bodyPr>
          <a:lstStyle>
            <a:lvl1pPr marL="0" indent="0" algn="ctr">
              <a:lnSpc>
                <a:spcPct val="90000"/>
              </a:lnSpc>
              <a:buNone/>
              <a:defRPr sz="33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353999" y="3095093"/>
            <a:ext cx="4965192" cy="230285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4" name="Text Placeholder 3"/>
          <p:cNvSpPr>
            <a:spLocks noGrp="1"/>
          </p:cNvSpPr>
          <p:nvPr>
            <p:ph type="body" sz="half" idx="19"/>
          </p:nvPr>
        </p:nvSpPr>
        <p:spPr>
          <a:xfrm>
            <a:off x="6353999" y="6583929"/>
            <a:ext cx="4965192" cy="1477950"/>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653416" y="5719538"/>
            <a:ext cx="4965192" cy="864393"/>
          </a:xfrm>
        </p:spPr>
        <p:txBody>
          <a:bodyPr anchor="b">
            <a:noAutofit/>
          </a:bodyPr>
          <a:lstStyle>
            <a:lvl1pPr marL="0" indent="0" algn="ctr">
              <a:lnSpc>
                <a:spcPct val="90000"/>
              </a:lnSpc>
              <a:buNone/>
              <a:defRPr sz="33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653228" y="3095091"/>
            <a:ext cx="4965192" cy="230579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7" name="Text Placeholder 3"/>
          <p:cNvSpPr>
            <a:spLocks noGrp="1"/>
          </p:cNvSpPr>
          <p:nvPr>
            <p:ph type="body" sz="half" idx="20"/>
          </p:nvPr>
        </p:nvSpPr>
        <p:spPr>
          <a:xfrm>
            <a:off x="11653228" y="6583926"/>
            <a:ext cx="4965192" cy="1477953"/>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1674850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1028701" y="3095094"/>
            <a:ext cx="15592061" cy="4966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299645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23793" y="1028701"/>
            <a:ext cx="3396969" cy="7033178"/>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1028701" y="1028701"/>
            <a:ext cx="11856647" cy="703317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35431C-AD0F-4FFB-B41A-1FCABC0AF807}" type="slidenum">
              <a:rPr lang="en-US" smtClean="0"/>
              <a:pPr/>
              <a:t>‹#›</a:t>
            </a:fld>
            <a:endParaRPr lang="en-US"/>
          </a:p>
        </p:txBody>
      </p:sp>
    </p:spTree>
    <p:extLst>
      <p:ext uri="{BB962C8B-B14F-4D97-AF65-F5344CB8AC3E}">
        <p14:creationId xmlns:p14="http://schemas.microsoft.com/office/powerpoint/2010/main" val="3380104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313D70-B2D6-403A-8671-4123D861A0B2}" type="slidenum">
              <a:rPr lang="en-US"/>
              <a:pPr/>
              <a:t>‹#›</a:t>
            </a:fld>
            <a:endParaRPr lang="en-US"/>
          </a:p>
        </p:txBody>
      </p:sp>
    </p:spTree>
    <p:extLst>
      <p:ext uri="{BB962C8B-B14F-4D97-AF65-F5344CB8AC3E}">
        <p14:creationId xmlns:p14="http://schemas.microsoft.com/office/powerpoint/2010/main" val="1940983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94136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8047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27932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67144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6/17/2026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20032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22047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94087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40808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07100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9233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a:ln w="3175" cmpd="sng">
                  <a:noFill/>
                </a:ln>
                <a:solidFill>
                  <a:schemeClr val="accent1">
                    <a:lumMod val="60000"/>
                    <a:lumOff val="40000"/>
                  </a:schemeClr>
                </a:solidFill>
                <a:latin typeface="Arial"/>
              </a:rPr>
              <a:t>”</a:t>
            </a:r>
            <a:endParaRPr lang="en-US" sz="2700">
              <a:solidFill>
                <a:schemeClr val="accent1">
                  <a:lumMod val="60000"/>
                  <a:lumOff val="40000"/>
                </a:schemeClr>
              </a:solidFill>
              <a:latin typeface="Arial"/>
            </a:endParaRPr>
          </a:p>
        </p:txBody>
      </p:sp>
    </p:spTree>
    <p:extLst>
      <p:ext uri="{BB962C8B-B14F-4D97-AF65-F5344CB8AC3E}">
        <p14:creationId xmlns:p14="http://schemas.microsoft.com/office/powerpoint/2010/main" val="3349697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0112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7042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793699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29490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46621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3886200" cy="1541859"/>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1257300" y="530326"/>
            <a:ext cx="15773400" cy="1988345"/>
          </a:xfrm>
        </p:spPr>
        <p:txBody>
          <a:bodyPr anchor="b">
            <a:normAutofit/>
          </a:bodyPr>
          <a:lstStyle>
            <a:lvl1pPr algn="ctr">
              <a:defRPr lang="en-US" sz="4200" kern="1200" spc="225"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1257300" y="3167072"/>
            <a:ext cx="15773400" cy="5356445"/>
          </a:xfrm>
        </p:spPr>
        <p:txBody>
          <a:bodyPr>
            <a:normAutofit/>
          </a:bodyPr>
          <a:lstStyle>
            <a:lvl1pPr marL="0" indent="0" algn="ctr">
              <a:buNone/>
              <a:defRPr sz="3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1257300" y="9534524"/>
            <a:ext cx="5728842" cy="547688"/>
          </a:xfrm>
        </p:spPr>
        <p:txBody>
          <a:bodyPr/>
          <a:lstStyle>
            <a:lvl1pPr algn="l">
              <a:defRPr sz="135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5560025" y="9534524"/>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742816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5.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B2A66-E18A-4DDB-B749-45DB793382B6}"/>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D65D6-D840-4878-A9ED-E518E8E230B0}"/>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D7DB0-4BB3-4B9D-BF19-EED879C40160}"/>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25404F2-BE9A-4460-8815-8F645183555F}" type="datetimeFigureOut">
              <a:rPr lang="en-US" smtClean="0"/>
              <a:pPr/>
              <a:t>6/17/2026</a:t>
            </a:fld>
            <a:endParaRPr lang="en-US"/>
          </a:p>
        </p:txBody>
      </p:sp>
      <p:sp>
        <p:nvSpPr>
          <p:cNvPr id="5" name="Footer Placeholder 4">
            <a:extLst>
              <a:ext uri="{FF2B5EF4-FFF2-40B4-BE49-F238E27FC236}">
                <a16:creationId xmlns:a16="http://schemas.microsoft.com/office/drawing/2014/main" id="{807352F2-FD07-4E99-A210-F158106089A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5CD09-E2A2-4ED7-A1CB-A9FDE5D437A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524477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1371669"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CC57AE-4531-4643-9E4C-9BB71E76BFE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0082CE-9F18-464C-831A-3C4BB516212E}" type="datetimeFigureOut">
              <a:rPr lang="en-US" smtClean="0"/>
              <a:t>6/17/2026</a:t>
            </a:fld>
            <a:endParaRPr lang="en-US"/>
          </a:p>
        </p:txBody>
      </p:sp>
      <p:sp>
        <p:nvSpPr>
          <p:cNvPr id="5" name="Footer Placeholder 4">
            <a:extLst>
              <a:ext uri="{FF2B5EF4-FFF2-40B4-BE49-F238E27FC236}">
                <a16:creationId xmlns:a16="http://schemas.microsoft.com/office/drawing/2014/main" id="{503837D7-CC2C-EC40-B260-226DD8DEB69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19EBCE-1416-4F44-B9F4-AC4F19086C8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62DCE14-7B8A-0241-84AC-0E839D3FCF1D}" type="slidenum">
              <a:rPr lang="en-US" smtClean="0"/>
              <a:t>‹#›</a:t>
            </a:fld>
            <a:endParaRPr lang="en-US"/>
          </a:p>
        </p:txBody>
      </p:sp>
      <p:sp>
        <p:nvSpPr>
          <p:cNvPr id="7" name="Rectangle 6">
            <a:extLst>
              <a:ext uri="{FF2B5EF4-FFF2-40B4-BE49-F238E27FC236}">
                <a16:creationId xmlns:a16="http://schemas.microsoft.com/office/drawing/2014/main" id="{7D659D91-B432-FE40-8146-918ECD5BADE9}"/>
              </a:ext>
            </a:extLst>
          </p:cNvPr>
          <p:cNvSpPr/>
          <p:nvPr userDrawn="1"/>
        </p:nvSpPr>
        <p:spPr>
          <a:xfrm>
            <a:off x="0" y="-35627"/>
            <a:ext cx="182880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9" name="Picture 8">
            <a:extLst>
              <a:ext uri="{FF2B5EF4-FFF2-40B4-BE49-F238E27FC236}">
                <a16:creationId xmlns:a16="http://schemas.microsoft.com/office/drawing/2014/main" id="{E6D994AF-5134-BA4F-9EC1-06BADC2E1043}"/>
              </a:ext>
            </a:extLst>
          </p:cNvPr>
          <p:cNvPicPr>
            <a:picLocks noChangeAspect="1"/>
          </p:cNvPicPr>
          <p:nvPr userDrawn="1"/>
        </p:nvPicPr>
        <p:blipFill>
          <a:blip r:embed="rId5"/>
          <a:stretch>
            <a:fillRect/>
          </a:stretch>
        </p:blipFill>
        <p:spPr>
          <a:xfrm>
            <a:off x="16277007" y="15915"/>
            <a:ext cx="2010993" cy="10287000"/>
          </a:xfrm>
          <a:prstGeom prst="rect">
            <a:avLst/>
          </a:prstGeom>
        </p:spPr>
      </p:pic>
      <p:pic>
        <p:nvPicPr>
          <p:cNvPr id="12" name="Picture 11" descr="Logo&#10;&#10;Description automatically generated">
            <a:extLst>
              <a:ext uri="{FF2B5EF4-FFF2-40B4-BE49-F238E27FC236}">
                <a16:creationId xmlns:a16="http://schemas.microsoft.com/office/drawing/2014/main" id="{EA034F68-52A6-BC4D-BC42-03B717497FAB}"/>
              </a:ext>
            </a:extLst>
          </p:cNvPr>
          <p:cNvPicPr>
            <a:picLocks noChangeAspect="1"/>
          </p:cNvPicPr>
          <p:nvPr userDrawn="1"/>
        </p:nvPicPr>
        <p:blipFill>
          <a:blip r:embed="rId6"/>
          <a:stretch>
            <a:fillRect/>
          </a:stretch>
        </p:blipFill>
        <p:spPr>
          <a:xfrm>
            <a:off x="914401" y="838199"/>
            <a:ext cx="1143656" cy="1333502"/>
          </a:xfrm>
          <a:prstGeom prst="rect">
            <a:avLst/>
          </a:prstGeom>
        </p:spPr>
      </p:pic>
    </p:spTree>
    <p:extLst>
      <p:ext uri="{BB962C8B-B14F-4D97-AF65-F5344CB8AC3E}">
        <p14:creationId xmlns:p14="http://schemas.microsoft.com/office/powerpoint/2010/main" val="3438263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xStyles>
    <p:titleStyle>
      <a:lvl1pPr algn="l" defTabSz="1371600" rtl="0" eaLnBrk="1" latinLnBrk="0" hangingPunct="1">
        <a:lnSpc>
          <a:spcPct val="90000"/>
        </a:lnSpc>
        <a:spcBef>
          <a:spcPct val="0"/>
        </a:spcBef>
        <a:buNone/>
        <a:defRPr sz="5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NeutrafaceSlabTextBook" panose="02060503020205020402" pitchFamily="18" charset="77"/>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NeutrafaceSlabTextBook" panose="02060503020205020402" pitchFamily="18" charset="77"/>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NeutrafaceSlabTextBook" panose="02060503020205020402" pitchFamily="18" charset="77"/>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NeutrafaceSlabTextBook" panose="02060503020205020402" pitchFamily="18" charset="77"/>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NeutrafaceSlabTextBook" panose="02060503020205020402" pitchFamily="18"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0" name="Group 9"/>
          <p:cNvGrpSpPr/>
          <p:nvPr/>
        </p:nvGrpSpPr>
        <p:grpSpPr>
          <a:xfrm>
            <a:off x="-38096" y="1"/>
            <a:ext cx="18008025" cy="9966122"/>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1028702" y="1028701"/>
            <a:ext cx="15595323" cy="17279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8701" y="3095095"/>
            <a:ext cx="15595325" cy="496678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47125" y="8636001"/>
            <a:ext cx="5676900" cy="747705"/>
          </a:xfrm>
          <a:prstGeom prst="rect">
            <a:avLst/>
          </a:prstGeom>
        </p:spPr>
        <p:txBody>
          <a:bodyPr vert="horz" lIns="91440" tIns="45720" rIns="91440" bIns="45720" rtlCol="0" anchor="ctr"/>
          <a:lstStyle>
            <a:lvl1pPr algn="r">
              <a:defRPr sz="4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1028702" y="8636001"/>
            <a:ext cx="8249579" cy="747705"/>
          </a:xfrm>
          <a:prstGeom prst="rect">
            <a:avLst/>
          </a:prstGeom>
        </p:spPr>
        <p:txBody>
          <a:bodyPr vert="horz" lIns="91440" tIns="45720" rIns="91440" bIns="45720" rtlCol="0" anchor="ctr"/>
          <a:lstStyle>
            <a:lvl1pPr algn="l">
              <a:defRPr sz="480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9430682" y="8636001"/>
            <a:ext cx="1360779" cy="747705"/>
          </a:xfrm>
          <a:prstGeom prst="rect">
            <a:avLst/>
          </a:prstGeom>
        </p:spPr>
        <p:txBody>
          <a:bodyPr vert="horz" lIns="91440" tIns="45720" rIns="91440" bIns="45720" rtlCol="0" anchor="ctr"/>
          <a:lstStyle>
            <a:lvl1pPr algn="ctr">
              <a:defRPr sz="4800" cap="all" baseline="0">
                <a:solidFill>
                  <a:schemeClr val="accent1">
                    <a:lumMod val="50000"/>
                  </a:schemeClr>
                </a:solidFill>
              </a:defRPr>
            </a:lvl1pPr>
          </a:lstStyle>
          <a:p>
            <a:fld id="{0435431C-AD0F-4FFB-B41A-1FCABC0AF807}" type="slidenum">
              <a:rPr lang="en-US" smtClean="0"/>
              <a:pPr/>
              <a:t>‹#›</a:t>
            </a:fld>
            <a:endParaRPr lang="en-US"/>
          </a:p>
        </p:txBody>
      </p:sp>
    </p:spTree>
    <p:extLst>
      <p:ext uri="{BB962C8B-B14F-4D97-AF65-F5344CB8AC3E}">
        <p14:creationId xmlns:p14="http://schemas.microsoft.com/office/powerpoint/2010/main" val="4823732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txStyles>
    <p:titleStyle>
      <a:lvl1pPr algn="l" defTabSz="1371600" rtl="0" eaLnBrk="1" latinLnBrk="0" hangingPunct="1">
        <a:lnSpc>
          <a:spcPct val="90000"/>
        </a:lnSpc>
        <a:spcBef>
          <a:spcPct val="0"/>
        </a:spcBef>
        <a:buNone/>
        <a:defRPr sz="8100" kern="1200" cap="all" baseline="0">
          <a:solidFill>
            <a:schemeClr val="accent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60000"/>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60000"/>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0435431C-AD0F-4FFB-B41A-1FCABC0AF807}" type="slidenum">
              <a:rPr lang="en-US" smtClean="0"/>
              <a:pPr/>
              <a:t>‹#›</a:t>
            </a:fld>
            <a:endParaRPr lang="en-US"/>
          </a:p>
        </p:txBody>
      </p:sp>
    </p:spTree>
    <p:extLst>
      <p:ext uri="{BB962C8B-B14F-4D97-AF65-F5344CB8AC3E}">
        <p14:creationId xmlns:p14="http://schemas.microsoft.com/office/powerpoint/2010/main" val="11257278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hyperlink" Target="https://cm.maxient.com/reportingform.php?TexasTechUniv&amp;layout_id=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hyperlink" Target="https://www.depts.ttu.edu/dos/anonymousreporting.php" TargetMode="External"/><Relationship Id="rId4" Type="http://schemas.openxmlformats.org/officeDocument/2006/relationships/hyperlink" Target="https://www.depts.ttu.edu/dos/report_a_concern.ph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clerycompliance@ttu.edu" TargetMode="External"/><Relationship Id="rId3" Type="http://schemas.openxmlformats.org/officeDocument/2006/relationships/hyperlink" Target="mailto:studentlife@ttu.edu" TargetMode="External"/><Relationship Id="rId7" Type="http://schemas.openxmlformats.org/officeDocument/2006/relationships/hyperlink" Target="mailto:police@ttu.edu" TargetMode="External"/><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hyperlink" Target="mailto:studentorgs@ttu.edu" TargetMode="External"/><Relationship Id="rId5" Type="http://schemas.openxmlformats.org/officeDocument/2006/relationships/hyperlink" Target="mailto:fsl@ttu.edu" TargetMode="External"/><Relationship Id="rId4" Type="http://schemas.openxmlformats.org/officeDocument/2006/relationships/hyperlink" Target="mailto:studentconduct@ttu.edu" TargetMode="External"/><Relationship Id="rId9" Type="http://schemas.openxmlformats.org/officeDocument/2006/relationships/hyperlink" Target="mailto:rise@tt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depts.ttu.edu/rise/" TargetMode="Externa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hyperlink" Target="mailto:tyler.patrick@ttu.edu" TargetMode="External"/><Relationship Id="rId2" Type="http://schemas.openxmlformats.org/officeDocument/2006/relationships/hyperlink" Target="mailto:Claire.nevarez@ttu.edu" TargetMode="External"/><Relationship Id="rId1" Type="http://schemas.openxmlformats.org/officeDocument/2006/relationships/slideLayout" Target="../slideLayouts/slideLayout49.xml"/><Relationship Id="rId4" Type="http://schemas.openxmlformats.org/officeDocument/2006/relationships/hyperlink" Target="mailto:kimberly.simon@ttu.ed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hyperlink" Target="mailto:clerycompliance@ttu.edu"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mailto:titleIX@ttu.edu" TargetMode="External"/><Relationship Id="rId5" Type="http://schemas.openxmlformats.org/officeDocument/2006/relationships/hyperlink" Target="mailto:ttpd@ttu.edu" TargetMode="External"/><Relationship Id="rId4" Type="http://schemas.openxmlformats.org/officeDocument/2006/relationships/hyperlink" Target="mailto:parent@ttu.edu" TargetMode="Externa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hyperlink" Target="mailto:caitlynn.jeffries@ttu.edu" TargetMode="External"/><Relationship Id="rId2" Type="http://schemas.openxmlformats.org/officeDocument/2006/relationships/hyperlink" Target="mailto:POLICE@TTU.EDU" TargetMode="External"/><Relationship Id="rId1" Type="http://schemas.openxmlformats.org/officeDocument/2006/relationships/slideLayout" Target="../slideLayouts/slideLayout47.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955E84-8997-B8BF-4D60-1755BA30F4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441026A0-F144-A90F-9A29-857B7CF1D94D}"/>
              </a:ext>
            </a:extLst>
          </p:cNvPr>
          <p:cNvSpPr>
            <a:spLocks noGrp="1"/>
          </p:cNvSpPr>
          <p:nvPr>
            <p:ph type="ctrTitle"/>
          </p:nvPr>
        </p:nvSpPr>
        <p:spPr>
          <a:xfrm>
            <a:off x="2533650" y="4740275"/>
            <a:ext cx="13220700" cy="1470025"/>
          </a:xfrm>
        </p:spPr>
        <p:txBody>
          <a:bodyPr>
            <a:noAutofit/>
          </a:bodyPr>
          <a:lstStyle/>
          <a:p>
            <a:r>
              <a:rPr lang="en-US" sz="7200" b="1"/>
              <a:t>Campus Safety at Texas Tech</a:t>
            </a:r>
            <a:endParaRPr lang="en-US" sz="7200" b="1">
              <a:effectLst/>
            </a:endParaRPr>
          </a:p>
        </p:txBody>
      </p:sp>
      <p:sp>
        <p:nvSpPr>
          <p:cNvPr id="3" name="Subtitle 2">
            <a:extLst>
              <a:ext uri="{FF2B5EF4-FFF2-40B4-BE49-F238E27FC236}">
                <a16:creationId xmlns:a16="http://schemas.microsoft.com/office/drawing/2014/main" id="{54BE7871-3A2F-50F8-1B73-108DC4633CB3}"/>
              </a:ext>
            </a:extLst>
          </p:cNvPr>
          <p:cNvSpPr>
            <a:spLocks noGrp="1"/>
          </p:cNvSpPr>
          <p:nvPr>
            <p:ph type="subTitle" idx="1"/>
          </p:nvPr>
        </p:nvSpPr>
        <p:spPr>
          <a:xfrm>
            <a:off x="3695700" y="7429500"/>
            <a:ext cx="10896600" cy="2324100"/>
          </a:xfrm>
        </p:spPr>
        <p:txBody>
          <a:bodyPr vert="horz" lIns="91440" tIns="45720" rIns="91440" bIns="45720" rtlCol="0" anchor="t">
            <a:normAutofit lnSpcReduction="10000"/>
          </a:bodyPr>
          <a:lstStyle/>
          <a:p>
            <a:r>
              <a:rPr lang="en-US">
                <a:solidFill>
                  <a:schemeClr val="bg1">
                    <a:lumMod val="95000"/>
                  </a:schemeClr>
                </a:solidFill>
              </a:rPr>
              <a:t>Morgan Chavez-Brannon| Parent &amp; Family Relations</a:t>
            </a:r>
          </a:p>
          <a:p>
            <a:r>
              <a:rPr lang="en-US">
                <a:solidFill>
                  <a:schemeClr val="bg1">
                    <a:lumMod val="95000"/>
                  </a:schemeClr>
                </a:solidFill>
              </a:rPr>
              <a:t>Officer Caitlynn Jeffries | Texas Tech Police Department</a:t>
            </a:r>
            <a:endParaRPr lang="en-US">
              <a:solidFill>
                <a:schemeClr val="bg1">
                  <a:lumMod val="95000"/>
                </a:schemeClr>
              </a:solidFill>
              <a:ea typeface="Calibri"/>
              <a:cs typeface="Calibri"/>
            </a:endParaRPr>
          </a:p>
          <a:p>
            <a:r>
              <a:rPr lang="en-US">
                <a:solidFill>
                  <a:schemeClr val="bg1">
                    <a:lumMod val="95000"/>
                  </a:schemeClr>
                </a:solidFill>
              </a:rPr>
              <a:t>Tyler Patrick| Title IX</a:t>
            </a:r>
            <a:endParaRPr lang="en-US">
              <a:solidFill>
                <a:schemeClr val="bg1">
                  <a:lumMod val="95000"/>
                </a:schemeClr>
              </a:solidFill>
              <a:ea typeface="Calibri"/>
              <a:cs typeface="Calibri"/>
            </a:endParaRPr>
          </a:p>
          <a:p>
            <a:r>
              <a:rPr lang="en-US">
                <a:solidFill>
                  <a:schemeClr val="bg1">
                    <a:lumMod val="95000"/>
                  </a:schemeClr>
                </a:solidFill>
              </a:rPr>
              <a:t>Claire Nevarez| Clery Compliance</a:t>
            </a:r>
          </a:p>
          <a:p>
            <a:endParaRPr lang="en-US">
              <a:solidFill>
                <a:schemeClr val="bg1">
                  <a:lumMod val="95000"/>
                </a:schemeClr>
              </a:solidFill>
            </a:endParaRPr>
          </a:p>
        </p:txBody>
      </p:sp>
    </p:spTree>
    <p:extLst>
      <p:ext uri="{BB962C8B-B14F-4D97-AF65-F5344CB8AC3E}">
        <p14:creationId xmlns:p14="http://schemas.microsoft.com/office/powerpoint/2010/main" val="345747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8"/>
          <p:cNvSpPr>
            <a:spLocks noGrp="1"/>
          </p:cNvSpPr>
          <p:nvPr>
            <p:ph type="title" idx="4294967295"/>
          </p:nvPr>
        </p:nvSpPr>
        <p:spPr>
          <a:xfrm>
            <a:off x="2489063" y="1207596"/>
            <a:ext cx="13716000" cy="877103"/>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Reportable Sexual Misconduct Includes:</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1" name="Google Shape;211;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grpSp>
        <p:nvGrpSpPr>
          <p:cNvPr id="212" name="Google Shape;212;p8">
            <a:extLst>
              <a:ext uri="{C183D7F6-B498-43B3-948B-1728B52AA6E4}">
                <adec:decorative xmlns:adec="http://schemas.microsoft.com/office/drawing/2017/decorative" val="1"/>
              </a:ext>
            </a:extLst>
          </p:cNvPr>
          <p:cNvGrpSpPr/>
          <p:nvPr/>
        </p:nvGrpSpPr>
        <p:grpSpPr>
          <a:xfrm>
            <a:off x="782180" y="3242115"/>
            <a:ext cx="16803767" cy="5961768"/>
            <a:chOff x="2979" y="722077"/>
            <a:chExt cx="11202511" cy="3974512"/>
          </a:xfrm>
        </p:grpSpPr>
        <p:sp>
          <p:nvSpPr>
            <p:cNvPr id="213" name="Google Shape;213;p8"/>
            <p:cNvSpPr/>
            <p:nvPr/>
          </p:nvSpPr>
          <p:spPr>
            <a:xfrm>
              <a:off x="147682" y="878839"/>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14" name="Google Shape;214;p8"/>
            <p:cNvSpPr txBox="1"/>
            <p:nvPr/>
          </p:nvSpPr>
          <p:spPr>
            <a:xfrm>
              <a:off x="147682" y="878839"/>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Sexual Harassment</a:t>
              </a:r>
              <a:endParaRPr sz="2100" kern="0">
                <a:solidFill>
                  <a:srgbClr val="000000"/>
                </a:solidFill>
                <a:latin typeface="Arial"/>
                <a:cs typeface="Arial"/>
                <a:sym typeface="Arial"/>
              </a:endParaRPr>
            </a:p>
          </p:txBody>
        </p:sp>
        <p:sp>
          <p:nvSpPr>
            <p:cNvPr id="215" name="Google Shape;215;p8"/>
            <p:cNvSpPr/>
            <p:nvPr/>
          </p:nvSpPr>
          <p:spPr>
            <a:xfrm>
              <a:off x="2979" y="722077"/>
              <a:ext cx="759691" cy="1139536"/>
            </a:xfrm>
            <a:prstGeom prst="rect">
              <a:avLst/>
            </a:prstGeom>
            <a:solidFill>
              <a:srgbClr val="C00000"/>
            </a:solidFill>
            <a:ln w="12700" cap="flat" cmpd="sng">
              <a:solidFill>
                <a:schemeClr val="dk1"/>
              </a:solidFill>
              <a:prstDash val="solid"/>
              <a:miter lim="800000"/>
              <a:headEnd type="none" w="sm" len="sm"/>
              <a:tailEnd type="none" w="sm" len="sm"/>
            </a:ln>
            <a:effectLst>
              <a:outerShdw blurRad="50800" dist="50800" dir="5400000" algn="ctr" rotWithShape="0">
                <a:schemeClr val="dk1">
                  <a:alpha val="47843"/>
                </a:scheme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16" name="Google Shape;216;p8"/>
            <p:cNvSpPr/>
            <p:nvPr/>
          </p:nvSpPr>
          <p:spPr>
            <a:xfrm>
              <a:off x="3940149" y="878839"/>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17" name="Google Shape;217;p8"/>
            <p:cNvSpPr txBox="1"/>
            <p:nvPr/>
          </p:nvSpPr>
          <p:spPr>
            <a:xfrm>
              <a:off x="3940149" y="878839"/>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400"/>
                <a:defRPr/>
              </a:pPr>
              <a:r>
                <a:rPr lang="en-US" sz="3600" kern="0">
                  <a:solidFill>
                    <a:srgbClr val="000000"/>
                  </a:solidFill>
                  <a:latin typeface="Times"/>
                  <a:ea typeface="Times"/>
                  <a:cs typeface="Times"/>
                  <a:sym typeface="Times"/>
                </a:rPr>
                <a:t>Sexual Assault</a:t>
              </a:r>
              <a:endParaRPr sz="2100" kern="0">
                <a:solidFill>
                  <a:srgbClr val="000000"/>
                </a:solidFill>
                <a:latin typeface="Arial"/>
                <a:cs typeface="Arial"/>
                <a:sym typeface="Arial"/>
              </a:endParaRPr>
            </a:p>
            <a:p>
              <a:pPr marL="137160" defTabSz="1371600">
                <a:lnSpc>
                  <a:spcPct val="90000"/>
                </a:lnSpc>
                <a:spcBef>
                  <a:spcPts val="1260"/>
                </a:spcBef>
                <a:buClr>
                  <a:srgbClr val="000000"/>
                </a:buClr>
                <a:buSzPts val="1400"/>
                <a:defRPr/>
              </a:pPr>
              <a:r>
                <a:rPr lang="en-US" sz="2100" kern="0">
                  <a:solidFill>
                    <a:srgbClr val="000000"/>
                  </a:solidFill>
                  <a:latin typeface="Times"/>
                  <a:ea typeface="Times"/>
                  <a:cs typeface="Times"/>
                  <a:sym typeface="Times"/>
                </a:rPr>
                <a:t>Nonconsensual Sexual Contact</a:t>
              </a:r>
              <a:endParaRPr sz="2100" kern="0">
                <a:solidFill>
                  <a:srgbClr val="000000"/>
                </a:solidFill>
                <a:latin typeface="Arial"/>
                <a:cs typeface="Arial"/>
                <a:sym typeface="Arial"/>
              </a:endParaRPr>
            </a:p>
            <a:p>
              <a:pPr marL="137160" defTabSz="1371600">
                <a:lnSpc>
                  <a:spcPct val="90000"/>
                </a:lnSpc>
                <a:spcBef>
                  <a:spcPts val="735"/>
                </a:spcBef>
                <a:buClr>
                  <a:srgbClr val="000000"/>
                </a:buClr>
                <a:buSzPts val="1400"/>
                <a:defRPr/>
              </a:pPr>
              <a:r>
                <a:rPr lang="en-US" sz="2100" kern="0">
                  <a:solidFill>
                    <a:srgbClr val="000000"/>
                  </a:solidFill>
                  <a:latin typeface="Times"/>
                  <a:ea typeface="Times"/>
                  <a:cs typeface="Times"/>
                  <a:sym typeface="Times"/>
                </a:rPr>
                <a:t>Nonconsensual Sexual Intercourse</a:t>
              </a:r>
              <a:endParaRPr sz="2100" kern="0">
                <a:solidFill>
                  <a:srgbClr val="000000"/>
                </a:solidFill>
                <a:latin typeface="Arial"/>
                <a:cs typeface="Arial"/>
                <a:sym typeface="Arial"/>
              </a:endParaRPr>
            </a:p>
          </p:txBody>
        </p:sp>
        <p:sp>
          <p:nvSpPr>
            <p:cNvPr id="218" name="Google Shape;218;p8"/>
            <p:cNvSpPr/>
            <p:nvPr/>
          </p:nvSpPr>
          <p:spPr>
            <a:xfrm>
              <a:off x="3795446" y="722077"/>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19" name="Google Shape;219;p8"/>
            <p:cNvSpPr/>
            <p:nvPr/>
          </p:nvSpPr>
          <p:spPr>
            <a:xfrm>
              <a:off x="7732616" y="878839"/>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0" name="Google Shape;220;p8"/>
            <p:cNvSpPr txBox="1"/>
            <p:nvPr/>
          </p:nvSpPr>
          <p:spPr>
            <a:xfrm>
              <a:off x="7732616" y="878839"/>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Dating Violence</a:t>
              </a:r>
              <a:endParaRPr sz="2100" kern="0">
                <a:solidFill>
                  <a:srgbClr val="000000"/>
                </a:solidFill>
                <a:latin typeface="Arial"/>
                <a:cs typeface="Arial"/>
                <a:sym typeface="Arial"/>
              </a:endParaRPr>
            </a:p>
          </p:txBody>
        </p:sp>
        <p:sp>
          <p:nvSpPr>
            <p:cNvPr id="221" name="Google Shape;221;p8"/>
            <p:cNvSpPr/>
            <p:nvPr/>
          </p:nvSpPr>
          <p:spPr>
            <a:xfrm>
              <a:off x="7587913" y="722077"/>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2" name="Google Shape;222;p8"/>
            <p:cNvSpPr/>
            <p:nvPr/>
          </p:nvSpPr>
          <p:spPr>
            <a:xfrm>
              <a:off x="147682" y="2245077"/>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3" name="Google Shape;223;p8"/>
            <p:cNvSpPr txBox="1"/>
            <p:nvPr/>
          </p:nvSpPr>
          <p:spPr>
            <a:xfrm>
              <a:off x="147682" y="2245077"/>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Domestic Violence</a:t>
              </a:r>
              <a:endParaRPr sz="2100" kern="0">
                <a:solidFill>
                  <a:srgbClr val="000000"/>
                </a:solidFill>
                <a:latin typeface="Arial"/>
                <a:cs typeface="Arial"/>
                <a:sym typeface="Arial"/>
              </a:endParaRPr>
            </a:p>
          </p:txBody>
        </p:sp>
        <p:sp>
          <p:nvSpPr>
            <p:cNvPr id="224" name="Google Shape;224;p8"/>
            <p:cNvSpPr/>
            <p:nvPr/>
          </p:nvSpPr>
          <p:spPr>
            <a:xfrm>
              <a:off x="2979" y="2088316"/>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5" name="Google Shape;225;p8"/>
            <p:cNvSpPr/>
            <p:nvPr/>
          </p:nvSpPr>
          <p:spPr>
            <a:xfrm>
              <a:off x="3940149" y="2245077"/>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6" name="Google Shape;226;p8"/>
            <p:cNvSpPr txBox="1"/>
            <p:nvPr/>
          </p:nvSpPr>
          <p:spPr>
            <a:xfrm>
              <a:off x="3940149" y="2245077"/>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Stalking</a:t>
              </a:r>
              <a:endParaRPr sz="2100" kern="0">
                <a:solidFill>
                  <a:srgbClr val="000000"/>
                </a:solidFill>
                <a:latin typeface="Arial"/>
                <a:cs typeface="Arial"/>
                <a:sym typeface="Arial"/>
              </a:endParaRPr>
            </a:p>
          </p:txBody>
        </p:sp>
        <p:sp>
          <p:nvSpPr>
            <p:cNvPr id="227" name="Google Shape;227;p8"/>
            <p:cNvSpPr/>
            <p:nvPr/>
          </p:nvSpPr>
          <p:spPr>
            <a:xfrm>
              <a:off x="3795446" y="2088316"/>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8" name="Google Shape;228;p8"/>
            <p:cNvSpPr/>
            <p:nvPr/>
          </p:nvSpPr>
          <p:spPr>
            <a:xfrm>
              <a:off x="7732616" y="2245077"/>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29" name="Google Shape;229;p8"/>
            <p:cNvSpPr txBox="1"/>
            <p:nvPr/>
          </p:nvSpPr>
          <p:spPr>
            <a:xfrm>
              <a:off x="7732616" y="2245077"/>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Public Indecency </a:t>
              </a:r>
              <a:endParaRPr sz="2100" kern="0">
                <a:solidFill>
                  <a:srgbClr val="000000"/>
                </a:solidFill>
                <a:latin typeface="Arial"/>
                <a:cs typeface="Arial"/>
                <a:sym typeface="Arial"/>
              </a:endParaRPr>
            </a:p>
          </p:txBody>
        </p:sp>
        <p:sp>
          <p:nvSpPr>
            <p:cNvPr id="230" name="Google Shape;230;p8"/>
            <p:cNvSpPr/>
            <p:nvPr/>
          </p:nvSpPr>
          <p:spPr>
            <a:xfrm>
              <a:off x="7587913" y="2088316"/>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31" name="Google Shape;231;p8"/>
            <p:cNvSpPr/>
            <p:nvPr/>
          </p:nvSpPr>
          <p:spPr>
            <a:xfrm>
              <a:off x="3940149" y="3611316"/>
              <a:ext cx="3472874" cy="1085273"/>
            </a:xfrm>
            <a:prstGeom prst="rect">
              <a:avLst/>
            </a:prstGeom>
            <a:solidFill>
              <a:srgbClr val="DBCDCE">
                <a:alpha val="40000"/>
              </a:srgbClr>
            </a:solidFill>
            <a:ln w="9525" cap="flat" cmpd="sng">
              <a:solidFill>
                <a:srgbClr val="4372C3"/>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32" name="Google Shape;232;p8"/>
            <p:cNvSpPr txBox="1"/>
            <p:nvPr/>
          </p:nvSpPr>
          <p:spPr>
            <a:xfrm>
              <a:off x="3940149" y="3611316"/>
              <a:ext cx="3472874" cy="1085273"/>
            </a:xfrm>
            <a:prstGeom prst="rect">
              <a:avLst/>
            </a:prstGeom>
            <a:noFill/>
            <a:ln>
              <a:noFill/>
            </a:ln>
          </p:spPr>
          <p:txBody>
            <a:bodyPr spcFirstLastPara="1" wrap="square" lIns="1102613" tIns="160013" rIns="160013" bIns="160013" anchor="ctr" anchorCtr="0">
              <a:noAutofit/>
            </a:bodyPr>
            <a:lstStyle/>
            <a:p>
              <a:pPr defTabSz="1371600">
                <a:lnSpc>
                  <a:spcPct val="90000"/>
                </a:lnSpc>
                <a:buClr>
                  <a:srgbClr val="000000"/>
                </a:buClr>
                <a:buSzPts val="2800"/>
                <a:defRPr/>
              </a:pPr>
              <a:r>
                <a:rPr lang="en-US" sz="4200" kern="0">
                  <a:solidFill>
                    <a:srgbClr val="000000"/>
                  </a:solidFill>
                  <a:latin typeface="Times"/>
                  <a:ea typeface="Times"/>
                  <a:cs typeface="Times"/>
                  <a:sym typeface="Times"/>
                </a:rPr>
                <a:t>Sexual Exploitation </a:t>
              </a:r>
              <a:endParaRPr sz="2100" kern="0">
                <a:solidFill>
                  <a:srgbClr val="000000"/>
                </a:solidFill>
                <a:latin typeface="Arial"/>
                <a:cs typeface="Arial"/>
                <a:sym typeface="Arial"/>
              </a:endParaRPr>
            </a:p>
          </p:txBody>
        </p:sp>
        <p:sp>
          <p:nvSpPr>
            <p:cNvPr id="233" name="Google Shape;233;p8"/>
            <p:cNvSpPr/>
            <p:nvPr/>
          </p:nvSpPr>
          <p:spPr>
            <a:xfrm>
              <a:off x="3795446" y="3454554"/>
              <a:ext cx="759691" cy="1139536"/>
            </a:xfrm>
            <a:prstGeom prst="rect">
              <a:avLst/>
            </a:prstGeom>
            <a:solidFill>
              <a:srgbClr val="C00000"/>
            </a:solidFill>
            <a:ln w="12700" cap="flat" cmpd="sng">
              <a:solidFill>
                <a:srgbClr val="000000"/>
              </a:solidFill>
              <a:prstDash val="solid"/>
              <a:miter lim="800000"/>
              <a:headEnd type="none" w="sm" len="sm"/>
              <a:tailEnd type="none" w="sm" len="sm"/>
            </a:ln>
            <a:effectLst>
              <a:outerShdw blurRad="50800" dist="50800" dir="5400000" algn="ctr" rotWithShape="0">
                <a:srgbClr val="000000">
                  <a:alpha val="47843"/>
                </a:srgbClr>
              </a:outerShdw>
            </a:effectLst>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grpSp>
    </p:spTree>
    <p:extLst>
      <p:ext uri="{BB962C8B-B14F-4D97-AF65-F5344CB8AC3E}">
        <p14:creationId xmlns:p14="http://schemas.microsoft.com/office/powerpoint/2010/main" val="23390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9"/>
          <p:cNvSpPr>
            <a:spLocks noGrp="1"/>
          </p:cNvSpPr>
          <p:nvPr>
            <p:ph type="title" idx="4294967295"/>
          </p:nvPr>
        </p:nvSpPr>
        <p:spPr>
          <a:xfrm>
            <a:off x="2286000" y="1093050"/>
            <a:ext cx="13716000" cy="1615766"/>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U.S. Department of Education Protections for</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Pregnant, Nursing &amp; Parenting Students</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9">
            <a:extLst>
              <a:ext uri="{C183D7F6-B498-43B3-948B-1728B52AA6E4}">
                <adec:decorative xmlns:adec="http://schemas.microsoft.com/office/drawing/2017/decorative" val="1"/>
              </a:ext>
            </a:extLst>
          </p:cNvPr>
          <p:cNvSpPr/>
          <p:nvPr/>
        </p:nvSpPr>
        <p:spPr>
          <a:xfrm>
            <a:off x="1801313" y="2908500"/>
            <a:ext cx="14511150" cy="1104300"/>
          </a:xfrm>
          <a:prstGeom prst="rect">
            <a:avLst/>
          </a:prstGeom>
          <a:solidFill>
            <a:srgbClr val="C00000"/>
          </a:solidFill>
          <a:ln w="12700" cap="flat" cmpd="sng">
            <a:solidFill>
              <a:schemeClr val="tx1"/>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51" name="Google Shape;251;p9"/>
          <p:cNvSpPr txBox="1"/>
          <p:nvPr/>
        </p:nvSpPr>
        <p:spPr>
          <a:xfrm>
            <a:off x="5876513" y="3031325"/>
            <a:ext cx="6360750" cy="858652"/>
          </a:xfrm>
          <a:prstGeom prst="rect">
            <a:avLst/>
          </a:prstGeom>
          <a:noFill/>
          <a:ln>
            <a:noFill/>
          </a:ln>
        </p:spPr>
        <p:txBody>
          <a:bodyPr spcFirstLastPara="1" wrap="square" lIns="137138" tIns="137138" rIns="137138" bIns="137138" anchor="t" anchorCtr="0">
            <a:spAutoFit/>
          </a:bodyPr>
          <a:lstStyle/>
          <a:p>
            <a:pPr algn="ctr" defTabSz="1371600">
              <a:lnSpc>
                <a:spcPct val="90000"/>
              </a:lnSpc>
              <a:buClr>
                <a:srgbClr val="000000"/>
              </a:buClr>
              <a:defRPr/>
            </a:pPr>
            <a:r>
              <a:rPr lang="en-US" sz="4200" b="1" kern="0">
                <a:solidFill>
                  <a:srgbClr val="FFFFFF"/>
                </a:solidFill>
                <a:latin typeface="Times"/>
                <a:ea typeface="Times"/>
                <a:cs typeface="Times"/>
                <a:sym typeface="Times"/>
              </a:rPr>
              <a:t>Universities Must</a:t>
            </a:r>
            <a:endParaRPr sz="4200" kern="0">
              <a:solidFill>
                <a:srgbClr val="000000"/>
              </a:solidFill>
              <a:latin typeface="Calibri"/>
              <a:ea typeface="Calibri"/>
              <a:cs typeface="Calibri"/>
              <a:sym typeface="Calibri"/>
            </a:endParaRPr>
          </a:p>
        </p:txBody>
      </p:sp>
      <p:pic>
        <p:nvPicPr>
          <p:cNvPr id="241" name="Google Shape;241;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sp>
        <p:nvSpPr>
          <p:cNvPr id="242" name="Google Shape;242;p9">
            <a:extLst>
              <a:ext uri="{C183D7F6-B498-43B3-948B-1728B52AA6E4}">
                <adec:decorative xmlns:adec="http://schemas.microsoft.com/office/drawing/2017/decorative" val="1"/>
              </a:ext>
            </a:extLst>
          </p:cNvPr>
          <p:cNvSpPr/>
          <p:nvPr/>
        </p:nvSpPr>
        <p:spPr>
          <a:xfrm>
            <a:off x="1795806" y="4013001"/>
            <a:ext cx="3283200" cy="4782600"/>
          </a:xfrm>
          <a:prstGeom prst="rect">
            <a:avLst/>
          </a:prstGeom>
          <a:solidFill>
            <a:srgbClr val="DBCDCE">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44" name="Google Shape;244;p9">
            <a:extLst>
              <a:ext uri="{C183D7F6-B498-43B3-948B-1728B52AA6E4}">
                <adec:decorative xmlns:adec="http://schemas.microsoft.com/office/drawing/2017/decorative" val="1"/>
              </a:ext>
            </a:extLst>
          </p:cNvPr>
          <p:cNvSpPr/>
          <p:nvPr/>
        </p:nvSpPr>
        <p:spPr>
          <a:xfrm>
            <a:off x="5543940" y="4013001"/>
            <a:ext cx="3283200" cy="4782600"/>
          </a:xfrm>
          <a:prstGeom prst="rect">
            <a:avLst/>
          </a:prstGeom>
          <a:solidFill>
            <a:srgbClr val="DBCDCE">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45" name="Google Shape;245;p9">
            <a:extLst>
              <a:ext uri="{C183D7F6-B498-43B3-948B-1728B52AA6E4}">
                <adec:decorative xmlns:adec="http://schemas.microsoft.com/office/drawing/2017/decorative" val="1"/>
              </a:ext>
            </a:extLst>
          </p:cNvPr>
          <p:cNvSpPr/>
          <p:nvPr/>
        </p:nvSpPr>
        <p:spPr>
          <a:xfrm>
            <a:off x="9286614" y="4013001"/>
            <a:ext cx="3283200" cy="4782600"/>
          </a:xfrm>
          <a:prstGeom prst="rect">
            <a:avLst/>
          </a:prstGeom>
          <a:solidFill>
            <a:srgbClr val="DBCDCE">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46" name="Google Shape;246;p9">
            <a:extLst>
              <a:ext uri="{C183D7F6-B498-43B3-948B-1728B52AA6E4}">
                <adec:decorative xmlns:adec="http://schemas.microsoft.com/office/drawing/2017/decorative" val="1"/>
              </a:ext>
            </a:extLst>
          </p:cNvPr>
          <p:cNvSpPr/>
          <p:nvPr/>
        </p:nvSpPr>
        <p:spPr>
          <a:xfrm>
            <a:off x="13029290" y="4013001"/>
            <a:ext cx="3283200" cy="4782600"/>
          </a:xfrm>
          <a:prstGeom prst="rect">
            <a:avLst/>
          </a:prstGeom>
          <a:solidFill>
            <a:srgbClr val="DBCDCE">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243" name="Google Shape;243;p9"/>
          <p:cNvSpPr txBox="1"/>
          <p:nvPr/>
        </p:nvSpPr>
        <p:spPr>
          <a:xfrm>
            <a:off x="1795844" y="4013001"/>
            <a:ext cx="3283200" cy="4782600"/>
          </a:xfrm>
          <a:prstGeom prst="rect">
            <a:avLst/>
          </a:prstGeom>
          <a:noFill/>
          <a:ln>
            <a:noFill/>
          </a:ln>
        </p:spPr>
        <p:txBody>
          <a:bodyPr spcFirstLastPara="1" wrap="square" lIns="144000" tIns="144000" rIns="192000" bIns="216000" anchor="t" anchorCtr="0">
            <a:noAutofit/>
          </a:bodyPr>
          <a:lstStyle/>
          <a:p>
            <a:pPr defTabSz="1371600">
              <a:lnSpc>
                <a:spcPct val="90000"/>
              </a:lnSpc>
              <a:buClr>
                <a:srgbClr val="000000"/>
              </a:buClr>
              <a:defRPr/>
            </a:pPr>
            <a:r>
              <a:rPr lang="en-US" sz="2700" kern="0">
                <a:solidFill>
                  <a:srgbClr val="000000"/>
                </a:solidFill>
                <a:latin typeface="Times"/>
                <a:ea typeface="Times"/>
                <a:cs typeface="Times"/>
                <a:sym typeface="Times"/>
              </a:rPr>
              <a:t>Excuse absences due to pregnancy or childbirth for as long as a doctor says it is necessary</a:t>
            </a:r>
            <a:endParaRPr sz="2700" kern="0">
              <a:solidFill>
                <a:srgbClr val="000000"/>
              </a:solidFill>
              <a:latin typeface="Times"/>
              <a:ea typeface="Times"/>
              <a:cs typeface="Times"/>
              <a:sym typeface="Times"/>
            </a:endParaRPr>
          </a:p>
          <a:p>
            <a:pPr marL="1371600" defTabSz="1371600">
              <a:lnSpc>
                <a:spcPct val="90000"/>
              </a:lnSpc>
              <a:buClr>
                <a:srgbClr val="000000"/>
              </a:buClr>
              <a:defRPr/>
            </a:pPr>
            <a:endParaRPr sz="2700" kern="0">
              <a:solidFill>
                <a:srgbClr val="000000"/>
              </a:solidFill>
              <a:latin typeface="Times"/>
              <a:ea typeface="Times"/>
              <a:cs typeface="Times"/>
              <a:sym typeface="Times"/>
            </a:endParaRPr>
          </a:p>
        </p:txBody>
      </p:sp>
      <p:sp>
        <p:nvSpPr>
          <p:cNvPr id="249" name="Google Shape;249;p9"/>
          <p:cNvSpPr txBox="1"/>
          <p:nvPr/>
        </p:nvSpPr>
        <p:spPr>
          <a:xfrm>
            <a:off x="5541225" y="4012988"/>
            <a:ext cx="3283200" cy="4782600"/>
          </a:xfrm>
          <a:prstGeom prst="rect">
            <a:avLst/>
          </a:prstGeom>
          <a:noFill/>
          <a:ln>
            <a:noFill/>
          </a:ln>
        </p:spPr>
        <p:txBody>
          <a:bodyPr spcFirstLastPara="1" wrap="square" lIns="144000" tIns="144000" rIns="192000" bIns="216000" anchor="t" anchorCtr="0">
            <a:noAutofit/>
          </a:bodyPr>
          <a:lstStyle/>
          <a:p>
            <a:pPr defTabSz="1371600">
              <a:lnSpc>
                <a:spcPct val="90000"/>
              </a:lnSpc>
              <a:buClr>
                <a:srgbClr val="000000"/>
              </a:buClr>
              <a:defRPr/>
            </a:pPr>
            <a:r>
              <a:rPr lang="en-US" sz="2700" kern="0">
                <a:solidFill>
                  <a:srgbClr val="000000"/>
                </a:solidFill>
                <a:latin typeface="Times"/>
                <a:ea typeface="Times"/>
                <a:cs typeface="Times"/>
                <a:sym typeface="Times"/>
              </a:rPr>
              <a:t>Allow students to return to the same academic and extracurricular status as before medical leave began, which should include giving the opportunity to make up any work missed while the student was out</a:t>
            </a:r>
            <a:endParaRPr sz="2700" kern="0">
              <a:solidFill>
                <a:srgbClr val="000000"/>
              </a:solidFill>
              <a:latin typeface="Calibri"/>
              <a:ea typeface="Calibri"/>
              <a:cs typeface="Calibri"/>
              <a:sym typeface="Calibri"/>
            </a:endParaRPr>
          </a:p>
        </p:txBody>
      </p:sp>
      <p:sp>
        <p:nvSpPr>
          <p:cNvPr id="248" name="Google Shape;248;p9"/>
          <p:cNvSpPr txBox="1"/>
          <p:nvPr/>
        </p:nvSpPr>
        <p:spPr>
          <a:xfrm>
            <a:off x="9286619" y="4013001"/>
            <a:ext cx="3283200" cy="4782600"/>
          </a:xfrm>
          <a:prstGeom prst="rect">
            <a:avLst/>
          </a:prstGeom>
          <a:noFill/>
          <a:ln>
            <a:noFill/>
          </a:ln>
        </p:spPr>
        <p:txBody>
          <a:bodyPr spcFirstLastPara="1" wrap="square" lIns="144000" tIns="144000" rIns="192000" bIns="216000" anchor="t" anchorCtr="0">
            <a:noAutofit/>
          </a:bodyPr>
          <a:lstStyle/>
          <a:p>
            <a:pPr defTabSz="1371600">
              <a:lnSpc>
                <a:spcPct val="90000"/>
              </a:lnSpc>
              <a:buClr>
                <a:srgbClr val="000000"/>
              </a:buClr>
              <a:defRPr/>
            </a:pPr>
            <a:r>
              <a:rPr lang="en-US" sz="2700" kern="0">
                <a:solidFill>
                  <a:srgbClr val="000000"/>
                </a:solidFill>
                <a:latin typeface="Times"/>
                <a:ea typeface="Times"/>
                <a:cs typeface="Times"/>
                <a:sym typeface="Times"/>
              </a:rPr>
              <a:t>Provide pregnant students with the same special services it provides to students with temporary medical conditions. This includes homebound instruction/at-home tutoring/independent study</a:t>
            </a:r>
            <a:endParaRPr sz="2700" kern="0">
              <a:solidFill>
                <a:srgbClr val="000000"/>
              </a:solidFill>
              <a:latin typeface="Calibri"/>
              <a:ea typeface="Calibri"/>
              <a:cs typeface="Calibri"/>
              <a:sym typeface="Calibri"/>
            </a:endParaRPr>
          </a:p>
        </p:txBody>
      </p:sp>
      <p:sp>
        <p:nvSpPr>
          <p:cNvPr id="247" name="Google Shape;247;p9"/>
          <p:cNvSpPr txBox="1"/>
          <p:nvPr/>
        </p:nvSpPr>
        <p:spPr>
          <a:xfrm>
            <a:off x="13029306" y="4013001"/>
            <a:ext cx="3283200" cy="4782600"/>
          </a:xfrm>
          <a:prstGeom prst="rect">
            <a:avLst/>
          </a:prstGeom>
          <a:noFill/>
          <a:ln>
            <a:noFill/>
          </a:ln>
        </p:spPr>
        <p:txBody>
          <a:bodyPr spcFirstLastPara="1" wrap="square" lIns="144000" tIns="144000" rIns="192000" bIns="216000" anchor="t" anchorCtr="0">
            <a:noAutofit/>
          </a:bodyPr>
          <a:lstStyle/>
          <a:p>
            <a:pPr defTabSz="1371600">
              <a:lnSpc>
                <a:spcPct val="90000"/>
              </a:lnSpc>
              <a:buClr>
                <a:srgbClr val="000000"/>
              </a:buClr>
              <a:defRPr/>
            </a:pPr>
            <a:r>
              <a:rPr lang="en-US" sz="2700" kern="0">
                <a:solidFill>
                  <a:srgbClr val="000000"/>
                </a:solidFill>
                <a:latin typeface="Times"/>
                <a:ea typeface="Times"/>
                <a:cs typeface="Times"/>
                <a:sym typeface="Times"/>
              </a:rPr>
              <a:t>You are not mandated to report pregnancy, however, you can file on behalf of the student or provide information on how to report so that the student may access supportive measures.</a:t>
            </a: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703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1"/>
          <p:cNvSpPr>
            <a:spLocks noGrp="1"/>
          </p:cNvSpPr>
          <p:nvPr>
            <p:ph type="title" idx="4294967295"/>
          </p:nvPr>
        </p:nvSpPr>
        <p:spPr>
          <a:xfrm>
            <a:off x="2286000" y="1093052"/>
            <a:ext cx="13716000" cy="877103"/>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What Happens When a Report is Filed?</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73" name="Google Shape;273;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grpSp>
        <p:nvGrpSpPr>
          <p:cNvPr id="274" name="Google Shape;274;p11">
            <a:extLst>
              <a:ext uri="{C183D7F6-B498-43B3-948B-1728B52AA6E4}">
                <adec:decorative xmlns:adec="http://schemas.microsoft.com/office/drawing/2017/decorative" val="1"/>
              </a:ext>
            </a:extLst>
          </p:cNvPr>
          <p:cNvGrpSpPr/>
          <p:nvPr/>
        </p:nvGrpSpPr>
        <p:grpSpPr>
          <a:xfrm>
            <a:off x="2385264" y="2713230"/>
            <a:ext cx="13563492" cy="6773949"/>
            <a:chOff x="446675" y="1683754"/>
            <a:chExt cx="10648977" cy="5174245"/>
          </a:xfrm>
        </p:grpSpPr>
        <p:sp>
          <p:nvSpPr>
            <p:cNvPr id="275" name="Google Shape;275;p11"/>
            <p:cNvSpPr/>
            <p:nvPr/>
          </p:nvSpPr>
          <p:spPr>
            <a:xfrm>
              <a:off x="446675" y="1683754"/>
              <a:ext cx="8699960" cy="931364"/>
            </a:xfrm>
            <a:custGeom>
              <a:avLst/>
              <a:gdLst/>
              <a:ahLst/>
              <a:cxnLst/>
              <a:rect l="l" t="t" r="r" b="b"/>
              <a:pathLst>
                <a:path w="8699960" h="931364" extrusionOk="0">
                  <a:moveTo>
                    <a:pt x="0" y="93136"/>
                  </a:moveTo>
                  <a:cubicBezTo>
                    <a:pt x="0" y="41698"/>
                    <a:pt x="41698" y="0"/>
                    <a:pt x="93136" y="0"/>
                  </a:cubicBezTo>
                  <a:lnTo>
                    <a:pt x="8606824" y="0"/>
                  </a:lnTo>
                  <a:cubicBezTo>
                    <a:pt x="8658262" y="0"/>
                    <a:pt x="8699960" y="41698"/>
                    <a:pt x="8699960" y="93136"/>
                  </a:cubicBezTo>
                  <a:lnTo>
                    <a:pt x="8699960" y="838228"/>
                  </a:lnTo>
                  <a:cubicBezTo>
                    <a:pt x="8699960" y="889666"/>
                    <a:pt x="8658262" y="931364"/>
                    <a:pt x="8606824" y="931364"/>
                  </a:cubicBezTo>
                  <a:lnTo>
                    <a:pt x="93136" y="931364"/>
                  </a:lnTo>
                  <a:cubicBezTo>
                    <a:pt x="41698" y="931364"/>
                    <a:pt x="0" y="889666"/>
                    <a:pt x="0" y="838228"/>
                  </a:cubicBezTo>
                  <a:lnTo>
                    <a:pt x="0" y="93136"/>
                  </a:lnTo>
                  <a:close/>
                </a:path>
              </a:pathLst>
            </a:custGeom>
            <a:solidFill>
              <a:srgbClr val="D8D8D8"/>
            </a:solidFill>
            <a:ln w="19050" cap="flat" cmpd="sng">
              <a:solidFill>
                <a:srgbClr val="ED1D2E">
                  <a:alpha val="0"/>
                </a:srgbClr>
              </a:solidFill>
              <a:prstDash val="solid"/>
              <a:miter lim="800000"/>
              <a:headEnd type="none" w="sm" len="sm"/>
              <a:tailEnd type="none" w="sm" len="sm"/>
            </a:ln>
          </p:spPr>
          <p:txBody>
            <a:bodyPr spcFirstLastPara="1" wrap="square" lIns="133538" tIns="133538" rIns="1325400" bIns="133538" anchor="ctr" anchorCtr="0">
              <a:noAutofit/>
            </a:bodyPr>
            <a:lstStyle/>
            <a:p>
              <a:pPr defTabSz="1371600">
                <a:lnSpc>
                  <a:spcPct val="90000"/>
                </a:lnSpc>
                <a:buClr>
                  <a:srgbClr val="000000"/>
                </a:buClr>
                <a:defRPr/>
              </a:pPr>
              <a:r>
                <a:rPr lang="en-US" sz="3600" kern="0">
                  <a:solidFill>
                    <a:srgbClr val="1C1C1C"/>
                  </a:solidFill>
                  <a:latin typeface="Times New Roman"/>
                  <a:ea typeface="Times New Roman"/>
                  <a:cs typeface="Times New Roman"/>
                  <a:sym typeface="Times New Roman"/>
                </a:rPr>
                <a:t>Title IX Case Management Team reviews report</a:t>
              </a:r>
              <a:endParaRPr sz="2100" kern="0">
                <a:solidFill>
                  <a:srgbClr val="000000"/>
                </a:solidFill>
                <a:latin typeface="Arial"/>
                <a:cs typeface="Arial"/>
                <a:sym typeface="Arial"/>
              </a:endParaRPr>
            </a:p>
          </p:txBody>
        </p:sp>
        <p:sp>
          <p:nvSpPr>
            <p:cNvPr id="276" name="Google Shape;276;p11"/>
            <p:cNvSpPr/>
            <p:nvPr/>
          </p:nvSpPr>
          <p:spPr>
            <a:xfrm>
              <a:off x="1096347" y="2744474"/>
              <a:ext cx="8699960" cy="931364"/>
            </a:xfrm>
            <a:custGeom>
              <a:avLst/>
              <a:gdLst/>
              <a:ahLst/>
              <a:cxnLst/>
              <a:rect l="l" t="t" r="r" b="b"/>
              <a:pathLst>
                <a:path w="8699960" h="931364" extrusionOk="0">
                  <a:moveTo>
                    <a:pt x="0" y="93136"/>
                  </a:moveTo>
                  <a:cubicBezTo>
                    <a:pt x="0" y="41698"/>
                    <a:pt x="41698" y="0"/>
                    <a:pt x="93136" y="0"/>
                  </a:cubicBezTo>
                  <a:lnTo>
                    <a:pt x="8606824" y="0"/>
                  </a:lnTo>
                  <a:cubicBezTo>
                    <a:pt x="8658262" y="0"/>
                    <a:pt x="8699960" y="41698"/>
                    <a:pt x="8699960" y="93136"/>
                  </a:cubicBezTo>
                  <a:lnTo>
                    <a:pt x="8699960" y="838228"/>
                  </a:lnTo>
                  <a:cubicBezTo>
                    <a:pt x="8699960" y="889666"/>
                    <a:pt x="8658262" y="931364"/>
                    <a:pt x="8606824" y="931364"/>
                  </a:cubicBezTo>
                  <a:lnTo>
                    <a:pt x="93136" y="931364"/>
                  </a:lnTo>
                  <a:cubicBezTo>
                    <a:pt x="41698" y="931364"/>
                    <a:pt x="0" y="889666"/>
                    <a:pt x="0" y="838228"/>
                  </a:cubicBezTo>
                  <a:lnTo>
                    <a:pt x="0" y="93136"/>
                  </a:lnTo>
                  <a:close/>
                </a:path>
              </a:pathLst>
            </a:custGeom>
            <a:solidFill>
              <a:srgbClr val="BFBFBF"/>
            </a:solidFill>
            <a:ln w="19050" cap="flat" cmpd="sng">
              <a:solidFill>
                <a:srgbClr val="ED1D2E">
                  <a:alpha val="0"/>
                </a:srgbClr>
              </a:solidFill>
              <a:prstDash val="solid"/>
              <a:miter lim="800000"/>
              <a:headEnd type="none" w="sm" len="sm"/>
              <a:tailEnd type="none" w="sm" len="sm"/>
            </a:ln>
          </p:spPr>
          <p:txBody>
            <a:bodyPr spcFirstLastPara="1" wrap="square" lIns="133538" tIns="133538" rIns="1545488" bIns="133538" anchor="ctr" anchorCtr="0">
              <a:noAutofit/>
            </a:bodyPr>
            <a:lstStyle/>
            <a:p>
              <a:pPr defTabSz="1371600">
                <a:lnSpc>
                  <a:spcPct val="90000"/>
                </a:lnSpc>
                <a:buClr>
                  <a:srgbClr val="000000"/>
                </a:buClr>
                <a:defRPr/>
              </a:pPr>
              <a:r>
                <a:rPr lang="en-US" sz="3600" kern="0">
                  <a:solidFill>
                    <a:srgbClr val="1C1C1C"/>
                  </a:solidFill>
                  <a:latin typeface="Times New Roman"/>
                  <a:ea typeface="Times New Roman"/>
                  <a:cs typeface="Times New Roman"/>
                  <a:sym typeface="Times New Roman"/>
                </a:rPr>
                <a:t>Sends student email to provide Supportive Measures and discuss resolution options</a:t>
              </a:r>
              <a:endParaRPr sz="2100" kern="0">
                <a:solidFill>
                  <a:srgbClr val="000000"/>
                </a:solidFill>
                <a:latin typeface="Arial"/>
                <a:cs typeface="Arial"/>
                <a:sym typeface="Arial"/>
              </a:endParaRPr>
            </a:p>
          </p:txBody>
        </p:sp>
        <p:sp>
          <p:nvSpPr>
            <p:cNvPr id="277" name="Google Shape;277;p11"/>
            <p:cNvSpPr/>
            <p:nvPr/>
          </p:nvSpPr>
          <p:spPr>
            <a:xfrm>
              <a:off x="1746019" y="3805194"/>
              <a:ext cx="8699960" cy="931364"/>
            </a:xfrm>
            <a:custGeom>
              <a:avLst/>
              <a:gdLst/>
              <a:ahLst/>
              <a:cxnLst/>
              <a:rect l="l" t="t" r="r" b="b"/>
              <a:pathLst>
                <a:path w="8699960" h="931364" extrusionOk="0">
                  <a:moveTo>
                    <a:pt x="0" y="93136"/>
                  </a:moveTo>
                  <a:cubicBezTo>
                    <a:pt x="0" y="41698"/>
                    <a:pt x="41698" y="0"/>
                    <a:pt x="93136" y="0"/>
                  </a:cubicBezTo>
                  <a:lnTo>
                    <a:pt x="8606824" y="0"/>
                  </a:lnTo>
                  <a:cubicBezTo>
                    <a:pt x="8658262" y="0"/>
                    <a:pt x="8699960" y="41698"/>
                    <a:pt x="8699960" y="93136"/>
                  </a:cubicBezTo>
                  <a:lnTo>
                    <a:pt x="8699960" y="838228"/>
                  </a:lnTo>
                  <a:cubicBezTo>
                    <a:pt x="8699960" y="889666"/>
                    <a:pt x="8658262" y="931364"/>
                    <a:pt x="8606824" y="931364"/>
                  </a:cubicBezTo>
                  <a:lnTo>
                    <a:pt x="93136" y="931364"/>
                  </a:lnTo>
                  <a:cubicBezTo>
                    <a:pt x="41698" y="931364"/>
                    <a:pt x="0" y="889666"/>
                    <a:pt x="0" y="838228"/>
                  </a:cubicBezTo>
                  <a:lnTo>
                    <a:pt x="0" y="93136"/>
                  </a:lnTo>
                  <a:close/>
                </a:path>
              </a:pathLst>
            </a:custGeom>
            <a:solidFill>
              <a:srgbClr val="A5A5A5"/>
            </a:solidFill>
            <a:ln w="19050" cap="flat" cmpd="sng">
              <a:solidFill>
                <a:srgbClr val="ED1D2E">
                  <a:alpha val="0"/>
                </a:srgbClr>
              </a:solidFill>
              <a:prstDash val="solid"/>
              <a:miter lim="800000"/>
              <a:headEnd type="none" w="sm" len="sm"/>
              <a:tailEnd type="none" w="sm" len="sm"/>
            </a:ln>
          </p:spPr>
          <p:txBody>
            <a:bodyPr spcFirstLastPara="1" wrap="square" lIns="133538" tIns="133538" rIns="1545488" bIns="133538" anchor="ctr" anchorCtr="0">
              <a:noAutofit/>
            </a:bodyPr>
            <a:lstStyle/>
            <a:p>
              <a:pPr defTabSz="1371600">
                <a:lnSpc>
                  <a:spcPct val="90000"/>
                </a:lnSpc>
                <a:buClr>
                  <a:srgbClr val="000000"/>
                </a:buClr>
                <a:defRPr/>
              </a:pPr>
              <a:r>
                <a:rPr lang="en-US" sz="3000" kern="0">
                  <a:solidFill>
                    <a:srgbClr val="1C1C1C"/>
                  </a:solidFill>
                  <a:latin typeface="Times New Roman"/>
                  <a:ea typeface="Times New Roman"/>
                  <a:cs typeface="Times New Roman"/>
                  <a:sym typeface="Times New Roman"/>
                </a:rPr>
                <a:t>Student decides if they would like to file a </a:t>
              </a:r>
              <a:r>
                <a:rPr lang="en-US" sz="3000" b="1" kern="0">
                  <a:solidFill>
                    <a:srgbClr val="1C1C1C"/>
                  </a:solidFill>
                  <a:latin typeface="Times New Roman"/>
                  <a:ea typeface="Times New Roman"/>
                  <a:cs typeface="Times New Roman"/>
                  <a:sym typeface="Times New Roman"/>
                </a:rPr>
                <a:t>Formal Complaint</a:t>
              </a:r>
              <a:r>
                <a:rPr lang="en-US" sz="3000" b="1" i="1" kern="0">
                  <a:solidFill>
                    <a:srgbClr val="1C1C1C"/>
                  </a:solidFill>
                  <a:latin typeface="Times New Roman"/>
                  <a:ea typeface="Times New Roman"/>
                  <a:cs typeface="Times New Roman"/>
                  <a:sym typeface="Times New Roman"/>
                </a:rPr>
                <a:t> </a:t>
              </a:r>
              <a:r>
                <a:rPr lang="en-US" sz="3000" kern="0">
                  <a:solidFill>
                    <a:srgbClr val="1C1C1C"/>
                  </a:solidFill>
                  <a:latin typeface="Times New Roman"/>
                  <a:ea typeface="Times New Roman"/>
                  <a:cs typeface="Times New Roman"/>
                  <a:sym typeface="Times New Roman"/>
                </a:rPr>
                <a:t>to participate in the </a:t>
              </a:r>
              <a:r>
                <a:rPr lang="en-US" sz="3000" b="1" kern="0">
                  <a:solidFill>
                    <a:srgbClr val="1C1C1C"/>
                  </a:solidFill>
                  <a:latin typeface="Times New Roman"/>
                  <a:ea typeface="Times New Roman"/>
                  <a:cs typeface="Times New Roman"/>
                  <a:sym typeface="Times New Roman"/>
                </a:rPr>
                <a:t>Formal Grievance Process</a:t>
              </a:r>
              <a:endParaRPr sz="2100" kern="0">
                <a:solidFill>
                  <a:srgbClr val="000000"/>
                </a:solidFill>
                <a:latin typeface="Arial"/>
                <a:cs typeface="Arial"/>
                <a:sym typeface="Arial"/>
              </a:endParaRPr>
            </a:p>
          </p:txBody>
        </p:sp>
        <p:sp>
          <p:nvSpPr>
            <p:cNvPr id="278" name="Google Shape;278;p11"/>
            <p:cNvSpPr/>
            <p:nvPr/>
          </p:nvSpPr>
          <p:spPr>
            <a:xfrm>
              <a:off x="2395692" y="4865915"/>
              <a:ext cx="8699960" cy="931364"/>
            </a:xfrm>
            <a:custGeom>
              <a:avLst/>
              <a:gdLst/>
              <a:ahLst/>
              <a:cxnLst/>
              <a:rect l="l" t="t" r="r" b="b"/>
              <a:pathLst>
                <a:path w="8699960" h="931364" extrusionOk="0">
                  <a:moveTo>
                    <a:pt x="0" y="93136"/>
                  </a:moveTo>
                  <a:cubicBezTo>
                    <a:pt x="0" y="41698"/>
                    <a:pt x="41698" y="0"/>
                    <a:pt x="93136" y="0"/>
                  </a:cubicBezTo>
                  <a:lnTo>
                    <a:pt x="8606824" y="0"/>
                  </a:lnTo>
                  <a:cubicBezTo>
                    <a:pt x="8658262" y="0"/>
                    <a:pt x="8699960" y="41698"/>
                    <a:pt x="8699960" y="93136"/>
                  </a:cubicBezTo>
                  <a:lnTo>
                    <a:pt x="8699960" y="838228"/>
                  </a:lnTo>
                  <a:cubicBezTo>
                    <a:pt x="8699960" y="889666"/>
                    <a:pt x="8658262" y="931364"/>
                    <a:pt x="8606824" y="931364"/>
                  </a:cubicBezTo>
                  <a:lnTo>
                    <a:pt x="93136" y="931364"/>
                  </a:lnTo>
                  <a:cubicBezTo>
                    <a:pt x="41698" y="931364"/>
                    <a:pt x="0" y="889666"/>
                    <a:pt x="0" y="838228"/>
                  </a:cubicBezTo>
                  <a:lnTo>
                    <a:pt x="0" y="93136"/>
                  </a:lnTo>
                  <a:close/>
                </a:path>
              </a:pathLst>
            </a:custGeom>
            <a:solidFill>
              <a:srgbClr val="D8D8D8"/>
            </a:solidFill>
            <a:ln w="19050" cap="flat" cmpd="sng">
              <a:solidFill>
                <a:srgbClr val="ED1D2E">
                  <a:alpha val="0"/>
                </a:srgbClr>
              </a:solidFill>
              <a:prstDash val="solid"/>
              <a:miter lim="800000"/>
              <a:headEnd type="none" w="sm" len="sm"/>
              <a:tailEnd type="none" w="sm" len="sm"/>
            </a:ln>
          </p:spPr>
          <p:txBody>
            <a:bodyPr spcFirstLastPara="1" wrap="square" lIns="133538" tIns="133538" rIns="1545488" bIns="133538" anchor="ctr" anchorCtr="0">
              <a:noAutofit/>
            </a:bodyPr>
            <a:lstStyle/>
            <a:p>
              <a:pPr defTabSz="1371600">
                <a:lnSpc>
                  <a:spcPct val="90000"/>
                </a:lnSpc>
                <a:buClr>
                  <a:srgbClr val="000000"/>
                </a:buClr>
                <a:defRPr/>
              </a:pPr>
              <a:r>
                <a:rPr lang="en-US" sz="3600" kern="0">
                  <a:solidFill>
                    <a:srgbClr val="1C1C1C"/>
                  </a:solidFill>
                  <a:latin typeface="Times New Roman"/>
                  <a:ea typeface="Times New Roman"/>
                  <a:cs typeface="Times New Roman"/>
                  <a:sym typeface="Times New Roman"/>
                </a:rPr>
                <a:t>Informal Resolution</a:t>
              </a:r>
              <a:endParaRPr sz="2100" kern="0">
                <a:solidFill>
                  <a:srgbClr val="000000"/>
                </a:solidFill>
                <a:latin typeface="Arial"/>
                <a:cs typeface="Arial"/>
                <a:sym typeface="Arial"/>
              </a:endParaRPr>
            </a:p>
          </p:txBody>
        </p:sp>
        <p:sp>
          <p:nvSpPr>
            <p:cNvPr id="279" name="Google Shape;279;p11"/>
            <p:cNvSpPr/>
            <p:nvPr/>
          </p:nvSpPr>
          <p:spPr>
            <a:xfrm>
              <a:off x="2376337" y="5926635"/>
              <a:ext cx="8699960" cy="931364"/>
            </a:xfrm>
            <a:custGeom>
              <a:avLst/>
              <a:gdLst/>
              <a:ahLst/>
              <a:cxnLst/>
              <a:rect l="l" t="t" r="r" b="b"/>
              <a:pathLst>
                <a:path w="8699960" h="931364" extrusionOk="0">
                  <a:moveTo>
                    <a:pt x="0" y="93136"/>
                  </a:moveTo>
                  <a:cubicBezTo>
                    <a:pt x="0" y="41698"/>
                    <a:pt x="41698" y="0"/>
                    <a:pt x="93136" y="0"/>
                  </a:cubicBezTo>
                  <a:lnTo>
                    <a:pt x="8606824" y="0"/>
                  </a:lnTo>
                  <a:cubicBezTo>
                    <a:pt x="8658262" y="0"/>
                    <a:pt x="8699960" y="41698"/>
                    <a:pt x="8699960" y="93136"/>
                  </a:cubicBezTo>
                  <a:lnTo>
                    <a:pt x="8699960" y="838228"/>
                  </a:lnTo>
                  <a:cubicBezTo>
                    <a:pt x="8699960" y="889666"/>
                    <a:pt x="8658262" y="931364"/>
                    <a:pt x="8606824" y="931364"/>
                  </a:cubicBezTo>
                  <a:lnTo>
                    <a:pt x="93136" y="931364"/>
                  </a:lnTo>
                  <a:cubicBezTo>
                    <a:pt x="41698" y="931364"/>
                    <a:pt x="0" y="889666"/>
                    <a:pt x="0" y="838228"/>
                  </a:cubicBezTo>
                  <a:lnTo>
                    <a:pt x="0" y="93136"/>
                  </a:lnTo>
                  <a:close/>
                </a:path>
              </a:pathLst>
            </a:custGeom>
            <a:solidFill>
              <a:srgbClr val="D8D8D8"/>
            </a:solidFill>
            <a:ln w="19050" cap="flat" cmpd="sng">
              <a:solidFill>
                <a:srgbClr val="ED1D2E">
                  <a:alpha val="0"/>
                </a:srgbClr>
              </a:solidFill>
              <a:prstDash val="solid"/>
              <a:miter lim="800000"/>
              <a:headEnd type="none" w="sm" len="sm"/>
              <a:tailEnd type="none" w="sm" len="sm"/>
            </a:ln>
          </p:spPr>
          <p:txBody>
            <a:bodyPr spcFirstLastPara="1" wrap="square" lIns="133538" tIns="133538" rIns="1545488" bIns="133538" anchor="ctr" anchorCtr="0">
              <a:noAutofit/>
            </a:bodyPr>
            <a:lstStyle/>
            <a:p>
              <a:pPr defTabSz="1371600">
                <a:lnSpc>
                  <a:spcPct val="90000"/>
                </a:lnSpc>
                <a:buClr>
                  <a:srgbClr val="000000"/>
                </a:buClr>
                <a:defRPr/>
              </a:pPr>
              <a:r>
                <a:rPr lang="en-US" sz="3600" kern="0">
                  <a:solidFill>
                    <a:srgbClr val="1C1C1C"/>
                  </a:solidFill>
                  <a:latin typeface="Times New Roman"/>
                  <a:ea typeface="Times New Roman"/>
                  <a:cs typeface="Times New Roman"/>
                  <a:sym typeface="Times New Roman"/>
                </a:rPr>
                <a:t>Pursue Investigation for Potential Disciplinary Action </a:t>
              </a:r>
              <a:endParaRPr sz="2100" kern="0">
                <a:solidFill>
                  <a:srgbClr val="000000"/>
                </a:solidFill>
                <a:latin typeface="Arial"/>
                <a:cs typeface="Arial"/>
                <a:sym typeface="Arial"/>
              </a:endParaRPr>
            </a:p>
          </p:txBody>
        </p:sp>
        <p:sp>
          <p:nvSpPr>
            <p:cNvPr id="280" name="Google Shape;280;p11"/>
            <p:cNvSpPr/>
            <p:nvPr/>
          </p:nvSpPr>
          <p:spPr>
            <a:xfrm>
              <a:off x="8541248" y="2364167"/>
              <a:ext cx="605386" cy="605386"/>
            </a:xfrm>
            <a:custGeom>
              <a:avLst/>
              <a:gdLst/>
              <a:ahLst/>
              <a:cxnLst/>
              <a:rect l="l" t="t" r="r" b="b"/>
              <a:pathLst>
                <a:path w="605386" h="605386" extrusionOk="0">
                  <a:moveTo>
                    <a:pt x="0" y="332962"/>
                  </a:moveTo>
                  <a:lnTo>
                    <a:pt x="136212" y="332962"/>
                  </a:lnTo>
                  <a:lnTo>
                    <a:pt x="136212" y="0"/>
                  </a:lnTo>
                  <a:lnTo>
                    <a:pt x="469174" y="0"/>
                  </a:lnTo>
                  <a:lnTo>
                    <a:pt x="469174" y="332962"/>
                  </a:lnTo>
                  <a:lnTo>
                    <a:pt x="605386" y="332962"/>
                  </a:lnTo>
                  <a:lnTo>
                    <a:pt x="302693" y="605386"/>
                  </a:lnTo>
                  <a:lnTo>
                    <a:pt x="0" y="332962"/>
                  </a:lnTo>
                  <a:close/>
                </a:path>
              </a:pathLst>
            </a:custGeom>
            <a:solidFill>
              <a:srgbClr val="ED1D2E"/>
            </a:solidFill>
            <a:ln w="12700" cap="flat" cmpd="sng">
              <a:solidFill>
                <a:srgbClr val="F7D5CB">
                  <a:alpha val="89803"/>
                </a:srgbClr>
              </a:solidFill>
              <a:prstDash val="solid"/>
              <a:miter lim="800000"/>
              <a:headEnd type="none" w="sm" len="sm"/>
              <a:tailEnd type="none" w="sm" len="sm"/>
            </a:ln>
          </p:spPr>
          <p:txBody>
            <a:bodyPr spcFirstLastPara="1" wrap="square" lIns="193238" tIns="39975" rIns="193238" bIns="208538" anchor="ctr" anchorCtr="0">
              <a:noAutofit/>
            </a:bodyPr>
            <a:lstStyle/>
            <a:p>
              <a:pPr algn="ctr" defTabSz="1371600">
                <a:lnSpc>
                  <a:spcPct val="90000"/>
                </a:lnSpc>
                <a:buClr>
                  <a:srgbClr val="000000"/>
                </a:buClr>
                <a:defRPr/>
              </a:pPr>
              <a:endParaRPr sz="3150" kern="0">
                <a:solidFill>
                  <a:srgbClr val="000000"/>
                </a:solidFill>
                <a:latin typeface="Calibri"/>
                <a:ea typeface="Calibri"/>
                <a:cs typeface="Calibri"/>
                <a:sym typeface="Calibri"/>
              </a:endParaRPr>
            </a:p>
          </p:txBody>
        </p:sp>
        <p:sp>
          <p:nvSpPr>
            <p:cNvPr id="281" name="Google Shape;281;p11"/>
            <p:cNvSpPr/>
            <p:nvPr/>
          </p:nvSpPr>
          <p:spPr>
            <a:xfrm>
              <a:off x="9190921" y="3424887"/>
              <a:ext cx="605386" cy="605386"/>
            </a:xfrm>
            <a:custGeom>
              <a:avLst/>
              <a:gdLst/>
              <a:ahLst/>
              <a:cxnLst/>
              <a:rect l="l" t="t" r="r" b="b"/>
              <a:pathLst>
                <a:path w="605386" h="605386" extrusionOk="0">
                  <a:moveTo>
                    <a:pt x="0" y="332962"/>
                  </a:moveTo>
                  <a:lnTo>
                    <a:pt x="136212" y="332962"/>
                  </a:lnTo>
                  <a:lnTo>
                    <a:pt x="136212" y="0"/>
                  </a:lnTo>
                  <a:lnTo>
                    <a:pt x="469174" y="0"/>
                  </a:lnTo>
                  <a:lnTo>
                    <a:pt x="469174" y="332962"/>
                  </a:lnTo>
                  <a:lnTo>
                    <a:pt x="605386" y="332962"/>
                  </a:lnTo>
                  <a:lnTo>
                    <a:pt x="302693" y="605386"/>
                  </a:lnTo>
                  <a:lnTo>
                    <a:pt x="0" y="332962"/>
                  </a:lnTo>
                  <a:close/>
                </a:path>
              </a:pathLst>
            </a:custGeom>
            <a:solidFill>
              <a:srgbClr val="ED1D2E">
                <a:alpha val="89803"/>
              </a:srgbClr>
            </a:solidFill>
            <a:ln w="12700" cap="flat" cmpd="sng">
              <a:solidFill>
                <a:srgbClr val="E0E0E0">
                  <a:alpha val="89803"/>
                </a:srgbClr>
              </a:solidFill>
              <a:prstDash val="solid"/>
              <a:miter lim="800000"/>
              <a:headEnd type="none" w="sm" len="sm"/>
              <a:tailEnd type="none" w="sm" len="sm"/>
            </a:ln>
          </p:spPr>
          <p:txBody>
            <a:bodyPr spcFirstLastPara="1" wrap="square" lIns="193238" tIns="39975" rIns="193238" bIns="208538" anchor="ctr" anchorCtr="0">
              <a:noAutofit/>
            </a:bodyPr>
            <a:lstStyle/>
            <a:p>
              <a:pPr algn="ctr" defTabSz="1371600">
                <a:lnSpc>
                  <a:spcPct val="90000"/>
                </a:lnSpc>
                <a:buClr>
                  <a:srgbClr val="000000"/>
                </a:buClr>
                <a:defRPr/>
              </a:pPr>
              <a:endParaRPr sz="3150" kern="0">
                <a:solidFill>
                  <a:srgbClr val="000000"/>
                </a:solidFill>
                <a:latin typeface="Calibri"/>
                <a:ea typeface="Calibri"/>
                <a:cs typeface="Calibri"/>
                <a:sym typeface="Calibri"/>
              </a:endParaRPr>
            </a:p>
          </p:txBody>
        </p:sp>
        <p:sp>
          <p:nvSpPr>
            <p:cNvPr id="282" name="Google Shape;282;p11"/>
            <p:cNvSpPr/>
            <p:nvPr/>
          </p:nvSpPr>
          <p:spPr>
            <a:xfrm>
              <a:off x="9840593" y="4470085"/>
              <a:ext cx="605386" cy="605386"/>
            </a:xfrm>
            <a:custGeom>
              <a:avLst/>
              <a:gdLst/>
              <a:ahLst/>
              <a:cxnLst/>
              <a:rect l="l" t="t" r="r" b="b"/>
              <a:pathLst>
                <a:path w="605386" h="605386" extrusionOk="0">
                  <a:moveTo>
                    <a:pt x="0" y="332962"/>
                  </a:moveTo>
                  <a:lnTo>
                    <a:pt x="136212" y="332962"/>
                  </a:lnTo>
                  <a:lnTo>
                    <a:pt x="136212" y="0"/>
                  </a:lnTo>
                  <a:lnTo>
                    <a:pt x="469174" y="0"/>
                  </a:lnTo>
                  <a:lnTo>
                    <a:pt x="469174" y="332962"/>
                  </a:lnTo>
                  <a:lnTo>
                    <a:pt x="605386" y="332962"/>
                  </a:lnTo>
                  <a:lnTo>
                    <a:pt x="302693" y="605386"/>
                  </a:lnTo>
                  <a:lnTo>
                    <a:pt x="0" y="332962"/>
                  </a:lnTo>
                  <a:close/>
                </a:path>
              </a:pathLst>
            </a:custGeom>
            <a:solidFill>
              <a:srgbClr val="FF0000">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193238" tIns="39975" rIns="193238" bIns="208538" anchor="ctr" anchorCtr="0">
              <a:noAutofit/>
            </a:bodyPr>
            <a:lstStyle/>
            <a:p>
              <a:pPr algn="ctr" defTabSz="1371600">
                <a:lnSpc>
                  <a:spcPct val="90000"/>
                </a:lnSpc>
                <a:buClr>
                  <a:srgbClr val="000000"/>
                </a:buClr>
                <a:defRPr/>
              </a:pPr>
              <a:endParaRPr sz="3150" kern="0">
                <a:solidFill>
                  <a:srgbClr val="000000"/>
                </a:solidFill>
                <a:latin typeface="Calibri"/>
                <a:ea typeface="Calibri"/>
                <a:cs typeface="Calibri"/>
                <a:sym typeface="Calibri"/>
              </a:endParaRPr>
            </a:p>
          </p:txBody>
        </p:sp>
      </p:grpSp>
      <p:sp>
        <p:nvSpPr>
          <p:cNvPr id="283" name="Google Shape;283;p11"/>
          <p:cNvSpPr txBox="1"/>
          <p:nvPr/>
        </p:nvSpPr>
        <p:spPr>
          <a:xfrm>
            <a:off x="14315800" y="7671405"/>
            <a:ext cx="1483139" cy="969436"/>
          </a:xfrm>
          <a:prstGeom prst="rect">
            <a:avLst/>
          </a:prstGeom>
          <a:noFill/>
          <a:ln>
            <a:noFill/>
          </a:ln>
        </p:spPr>
        <p:txBody>
          <a:bodyPr spcFirstLastPara="1" wrap="square" lIns="137138" tIns="68550" rIns="137138" bIns="68550" anchor="t" anchorCtr="0">
            <a:spAutoFit/>
          </a:bodyPr>
          <a:lstStyle/>
          <a:p>
            <a:pPr defTabSz="1371600">
              <a:buClr>
                <a:srgbClr val="000000"/>
              </a:buClr>
              <a:defRPr/>
            </a:pPr>
            <a:r>
              <a:rPr lang="en-US" sz="5400" b="1" kern="0">
                <a:solidFill>
                  <a:srgbClr val="FF0000"/>
                </a:solidFill>
                <a:latin typeface="Calibri"/>
                <a:ea typeface="Calibri"/>
                <a:cs typeface="Calibri"/>
                <a:sym typeface="Calibri"/>
              </a:rPr>
              <a:t>OR</a:t>
            </a:r>
            <a:endParaRPr sz="2100" kern="0">
              <a:solidFill>
                <a:srgbClr val="000000"/>
              </a:solidFill>
              <a:latin typeface="Arial"/>
              <a:cs typeface="Arial"/>
              <a:sym typeface="Arial"/>
            </a:endParaRPr>
          </a:p>
        </p:txBody>
      </p:sp>
    </p:spTree>
    <p:extLst>
      <p:ext uri="{BB962C8B-B14F-4D97-AF65-F5344CB8AC3E}">
        <p14:creationId xmlns:p14="http://schemas.microsoft.com/office/powerpoint/2010/main" val="174101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16"/>
          <p:cNvSpPr>
            <a:spLocks noGrp="1"/>
          </p:cNvSpPr>
          <p:nvPr>
            <p:ph type="title" idx="4294967295"/>
          </p:nvPr>
        </p:nvSpPr>
        <p:spPr>
          <a:xfrm>
            <a:off x="2286000" y="1021952"/>
            <a:ext cx="13716000" cy="877103"/>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How Can Someone Report Incidents? </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44" name="Google Shape;344;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157856"/>
            <a:ext cx="1243176" cy="1417223"/>
          </a:xfrm>
          <a:prstGeom prst="rect">
            <a:avLst/>
          </a:prstGeom>
          <a:noFill/>
          <a:ln>
            <a:noFill/>
          </a:ln>
        </p:spPr>
      </p:pic>
      <p:sp>
        <p:nvSpPr>
          <p:cNvPr id="345" name="Google Shape;345;p16"/>
          <p:cNvSpPr/>
          <p:nvPr/>
        </p:nvSpPr>
        <p:spPr>
          <a:xfrm>
            <a:off x="2286000" y="2074726"/>
            <a:ext cx="13716000" cy="7709742"/>
          </a:xfrm>
          <a:prstGeom prst="rect">
            <a:avLst/>
          </a:prstGeom>
          <a:noFill/>
          <a:ln>
            <a:noFill/>
          </a:ln>
        </p:spPr>
        <p:txBody>
          <a:bodyPr spcFirstLastPara="1" wrap="square" lIns="137138" tIns="68550" rIns="137138" bIns="68550" anchor="t" anchorCtr="0">
            <a:spAutoFit/>
          </a:bodyPr>
          <a:lstStyle/>
          <a:p>
            <a:pPr algn="just" defTabSz="1371600">
              <a:buClr>
                <a:srgbClr val="000000"/>
              </a:buClr>
              <a:defRPr/>
            </a:pPr>
            <a:r>
              <a:rPr lang="en-US" sz="2850" b="1" kern="0">
                <a:solidFill>
                  <a:srgbClr val="000000"/>
                </a:solidFill>
                <a:latin typeface="Times"/>
                <a:ea typeface="Times"/>
                <a:cs typeface="Times"/>
                <a:sym typeface="Times"/>
              </a:rPr>
              <a:t>To the University:</a:t>
            </a:r>
            <a:endParaRPr sz="2100" kern="0">
              <a:solidFill>
                <a:srgbClr val="000000"/>
              </a:solidFill>
              <a:latin typeface="Arial"/>
              <a:cs typeface="Arial"/>
              <a:sym typeface="Arial"/>
            </a:endParaRPr>
          </a:p>
          <a:p>
            <a:pPr marL="1200150" lvl="1" indent="-514350" defTabSz="1371600">
              <a:buClr>
                <a:srgbClr val="000000"/>
              </a:buClr>
              <a:buSzPts val="1800"/>
              <a:buFont typeface="Arial"/>
              <a:buChar char="•"/>
              <a:defRPr/>
            </a:pPr>
            <a:r>
              <a:rPr lang="en-US" sz="2700" kern="0">
                <a:solidFill>
                  <a:srgbClr val="000000"/>
                </a:solidFill>
                <a:latin typeface="Times"/>
                <a:ea typeface="Times"/>
                <a:cs typeface="Times"/>
                <a:sym typeface="Times"/>
              </a:rPr>
              <a:t>Deputy Title IX Coordinator | 	Meredith Holden | 806.834.5556</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Office for Student Civil Rights and Sexual Misconduct Staff | 806.742.7233</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Office of Equal Opportunity | 806.742.3627</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u="sng" kern="0">
                <a:solidFill>
                  <a:srgbClr val="000000"/>
                </a:solidFill>
                <a:latin typeface="Times"/>
                <a:ea typeface="Times"/>
                <a:cs typeface="Times"/>
                <a:sym typeface="Times"/>
                <a:hlinkClick r:id="rId4">
                  <a:extLst>
                    <a:ext uri="{A12FA001-AC4F-418D-AE19-62706E023703}">
                      <ahyp:hlinkClr xmlns:ahyp="http://schemas.microsoft.com/office/drawing/2018/hyperlinkcolor" val="tx"/>
                    </a:ext>
                  </a:extLst>
                </a:hlinkClick>
              </a:rPr>
              <a:t>Online Title IX/Sexual Misconduct Reporting Form</a:t>
            </a:r>
            <a:endParaRPr sz="2700" kern="0">
              <a:solidFill>
                <a:srgbClr val="000000"/>
              </a:solidFill>
              <a:latin typeface="Times"/>
              <a:ea typeface="Times"/>
              <a:cs typeface="Times"/>
              <a:sym typeface="Times"/>
            </a:endParaRPr>
          </a:p>
          <a:p>
            <a:pPr marL="685800" lvl="1" algn="just" defTabSz="1371600">
              <a:buClr>
                <a:srgbClr val="000000"/>
              </a:buClr>
              <a:defRPr/>
            </a:pPr>
            <a:endParaRPr sz="2850" b="1" kern="0">
              <a:solidFill>
                <a:srgbClr val="000000"/>
              </a:solidFill>
              <a:latin typeface="Times"/>
              <a:ea typeface="Times"/>
              <a:cs typeface="Times"/>
              <a:sym typeface="Times"/>
            </a:endParaRPr>
          </a:p>
          <a:p>
            <a:pPr algn="just" defTabSz="1371600">
              <a:buClr>
                <a:srgbClr val="000000"/>
              </a:buClr>
              <a:defRPr/>
            </a:pPr>
            <a:r>
              <a:rPr lang="en-US" sz="2850" b="1" kern="0">
                <a:solidFill>
                  <a:srgbClr val="000000"/>
                </a:solidFill>
                <a:latin typeface="Times"/>
                <a:ea typeface="Times"/>
                <a:cs typeface="Times"/>
                <a:sym typeface="Times"/>
              </a:rPr>
              <a:t>Confidential Assistance: </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Student Counseling Center</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Family Therapy Clinic</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Psychology Clinic</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TTUHSC Employee Assistance Program</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Student Health Services</a:t>
            </a:r>
            <a:endParaRPr sz="2100" kern="0">
              <a:solidFill>
                <a:srgbClr val="000000"/>
              </a:solidFill>
              <a:latin typeface="Arial"/>
              <a:cs typeface="Arial"/>
              <a:sym typeface="Arial"/>
            </a:endParaRPr>
          </a:p>
          <a:p>
            <a:pPr algn="just" defTabSz="1371600">
              <a:buClr>
                <a:srgbClr val="000000"/>
              </a:buClr>
              <a:defRPr/>
            </a:pPr>
            <a:r>
              <a:rPr lang="en-US" sz="2700" kern="0">
                <a:solidFill>
                  <a:srgbClr val="000000"/>
                </a:solidFill>
                <a:latin typeface="Times"/>
                <a:ea typeface="Times"/>
                <a:cs typeface="Times"/>
                <a:sym typeface="Times"/>
              </a:rPr>
              <a:t> </a:t>
            </a:r>
            <a:endParaRPr sz="2100" kern="0">
              <a:solidFill>
                <a:srgbClr val="000000"/>
              </a:solidFill>
              <a:latin typeface="Arial"/>
              <a:cs typeface="Arial"/>
              <a:sym typeface="Arial"/>
            </a:endParaRPr>
          </a:p>
          <a:p>
            <a:pPr algn="just" defTabSz="1371600">
              <a:buClr>
                <a:srgbClr val="000000"/>
              </a:buClr>
              <a:defRPr/>
            </a:pPr>
            <a:r>
              <a:rPr lang="en-US" sz="2850" b="1" kern="0">
                <a:solidFill>
                  <a:srgbClr val="000000"/>
                </a:solidFill>
                <a:latin typeface="Times"/>
                <a:ea typeface="Times"/>
                <a:cs typeface="Times"/>
                <a:sym typeface="Times"/>
              </a:rPr>
              <a:t>To Law Enforcement:</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TTU Police Department</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kern="0">
                <a:solidFill>
                  <a:srgbClr val="000000"/>
                </a:solidFill>
                <a:latin typeface="Times"/>
                <a:ea typeface="Times"/>
                <a:cs typeface="Times"/>
                <a:sym typeface="Times"/>
              </a:rPr>
              <a:t>Lubbock Police Department  </a:t>
            </a:r>
            <a:endParaRPr sz="2100" kern="0">
              <a:solidFill>
                <a:srgbClr val="000000"/>
              </a:solidFill>
              <a:latin typeface="Arial"/>
              <a:cs typeface="Arial"/>
              <a:sym typeface="Arial"/>
            </a:endParaRPr>
          </a:p>
          <a:p>
            <a:pPr marL="1200150" lvl="1" indent="-514350" algn="just" defTabSz="1371600">
              <a:buClr>
                <a:srgbClr val="000000"/>
              </a:buClr>
              <a:buSzPts val="1800"/>
              <a:buFont typeface="Arial"/>
              <a:buChar char="•"/>
              <a:defRPr/>
            </a:pPr>
            <a:r>
              <a:rPr lang="en-US" sz="2700" i="1" kern="0">
                <a:solidFill>
                  <a:srgbClr val="000000"/>
                </a:solidFill>
                <a:latin typeface="Times"/>
                <a:ea typeface="Times"/>
                <a:cs typeface="Times"/>
                <a:sym typeface="Times"/>
              </a:rPr>
              <a:t>Note: an employee should not make a report to police on another party’s behalf absent an active emergency</a:t>
            </a:r>
            <a:endParaRPr sz="2100" kern="0">
              <a:solidFill>
                <a:srgbClr val="000000"/>
              </a:solidFill>
              <a:latin typeface="Arial"/>
              <a:cs typeface="Arial"/>
              <a:sym typeface="Arial"/>
            </a:endParaRPr>
          </a:p>
        </p:txBody>
      </p:sp>
    </p:spTree>
    <p:extLst>
      <p:ext uri="{BB962C8B-B14F-4D97-AF65-F5344CB8AC3E}">
        <p14:creationId xmlns:p14="http://schemas.microsoft.com/office/powerpoint/2010/main" val="190023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26"/>
          <p:cNvSpPr>
            <a:spLocks noGrp="1"/>
          </p:cNvSpPr>
          <p:nvPr>
            <p:ph type="title" idx="4294967295"/>
          </p:nvPr>
        </p:nvSpPr>
        <p:spPr>
          <a:xfrm>
            <a:off x="2286000" y="1093050"/>
            <a:ext cx="13716000" cy="1061769"/>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a:ln>
                  <a:noFill/>
                </a:ln>
                <a:solidFill>
                  <a:srgbClr val="000000"/>
                </a:solidFill>
                <a:effectLst/>
                <a:uLnTx/>
                <a:uFillTx/>
                <a:latin typeface="Times"/>
                <a:ea typeface="Times"/>
                <a:cs typeface="Times"/>
                <a:sym typeface="Times"/>
              </a:rPr>
              <a:t>Support Resources Contact Card</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37" name="Google Shape;437;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pic>
        <p:nvPicPr>
          <p:cNvPr id="438" name="Google Shape;438;p26" descr="Qr code that links to Title IX Support Resources at: https://www.aerogami.us/requestCardAccess/TTUTIX?&amp;req=nmu06uyz5"/>
          <p:cNvPicPr preferRelativeResize="0"/>
          <p:nvPr/>
        </p:nvPicPr>
        <p:blipFill rotWithShape="1">
          <a:blip r:embed="rId4">
            <a:alphaModFix/>
          </a:blip>
          <a:srcRect/>
          <a:stretch/>
        </p:blipFill>
        <p:spPr>
          <a:xfrm>
            <a:off x="5334000" y="2441595"/>
            <a:ext cx="7620000" cy="7620000"/>
          </a:xfrm>
          <a:prstGeom prst="rect">
            <a:avLst/>
          </a:prstGeom>
          <a:noFill/>
          <a:ln>
            <a:noFill/>
          </a:ln>
        </p:spPr>
      </p:pic>
    </p:spTree>
    <p:extLst>
      <p:ext uri="{BB962C8B-B14F-4D97-AF65-F5344CB8AC3E}">
        <p14:creationId xmlns:p14="http://schemas.microsoft.com/office/powerpoint/2010/main" val="294810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0CE8-2418-6845-977A-CDB28C0969E4}"/>
              </a:ext>
            </a:extLst>
          </p:cNvPr>
          <p:cNvSpPr>
            <a:spLocks noGrp="1"/>
          </p:cNvSpPr>
          <p:nvPr>
            <p:ph type="ctrTitle"/>
          </p:nvPr>
        </p:nvSpPr>
        <p:spPr>
          <a:xfrm>
            <a:off x="2407695" y="1046060"/>
            <a:ext cx="11650404" cy="2847536"/>
          </a:xfrm>
        </p:spPr>
        <p:txBody>
          <a:bodyPr>
            <a:normAutofit/>
          </a:bodyPr>
          <a:lstStyle/>
          <a:p>
            <a:pPr algn="ctr"/>
            <a:r>
              <a:rPr lang="en-US"/>
              <a:t>Texas Tech University: </a:t>
            </a:r>
            <a:br>
              <a:rPr lang="en-US"/>
            </a:br>
            <a:r>
              <a:rPr lang="en-US"/>
              <a:t>The Clery Act</a:t>
            </a:r>
          </a:p>
        </p:txBody>
      </p:sp>
      <p:pic>
        <p:nvPicPr>
          <p:cNvPr id="5" name="Picture 4">
            <a:extLst>
              <a:ext uri="{FF2B5EF4-FFF2-40B4-BE49-F238E27FC236}">
                <a16:creationId xmlns:a16="http://schemas.microsoft.com/office/drawing/2014/main" id="{CD09DF33-B586-8E45-4C69-4C5E0E2168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10638" y="5015763"/>
            <a:ext cx="7387668" cy="1814766"/>
          </a:xfrm>
          <a:prstGeom prst="rect">
            <a:avLst/>
          </a:prstGeom>
        </p:spPr>
      </p:pic>
    </p:spTree>
    <p:extLst>
      <p:ext uri="{BB962C8B-B14F-4D97-AF65-F5344CB8AC3E}">
        <p14:creationId xmlns:p14="http://schemas.microsoft.com/office/powerpoint/2010/main" val="316888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CD7F-0DE2-5F48-B77B-ECC8D82F56FC}"/>
              </a:ext>
            </a:extLst>
          </p:cNvPr>
          <p:cNvSpPr>
            <a:spLocks noGrp="1"/>
          </p:cNvSpPr>
          <p:nvPr>
            <p:ph type="title"/>
          </p:nvPr>
        </p:nvSpPr>
        <p:spPr>
          <a:xfrm>
            <a:off x="236236" y="1640402"/>
            <a:ext cx="7544948" cy="7763436"/>
          </a:xfrm>
        </p:spPr>
        <p:txBody>
          <a:bodyPr vert="horz" lIns="137160" tIns="68580" rIns="137160" bIns="68580" rtlCol="0" anchor="ctr">
            <a:normAutofit/>
          </a:bodyPr>
          <a:lstStyle/>
          <a:p>
            <a:r>
              <a:rPr lang="en-US" cap="all" spc="-150">
                <a:solidFill>
                  <a:schemeClr val="tx1">
                    <a:lumMod val="85000"/>
                    <a:lumOff val="15000"/>
                  </a:schemeClr>
                </a:solidFill>
              </a:rPr>
              <a:t>What is The CLERY act?</a:t>
            </a:r>
          </a:p>
        </p:txBody>
      </p:sp>
      <p:sp>
        <p:nvSpPr>
          <p:cNvPr id="5" name="Google Shape;351;p17">
            <a:extLst>
              <a:ext uri="{FF2B5EF4-FFF2-40B4-BE49-F238E27FC236}">
                <a16:creationId xmlns:a16="http://schemas.microsoft.com/office/drawing/2014/main" id="{E764E7ED-4FC1-CDEA-C471-557B2C878690}"/>
              </a:ext>
            </a:extLst>
          </p:cNvPr>
          <p:cNvSpPr txBox="1">
            <a:spLocks/>
          </p:cNvSpPr>
          <p:nvPr/>
        </p:nvSpPr>
        <p:spPr>
          <a:xfrm>
            <a:off x="9144001" y="4822355"/>
            <a:ext cx="8607008" cy="5536761"/>
          </a:xfrm>
          <a:prstGeom prst="rect">
            <a:avLst/>
          </a:prstGeom>
          <a:noFill/>
          <a:ln>
            <a:noFill/>
          </a:ln>
        </p:spPr>
        <p:txBody>
          <a:bodyPr spcFirstLastPara="1" vert="horz" wrap="square" lIns="137138" tIns="68550" rIns="137138" bIns="68550"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28625" indent="-447675" defTabSz="685800">
              <a:lnSpc>
                <a:spcPct val="90000"/>
              </a:lnSpc>
              <a:spcBef>
                <a:spcPts val="0"/>
              </a:spcBef>
              <a:buClr>
                <a:srgbClr val="000000"/>
              </a:buClr>
              <a:buSzPts val="1800"/>
              <a:buFont typeface="Arial"/>
              <a:buChar char="•"/>
              <a:defRPr/>
            </a:pPr>
            <a:r>
              <a:rPr lang="en-US" sz="3600">
                <a:solidFill>
                  <a:srgbClr val="FFFFFF"/>
                </a:solidFill>
                <a:latin typeface="Times"/>
                <a:ea typeface="Times"/>
                <a:cs typeface="Times"/>
                <a:sym typeface="Times"/>
              </a:rPr>
              <a:t>In 1986, Jeanne Clery was brutally beaten, raped, and murdered in her residence hall</a:t>
            </a:r>
            <a:endParaRPr lang="en-US" sz="3600">
              <a:solidFill>
                <a:srgbClr val="FFFFFF"/>
              </a:solidFill>
              <a:latin typeface="Trebuchet MS" panose="020B0603020202020204"/>
            </a:endParaRPr>
          </a:p>
          <a:p>
            <a:pPr marL="428625" indent="-447675" defTabSz="685800">
              <a:lnSpc>
                <a:spcPct val="90000"/>
              </a:lnSpc>
              <a:spcBef>
                <a:spcPts val="1500"/>
              </a:spcBef>
              <a:buClr>
                <a:srgbClr val="000000"/>
              </a:buClr>
              <a:buSzPts val="1800"/>
              <a:buFont typeface="Arial"/>
              <a:buChar char="•"/>
              <a:defRPr/>
            </a:pPr>
            <a:r>
              <a:rPr lang="en-US" sz="3600">
                <a:solidFill>
                  <a:srgbClr val="FFFFFF"/>
                </a:solidFill>
                <a:latin typeface="Times"/>
                <a:ea typeface="Times"/>
                <a:cs typeface="Times"/>
                <a:sym typeface="Times"/>
              </a:rPr>
              <a:t>Her p</a:t>
            </a:r>
            <a:r>
              <a:rPr lang="en-US" sz="3600" err="1">
                <a:solidFill>
                  <a:srgbClr val="FFFFFF"/>
                </a:solidFill>
                <a:latin typeface="Times"/>
                <a:ea typeface="Times"/>
                <a:cs typeface="Times"/>
                <a:sym typeface="Times"/>
              </a:rPr>
              <a:t>arents</a:t>
            </a:r>
            <a:r>
              <a:rPr lang="en-US" sz="3600">
                <a:solidFill>
                  <a:srgbClr val="FFFFFF"/>
                </a:solidFill>
                <a:latin typeface="Times"/>
                <a:ea typeface="Times"/>
                <a:cs typeface="Times"/>
                <a:sym typeface="Times"/>
              </a:rPr>
              <a:t> believed the University failed to share vital campus safety information and campaigned for legislative reform</a:t>
            </a:r>
            <a:endParaRPr lang="en-US" sz="3600">
              <a:solidFill>
                <a:srgbClr val="FFFFFF"/>
              </a:solidFill>
              <a:latin typeface="Trebuchet MS" panose="020B0603020202020204"/>
            </a:endParaRPr>
          </a:p>
          <a:p>
            <a:pPr marL="428625" indent="-447675" defTabSz="685800">
              <a:lnSpc>
                <a:spcPct val="90000"/>
              </a:lnSpc>
              <a:spcBef>
                <a:spcPts val="1500"/>
              </a:spcBef>
              <a:buClr>
                <a:srgbClr val="000000"/>
              </a:buClr>
              <a:buSzPts val="1800"/>
              <a:buFont typeface="Arial"/>
              <a:buChar char="•"/>
              <a:defRPr/>
            </a:pPr>
            <a:r>
              <a:rPr lang="en-US" sz="3600">
                <a:solidFill>
                  <a:srgbClr val="FFFFFF"/>
                </a:solidFill>
                <a:latin typeface="Times"/>
                <a:ea typeface="Times"/>
                <a:cs typeface="Times"/>
                <a:sym typeface="Times"/>
              </a:rPr>
              <a:t>Sustained efforts led to the passage of the Jeanne Clery Campus Safety Act</a:t>
            </a:r>
            <a:endParaRPr lang="en-US" sz="3600">
              <a:solidFill>
                <a:srgbClr val="FFFFFF"/>
              </a:solidFill>
              <a:latin typeface="Trebuchet MS" panose="020B0603020202020204"/>
            </a:endParaRPr>
          </a:p>
          <a:p>
            <a:pPr marL="428625" indent="-447675" defTabSz="685800">
              <a:lnSpc>
                <a:spcPct val="90000"/>
              </a:lnSpc>
              <a:spcBef>
                <a:spcPts val="1500"/>
              </a:spcBef>
              <a:buClr>
                <a:srgbClr val="000000"/>
              </a:buClr>
              <a:buSzPts val="1800"/>
              <a:buFont typeface="Arial"/>
              <a:buChar char="•"/>
              <a:defRPr/>
            </a:pPr>
            <a:r>
              <a:rPr lang="en-US" sz="3600">
                <a:solidFill>
                  <a:srgbClr val="FFFFFF"/>
                </a:solidFill>
                <a:latin typeface="Times"/>
                <a:ea typeface="Times"/>
                <a:cs typeface="Times"/>
                <a:sym typeface="Times"/>
              </a:rPr>
              <a:t>Includes compliance within Title IX, VAWA, Stop Campus Hazing Act, and Drug Free Schools and Community Act</a:t>
            </a:r>
            <a:endParaRPr lang="en-US" sz="3600">
              <a:solidFill>
                <a:srgbClr val="FFFFFF"/>
              </a:solidFill>
              <a:latin typeface="Trebuchet MS" panose="020B0603020202020204"/>
            </a:endParaRPr>
          </a:p>
        </p:txBody>
      </p:sp>
      <p:pic>
        <p:nvPicPr>
          <p:cNvPr id="6" name="Google Shape;355;p17">
            <a:extLst>
              <a:ext uri="{FF2B5EF4-FFF2-40B4-BE49-F238E27FC236}">
                <a16:creationId xmlns:a16="http://schemas.microsoft.com/office/drawing/2014/main" id="{23056673-3D68-DC2A-D63E-718DE7ED7CA1}"/>
              </a:ext>
              <a:ext uri="{C183D7F6-B498-43B3-948B-1728B52AA6E4}">
                <adec:decorative xmlns:adec="http://schemas.microsoft.com/office/drawing/2017/decorative" val="1"/>
              </a:ext>
            </a:extLst>
          </p:cNvPr>
          <p:cNvPicPr preferRelativeResize="0">
            <a:picLocks/>
          </p:cNvPicPr>
          <p:nvPr/>
        </p:nvPicPr>
        <p:blipFill rotWithShape="1">
          <a:blip r:embed="rId2">
            <a:alphaModFix/>
          </a:blip>
          <a:srcRect t="6701" b="6702"/>
          <a:stretch/>
        </p:blipFill>
        <p:spPr>
          <a:xfrm>
            <a:off x="11859521" y="472798"/>
            <a:ext cx="3882837" cy="4087898"/>
          </a:xfrm>
          <a:prstGeom prst="rect">
            <a:avLst/>
          </a:prstGeom>
          <a:noFill/>
          <a:ln>
            <a:noFill/>
          </a:ln>
        </p:spPr>
      </p:pic>
    </p:spTree>
    <p:extLst>
      <p:ext uri="{BB962C8B-B14F-4D97-AF65-F5344CB8AC3E}">
        <p14:creationId xmlns:p14="http://schemas.microsoft.com/office/powerpoint/2010/main" val="289937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BC-8F90-4970-9E67-39636DD57F2C}"/>
              </a:ext>
            </a:extLst>
          </p:cNvPr>
          <p:cNvSpPr>
            <a:spLocks noGrp="1"/>
          </p:cNvSpPr>
          <p:nvPr>
            <p:ph type="title"/>
          </p:nvPr>
        </p:nvSpPr>
        <p:spPr>
          <a:xfrm>
            <a:off x="2356639" y="1342544"/>
            <a:ext cx="12099302" cy="1512971"/>
          </a:xfrm>
        </p:spPr>
        <p:txBody>
          <a:bodyPr>
            <a:normAutofit/>
          </a:bodyPr>
          <a:lstStyle/>
          <a:p>
            <a:pPr algn="ctr"/>
            <a:r>
              <a:rPr lang="en-US" sz="6000"/>
              <a:t>Clery Act Compliance</a:t>
            </a:r>
          </a:p>
        </p:txBody>
      </p:sp>
      <p:sp>
        <p:nvSpPr>
          <p:cNvPr id="3" name="Content Placeholder 2">
            <a:extLst>
              <a:ext uri="{FF2B5EF4-FFF2-40B4-BE49-F238E27FC236}">
                <a16:creationId xmlns:a16="http://schemas.microsoft.com/office/drawing/2014/main" id="{5FE7C2CE-1F0F-4003-A109-F2C968D4B9CD}"/>
              </a:ext>
            </a:extLst>
          </p:cNvPr>
          <p:cNvSpPr>
            <a:spLocks noGrp="1"/>
          </p:cNvSpPr>
          <p:nvPr>
            <p:ph idx="1"/>
          </p:nvPr>
        </p:nvSpPr>
        <p:spPr>
          <a:xfrm>
            <a:off x="2085931" y="2099030"/>
            <a:ext cx="12640721" cy="7174310"/>
          </a:xfrm>
        </p:spPr>
        <p:txBody>
          <a:bodyPr anchor="ctr">
            <a:normAutofit/>
          </a:bodyPr>
          <a:lstStyle/>
          <a:p>
            <a:pPr marL="0" indent="0">
              <a:spcBef>
                <a:spcPts val="0"/>
              </a:spcBef>
              <a:spcAft>
                <a:spcPts val="900"/>
              </a:spcAft>
              <a:buNone/>
            </a:pPr>
            <a:r>
              <a:rPr lang="en-US" sz="4200">
                <a:solidFill>
                  <a:schemeClr val="tx1"/>
                </a:solidFill>
                <a:latin typeface="Tahoma"/>
              </a:rPr>
              <a:t>The purpose of the Clery Act is </a:t>
            </a:r>
            <a:r>
              <a:rPr lang="en-US" sz="4200" b="1" i="1">
                <a:solidFill>
                  <a:schemeClr val="tx1"/>
                </a:solidFill>
                <a:latin typeface="Tahoma"/>
              </a:rPr>
              <a:t>to provide the campus community with </a:t>
            </a:r>
            <a:r>
              <a:rPr lang="en-US" sz="4200" b="1" i="1" u="sng">
                <a:solidFill>
                  <a:schemeClr val="tx1"/>
                </a:solidFill>
                <a:latin typeface="Tahoma"/>
              </a:rPr>
              <a:t>timely, accurate, and complete information</a:t>
            </a:r>
            <a:r>
              <a:rPr lang="en-US" sz="4200" b="1" i="1">
                <a:solidFill>
                  <a:schemeClr val="tx1"/>
                </a:solidFill>
                <a:latin typeface="Tahoma"/>
              </a:rPr>
              <a:t> about crime and the safety of campus so that they can make </a:t>
            </a:r>
            <a:r>
              <a:rPr lang="en-US" sz="4200" b="1" i="1" u="sng">
                <a:solidFill>
                  <a:schemeClr val="tx1"/>
                </a:solidFill>
                <a:latin typeface="Tahoma"/>
              </a:rPr>
              <a:t>informed decisions </a:t>
            </a:r>
            <a:r>
              <a:rPr lang="en-US" sz="4200" b="1" i="1">
                <a:solidFill>
                  <a:schemeClr val="tx1"/>
                </a:solidFill>
                <a:latin typeface="Tahoma"/>
              </a:rPr>
              <a:t>to </a:t>
            </a:r>
            <a:r>
              <a:rPr lang="en-US" sz="4200" b="1" i="1" u="sng">
                <a:solidFill>
                  <a:schemeClr val="tx1"/>
                </a:solidFill>
                <a:latin typeface="Tahoma"/>
              </a:rPr>
              <a:t>keep themselves safe</a:t>
            </a:r>
            <a:r>
              <a:rPr lang="en-US" sz="4200" b="1" i="1">
                <a:solidFill>
                  <a:schemeClr val="tx1"/>
                </a:solidFill>
                <a:latin typeface="Tahoma"/>
              </a:rPr>
              <a:t>.</a:t>
            </a:r>
            <a:endParaRPr lang="en-US" sz="4200">
              <a:solidFill>
                <a:schemeClr val="tx1"/>
              </a:solidFill>
              <a:latin typeface="Tahoma"/>
            </a:endParaRPr>
          </a:p>
          <a:p>
            <a:pPr marL="0" indent="0">
              <a:buNone/>
            </a:pPr>
            <a:endParaRPr lang="en-US" sz="3600">
              <a:solidFill>
                <a:schemeClr val="bg1"/>
              </a:solidFill>
            </a:endParaRPr>
          </a:p>
        </p:txBody>
      </p:sp>
    </p:spTree>
    <p:extLst>
      <p:ext uri="{BB962C8B-B14F-4D97-AF65-F5344CB8AC3E}">
        <p14:creationId xmlns:p14="http://schemas.microsoft.com/office/powerpoint/2010/main" val="333093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BC-8F90-4970-9E67-39636DD57F2C}"/>
              </a:ext>
            </a:extLst>
          </p:cNvPr>
          <p:cNvSpPr>
            <a:spLocks noGrp="1"/>
          </p:cNvSpPr>
          <p:nvPr>
            <p:ph type="title"/>
          </p:nvPr>
        </p:nvSpPr>
        <p:spPr>
          <a:xfrm>
            <a:off x="2356639" y="844399"/>
            <a:ext cx="12099302" cy="1512971"/>
          </a:xfrm>
        </p:spPr>
        <p:txBody>
          <a:bodyPr>
            <a:normAutofit/>
          </a:bodyPr>
          <a:lstStyle/>
          <a:p>
            <a:pPr algn="ctr"/>
            <a:r>
              <a:rPr lang="en-US" sz="6000"/>
              <a:t>Clery Specific Geography</a:t>
            </a:r>
          </a:p>
        </p:txBody>
      </p:sp>
      <p:sp>
        <p:nvSpPr>
          <p:cNvPr id="3" name="Content Placeholder 2">
            <a:extLst>
              <a:ext uri="{FF2B5EF4-FFF2-40B4-BE49-F238E27FC236}">
                <a16:creationId xmlns:a16="http://schemas.microsoft.com/office/drawing/2014/main" id="{5FE7C2CE-1F0F-4003-A109-F2C968D4B9CD}"/>
              </a:ext>
            </a:extLst>
          </p:cNvPr>
          <p:cNvSpPr>
            <a:spLocks noGrp="1"/>
          </p:cNvSpPr>
          <p:nvPr>
            <p:ph idx="1"/>
          </p:nvPr>
        </p:nvSpPr>
        <p:spPr>
          <a:xfrm>
            <a:off x="2085931" y="2357369"/>
            <a:ext cx="12640721" cy="5955981"/>
          </a:xfrm>
        </p:spPr>
        <p:txBody>
          <a:bodyPr anchor="ctr">
            <a:normAutofit/>
          </a:bodyPr>
          <a:lstStyle/>
          <a:p>
            <a:pPr marL="0" indent="0">
              <a:spcBef>
                <a:spcPts val="0"/>
              </a:spcBef>
              <a:spcAft>
                <a:spcPts val="900"/>
              </a:spcAft>
              <a:buNone/>
            </a:pPr>
            <a:r>
              <a:rPr lang="en-US" sz="4200" b="1">
                <a:solidFill>
                  <a:schemeClr val="tx1"/>
                </a:solidFill>
                <a:latin typeface="Tahoma"/>
              </a:rPr>
              <a:t>It does not matter WHO the victim is or WHEN it occurred, it’s the WHERE:</a:t>
            </a:r>
            <a:endParaRPr lang="en-US" sz="3600" b="1">
              <a:solidFill>
                <a:schemeClr val="bg1"/>
              </a:solidFill>
              <a:latin typeface="Tahoma"/>
            </a:endParaRPr>
          </a:p>
          <a:p>
            <a:pPr lvl="1">
              <a:spcBef>
                <a:spcPts val="0"/>
              </a:spcBef>
              <a:spcAft>
                <a:spcPts val="900"/>
              </a:spcAft>
            </a:pPr>
            <a:r>
              <a:rPr lang="en-US" sz="3900">
                <a:solidFill>
                  <a:schemeClr val="tx2"/>
                </a:solidFill>
                <a:latin typeface="Tahoma"/>
              </a:rPr>
              <a:t>On-campus</a:t>
            </a:r>
          </a:p>
          <a:p>
            <a:pPr lvl="1">
              <a:spcBef>
                <a:spcPts val="0"/>
              </a:spcBef>
              <a:spcAft>
                <a:spcPts val="900"/>
              </a:spcAft>
            </a:pPr>
            <a:r>
              <a:rPr lang="en-US" sz="3900">
                <a:solidFill>
                  <a:schemeClr val="tx2"/>
                </a:solidFill>
                <a:latin typeface="Tahoma"/>
              </a:rPr>
              <a:t>Residence Halls</a:t>
            </a:r>
          </a:p>
          <a:p>
            <a:pPr lvl="1">
              <a:spcBef>
                <a:spcPts val="0"/>
              </a:spcBef>
              <a:spcAft>
                <a:spcPts val="900"/>
              </a:spcAft>
            </a:pPr>
            <a:r>
              <a:rPr lang="en-US" sz="3900">
                <a:solidFill>
                  <a:schemeClr val="tx2"/>
                </a:solidFill>
                <a:latin typeface="Tahoma"/>
              </a:rPr>
              <a:t>Public Property within or immediately adjacent to campus</a:t>
            </a:r>
          </a:p>
          <a:p>
            <a:pPr lvl="1">
              <a:spcBef>
                <a:spcPts val="0"/>
              </a:spcBef>
              <a:spcAft>
                <a:spcPts val="900"/>
              </a:spcAft>
            </a:pPr>
            <a:r>
              <a:rPr lang="en-US" sz="3900">
                <a:solidFill>
                  <a:schemeClr val="tx2"/>
                </a:solidFill>
                <a:latin typeface="Tahoma"/>
              </a:rPr>
              <a:t>Non-campus buildings or property</a:t>
            </a:r>
          </a:p>
        </p:txBody>
      </p:sp>
    </p:spTree>
    <p:extLst>
      <p:ext uri="{BB962C8B-B14F-4D97-AF65-F5344CB8AC3E}">
        <p14:creationId xmlns:p14="http://schemas.microsoft.com/office/powerpoint/2010/main" val="187282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0C32-61BF-5249-AD3C-7327135591B1}"/>
              </a:ext>
            </a:extLst>
          </p:cNvPr>
          <p:cNvSpPr>
            <a:spLocks noGrp="1"/>
          </p:cNvSpPr>
          <p:nvPr>
            <p:ph type="title"/>
          </p:nvPr>
        </p:nvSpPr>
        <p:spPr/>
        <p:txBody>
          <a:bodyPr>
            <a:normAutofit/>
          </a:bodyPr>
          <a:lstStyle/>
          <a:p>
            <a:pPr algn="ctr"/>
            <a:r>
              <a:rPr lang="en-US" sz="8100"/>
              <a:t>Clery Reportable Crimes</a:t>
            </a:r>
          </a:p>
        </p:txBody>
      </p:sp>
      <p:sp>
        <p:nvSpPr>
          <p:cNvPr id="5" name="Google Shape;379;p20">
            <a:extLst>
              <a:ext uri="{FF2B5EF4-FFF2-40B4-BE49-F238E27FC236}">
                <a16:creationId xmlns:a16="http://schemas.microsoft.com/office/drawing/2014/main" id="{66D87CEC-779F-FB26-7B88-602D8D7561BF}"/>
              </a:ext>
            </a:extLst>
          </p:cNvPr>
          <p:cNvSpPr txBox="1">
            <a:spLocks/>
          </p:cNvSpPr>
          <p:nvPr/>
        </p:nvSpPr>
        <p:spPr>
          <a:xfrm>
            <a:off x="2286000" y="2738438"/>
            <a:ext cx="5837613" cy="6527007"/>
          </a:xfrm>
          <a:prstGeom prst="rect">
            <a:avLst/>
          </a:prstGeom>
          <a:noFill/>
          <a:ln>
            <a:noFill/>
          </a:ln>
        </p:spPr>
        <p:txBody>
          <a:bodyPr spcFirstLastPara="1" vert="horz" wrap="square" lIns="137138" tIns="68550" rIns="137138" bIns="6855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Murder/Non-negligent Manslaughter</a:t>
            </a:r>
            <a:endParaRPr lang="en-US" sz="45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Negligent Manslaughter</a:t>
            </a:r>
            <a:endParaRPr lang="en-US" sz="45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Sex Offenses:</a:t>
            </a:r>
            <a:endParaRPr lang="en-US" sz="4500">
              <a:solidFill>
                <a:srgbClr val="000000">
                  <a:lumMod val="75000"/>
                  <a:lumOff val="25000"/>
                </a:srgbClr>
              </a:solidFill>
              <a:latin typeface="Trebuchet MS" panose="020B0603020202020204"/>
              <a:sym typeface="Times"/>
            </a:endParaRPr>
          </a:p>
          <a:p>
            <a:pPr marL="1114425" lvl="1" indent="-428625" defTabSz="685800">
              <a:lnSpc>
                <a:spcPct val="150000"/>
              </a:lnSpc>
              <a:spcBef>
                <a:spcPts val="0"/>
              </a:spcBef>
              <a:buClr>
                <a:srgbClr val="000000"/>
              </a:buClr>
              <a:buSzPts val="1800"/>
              <a:defRPr/>
            </a:pPr>
            <a:r>
              <a:rPr lang="en-US" sz="2400" i="1">
                <a:solidFill>
                  <a:srgbClr val="000000"/>
                </a:solidFill>
                <a:latin typeface="Times"/>
                <a:ea typeface="Times"/>
                <a:cs typeface="Times"/>
                <a:sym typeface="Times"/>
              </a:rPr>
              <a:t>Rape</a:t>
            </a:r>
            <a:endParaRPr lang="en-US" sz="3600" i="1">
              <a:solidFill>
                <a:srgbClr val="000000"/>
              </a:solidFill>
              <a:latin typeface="Times"/>
              <a:ea typeface="Times"/>
              <a:cs typeface="Times"/>
              <a:sym typeface="Times"/>
            </a:endParaRPr>
          </a:p>
          <a:p>
            <a:pPr marL="1114425" lvl="1" indent="-428625" defTabSz="685800">
              <a:lnSpc>
                <a:spcPct val="150000"/>
              </a:lnSpc>
              <a:spcBef>
                <a:spcPts val="0"/>
              </a:spcBef>
              <a:buClr>
                <a:srgbClr val="000000"/>
              </a:buClr>
              <a:buSzPts val="1800"/>
              <a:defRPr/>
            </a:pPr>
            <a:r>
              <a:rPr lang="en-US" sz="2400" i="1">
                <a:solidFill>
                  <a:srgbClr val="000000"/>
                </a:solidFill>
                <a:latin typeface="Times"/>
                <a:ea typeface="Times"/>
                <a:cs typeface="Times"/>
                <a:sym typeface="Times"/>
              </a:rPr>
              <a:t>Forcible Fondling</a:t>
            </a:r>
            <a:endParaRPr lang="en-US" sz="3600">
              <a:solidFill>
                <a:srgbClr val="000000">
                  <a:lumMod val="75000"/>
                  <a:lumOff val="25000"/>
                </a:srgbClr>
              </a:solidFill>
              <a:latin typeface="Trebuchet MS" panose="020B0603020202020204"/>
              <a:sym typeface="Times"/>
            </a:endParaRPr>
          </a:p>
          <a:p>
            <a:pPr marL="1114425" lvl="1" indent="-428625" defTabSz="685800">
              <a:lnSpc>
                <a:spcPct val="150000"/>
              </a:lnSpc>
              <a:spcBef>
                <a:spcPts val="0"/>
              </a:spcBef>
              <a:buClr>
                <a:srgbClr val="000000"/>
              </a:buClr>
              <a:buSzPts val="1800"/>
              <a:defRPr/>
            </a:pPr>
            <a:r>
              <a:rPr lang="en-US" sz="2400" i="1">
                <a:solidFill>
                  <a:srgbClr val="000000"/>
                </a:solidFill>
                <a:latin typeface="Times"/>
                <a:ea typeface="Times"/>
                <a:cs typeface="Times"/>
                <a:sym typeface="Times"/>
              </a:rPr>
              <a:t>Incest</a:t>
            </a:r>
            <a:endParaRPr lang="en-US" sz="3600">
              <a:solidFill>
                <a:srgbClr val="000000">
                  <a:lumMod val="75000"/>
                  <a:lumOff val="25000"/>
                </a:srgbClr>
              </a:solidFill>
              <a:latin typeface="Trebuchet MS" panose="020B0603020202020204"/>
              <a:sym typeface="Times"/>
            </a:endParaRPr>
          </a:p>
          <a:p>
            <a:pPr marL="1114425" lvl="1" indent="-428625" defTabSz="685800">
              <a:lnSpc>
                <a:spcPct val="150000"/>
              </a:lnSpc>
              <a:spcBef>
                <a:spcPts val="0"/>
              </a:spcBef>
              <a:buClr>
                <a:srgbClr val="000000"/>
              </a:buClr>
              <a:buSzPts val="1800"/>
              <a:defRPr/>
            </a:pPr>
            <a:r>
              <a:rPr lang="en-US" sz="2400" i="1">
                <a:solidFill>
                  <a:srgbClr val="000000"/>
                </a:solidFill>
                <a:latin typeface="Times"/>
                <a:ea typeface="Times"/>
                <a:cs typeface="Times"/>
                <a:sym typeface="Times"/>
              </a:rPr>
              <a:t>Statutory Rape</a:t>
            </a:r>
            <a:endParaRPr lang="en-US" sz="36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Robbery</a:t>
            </a:r>
            <a:endParaRPr lang="en-US" sz="45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Aggravated Assault</a:t>
            </a:r>
            <a:endParaRPr lang="en-US" sz="45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Burglary</a:t>
            </a:r>
            <a:endParaRPr lang="en-US" sz="4500">
              <a:solidFill>
                <a:srgbClr val="000000">
                  <a:lumMod val="75000"/>
                  <a:lumOff val="25000"/>
                </a:srgbClr>
              </a:solidFill>
              <a:latin typeface="Trebuchet MS" panose="020B0603020202020204"/>
            </a:endParaRPr>
          </a:p>
        </p:txBody>
      </p:sp>
      <p:sp>
        <p:nvSpPr>
          <p:cNvPr id="6" name="Google Shape;380;p20">
            <a:extLst>
              <a:ext uri="{FF2B5EF4-FFF2-40B4-BE49-F238E27FC236}">
                <a16:creationId xmlns:a16="http://schemas.microsoft.com/office/drawing/2014/main" id="{A133A772-E407-A592-9A8C-B84995D77D12}"/>
              </a:ext>
            </a:extLst>
          </p:cNvPr>
          <p:cNvSpPr txBox="1">
            <a:spLocks/>
          </p:cNvSpPr>
          <p:nvPr/>
        </p:nvSpPr>
        <p:spPr>
          <a:xfrm>
            <a:off x="9258300" y="2738438"/>
            <a:ext cx="6743700" cy="6527007"/>
          </a:xfrm>
          <a:prstGeom prst="rect">
            <a:avLst/>
          </a:prstGeom>
          <a:noFill/>
          <a:ln>
            <a:noFill/>
          </a:ln>
        </p:spPr>
        <p:txBody>
          <a:bodyPr spcFirstLastPara="1" wrap="square" lIns="137138" tIns="68550" rIns="137138" bIns="68550" anchor="t"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Motor Vehicle Theft</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Arson</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Dating Violence</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Domestic Violence</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Stalking</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Arrests &amp; Disciplinary Referrals for Violations of Liquor, Drug, &amp; Weapons Laws</a:t>
            </a:r>
            <a:endParaRPr lang="en-US" sz="2700">
              <a:solidFill>
                <a:srgbClr val="000000">
                  <a:lumMod val="75000"/>
                  <a:lumOff val="25000"/>
                </a:srgbClr>
              </a:solidFill>
              <a:latin typeface="Trebuchet MS" panose="020B0603020202020204"/>
            </a:endParaRPr>
          </a:p>
          <a:p>
            <a:pPr marL="514350" indent="-514350" defTabSz="685800">
              <a:lnSpc>
                <a:spcPct val="150000"/>
              </a:lnSpc>
              <a:spcBef>
                <a:spcPts val="0"/>
              </a:spcBef>
              <a:buClr>
                <a:srgbClr val="000000"/>
              </a:buClr>
              <a:buSzPts val="1800"/>
              <a:defRPr/>
            </a:pPr>
            <a:r>
              <a:rPr lang="en-US" sz="2700">
                <a:solidFill>
                  <a:srgbClr val="000000"/>
                </a:solidFill>
                <a:latin typeface="Times"/>
                <a:ea typeface="Times"/>
                <a:cs typeface="Times"/>
                <a:sym typeface="Times"/>
              </a:rPr>
              <a:t>Hate Crimes</a:t>
            </a:r>
          </a:p>
          <a:p>
            <a:pPr marL="514350" indent="-514350" defTabSz="685800">
              <a:lnSpc>
                <a:spcPct val="150000"/>
              </a:lnSpc>
              <a:spcBef>
                <a:spcPts val="0"/>
              </a:spcBef>
              <a:buClr>
                <a:srgbClr val="000000"/>
              </a:buClr>
              <a:buSzPts val="1800"/>
              <a:defRPr/>
            </a:pPr>
            <a:r>
              <a:rPr lang="en-US" sz="2700">
                <a:solidFill>
                  <a:srgbClr val="000000"/>
                </a:solidFill>
                <a:latin typeface="Times"/>
                <a:cs typeface="Times"/>
                <a:sym typeface="Times"/>
              </a:rPr>
              <a:t>Hazing</a:t>
            </a:r>
            <a:endParaRPr lang="en-US" sz="2700">
              <a:solidFill>
                <a:srgbClr val="000000">
                  <a:lumMod val="75000"/>
                  <a:lumOff val="25000"/>
                </a:srgbClr>
              </a:solidFill>
              <a:latin typeface="Trebuchet MS" panose="020B0603020202020204"/>
            </a:endParaRPr>
          </a:p>
          <a:p>
            <a:pPr indent="-76200" defTabSz="685800">
              <a:lnSpc>
                <a:spcPct val="90000"/>
              </a:lnSpc>
              <a:spcBef>
                <a:spcPts val="1500"/>
              </a:spcBef>
              <a:buClr>
                <a:srgbClr val="000000"/>
              </a:buClr>
              <a:buSzPts val="2800"/>
              <a:buNone/>
              <a:defRPr/>
            </a:pPr>
            <a:endParaRPr lang="en-US" sz="2700">
              <a:solidFill>
                <a:srgbClr val="000000">
                  <a:lumMod val="75000"/>
                  <a:lumOff val="25000"/>
                </a:srgbClr>
              </a:solidFill>
              <a:latin typeface="Trebuchet MS" panose="020B0603020202020204"/>
            </a:endParaRPr>
          </a:p>
        </p:txBody>
      </p:sp>
    </p:spTree>
    <p:extLst>
      <p:ext uri="{BB962C8B-B14F-4D97-AF65-F5344CB8AC3E}">
        <p14:creationId xmlns:p14="http://schemas.microsoft.com/office/powerpoint/2010/main" val="131264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E0F3C3-63B7-89B0-3A14-1203A59B69B8}"/>
              </a:ext>
            </a:extLst>
          </p:cNvPr>
          <p:cNvSpPr txBox="1">
            <a:spLocks noGrp="1"/>
          </p:cNvSpPr>
          <p:nvPr>
            <p:ph type="title" idx="4294967295"/>
          </p:nvPr>
        </p:nvSpPr>
        <p:spPr>
          <a:xfrm>
            <a:off x="1025991" y="803301"/>
            <a:ext cx="1623173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lang="en-US" sz="6000" cap="none">
                <a:latin typeface="+mn-lt"/>
                <a:ea typeface="+mn-ea"/>
                <a:cs typeface="+mn-cs"/>
              </a:rPr>
              <a:t>TEXAS TECH POLICE DEPARTMENT </a:t>
            </a:r>
            <a:endParaRPr kumimoji="0" lang="en-US" sz="6000" b="0" i="0" u="none" strike="noStrike" kern="1200" cap="none" spc="0" normalizeH="0" baseline="0" noProof="0">
              <a:ln>
                <a:noFill/>
              </a:ln>
              <a:solidFill>
                <a:schemeClr val="accent1"/>
              </a:solidFill>
              <a:effectLst/>
              <a:uLnTx/>
              <a:uFillTx/>
              <a:latin typeface="+mn-lt"/>
              <a:ea typeface="+mn-ea"/>
              <a:cs typeface="+mn-cs"/>
            </a:endParaRPr>
          </a:p>
        </p:txBody>
      </p:sp>
      <p:pic>
        <p:nvPicPr>
          <p:cNvPr id="3" name="Picture 2">
            <a:extLst>
              <a:ext uri="{FF2B5EF4-FFF2-40B4-BE49-F238E27FC236}">
                <a16:creationId xmlns:a16="http://schemas.microsoft.com/office/drawing/2014/main" id="{30091940-4187-0C76-946C-93D190DD5A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42793" y="275642"/>
            <a:ext cx="3810001" cy="1050771"/>
          </a:xfrm>
          <a:prstGeom prst="rect">
            <a:avLst/>
          </a:prstGeom>
        </p:spPr>
      </p:pic>
      <p:sp>
        <p:nvSpPr>
          <p:cNvPr id="6" name="object 3">
            <a:extLst>
              <a:ext uri="{FF2B5EF4-FFF2-40B4-BE49-F238E27FC236}">
                <a16:creationId xmlns:a16="http://schemas.microsoft.com/office/drawing/2014/main" id="{E2D90A58-2A95-DF32-0FC6-B043E3ADE294}"/>
              </a:ext>
            </a:extLst>
          </p:cNvPr>
          <p:cNvSpPr txBox="1"/>
          <p:nvPr/>
        </p:nvSpPr>
        <p:spPr>
          <a:xfrm>
            <a:off x="1240739" y="3674362"/>
            <a:ext cx="10666334" cy="3928704"/>
          </a:xfrm>
          <a:prstGeom prst="rect">
            <a:avLst/>
          </a:prstGeom>
        </p:spPr>
        <p:txBody>
          <a:bodyPr vert="horz" wrap="square" lIns="0" tIns="0" rIns="0" bIns="0" rtlCol="0" anchor="t">
            <a:spAutoFit/>
          </a:bodyPr>
          <a:lstStyle/>
          <a:p>
            <a:pPr marL="271145" indent="-257175" defTabSz="1028700">
              <a:lnSpc>
                <a:spcPts val="3128"/>
              </a:lnSpc>
              <a:buClr>
                <a:srgbClr val="B80D0E"/>
              </a:buClr>
              <a:buSzPct val="158333"/>
              <a:buFont typeface="Arial"/>
              <a:buChar char="•"/>
              <a:tabLst>
                <a:tab pos="271463" algn="l"/>
              </a:tabLst>
            </a:pPr>
            <a:r>
              <a:rPr lang="en-US" sz="2700" spc="-23">
                <a:solidFill>
                  <a:prstClr val="black"/>
                </a:solidFill>
                <a:latin typeface="Impact"/>
                <a:cs typeface="Impact"/>
              </a:rPr>
              <a:t>Often referred to as "TTPD"</a:t>
            </a:r>
          </a:p>
          <a:p>
            <a:pPr marL="271145" indent="-257175" defTabSz="1028700">
              <a:lnSpc>
                <a:spcPts val="4224"/>
              </a:lnSpc>
              <a:buClr>
                <a:srgbClr val="B80D0E"/>
              </a:buClr>
              <a:buSzPct val="158333"/>
              <a:buFont typeface="Arial"/>
              <a:buChar char="•"/>
              <a:tabLst>
                <a:tab pos="271463" algn="l"/>
              </a:tabLst>
            </a:pPr>
            <a:r>
              <a:rPr lang="en-US" sz="2700" spc="-28">
                <a:solidFill>
                  <a:prstClr val="black"/>
                </a:solidFill>
                <a:latin typeface="Impact"/>
                <a:cs typeface="Impact"/>
              </a:rPr>
              <a:t>We operate 24/7, 365 days of the year. </a:t>
            </a:r>
            <a:endParaRPr sz="2700">
              <a:solidFill>
                <a:prstClr val="black"/>
              </a:solidFill>
              <a:latin typeface="Impact"/>
              <a:cs typeface="Impact"/>
            </a:endParaRPr>
          </a:p>
          <a:p>
            <a:pPr marL="271145" indent="-257175" defTabSz="1028700">
              <a:lnSpc>
                <a:spcPts val="4224"/>
              </a:lnSpc>
              <a:buClr>
                <a:srgbClr val="B80D0E"/>
              </a:buClr>
              <a:buSzPct val="158333"/>
              <a:buFont typeface="Arial"/>
              <a:buChar char="•"/>
              <a:tabLst>
                <a:tab pos="271463" algn="l"/>
              </a:tabLst>
            </a:pPr>
            <a:r>
              <a:rPr lang="en-US" sz="2700" spc="-28">
                <a:solidFill>
                  <a:prstClr val="black"/>
                </a:solidFill>
                <a:latin typeface="Impact"/>
                <a:cs typeface="Impact"/>
              </a:rPr>
              <a:t>Our primary jurisdiction is defined as all property owned, leased, rented, or otherwise under the control of the Board of Regents. </a:t>
            </a:r>
          </a:p>
          <a:p>
            <a:pPr marL="271145" indent="-257175" defTabSz="1028700">
              <a:lnSpc>
                <a:spcPts val="4512"/>
              </a:lnSpc>
              <a:buClr>
                <a:srgbClr val="B80D0E"/>
              </a:buClr>
              <a:buSzPct val="158333"/>
              <a:buFont typeface="Arial"/>
              <a:buChar char="•"/>
              <a:tabLst>
                <a:tab pos="271463" algn="l"/>
              </a:tabLst>
            </a:pPr>
            <a:r>
              <a:rPr lang="en-US" sz="2700" spc="-6">
                <a:solidFill>
                  <a:prstClr val="black"/>
                </a:solidFill>
                <a:latin typeface="Impact"/>
                <a:cs typeface="Impact"/>
              </a:rPr>
              <a:t>Enforce all federal, local, and state laws. </a:t>
            </a:r>
            <a:endParaRPr sz="2700">
              <a:solidFill>
                <a:prstClr val="black"/>
              </a:solidFill>
              <a:latin typeface="Impact"/>
              <a:cs typeface="Impact"/>
            </a:endParaRPr>
          </a:p>
          <a:p>
            <a:pPr marL="271145" marR="5715" indent="-257175" defTabSz="1028700">
              <a:lnSpc>
                <a:spcPct val="94900"/>
              </a:lnSpc>
              <a:spcBef>
                <a:spcPts val="6"/>
              </a:spcBef>
              <a:buClr>
                <a:srgbClr val="B80D0E"/>
              </a:buClr>
              <a:buSzPct val="158333"/>
              <a:buFont typeface="Arial"/>
              <a:buChar char="•"/>
              <a:tabLst>
                <a:tab pos="271463" algn="l"/>
              </a:tabLst>
            </a:pPr>
            <a:r>
              <a:rPr lang="en-US" sz="2700" spc="6">
                <a:solidFill>
                  <a:prstClr val="black"/>
                </a:solidFill>
                <a:latin typeface="Impact"/>
                <a:cs typeface="Impact"/>
              </a:rPr>
              <a:t>We are a concealed carry campus-with exclusionary zones in some areas. </a:t>
            </a:r>
            <a:endParaRPr lang="en-US" sz="2700">
              <a:solidFill>
                <a:prstClr val="black"/>
              </a:solidFill>
              <a:latin typeface="Impact"/>
              <a:cs typeface="Impact"/>
            </a:endParaRPr>
          </a:p>
          <a:p>
            <a:pPr marL="271145" indent="-257175" defTabSz="1028700">
              <a:lnSpc>
                <a:spcPts val="4928"/>
              </a:lnSpc>
              <a:buClr>
                <a:srgbClr val="B80D0E"/>
              </a:buClr>
              <a:buSzPct val="158333"/>
              <a:buFont typeface="Arial"/>
              <a:buChar char="•"/>
              <a:tabLst>
                <a:tab pos="271463" algn="l"/>
              </a:tabLst>
            </a:pPr>
            <a:r>
              <a:rPr lang="en-US" sz="2700" spc="-6">
                <a:solidFill>
                  <a:prstClr val="black"/>
                </a:solidFill>
                <a:latin typeface="Impact"/>
                <a:cs typeface="Impact"/>
              </a:rPr>
              <a:t>Our current Interim Chief of Police is Amy Ivey.  ​</a:t>
            </a:r>
          </a:p>
        </p:txBody>
      </p:sp>
      <p:sp>
        <p:nvSpPr>
          <p:cNvPr id="9" name="TextBox 8">
            <a:extLst>
              <a:ext uri="{FF2B5EF4-FFF2-40B4-BE49-F238E27FC236}">
                <a16:creationId xmlns:a16="http://schemas.microsoft.com/office/drawing/2014/main" id="{ACA9800D-466E-1FC8-0067-8F6BCA31D4D8}"/>
              </a:ext>
            </a:extLst>
          </p:cNvPr>
          <p:cNvSpPr txBox="1"/>
          <p:nvPr/>
        </p:nvSpPr>
        <p:spPr>
          <a:xfrm>
            <a:off x="1031487" y="1979340"/>
            <a:ext cx="131863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a:t>Our mission is to provide a safe and secure environment to live, learn, and educate.</a:t>
            </a:r>
          </a:p>
        </p:txBody>
      </p:sp>
    </p:spTree>
    <p:extLst>
      <p:ext uri="{BB962C8B-B14F-4D97-AF65-F5344CB8AC3E}">
        <p14:creationId xmlns:p14="http://schemas.microsoft.com/office/powerpoint/2010/main" val="622179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BC-8F90-4970-9E67-39636DD57F2C}"/>
              </a:ext>
            </a:extLst>
          </p:cNvPr>
          <p:cNvSpPr>
            <a:spLocks noGrp="1"/>
          </p:cNvSpPr>
          <p:nvPr>
            <p:ph type="title"/>
          </p:nvPr>
        </p:nvSpPr>
        <p:spPr>
          <a:xfrm>
            <a:off x="2356639" y="844399"/>
            <a:ext cx="12099302" cy="1512971"/>
          </a:xfrm>
        </p:spPr>
        <p:txBody>
          <a:bodyPr>
            <a:normAutofit/>
          </a:bodyPr>
          <a:lstStyle/>
          <a:p>
            <a:pPr algn="ctr"/>
            <a:r>
              <a:rPr lang="en-US" sz="6000"/>
              <a:t>Crime Log</a:t>
            </a:r>
          </a:p>
        </p:txBody>
      </p:sp>
      <p:sp>
        <p:nvSpPr>
          <p:cNvPr id="12" name="TextBox 11">
            <a:extLst>
              <a:ext uri="{FF2B5EF4-FFF2-40B4-BE49-F238E27FC236}">
                <a16:creationId xmlns:a16="http://schemas.microsoft.com/office/drawing/2014/main" id="{0753DC6A-6F0D-E860-C19D-754ECCCFE63C}"/>
              </a:ext>
            </a:extLst>
          </p:cNvPr>
          <p:cNvSpPr txBox="1"/>
          <p:nvPr/>
        </p:nvSpPr>
        <p:spPr>
          <a:xfrm>
            <a:off x="1436573" y="8783558"/>
            <a:ext cx="13386858" cy="1200329"/>
          </a:xfrm>
          <a:prstGeom prst="rect">
            <a:avLst/>
          </a:prstGeom>
          <a:noFill/>
        </p:spPr>
        <p:txBody>
          <a:bodyPr wrap="square" rtlCol="0">
            <a:spAutoFit/>
          </a:bodyPr>
          <a:lstStyle/>
          <a:p>
            <a:pPr marL="428625" indent="-428625" defTabSz="685800">
              <a:buFont typeface="Arial" panose="020B0604020202020204" pitchFamily="34" charset="0"/>
              <a:buChar char="•"/>
              <a:defRPr/>
            </a:pPr>
            <a:r>
              <a:rPr lang="en-US" sz="2400">
                <a:solidFill>
                  <a:srgbClr val="FF0000"/>
                </a:solidFill>
                <a:latin typeface="Trebuchet MS" panose="020B0603020202020204"/>
              </a:rPr>
              <a:t>Clery Crime Reports will be listed within two business days of being reported to the Clery Compliance Officer</a:t>
            </a:r>
          </a:p>
          <a:p>
            <a:pPr marL="428625" indent="-428625" defTabSz="685800">
              <a:buFont typeface="Arial" panose="020B0604020202020204" pitchFamily="34" charset="0"/>
              <a:buChar char="•"/>
              <a:defRPr/>
            </a:pPr>
            <a:r>
              <a:rPr lang="en-US" sz="2400">
                <a:solidFill>
                  <a:srgbClr val="FF0000"/>
                </a:solidFill>
                <a:latin typeface="Trebuchet MS" panose="020B0603020202020204"/>
              </a:rPr>
              <a:t>Crime Log shows the past 60 days of Clery crimes and TTPD crimes</a:t>
            </a:r>
          </a:p>
        </p:txBody>
      </p:sp>
      <p:sp>
        <p:nvSpPr>
          <p:cNvPr id="6" name="Rectangle 5">
            <a:extLst>
              <a:ext uri="{FF2B5EF4-FFF2-40B4-BE49-F238E27FC236}">
                <a16:creationId xmlns:a16="http://schemas.microsoft.com/office/drawing/2014/main" id="{E3C9C749-16A1-1D82-60B7-4A8968B55663}"/>
              </a:ext>
              <a:ext uri="{C183D7F6-B498-43B3-948B-1728B52AA6E4}">
                <adec:decorative xmlns:adec="http://schemas.microsoft.com/office/drawing/2017/decorative" val="1"/>
              </a:ext>
            </a:extLst>
          </p:cNvPr>
          <p:cNvSpPr/>
          <p:nvPr/>
        </p:nvSpPr>
        <p:spPr>
          <a:xfrm>
            <a:off x="1712858" y="1911485"/>
            <a:ext cx="13386860" cy="66974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endParaRPr lang="en-US" sz="2700">
              <a:solidFill>
                <a:srgbClr val="FFFFFF"/>
              </a:solidFill>
              <a:latin typeface="Trebuchet MS" panose="020B0603020202020204"/>
            </a:endParaRPr>
          </a:p>
        </p:txBody>
      </p:sp>
      <p:pic>
        <p:nvPicPr>
          <p:cNvPr id="5" name="Picture 4">
            <a:extLst>
              <a:ext uri="{FF2B5EF4-FFF2-40B4-BE49-F238E27FC236}">
                <a16:creationId xmlns:a16="http://schemas.microsoft.com/office/drawing/2014/main" id="{E4D32EF9-0235-0893-7BC7-3E90FF5CC823}"/>
              </a:ext>
              <a:ext uri="{C183D7F6-B498-43B3-948B-1728B52AA6E4}">
                <adec:decorative xmlns:adec="http://schemas.microsoft.com/office/drawing/2017/decorative" val="1"/>
              </a:ext>
            </a:extLst>
          </p:cNvPr>
          <p:cNvPicPr>
            <a:picLocks noChangeAspect="1"/>
          </p:cNvPicPr>
          <p:nvPr/>
        </p:nvPicPr>
        <p:blipFill rotWithShape="1">
          <a:blip r:embed="rId2"/>
          <a:srcRect l="1538" t="4330" r="2820" b="11567"/>
          <a:stretch/>
        </p:blipFill>
        <p:spPr bwMode="auto">
          <a:xfrm>
            <a:off x="1989143" y="2086066"/>
            <a:ext cx="12834288" cy="63483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04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19201-B0BC-8843-FB77-64610056CB8D}"/>
              </a:ext>
              <a:ext uri="{C183D7F6-B498-43B3-948B-1728B52AA6E4}">
                <adec:decorative xmlns:adec="http://schemas.microsoft.com/office/drawing/2017/decorative" val="1"/>
              </a:ext>
            </a:extLst>
          </p:cNvPr>
          <p:cNvSpPr/>
          <p:nvPr/>
        </p:nvSpPr>
        <p:spPr>
          <a:xfrm>
            <a:off x="7491047" y="4191984"/>
            <a:ext cx="4536830" cy="6095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defRPr/>
            </a:pPr>
            <a:endParaRPr lang="en-US" sz="2700">
              <a:solidFill>
                <a:srgbClr val="FFFFFF"/>
              </a:solidFill>
              <a:latin typeface="Trebuchet MS" panose="020B0603020202020204"/>
            </a:endParaRPr>
          </a:p>
        </p:txBody>
      </p:sp>
      <p:sp>
        <p:nvSpPr>
          <p:cNvPr id="2" name="Title 1">
            <a:extLst>
              <a:ext uri="{FF2B5EF4-FFF2-40B4-BE49-F238E27FC236}">
                <a16:creationId xmlns:a16="http://schemas.microsoft.com/office/drawing/2014/main" id="{E2DB0BBC-8F90-4970-9E67-39636DD57F2C}"/>
              </a:ext>
            </a:extLst>
          </p:cNvPr>
          <p:cNvSpPr>
            <a:spLocks noGrp="1"/>
          </p:cNvSpPr>
          <p:nvPr>
            <p:ph type="title"/>
          </p:nvPr>
        </p:nvSpPr>
        <p:spPr>
          <a:xfrm>
            <a:off x="2356639" y="844399"/>
            <a:ext cx="12099302" cy="1512971"/>
          </a:xfrm>
        </p:spPr>
        <p:txBody>
          <a:bodyPr>
            <a:normAutofit/>
          </a:bodyPr>
          <a:lstStyle/>
          <a:p>
            <a:pPr algn="ctr"/>
            <a:r>
              <a:rPr lang="en-US" sz="6000"/>
              <a:t>Annual Security Report</a:t>
            </a:r>
          </a:p>
        </p:txBody>
      </p:sp>
      <p:pic>
        <p:nvPicPr>
          <p:cNvPr id="6" name="Content Placeholder 5">
            <a:extLst>
              <a:ext uri="{FF2B5EF4-FFF2-40B4-BE49-F238E27FC236}">
                <a16:creationId xmlns:a16="http://schemas.microsoft.com/office/drawing/2014/main" id="{D5B7E17D-BED9-191A-F58F-A6ACD634F569}"/>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30897" t="13384" r="32436"/>
          <a:stretch/>
        </p:blipFill>
        <p:spPr bwMode="auto">
          <a:xfrm>
            <a:off x="323772" y="1768916"/>
            <a:ext cx="6549300" cy="829953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CFD0C9E-80D1-9176-82BD-24D3DFF7BFEF}"/>
              </a:ext>
              <a:ext uri="{C183D7F6-B498-43B3-948B-1728B52AA6E4}">
                <adec:decorative xmlns:adec="http://schemas.microsoft.com/office/drawing/2017/decorative" val="1"/>
              </a:ext>
            </a:extLst>
          </p:cNvPr>
          <p:cNvPicPr>
            <a:picLocks noChangeAspect="1"/>
          </p:cNvPicPr>
          <p:nvPr/>
        </p:nvPicPr>
        <p:blipFill rotWithShape="1">
          <a:blip r:embed="rId3"/>
          <a:srcRect l="31153" t="13145" r="32309"/>
          <a:stretch/>
        </p:blipFill>
        <p:spPr bwMode="auto">
          <a:xfrm>
            <a:off x="7653218" y="4757797"/>
            <a:ext cx="4212485" cy="537153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BB6235C-7DA2-587F-DDFF-7C39DD13BD72}"/>
              </a:ext>
              <a:ext uri="{C183D7F6-B498-43B3-948B-1728B52AA6E4}">
                <adec:decorative xmlns:adec="http://schemas.microsoft.com/office/drawing/2017/decorative" val="1"/>
              </a:ext>
            </a:extLst>
          </p:cNvPr>
          <p:cNvPicPr>
            <a:picLocks noChangeAspect="1"/>
          </p:cNvPicPr>
          <p:nvPr/>
        </p:nvPicPr>
        <p:blipFill rotWithShape="1">
          <a:blip r:embed="rId4"/>
          <a:srcRect l="35637" t="52762" r="35771" b="31647"/>
          <a:stretch/>
        </p:blipFill>
        <p:spPr bwMode="auto">
          <a:xfrm>
            <a:off x="7385539" y="1884065"/>
            <a:ext cx="9284678" cy="27160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0A9EEBD-1BD4-4C30-7A13-C6D8B33895B5}"/>
              </a:ext>
            </a:extLst>
          </p:cNvPr>
          <p:cNvSpPr txBox="1"/>
          <p:nvPr/>
        </p:nvSpPr>
        <p:spPr>
          <a:xfrm>
            <a:off x="12190047" y="5923748"/>
            <a:ext cx="5113215" cy="2169825"/>
          </a:xfrm>
          <a:prstGeom prst="rect">
            <a:avLst/>
          </a:prstGeom>
          <a:noFill/>
        </p:spPr>
        <p:txBody>
          <a:bodyPr wrap="square" rtlCol="0">
            <a:spAutoFit/>
          </a:bodyPr>
          <a:lstStyle/>
          <a:p>
            <a:pPr marL="428625" indent="-428625" defTabSz="685800">
              <a:buFont typeface="Arial" panose="020B0604020202020204" pitchFamily="34" charset="0"/>
              <a:buChar char="•"/>
              <a:defRPr/>
            </a:pPr>
            <a:r>
              <a:rPr lang="en-US" sz="2700">
                <a:solidFill>
                  <a:srgbClr val="000000"/>
                </a:solidFill>
                <a:latin typeface="Trebuchet MS" panose="020B0603020202020204"/>
              </a:rPr>
              <a:t>Published at the beginning of the Fall semester</a:t>
            </a:r>
          </a:p>
          <a:p>
            <a:pPr marL="428625" indent="-428625" defTabSz="685800">
              <a:buFont typeface="Arial" panose="020B0604020202020204" pitchFamily="34" charset="0"/>
              <a:buChar char="•"/>
              <a:defRPr/>
            </a:pPr>
            <a:r>
              <a:rPr lang="en-US" sz="2700">
                <a:solidFill>
                  <a:srgbClr val="000000"/>
                </a:solidFill>
                <a:latin typeface="Trebuchet MS" panose="020B0603020202020204"/>
              </a:rPr>
              <a:t>Always available on the Texas Tech Clery Compliance website</a:t>
            </a:r>
          </a:p>
        </p:txBody>
      </p:sp>
    </p:spTree>
    <p:extLst>
      <p:ext uri="{BB962C8B-B14F-4D97-AF65-F5344CB8AC3E}">
        <p14:creationId xmlns:p14="http://schemas.microsoft.com/office/powerpoint/2010/main" val="266912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BC-8F90-4970-9E67-39636DD57F2C}"/>
              </a:ext>
            </a:extLst>
          </p:cNvPr>
          <p:cNvSpPr>
            <a:spLocks noGrp="1"/>
          </p:cNvSpPr>
          <p:nvPr>
            <p:ph type="title"/>
          </p:nvPr>
        </p:nvSpPr>
        <p:spPr>
          <a:xfrm>
            <a:off x="2356639" y="844399"/>
            <a:ext cx="12099302" cy="1512971"/>
          </a:xfrm>
        </p:spPr>
        <p:txBody>
          <a:bodyPr>
            <a:normAutofit fontScale="90000"/>
          </a:bodyPr>
          <a:lstStyle/>
          <a:p>
            <a:pPr algn="ctr"/>
            <a:r>
              <a:rPr lang="en-US" sz="6000"/>
              <a:t>Clery Campus Notifications-</a:t>
            </a:r>
            <a:br>
              <a:rPr lang="en-US" sz="6000"/>
            </a:br>
            <a:r>
              <a:rPr lang="en-US" sz="6000"/>
              <a:t>Timely Warnings</a:t>
            </a:r>
          </a:p>
        </p:txBody>
      </p:sp>
      <p:sp>
        <p:nvSpPr>
          <p:cNvPr id="3" name="Content Placeholder 2">
            <a:extLst>
              <a:ext uri="{FF2B5EF4-FFF2-40B4-BE49-F238E27FC236}">
                <a16:creationId xmlns:a16="http://schemas.microsoft.com/office/drawing/2014/main" id="{5FE7C2CE-1F0F-4003-A109-F2C968D4B9CD}"/>
              </a:ext>
            </a:extLst>
          </p:cNvPr>
          <p:cNvSpPr>
            <a:spLocks noGrp="1"/>
          </p:cNvSpPr>
          <p:nvPr>
            <p:ph idx="1"/>
          </p:nvPr>
        </p:nvSpPr>
        <p:spPr>
          <a:xfrm>
            <a:off x="2085928" y="2006048"/>
            <a:ext cx="12640721" cy="5955981"/>
          </a:xfrm>
        </p:spPr>
        <p:txBody>
          <a:bodyPr anchor="ctr">
            <a:normAutofit/>
          </a:bodyPr>
          <a:lstStyle/>
          <a:p>
            <a:pPr marL="0" indent="0">
              <a:spcBef>
                <a:spcPts val="0"/>
              </a:spcBef>
              <a:spcAft>
                <a:spcPts val="900"/>
              </a:spcAft>
              <a:buNone/>
            </a:pPr>
            <a:r>
              <a:rPr lang="en-US" sz="4200" b="1">
                <a:solidFill>
                  <a:schemeClr val="tx1"/>
                </a:solidFill>
                <a:latin typeface="Tahoma"/>
              </a:rPr>
              <a:t>A Timely Warning Notification will be sent out to the </a:t>
            </a:r>
            <a:r>
              <a:rPr lang="en-US" sz="4200" b="1" u="sng">
                <a:solidFill>
                  <a:schemeClr val="tx1"/>
                </a:solidFill>
                <a:latin typeface="Tahoma"/>
              </a:rPr>
              <a:t>entire campus community</a:t>
            </a:r>
            <a:r>
              <a:rPr lang="en-US" sz="4200" b="1">
                <a:solidFill>
                  <a:schemeClr val="tx1"/>
                </a:solidFill>
                <a:latin typeface="Tahoma"/>
              </a:rPr>
              <a:t> if the crime is considered by the institution to </a:t>
            </a:r>
            <a:r>
              <a:rPr lang="en-US" sz="4200" b="1" u="sng">
                <a:solidFill>
                  <a:schemeClr val="tx1"/>
                </a:solidFill>
                <a:latin typeface="Tahoma"/>
              </a:rPr>
              <a:t>represent a serious or continuing threat</a:t>
            </a:r>
            <a:r>
              <a:rPr lang="en-US" sz="4200" b="1">
                <a:solidFill>
                  <a:schemeClr val="tx1"/>
                </a:solidFill>
                <a:latin typeface="Tahoma"/>
              </a:rPr>
              <a:t> to students and employees</a:t>
            </a:r>
            <a:endParaRPr lang="en-US" sz="3600" b="1">
              <a:solidFill>
                <a:schemeClr val="bg1"/>
              </a:solidFill>
              <a:latin typeface="Tahoma"/>
            </a:endParaRPr>
          </a:p>
          <a:p>
            <a:pPr lvl="1">
              <a:spcBef>
                <a:spcPts val="0"/>
              </a:spcBef>
              <a:spcAft>
                <a:spcPts val="900"/>
              </a:spcAft>
            </a:pPr>
            <a:r>
              <a:rPr lang="en-US" sz="3300">
                <a:solidFill>
                  <a:schemeClr val="tx2"/>
                </a:solidFill>
                <a:latin typeface="Tahoma"/>
              </a:rPr>
              <a:t>The goal is to prevent similar crimes from taking place</a:t>
            </a:r>
            <a:endParaRPr lang="en-US" sz="3900">
              <a:solidFill>
                <a:schemeClr val="tx2"/>
              </a:solidFill>
              <a:latin typeface="Tahoma"/>
            </a:endParaRPr>
          </a:p>
        </p:txBody>
      </p:sp>
    </p:spTree>
    <p:extLst>
      <p:ext uri="{BB962C8B-B14F-4D97-AF65-F5344CB8AC3E}">
        <p14:creationId xmlns:p14="http://schemas.microsoft.com/office/powerpoint/2010/main" val="325876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2BBA-82BA-7900-ED6D-A05EDCDD8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D6F6C-D7B6-A208-7401-1E8359F632B2}"/>
              </a:ext>
            </a:extLst>
          </p:cNvPr>
          <p:cNvSpPr>
            <a:spLocks noGrp="1"/>
          </p:cNvSpPr>
          <p:nvPr>
            <p:ph type="title"/>
          </p:nvPr>
        </p:nvSpPr>
        <p:spPr>
          <a:xfrm>
            <a:off x="2356639" y="844399"/>
            <a:ext cx="12099302" cy="1512971"/>
          </a:xfrm>
        </p:spPr>
        <p:txBody>
          <a:bodyPr>
            <a:normAutofit/>
          </a:bodyPr>
          <a:lstStyle/>
          <a:p>
            <a:pPr algn="ctr"/>
            <a:r>
              <a:rPr lang="en-US" sz="6000"/>
              <a:t>Stop Campus Hazing Act (SCHA)</a:t>
            </a:r>
          </a:p>
        </p:txBody>
      </p:sp>
      <p:sp>
        <p:nvSpPr>
          <p:cNvPr id="3" name="Content Placeholder 2">
            <a:extLst>
              <a:ext uri="{FF2B5EF4-FFF2-40B4-BE49-F238E27FC236}">
                <a16:creationId xmlns:a16="http://schemas.microsoft.com/office/drawing/2014/main" id="{BF63ED5D-3092-9137-83F1-7BEABC15CD07}"/>
              </a:ext>
            </a:extLst>
          </p:cNvPr>
          <p:cNvSpPr>
            <a:spLocks noGrp="1"/>
          </p:cNvSpPr>
          <p:nvPr>
            <p:ph idx="1"/>
          </p:nvPr>
        </p:nvSpPr>
        <p:spPr>
          <a:xfrm>
            <a:off x="2085928" y="2006048"/>
            <a:ext cx="12640721" cy="5955981"/>
          </a:xfrm>
        </p:spPr>
        <p:txBody>
          <a:bodyPr anchor="ctr">
            <a:normAutofit/>
          </a:bodyPr>
          <a:lstStyle/>
          <a:p>
            <a:pPr marL="0" indent="0">
              <a:spcBef>
                <a:spcPts val="0"/>
              </a:spcBef>
              <a:spcAft>
                <a:spcPts val="900"/>
              </a:spcAft>
              <a:buNone/>
            </a:pPr>
            <a:r>
              <a:rPr lang="en-US" sz="4200">
                <a:solidFill>
                  <a:schemeClr val="tx1"/>
                </a:solidFill>
                <a:latin typeface="Tahoma"/>
              </a:rPr>
              <a:t>On December 23, 2024, the </a:t>
            </a:r>
            <a:r>
              <a:rPr lang="en-US" sz="4200" i="1">
                <a:solidFill>
                  <a:schemeClr val="tx1"/>
                </a:solidFill>
                <a:latin typeface="Tahoma"/>
              </a:rPr>
              <a:t>Stop Campus Hazing Act</a:t>
            </a:r>
            <a:r>
              <a:rPr lang="en-US" sz="4200">
                <a:solidFill>
                  <a:schemeClr val="tx1"/>
                </a:solidFill>
                <a:latin typeface="Tahoma"/>
              </a:rPr>
              <a:t> was signed, which amended the Jeanne Clery Campus Safety Act.</a:t>
            </a:r>
          </a:p>
          <a:p>
            <a:pPr marL="0" indent="0">
              <a:spcBef>
                <a:spcPts val="0"/>
              </a:spcBef>
              <a:spcAft>
                <a:spcPts val="900"/>
              </a:spcAft>
              <a:buNone/>
            </a:pPr>
            <a:endParaRPr lang="en-US" sz="4200">
              <a:solidFill>
                <a:schemeClr val="tx1"/>
              </a:solidFill>
              <a:latin typeface="Tahoma"/>
            </a:endParaRPr>
          </a:p>
          <a:p>
            <a:pPr marL="0" indent="0">
              <a:spcBef>
                <a:spcPts val="0"/>
              </a:spcBef>
              <a:spcAft>
                <a:spcPts val="900"/>
              </a:spcAft>
              <a:buNone/>
            </a:pPr>
            <a:r>
              <a:rPr lang="en-US" sz="4200">
                <a:solidFill>
                  <a:schemeClr val="tx1"/>
                </a:solidFill>
                <a:latin typeface="Tahoma"/>
              </a:rPr>
              <a:t>SCHA requires institutions of higher education participating in federal student aid programs to track and report hazing incidents to the public.</a:t>
            </a:r>
            <a:endParaRPr lang="en-US" sz="3900">
              <a:solidFill>
                <a:schemeClr val="tx2"/>
              </a:solidFill>
              <a:latin typeface="Tahoma"/>
            </a:endParaRPr>
          </a:p>
        </p:txBody>
      </p:sp>
    </p:spTree>
    <p:extLst>
      <p:ext uri="{BB962C8B-B14F-4D97-AF65-F5344CB8AC3E}">
        <p14:creationId xmlns:p14="http://schemas.microsoft.com/office/powerpoint/2010/main" val="413815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E1A4A-C32F-6822-659D-9EE8C40AF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E5FBF-2376-8D46-37CF-A813D8F7CBF5}"/>
              </a:ext>
            </a:extLst>
          </p:cNvPr>
          <p:cNvSpPr>
            <a:spLocks noGrp="1"/>
          </p:cNvSpPr>
          <p:nvPr>
            <p:ph type="title"/>
          </p:nvPr>
        </p:nvSpPr>
        <p:spPr>
          <a:xfrm>
            <a:off x="2356639" y="844399"/>
            <a:ext cx="12099302" cy="1512971"/>
          </a:xfrm>
        </p:spPr>
        <p:txBody>
          <a:bodyPr>
            <a:normAutofit/>
          </a:bodyPr>
          <a:lstStyle/>
          <a:p>
            <a:pPr algn="ctr"/>
            <a:r>
              <a:rPr lang="en-US" sz="6000"/>
              <a:t>Stop Campus Hazing Act (SCHA) </a:t>
            </a:r>
          </a:p>
        </p:txBody>
      </p:sp>
      <p:sp>
        <p:nvSpPr>
          <p:cNvPr id="6" name="Content Placeholder 35">
            <a:extLst>
              <a:ext uri="{FF2B5EF4-FFF2-40B4-BE49-F238E27FC236}">
                <a16:creationId xmlns:a16="http://schemas.microsoft.com/office/drawing/2014/main" id="{68A7E569-1BED-535E-8FF4-E2A88E820132}"/>
              </a:ext>
            </a:extLst>
          </p:cNvPr>
          <p:cNvSpPr txBox="1">
            <a:spLocks/>
          </p:cNvSpPr>
          <p:nvPr/>
        </p:nvSpPr>
        <p:spPr>
          <a:xfrm>
            <a:off x="902912" y="2357369"/>
            <a:ext cx="13678821" cy="8184318"/>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28625" indent="-428625" defTabSz="685800">
              <a:spcBef>
                <a:spcPts val="1500"/>
              </a:spcBef>
              <a:buClr>
                <a:srgbClr val="FF2600"/>
              </a:buClr>
              <a:buFont typeface="Arial" panose="020B0604020202020204" pitchFamily="34" charset="0"/>
              <a:buChar char="•"/>
            </a:pPr>
            <a:r>
              <a:rPr lang="en-US" sz="2700" b="1">
                <a:solidFill>
                  <a:srgbClr val="FF0000"/>
                </a:solidFill>
                <a:latin typeface="Trebuchet MS" panose="020B0603020202020204"/>
              </a:rPr>
              <a:t>Hazing is not just physical abuse</a:t>
            </a:r>
          </a:p>
          <a:p>
            <a:pPr marL="1279017" lvl="2" indent="-428625" defTabSz="685800">
              <a:spcBef>
                <a:spcPts val="1500"/>
              </a:spcBef>
              <a:buClr>
                <a:srgbClr val="FF2600"/>
              </a:buClr>
              <a:buFont typeface="Arial" panose="020B0604020202020204" pitchFamily="34" charset="0"/>
              <a:buChar char="•"/>
            </a:pPr>
            <a:r>
              <a:rPr lang="en-US" sz="2100" b="1">
                <a:solidFill>
                  <a:srgbClr val="000000">
                    <a:lumMod val="75000"/>
                    <a:lumOff val="25000"/>
                  </a:srgbClr>
                </a:solidFill>
                <a:latin typeface="Trebuchet MS" panose="020B0603020202020204"/>
              </a:rPr>
              <a:t>Violent hazing </a:t>
            </a:r>
            <a:r>
              <a:rPr lang="en-US" sz="2100">
                <a:solidFill>
                  <a:srgbClr val="000000">
                    <a:lumMod val="75000"/>
                    <a:lumOff val="25000"/>
                  </a:srgbClr>
                </a:solidFill>
                <a:latin typeface="Trebuchet MS" panose="020B0603020202020204"/>
              </a:rPr>
              <a:t>is the most easily recognized form of hazing, but happens less frequently that </a:t>
            </a:r>
            <a:r>
              <a:rPr lang="en-US" sz="2100" b="1">
                <a:solidFill>
                  <a:srgbClr val="000000">
                    <a:lumMod val="75000"/>
                    <a:lumOff val="25000"/>
                  </a:srgbClr>
                </a:solidFill>
                <a:latin typeface="Trebuchet MS" panose="020B0603020202020204"/>
              </a:rPr>
              <a:t>intimidation hazing </a:t>
            </a:r>
            <a:r>
              <a:rPr lang="en-US" sz="2100">
                <a:solidFill>
                  <a:srgbClr val="000000">
                    <a:lumMod val="75000"/>
                    <a:lumOff val="25000"/>
                  </a:srgbClr>
                </a:solidFill>
                <a:latin typeface="Trebuchet MS" panose="020B0603020202020204"/>
              </a:rPr>
              <a:t>(examples: social isolation, deception, demerits, etc.) and </a:t>
            </a:r>
            <a:r>
              <a:rPr lang="en-US" sz="2100" b="1">
                <a:solidFill>
                  <a:srgbClr val="000000">
                    <a:lumMod val="75000"/>
                    <a:lumOff val="25000"/>
                  </a:srgbClr>
                </a:solidFill>
                <a:latin typeface="Trebuchet MS" panose="020B0603020202020204"/>
              </a:rPr>
              <a:t>harassment hazing</a:t>
            </a:r>
            <a:r>
              <a:rPr lang="en-US" sz="2100">
                <a:solidFill>
                  <a:srgbClr val="000000">
                    <a:lumMod val="75000"/>
                    <a:lumOff val="25000"/>
                  </a:srgbClr>
                </a:solidFill>
                <a:latin typeface="Trebuchet MS" panose="020B0603020202020204"/>
              </a:rPr>
              <a:t> (examples: verbal abuse, threats, sleep deprivation, etc.)</a:t>
            </a:r>
          </a:p>
          <a:p>
            <a:pPr marL="428625" indent="-428625" defTabSz="685800">
              <a:spcBef>
                <a:spcPts val="1500"/>
              </a:spcBef>
              <a:buClr>
                <a:srgbClr val="FF2600"/>
              </a:buClr>
              <a:buFont typeface="Arial" panose="020B0604020202020204" pitchFamily="34" charset="0"/>
              <a:buChar char="•"/>
            </a:pPr>
            <a:r>
              <a:rPr lang="en-US" sz="2700">
                <a:solidFill>
                  <a:srgbClr val="000000">
                    <a:lumMod val="75000"/>
                    <a:lumOff val="25000"/>
                  </a:srgbClr>
                </a:solidFill>
                <a:latin typeface="Trebuchet MS" panose="020B0603020202020204"/>
              </a:rPr>
              <a:t>All forms of hazing can result in </a:t>
            </a:r>
            <a:r>
              <a:rPr lang="en-US" sz="2700" b="1">
                <a:solidFill>
                  <a:srgbClr val="FF0000"/>
                </a:solidFill>
                <a:latin typeface="Trebuchet MS" panose="020B0603020202020204"/>
              </a:rPr>
              <a:t>Hidden Harm</a:t>
            </a:r>
            <a:r>
              <a:rPr lang="en-US" sz="2700">
                <a:solidFill>
                  <a:srgbClr val="000000">
                    <a:lumMod val="75000"/>
                    <a:lumOff val="25000"/>
                  </a:srgbClr>
                </a:solidFill>
                <a:latin typeface="Trebuchet MS" panose="020B0603020202020204"/>
              </a:rPr>
              <a:t>: the mental and emotional scars that result from being hazed and even from hazing others. Hazing can be the trigger that pushes someone past their breaking point regardless of whether they have an underlying mental disorder. </a:t>
            </a:r>
            <a:r>
              <a:rPr lang="en-US" sz="2700" b="1">
                <a:solidFill>
                  <a:srgbClr val="000000">
                    <a:lumMod val="75000"/>
                    <a:lumOff val="25000"/>
                  </a:srgbClr>
                </a:solidFill>
                <a:latin typeface="Trebuchet MS" panose="020B0603020202020204"/>
              </a:rPr>
              <a:t>You don’t know what might break someone.</a:t>
            </a:r>
          </a:p>
          <a:p>
            <a:pPr marL="428625" indent="-428625" defTabSz="685800">
              <a:spcBef>
                <a:spcPts val="1500"/>
              </a:spcBef>
              <a:buClr>
                <a:srgbClr val="FF2600"/>
              </a:buClr>
              <a:buFont typeface="Arial" panose="020B0604020202020204" pitchFamily="34" charset="0"/>
              <a:buChar char="•"/>
            </a:pPr>
            <a:r>
              <a:rPr lang="en-US" sz="2700" b="1">
                <a:solidFill>
                  <a:srgbClr val="FF0000"/>
                </a:solidFill>
                <a:latin typeface="Trebuchet MS" panose="020B0603020202020204"/>
              </a:rPr>
              <a:t>Hazing can happen to anyone</a:t>
            </a:r>
            <a:r>
              <a:rPr lang="en-US" sz="2700">
                <a:solidFill>
                  <a:srgbClr val="000000">
                    <a:lumMod val="75000"/>
                    <a:lumOff val="25000"/>
                  </a:srgbClr>
                </a:solidFill>
                <a:latin typeface="Trebuchet MS" panose="020B0603020202020204"/>
              </a:rPr>
              <a:t>, and can happen in any organization in which there is a hierarchy, including academic clubs, fraternities and sororities, marching bands, and athletic teams.</a:t>
            </a:r>
          </a:p>
          <a:p>
            <a:pPr marL="428625" indent="-428625" defTabSz="685800">
              <a:spcBef>
                <a:spcPts val="1500"/>
              </a:spcBef>
              <a:buClr>
                <a:srgbClr val="FF2600"/>
              </a:buClr>
              <a:buFont typeface="Arial" panose="020B0604020202020204" pitchFamily="34" charset="0"/>
              <a:buChar char="•"/>
            </a:pPr>
            <a:r>
              <a:rPr lang="en-US" sz="2700" b="1">
                <a:solidFill>
                  <a:srgbClr val="FF0000"/>
                </a:solidFill>
                <a:latin typeface="Trebuchet MS" panose="020B0603020202020204"/>
              </a:rPr>
              <a:t>You can’t consent to hazing</a:t>
            </a:r>
            <a:r>
              <a:rPr lang="en-US" sz="2700">
                <a:solidFill>
                  <a:srgbClr val="000000">
                    <a:lumMod val="75000"/>
                    <a:lumOff val="25000"/>
                  </a:srgbClr>
                </a:solidFill>
                <a:latin typeface="Trebuchet MS" panose="020B0603020202020204"/>
              </a:rPr>
              <a:t>. Hazers know what will happen and hide information from new members. </a:t>
            </a:r>
            <a:r>
              <a:rPr lang="en-US" sz="2700" i="1">
                <a:solidFill>
                  <a:srgbClr val="000000">
                    <a:lumMod val="75000"/>
                    <a:lumOff val="25000"/>
                  </a:srgbClr>
                </a:solidFill>
                <a:latin typeface="Trebuchet MS" panose="020B0603020202020204"/>
              </a:rPr>
              <a:t>Those being hazed are blind to the actual risks and can’t give informed consent.</a:t>
            </a:r>
          </a:p>
          <a:p>
            <a:pPr marL="428625" indent="-428625" defTabSz="685800">
              <a:spcBef>
                <a:spcPts val="1500"/>
              </a:spcBef>
              <a:buClr>
                <a:srgbClr val="FF2600"/>
              </a:buClr>
              <a:buFont typeface="Arial" panose="020B0604020202020204" pitchFamily="34" charset="0"/>
              <a:buChar char="•"/>
            </a:pPr>
            <a:r>
              <a:rPr lang="en-US" sz="2700" b="1">
                <a:solidFill>
                  <a:srgbClr val="FF0000"/>
                </a:solidFill>
                <a:latin typeface="Trebuchet MS" panose="020B0603020202020204"/>
              </a:rPr>
              <a:t>Listen to your gut feeling. </a:t>
            </a:r>
            <a:r>
              <a:rPr lang="en-US" sz="2700">
                <a:solidFill>
                  <a:srgbClr val="000000">
                    <a:lumMod val="75000"/>
                    <a:lumOff val="25000"/>
                  </a:srgbClr>
                </a:solidFill>
                <a:latin typeface="Trebuchet MS" panose="020B0603020202020204"/>
              </a:rPr>
              <a:t>If you think an activity is problematic, find a way to speak up. If it’s an emergency, call 911.</a:t>
            </a:r>
          </a:p>
          <a:p>
            <a:pPr marL="0" indent="0" defTabSz="685800">
              <a:spcBef>
                <a:spcPts val="1500"/>
              </a:spcBef>
              <a:buClr>
                <a:srgbClr val="FF2600"/>
              </a:buClr>
              <a:buNone/>
            </a:pPr>
            <a:endParaRPr lang="en-US" sz="2700">
              <a:solidFill>
                <a:srgbClr val="000000">
                  <a:lumMod val="75000"/>
                  <a:lumOff val="25000"/>
                </a:srgbClr>
              </a:solidFill>
              <a:latin typeface="Trebuchet MS" panose="020B0603020202020204"/>
            </a:endParaRPr>
          </a:p>
          <a:p>
            <a:pPr marL="0" indent="0" algn="ctr" defTabSz="685800">
              <a:spcBef>
                <a:spcPts val="1500"/>
              </a:spcBef>
              <a:buClr>
                <a:srgbClr val="FF2600"/>
              </a:buClr>
              <a:buNone/>
            </a:pPr>
            <a:r>
              <a:rPr lang="en-US" sz="1950">
                <a:solidFill>
                  <a:srgbClr val="000000">
                    <a:lumMod val="75000"/>
                    <a:lumOff val="25000"/>
                  </a:srgbClr>
                </a:solidFill>
                <a:latin typeface="Trebuchet MS" panose="020B0603020202020204"/>
              </a:rPr>
              <a:t>Copyright © 2024 Rector and Visitors of the University of Virginia and its Gordie Center</a:t>
            </a:r>
          </a:p>
        </p:txBody>
      </p:sp>
    </p:spTree>
    <p:extLst>
      <p:ext uri="{BB962C8B-B14F-4D97-AF65-F5344CB8AC3E}">
        <p14:creationId xmlns:p14="http://schemas.microsoft.com/office/powerpoint/2010/main" val="323937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idx="4294967295"/>
          </p:nvPr>
        </p:nvSpPr>
        <p:spPr>
          <a:xfrm>
            <a:off x="5219446" y="324921"/>
            <a:ext cx="7849103" cy="1035843"/>
          </a:xfrm>
        </p:spPr>
        <p:txBody>
          <a:bodyPr anchor="b">
            <a:normAutofit/>
          </a:bodyPr>
          <a:lstStyle/>
          <a:p>
            <a:r>
              <a:rPr lang="en-US">
                <a:solidFill>
                  <a:srgbClr val="FF0000"/>
                </a:solidFill>
              </a:rPr>
              <a:t>Reporting Hazing at TTU</a:t>
            </a:r>
          </a:p>
        </p:txBody>
      </p:sp>
      <p:sp>
        <p:nvSpPr>
          <p:cNvPr id="4" name="TextBox 3">
            <a:extLst>
              <a:ext uri="{FF2B5EF4-FFF2-40B4-BE49-F238E27FC236}">
                <a16:creationId xmlns:a16="http://schemas.microsoft.com/office/drawing/2014/main" id="{52D4945B-F38A-D52F-243A-8F0D5F3FDA25}"/>
              </a:ext>
            </a:extLst>
          </p:cNvPr>
          <p:cNvSpPr txBox="1"/>
          <p:nvPr/>
        </p:nvSpPr>
        <p:spPr>
          <a:xfrm>
            <a:off x="3595422" y="1414502"/>
            <a:ext cx="11097150" cy="507831"/>
          </a:xfrm>
          <a:prstGeom prst="rect">
            <a:avLst/>
          </a:prstGeom>
          <a:noFill/>
        </p:spPr>
        <p:txBody>
          <a:bodyPr wrap="square" rtlCol="0">
            <a:spAutoFit/>
          </a:bodyPr>
          <a:lstStyle/>
          <a:p>
            <a:pPr defTabSz="1371600"/>
            <a:r>
              <a:rPr lang="en-US" sz="2700" i="1">
                <a:solidFill>
                  <a:srgbClr val="000000"/>
                </a:solidFill>
                <a:latin typeface="Trebuchet MS" panose="020B0603020202020204"/>
              </a:rPr>
              <a:t>If you witness an incident of hazing </a:t>
            </a:r>
            <a:r>
              <a:rPr lang="en-US" sz="2700" i="1" u="sng">
                <a:solidFill>
                  <a:srgbClr val="000000"/>
                </a:solidFill>
                <a:latin typeface="Trebuchet MS" panose="020B0603020202020204"/>
              </a:rPr>
              <a:t>or are made aware </a:t>
            </a:r>
            <a:r>
              <a:rPr lang="en-US" sz="2700" i="1">
                <a:solidFill>
                  <a:srgbClr val="000000"/>
                </a:solidFill>
                <a:latin typeface="Trebuchet MS" panose="020B0603020202020204"/>
              </a:rPr>
              <a:t>of an incident</a:t>
            </a:r>
          </a:p>
        </p:txBody>
      </p:sp>
      <p:pic>
        <p:nvPicPr>
          <p:cNvPr id="7" name="Picture 6">
            <a:extLst>
              <a:ext uri="{FF2B5EF4-FFF2-40B4-BE49-F238E27FC236}">
                <a16:creationId xmlns:a16="http://schemas.microsoft.com/office/drawing/2014/main" id="{28F2D6C8-1BD1-BBA3-6615-9F4EB4CC3D05}"/>
              </a:ext>
              <a:ext uri="{C183D7F6-B498-43B3-948B-1728B52AA6E4}">
                <adec:decorative xmlns:adec="http://schemas.microsoft.com/office/drawing/2017/decorative" val="1"/>
              </a:ext>
            </a:extLst>
          </p:cNvPr>
          <p:cNvPicPr>
            <a:picLocks noChangeAspect="1"/>
          </p:cNvPicPr>
          <p:nvPr/>
        </p:nvPicPr>
        <p:blipFill>
          <a:blip r:embed="rId3"/>
          <a:srcRect l="22927" t="22787" r="62503" b="68753"/>
          <a:stretch>
            <a:fillRect/>
          </a:stretch>
        </p:blipFill>
        <p:spPr>
          <a:xfrm>
            <a:off x="7203612" y="2006124"/>
            <a:ext cx="3880773" cy="1208859"/>
          </a:xfrm>
          <a:prstGeom prst="rect">
            <a:avLst/>
          </a:prstGeom>
        </p:spPr>
      </p:pic>
      <p:sp>
        <p:nvSpPr>
          <p:cNvPr id="10" name="TextBox 9">
            <a:extLst>
              <a:ext uri="{FF2B5EF4-FFF2-40B4-BE49-F238E27FC236}">
                <a16:creationId xmlns:a16="http://schemas.microsoft.com/office/drawing/2014/main" id="{34F0E7EC-BD05-AB69-123F-8A150893D24A}"/>
              </a:ext>
            </a:extLst>
          </p:cNvPr>
          <p:cNvSpPr txBox="1"/>
          <p:nvPr/>
        </p:nvSpPr>
        <p:spPr>
          <a:xfrm>
            <a:off x="5653863" y="3238044"/>
            <a:ext cx="6980268" cy="830997"/>
          </a:xfrm>
          <a:prstGeom prst="rect">
            <a:avLst/>
          </a:prstGeom>
          <a:noFill/>
        </p:spPr>
        <p:txBody>
          <a:bodyPr wrap="square" rtlCol="0">
            <a:spAutoFit/>
          </a:bodyPr>
          <a:lstStyle/>
          <a:p>
            <a:pPr defTabSz="1371600"/>
            <a:r>
              <a:rPr lang="en-US" sz="2100">
                <a:solidFill>
                  <a:srgbClr val="000000"/>
                </a:solidFill>
                <a:latin typeface="Trebuchet MS" panose="020B0603020202020204"/>
                <a:hlinkClick r:id="rId4"/>
              </a:rPr>
              <a:t>https://www.depts.ttu.edu/dos/report_a_concern.php</a:t>
            </a:r>
            <a:endParaRPr lang="en-US" sz="2100">
              <a:solidFill>
                <a:srgbClr val="000000"/>
              </a:solidFill>
              <a:latin typeface="Trebuchet MS" panose="020B0603020202020204"/>
            </a:endParaRPr>
          </a:p>
          <a:p>
            <a:pPr defTabSz="1371600"/>
            <a:endParaRPr lang="en-US" sz="2700">
              <a:solidFill>
                <a:srgbClr val="000000"/>
              </a:solidFill>
              <a:latin typeface="Trebuchet MS" panose="020B0603020202020204"/>
            </a:endParaRPr>
          </a:p>
        </p:txBody>
      </p:sp>
      <p:pic>
        <p:nvPicPr>
          <p:cNvPr id="9" name="Picture 8">
            <a:extLst>
              <a:ext uri="{FF2B5EF4-FFF2-40B4-BE49-F238E27FC236}">
                <a16:creationId xmlns:a16="http://schemas.microsoft.com/office/drawing/2014/main" id="{96B567F9-CD52-3D77-9D56-5E10CAA4A5DA}"/>
              </a:ext>
              <a:ext uri="{C183D7F6-B498-43B3-948B-1728B52AA6E4}">
                <adec:decorative xmlns:adec="http://schemas.microsoft.com/office/drawing/2017/decorative" val="1"/>
              </a:ext>
            </a:extLst>
          </p:cNvPr>
          <p:cNvPicPr>
            <a:picLocks noChangeAspect="1"/>
          </p:cNvPicPr>
          <p:nvPr/>
        </p:nvPicPr>
        <p:blipFill>
          <a:blip r:embed="rId3"/>
          <a:srcRect l="22927" t="37380" r="62503" b="28069"/>
          <a:stretch>
            <a:fillRect/>
          </a:stretch>
        </p:blipFill>
        <p:spPr>
          <a:xfrm>
            <a:off x="7252494" y="3707477"/>
            <a:ext cx="4010349" cy="5101787"/>
          </a:xfrm>
          <a:prstGeom prst="rect">
            <a:avLst/>
          </a:prstGeom>
        </p:spPr>
      </p:pic>
      <p:sp>
        <p:nvSpPr>
          <p:cNvPr id="11" name="TextBox 10">
            <a:extLst>
              <a:ext uri="{FF2B5EF4-FFF2-40B4-BE49-F238E27FC236}">
                <a16:creationId xmlns:a16="http://schemas.microsoft.com/office/drawing/2014/main" id="{0038E78A-7540-3452-8818-E871D7D828E8}"/>
              </a:ext>
            </a:extLst>
          </p:cNvPr>
          <p:cNvSpPr txBox="1"/>
          <p:nvPr/>
        </p:nvSpPr>
        <p:spPr>
          <a:xfrm>
            <a:off x="5509203" y="8808633"/>
            <a:ext cx="7269588" cy="830997"/>
          </a:xfrm>
          <a:prstGeom prst="rect">
            <a:avLst/>
          </a:prstGeom>
          <a:noFill/>
        </p:spPr>
        <p:txBody>
          <a:bodyPr wrap="square" rtlCol="0">
            <a:spAutoFit/>
          </a:bodyPr>
          <a:lstStyle/>
          <a:p>
            <a:pPr defTabSz="1371600"/>
            <a:r>
              <a:rPr lang="en-US" sz="2100">
                <a:solidFill>
                  <a:srgbClr val="000000"/>
                </a:solidFill>
                <a:latin typeface="Trebuchet MS" panose="020B0603020202020204"/>
                <a:hlinkClick r:id="rId5"/>
              </a:rPr>
              <a:t>https://www.depts.ttu.edu/dos/anonymousreporting.php</a:t>
            </a:r>
            <a:endParaRPr lang="en-US" sz="2100">
              <a:solidFill>
                <a:srgbClr val="000000"/>
              </a:solidFill>
              <a:latin typeface="Trebuchet MS" panose="020B0603020202020204"/>
            </a:endParaRPr>
          </a:p>
          <a:p>
            <a:pPr defTabSz="1371600"/>
            <a:endParaRPr lang="en-US" sz="2700">
              <a:solidFill>
                <a:srgbClr val="000000"/>
              </a:solidFill>
              <a:latin typeface="Trebuchet MS" panose="020B0603020202020204"/>
            </a:endParaRPr>
          </a:p>
        </p:txBody>
      </p:sp>
    </p:spTree>
    <p:extLst>
      <p:ext uri="{BB962C8B-B14F-4D97-AF65-F5344CB8AC3E}">
        <p14:creationId xmlns:p14="http://schemas.microsoft.com/office/powerpoint/2010/main" val="279182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15EDF-CEB7-B593-7169-F73CB774FB24}"/>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DB79347B-E411-C746-B6BF-9C1D615EC719}"/>
              </a:ext>
            </a:extLst>
          </p:cNvPr>
          <p:cNvSpPr>
            <a:spLocks noGrp="1"/>
          </p:cNvSpPr>
          <p:nvPr>
            <p:ph type="title"/>
          </p:nvPr>
        </p:nvSpPr>
        <p:spPr>
          <a:xfrm>
            <a:off x="1257299" y="530327"/>
            <a:ext cx="16000745" cy="1037217"/>
          </a:xfrm>
        </p:spPr>
        <p:txBody>
          <a:bodyPr anchor="b">
            <a:normAutofit/>
          </a:bodyPr>
          <a:lstStyle/>
          <a:p>
            <a:r>
              <a:rPr lang="en-US" sz="5400">
                <a:solidFill>
                  <a:srgbClr val="FF0000"/>
                </a:solidFill>
              </a:rPr>
              <a:t>Hazing Resources at TTU</a:t>
            </a:r>
          </a:p>
        </p:txBody>
      </p:sp>
      <p:sp>
        <p:nvSpPr>
          <p:cNvPr id="12" name="TextBox 11">
            <a:extLst>
              <a:ext uri="{FF2B5EF4-FFF2-40B4-BE49-F238E27FC236}">
                <a16:creationId xmlns:a16="http://schemas.microsoft.com/office/drawing/2014/main" id="{46194957-7123-9F9C-154B-A19854A72E4D}"/>
              </a:ext>
            </a:extLst>
          </p:cNvPr>
          <p:cNvSpPr txBox="1"/>
          <p:nvPr/>
        </p:nvSpPr>
        <p:spPr>
          <a:xfrm>
            <a:off x="3009642" y="1845203"/>
            <a:ext cx="4415463" cy="507831"/>
          </a:xfrm>
          <a:prstGeom prst="rect">
            <a:avLst/>
          </a:prstGeom>
          <a:noFill/>
        </p:spPr>
        <p:txBody>
          <a:bodyPr wrap="square" rtlCol="0">
            <a:spAutoFit/>
          </a:bodyPr>
          <a:lstStyle/>
          <a:p>
            <a:pPr defTabSz="1371600"/>
            <a:r>
              <a:rPr lang="en-US" sz="2700" b="1">
                <a:solidFill>
                  <a:srgbClr val="FF0000"/>
                </a:solidFill>
                <a:latin typeface="Trebuchet MS" panose="020B0603020202020204"/>
              </a:rPr>
              <a:t>Departmental Resources</a:t>
            </a:r>
          </a:p>
        </p:txBody>
      </p:sp>
      <p:sp>
        <p:nvSpPr>
          <p:cNvPr id="2" name="TextBox 1">
            <a:extLst>
              <a:ext uri="{FF2B5EF4-FFF2-40B4-BE49-F238E27FC236}">
                <a16:creationId xmlns:a16="http://schemas.microsoft.com/office/drawing/2014/main" id="{3080B81E-6D8A-13D4-F25A-FB1F80024654}"/>
              </a:ext>
            </a:extLst>
          </p:cNvPr>
          <p:cNvSpPr txBox="1"/>
          <p:nvPr/>
        </p:nvSpPr>
        <p:spPr>
          <a:xfrm>
            <a:off x="2090069" y="2353034"/>
            <a:ext cx="6630598" cy="8046720"/>
          </a:xfrm>
          <a:prstGeom prst="rect">
            <a:avLst/>
          </a:prstGeom>
          <a:noFill/>
        </p:spPr>
        <p:txBody>
          <a:bodyPr wrap="square" numCol="2" rtlCol="0">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Student Life</a:t>
            </a:r>
          </a:p>
          <a:p>
            <a:r>
              <a:rPr lang="en-US" sz="2000">
                <a:latin typeface="Calibri" panose="020F0502020204030204" pitchFamily="34" charset="0"/>
                <a:ea typeface="Calibri" panose="020F0502020204030204" pitchFamily="34" charset="0"/>
                <a:cs typeface="Calibri" panose="020F0502020204030204" pitchFamily="34" charset="0"/>
              </a:rPr>
              <a:t>806-742-2977</a:t>
            </a:r>
          </a:p>
          <a:p>
            <a:r>
              <a:rPr lang="en-US" sz="2000" i="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studentlife@ttu.edu</a:t>
            </a:r>
            <a:endParaRPr lang="en-US" sz="2000" i="1">
              <a:latin typeface="Calibri" panose="020F0502020204030204" pitchFamily="34" charset="0"/>
              <a:ea typeface="Calibri" panose="020F0502020204030204" pitchFamily="34" charset="0"/>
              <a:cs typeface="Calibri" panose="020F0502020204030204" pitchFamily="34" charset="0"/>
            </a:endParaRPr>
          </a:p>
          <a:p>
            <a:r>
              <a:rPr lang="en-US" sz="2000">
                <a:latin typeface="Calibri" panose="020F0502020204030204" pitchFamily="34" charset="0"/>
                <a:ea typeface="Calibri" panose="020F0502020204030204" pitchFamily="34" charset="0"/>
                <a:cs typeface="Calibri" panose="020F0502020204030204" pitchFamily="34" charset="0"/>
              </a:rPr>
              <a:t>203 Student Union Building</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Office of Student Conduct</a:t>
            </a:r>
          </a:p>
          <a:p>
            <a:r>
              <a:rPr lang="en-US" sz="2000">
                <a:latin typeface="Calibri" panose="020F0502020204030204" pitchFamily="34" charset="0"/>
                <a:ea typeface="Calibri" panose="020F0502020204030204" pitchFamily="34" charset="0"/>
                <a:cs typeface="Calibri" panose="020F0502020204030204" pitchFamily="34" charset="0"/>
              </a:rPr>
              <a:t>806-742-1714</a:t>
            </a:r>
          </a:p>
          <a:p>
            <a:r>
              <a:rPr lang="en-US" sz="2000" i="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studentconduct@ttu.edu</a:t>
            </a:r>
            <a:endParaRPr lang="en-US" sz="2000" i="1">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lain" startAt="307"/>
            </a:pPr>
            <a:r>
              <a:rPr lang="en-US" sz="2000">
                <a:latin typeface="Calibri" panose="020F0502020204030204" pitchFamily="34" charset="0"/>
                <a:ea typeface="Calibri" panose="020F0502020204030204" pitchFamily="34" charset="0"/>
                <a:cs typeface="Calibri" panose="020F0502020204030204" pitchFamily="34" charset="0"/>
              </a:rPr>
              <a:t> Student Union Building</a:t>
            </a:r>
          </a:p>
          <a:p>
            <a:pPr marL="342900" indent="-342900">
              <a:buAutoNum type="arabicPlain" startAt="307"/>
            </a:pPr>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Fraternity &amp; Sorority Life</a:t>
            </a:r>
          </a:p>
          <a:p>
            <a:r>
              <a:rPr lang="en-US" sz="2000">
                <a:latin typeface="Calibri" panose="020F0502020204030204" pitchFamily="34" charset="0"/>
                <a:ea typeface="Calibri" panose="020F0502020204030204" pitchFamily="34" charset="0"/>
                <a:cs typeface="Calibri" panose="020F0502020204030204" pitchFamily="34" charset="0"/>
              </a:rPr>
              <a:t>806-742-2403</a:t>
            </a:r>
          </a:p>
          <a:p>
            <a:r>
              <a:rPr lang="en-US" sz="2000" i="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fsl@ttu.edu</a:t>
            </a:r>
            <a:endParaRPr lang="en-US" sz="2000" i="1">
              <a:latin typeface="Calibri" panose="020F0502020204030204" pitchFamily="34" charset="0"/>
              <a:ea typeface="Calibri" panose="020F0502020204030204" pitchFamily="34" charset="0"/>
              <a:cs typeface="Calibri" panose="020F0502020204030204" pitchFamily="34" charset="0"/>
            </a:endParaRPr>
          </a:p>
          <a:p>
            <a:r>
              <a:rPr lang="en-US" sz="2000">
                <a:latin typeface="Calibri" panose="020F0502020204030204" pitchFamily="34" charset="0"/>
                <a:ea typeface="Calibri" panose="020F0502020204030204" pitchFamily="34" charset="0"/>
                <a:cs typeface="Calibri" panose="020F0502020204030204" pitchFamily="34" charset="0"/>
              </a:rPr>
              <a:t>024 Student Union Building</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Student Involvement</a:t>
            </a:r>
          </a:p>
          <a:p>
            <a:r>
              <a:rPr lang="en-US" sz="2000">
                <a:latin typeface="Calibri" panose="020F0502020204030204" pitchFamily="34" charset="0"/>
                <a:ea typeface="Calibri" panose="020F0502020204030204" pitchFamily="34" charset="0"/>
                <a:cs typeface="Calibri" panose="020F0502020204030204" pitchFamily="34" charset="0"/>
              </a:rPr>
              <a:t>806-742-5433</a:t>
            </a:r>
          </a:p>
          <a:p>
            <a:r>
              <a:rPr lang="en-US" sz="2000" i="1">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studentorgs@ttu.edu</a:t>
            </a:r>
            <a:endParaRPr lang="en-US" sz="2000" i="1">
              <a:latin typeface="Calibri" panose="020F0502020204030204" pitchFamily="34" charset="0"/>
              <a:ea typeface="Calibri" panose="020F0502020204030204" pitchFamily="34" charset="0"/>
              <a:cs typeface="Calibri" panose="020F0502020204030204" pitchFamily="34" charset="0"/>
            </a:endParaRPr>
          </a:p>
          <a:p>
            <a:r>
              <a:rPr lang="en-US" sz="2000">
                <a:latin typeface="Calibri" panose="020F0502020204030204" pitchFamily="34" charset="0"/>
                <a:ea typeface="Calibri" panose="020F0502020204030204" pitchFamily="34" charset="0"/>
                <a:cs typeface="Calibri" panose="020F0502020204030204" pitchFamily="34" charset="0"/>
              </a:rPr>
              <a:t>203 Student Union Building</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Texas Tech Police (TTPD)</a:t>
            </a:r>
          </a:p>
          <a:p>
            <a:r>
              <a:rPr lang="en-US" sz="2000">
                <a:latin typeface="Calibri" panose="020F0502020204030204" pitchFamily="34" charset="0"/>
                <a:ea typeface="Calibri" panose="020F0502020204030204" pitchFamily="34" charset="0"/>
                <a:cs typeface="Calibri" panose="020F0502020204030204" pitchFamily="34" charset="0"/>
              </a:rPr>
              <a:t>806-742-3931</a:t>
            </a:r>
          </a:p>
          <a:p>
            <a:r>
              <a:rPr lang="en-US" sz="2000" i="1">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police@ttu.edu</a:t>
            </a:r>
            <a:endParaRPr lang="en-US" sz="2000" i="1">
              <a:latin typeface="Calibri" panose="020F0502020204030204" pitchFamily="34" charset="0"/>
              <a:ea typeface="Calibri" panose="020F0502020204030204" pitchFamily="34" charset="0"/>
              <a:cs typeface="Calibri" panose="020F0502020204030204" pitchFamily="34" charset="0"/>
            </a:endParaRPr>
          </a:p>
          <a:p>
            <a:r>
              <a:rPr lang="en-US" sz="2000">
                <a:latin typeface="Calibri" panose="020F0502020204030204" pitchFamily="34" charset="0"/>
                <a:ea typeface="Calibri" panose="020F0502020204030204" pitchFamily="34" charset="0"/>
                <a:cs typeface="Calibri" panose="020F0502020204030204" pitchFamily="34" charset="0"/>
              </a:rPr>
              <a:t>413 Flint Ave</a:t>
            </a:r>
          </a:p>
          <a:p>
            <a:r>
              <a:rPr lang="en-US" sz="2000">
                <a:latin typeface="Calibri" panose="020F0502020204030204" pitchFamily="34" charset="0"/>
                <a:ea typeface="Calibri" panose="020F0502020204030204" pitchFamily="34" charset="0"/>
                <a:cs typeface="Calibri" panose="020F0502020204030204" pitchFamily="34" charset="0"/>
              </a:rPr>
              <a:t>Lubbock, TX 79415</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Student Counseling Center</a:t>
            </a:r>
          </a:p>
          <a:p>
            <a:r>
              <a:rPr lang="en-US" sz="2000">
                <a:latin typeface="Calibri" panose="020F0502020204030204" pitchFamily="34" charset="0"/>
                <a:ea typeface="Calibri" panose="020F0502020204030204" pitchFamily="34" charset="0"/>
                <a:cs typeface="Calibri" panose="020F0502020204030204" pitchFamily="34" charset="0"/>
              </a:rPr>
              <a:t>806-742-3674</a:t>
            </a:r>
          </a:p>
          <a:p>
            <a:r>
              <a:rPr lang="en-US" sz="2000">
                <a:latin typeface="Calibri" panose="020F0502020204030204" pitchFamily="34" charset="0"/>
                <a:ea typeface="Calibri" panose="020F0502020204030204" pitchFamily="34" charset="0"/>
                <a:cs typeface="Calibri" panose="020F0502020204030204" pitchFamily="34" charset="0"/>
              </a:rPr>
              <a:t>201 Student Wellness Center</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Family Therapy Clinic</a:t>
            </a:r>
          </a:p>
          <a:p>
            <a:r>
              <a:rPr lang="en-US" sz="2000">
                <a:latin typeface="Calibri" panose="020F0502020204030204" pitchFamily="34" charset="0"/>
                <a:ea typeface="Calibri" panose="020F0502020204030204" pitchFamily="34" charset="0"/>
                <a:cs typeface="Calibri" panose="020F0502020204030204" pitchFamily="34" charset="0"/>
              </a:rPr>
              <a:t>806-742-3074</a:t>
            </a:r>
          </a:p>
          <a:p>
            <a:r>
              <a:rPr lang="en-US" sz="2000">
                <a:latin typeface="Calibri" panose="020F0502020204030204" pitchFamily="34" charset="0"/>
                <a:ea typeface="Calibri" panose="020F0502020204030204" pitchFamily="34" charset="0"/>
                <a:cs typeface="Calibri" panose="020F0502020204030204" pitchFamily="34" charset="0"/>
              </a:rPr>
              <a:t>164 Human Sciences</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Psychology Clinic</a:t>
            </a:r>
          </a:p>
          <a:p>
            <a:r>
              <a:rPr lang="en-US" sz="2000">
                <a:latin typeface="Calibri" panose="020F0502020204030204" pitchFamily="34" charset="0"/>
                <a:ea typeface="Calibri" panose="020F0502020204030204" pitchFamily="34" charset="0"/>
                <a:cs typeface="Calibri" panose="020F0502020204030204" pitchFamily="34" charset="0"/>
              </a:rPr>
              <a:t>806-742-3737</a:t>
            </a:r>
          </a:p>
          <a:p>
            <a:r>
              <a:rPr lang="en-US" sz="2000">
                <a:latin typeface="Calibri" panose="020F0502020204030204" pitchFamily="34" charset="0"/>
                <a:ea typeface="Calibri" panose="020F0502020204030204" pitchFamily="34" charset="0"/>
                <a:cs typeface="Calibri" panose="020F0502020204030204" pitchFamily="34" charset="0"/>
              </a:rPr>
              <a:t>Psychology 111A</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Student Health Services</a:t>
            </a:r>
          </a:p>
          <a:p>
            <a:r>
              <a:rPr lang="en-US" sz="2000">
                <a:latin typeface="Calibri" panose="020F0502020204030204" pitchFamily="34" charset="0"/>
                <a:ea typeface="Calibri" panose="020F0502020204030204" pitchFamily="34" charset="0"/>
                <a:cs typeface="Calibri" panose="020F0502020204030204" pitchFamily="34" charset="0"/>
              </a:rPr>
              <a:t>806-743-2848</a:t>
            </a:r>
          </a:p>
          <a:p>
            <a:r>
              <a:rPr lang="en-US" sz="2000">
                <a:latin typeface="Calibri" panose="020F0502020204030204" pitchFamily="34" charset="0"/>
                <a:ea typeface="Calibri" panose="020F0502020204030204" pitchFamily="34" charset="0"/>
                <a:cs typeface="Calibri" panose="020F0502020204030204" pitchFamily="34" charset="0"/>
              </a:rPr>
              <a:t>1</a:t>
            </a:r>
            <a:r>
              <a:rPr lang="en-US" sz="2000" baseline="30000">
                <a:latin typeface="Calibri" panose="020F0502020204030204" pitchFamily="34" charset="0"/>
                <a:ea typeface="Calibri" panose="020F0502020204030204" pitchFamily="34" charset="0"/>
                <a:cs typeface="Calibri" panose="020F0502020204030204" pitchFamily="34" charset="0"/>
              </a:rPr>
              <a:t>st</a:t>
            </a:r>
            <a:r>
              <a:rPr lang="en-US" sz="2000">
                <a:latin typeface="Calibri" panose="020F0502020204030204" pitchFamily="34" charset="0"/>
                <a:ea typeface="Calibri" panose="020F0502020204030204" pitchFamily="34" charset="0"/>
                <a:cs typeface="Calibri" panose="020F0502020204030204" pitchFamily="34" charset="0"/>
              </a:rPr>
              <a:t> Floor Wellness Center</a:t>
            </a:r>
          </a:p>
        </p:txBody>
      </p:sp>
      <p:sp>
        <p:nvSpPr>
          <p:cNvPr id="14" name="TextBox 13">
            <a:extLst>
              <a:ext uri="{FF2B5EF4-FFF2-40B4-BE49-F238E27FC236}">
                <a16:creationId xmlns:a16="http://schemas.microsoft.com/office/drawing/2014/main" id="{D3951274-DDC3-EB8E-5490-26AFE944C05A}"/>
              </a:ext>
            </a:extLst>
          </p:cNvPr>
          <p:cNvSpPr txBox="1"/>
          <p:nvPr/>
        </p:nvSpPr>
        <p:spPr>
          <a:xfrm>
            <a:off x="10532004" y="2633181"/>
            <a:ext cx="3156177" cy="507831"/>
          </a:xfrm>
          <a:prstGeom prst="rect">
            <a:avLst/>
          </a:prstGeom>
          <a:noFill/>
        </p:spPr>
        <p:txBody>
          <a:bodyPr wrap="square" rtlCol="0">
            <a:spAutoFit/>
          </a:bodyPr>
          <a:lstStyle/>
          <a:p>
            <a:pPr defTabSz="1371600"/>
            <a:r>
              <a:rPr lang="en-US" sz="2700" b="1">
                <a:solidFill>
                  <a:srgbClr val="FF0000"/>
                </a:solidFill>
                <a:latin typeface="Trebuchet MS" panose="020B0603020202020204"/>
              </a:rPr>
              <a:t>Request Training </a:t>
            </a:r>
          </a:p>
        </p:txBody>
      </p:sp>
      <p:sp>
        <p:nvSpPr>
          <p:cNvPr id="4" name="TextBox 3">
            <a:extLst>
              <a:ext uri="{FF2B5EF4-FFF2-40B4-BE49-F238E27FC236}">
                <a16:creationId xmlns:a16="http://schemas.microsoft.com/office/drawing/2014/main" id="{6493C6F3-40FE-9650-9519-739743294058}"/>
              </a:ext>
            </a:extLst>
          </p:cNvPr>
          <p:cNvSpPr txBox="1"/>
          <p:nvPr/>
        </p:nvSpPr>
        <p:spPr>
          <a:xfrm>
            <a:off x="10532004" y="3250674"/>
            <a:ext cx="3430177" cy="3785652"/>
          </a:xfrm>
          <a:prstGeom prst="rect">
            <a:avLst/>
          </a:prstGeom>
          <a:noFill/>
        </p:spPr>
        <p:txBody>
          <a:bodyPr wrap="square" numCol="1" rtlCol="0">
            <a:spAutoFit/>
          </a:bodyPr>
          <a:lstStyle/>
          <a:p>
            <a:r>
              <a:rPr lang="en-US" sz="2400" b="1">
                <a:latin typeface="Calibri" panose="020F0502020204030204" pitchFamily="34" charset="0"/>
                <a:ea typeface="Calibri" panose="020F0502020204030204" pitchFamily="34" charset="0"/>
                <a:cs typeface="Calibri" panose="020F0502020204030204" pitchFamily="34" charset="0"/>
              </a:rPr>
              <a:t>Institutional Compliance</a:t>
            </a:r>
          </a:p>
          <a:p>
            <a:r>
              <a:rPr lang="en-US" sz="2400">
                <a:latin typeface="Calibri" panose="020F0502020204030204" pitchFamily="34" charset="0"/>
                <a:ea typeface="Calibri" panose="020F0502020204030204" pitchFamily="34" charset="0"/>
                <a:cs typeface="Calibri" panose="020F0502020204030204" pitchFamily="34" charset="0"/>
              </a:rPr>
              <a:t>806-742-7233</a:t>
            </a:r>
          </a:p>
          <a:p>
            <a:r>
              <a:rPr lang="en-US" sz="2400" i="1">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clerycompliance@ttu.edu</a:t>
            </a:r>
            <a:endParaRPr lang="en-US" sz="2400" i="1">
              <a:latin typeface="Calibri" panose="020F0502020204030204" pitchFamily="34" charset="0"/>
              <a:ea typeface="Calibri" panose="020F0502020204030204" pitchFamily="34" charset="0"/>
              <a:cs typeface="Calibri" panose="020F0502020204030204" pitchFamily="34" charset="0"/>
            </a:endParaRPr>
          </a:p>
          <a:p>
            <a:r>
              <a:rPr lang="en-US" sz="2400">
                <a:latin typeface="Calibri" panose="020F0502020204030204" pitchFamily="34" charset="0"/>
                <a:ea typeface="Calibri" panose="020F0502020204030204" pitchFamily="34" charset="0"/>
                <a:cs typeface="Calibri" panose="020F0502020204030204" pitchFamily="34" charset="0"/>
              </a:rPr>
              <a:t>Doak Hall 129</a:t>
            </a:r>
          </a:p>
          <a:p>
            <a:endParaRPr lang="en-US" sz="2400">
              <a:latin typeface="Calibri" panose="020F0502020204030204" pitchFamily="34" charset="0"/>
              <a:ea typeface="Calibri" panose="020F0502020204030204" pitchFamily="34" charset="0"/>
              <a:cs typeface="Calibri" panose="020F0502020204030204" pitchFamily="34" charset="0"/>
            </a:endParaRPr>
          </a:p>
          <a:p>
            <a:r>
              <a:rPr lang="en-US" sz="2400" b="1">
                <a:latin typeface="Calibri" panose="020F0502020204030204" pitchFamily="34" charset="0"/>
                <a:ea typeface="Calibri" panose="020F0502020204030204" pitchFamily="34" charset="0"/>
                <a:cs typeface="Calibri" panose="020F0502020204030204" pitchFamily="34" charset="0"/>
              </a:rPr>
              <a:t>Risk Intervention &amp; Safety Education (RISE)</a:t>
            </a:r>
          </a:p>
          <a:p>
            <a:r>
              <a:rPr lang="en-US" sz="2400">
                <a:latin typeface="Calibri" panose="020F0502020204030204" pitchFamily="34" charset="0"/>
                <a:ea typeface="Calibri" panose="020F0502020204030204" pitchFamily="34" charset="0"/>
                <a:cs typeface="Calibri" panose="020F0502020204030204" pitchFamily="34" charset="0"/>
              </a:rPr>
              <a:t>806-742-2110</a:t>
            </a:r>
          </a:p>
          <a:p>
            <a:r>
              <a:rPr lang="en-US" sz="2400" i="1">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rise@ttu.edu</a:t>
            </a:r>
            <a:r>
              <a:rPr lang="en-US" sz="2400" i="1">
                <a:latin typeface="Calibri" panose="020F0502020204030204" pitchFamily="34" charset="0"/>
                <a:ea typeface="Calibri" panose="020F0502020204030204" pitchFamily="34" charset="0"/>
                <a:cs typeface="Calibri" panose="020F0502020204030204" pitchFamily="34" charset="0"/>
              </a:rPr>
              <a:t> </a:t>
            </a:r>
          </a:p>
          <a:p>
            <a:r>
              <a:rPr lang="en-US" sz="2400">
                <a:latin typeface="Calibri" panose="020F0502020204030204" pitchFamily="34" charset="0"/>
                <a:ea typeface="Calibri" panose="020F0502020204030204" pitchFamily="34" charset="0"/>
                <a:cs typeface="Calibri" panose="020F0502020204030204" pitchFamily="34" charset="0"/>
              </a:rPr>
              <a:t>Drane Hall, Suite 247</a:t>
            </a:r>
          </a:p>
        </p:txBody>
      </p:sp>
    </p:spTree>
    <p:extLst>
      <p:ext uri="{BB962C8B-B14F-4D97-AF65-F5344CB8AC3E}">
        <p14:creationId xmlns:p14="http://schemas.microsoft.com/office/powerpoint/2010/main" val="38195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E22C-9F2C-57B5-3C46-3D6FD969949B}"/>
              </a:ext>
            </a:extLst>
          </p:cNvPr>
          <p:cNvSpPr>
            <a:spLocks noGrp="1"/>
          </p:cNvSpPr>
          <p:nvPr>
            <p:ph type="title"/>
          </p:nvPr>
        </p:nvSpPr>
        <p:spPr>
          <a:xfrm>
            <a:off x="2448065" y="1084978"/>
            <a:ext cx="11942213" cy="1651610"/>
          </a:xfrm>
        </p:spPr>
        <p:txBody>
          <a:bodyPr>
            <a:normAutofit fontScale="90000"/>
          </a:bodyPr>
          <a:lstStyle/>
          <a:p>
            <a:r>
              <a:rPr lang="en-US">
                <a:solidFill>
                  <a:srgbClr val="FF0000"/>
                </a:solidFill>
              </a:rPr>
              <a:t>Drug-Free Schools and Communities Act (DFSCA) &amp; </a:t>
            </a:r>
            <a:br>
              <a:rPr lang="en-US">
                <a:solidFill>
                  <a:srgbClr val="FF0000"/>
                </a:solidFill>
              </a:rPr>
            </a:br>
            <a:r>
              <a:rPr lang="en-US">
                <a:solidFill>
                  <a:srgbClr val="FF0000"/>
                </a:solidFill>
              </a:rPr>
              <a:t>Drug and Alcohol Abuse Prevention Program (DAAPP)</a:t>
            </a:r>
          </a:p>
        </p:txBody>
      </p:sp>
      <p:sp>
        <p:nvSpPr>
          <p:cNvPr id="3" name="Table Placeholder 2">
            <a:extLst>
              <a:ext uri="{FF2B5EF4-FFF2-40B4-BE49-F238E27FC236}">
                <a16:creationId xmlns:a16="http://schemas.microsoft.com/office/drawing/2014/main" id="{AE2B6D72-6299-81A2-7A72-EA97171A8AD0}"/>
              </a:ext>
            </a:extLst>
          </p:cNvPr>
          <p:cNvSpPr>
            <a:spLocks noGrp="1"/>
          </p:cNvSpPr>
          <p:nvPr>
            <p:ph type="tbl" sz="quarter" idx="14"/>
          </p:nvPr>
        </p:nvSpPr>
        <p:spPr>
          <a:xfrm>
            <a:off x="3079957" y="2736587"/>
            <a:ext cx="12128087" cy="6980117"/>
          </a:xfrm>
        </p:spPr>
        <p:txBody>
          <a:bodyPr>
            <a:normAutofit/>
          </a:bodyPr>
          <a:lstStyle/>
          <a:p>
            <a:r>
              <a:rPr lang="en-US"/>
              <a:t>The DFSCA requires that TTU annually notify the community about our policies related to the unlawful possession, use, or distribution of illicit drugs and alcohol.</a:t>
            </a:r>
          </a:p>
          <a:p>
            <a:endParaRPr lang="en-US"/>
          </a:p>
          <a:p>
            <a:endParaRPr lang="en-US"/>
          </a:p>
          <a:p>
            <a:endParaRPr lang="en-US"/>
          </a:p>
          <a:p>
            <a:endParaRPr lang="en-US"/>
          </a:p>
          <a:p>
            <a:endParaRPr lang="en-US"/>
          </a:p>
          <a:p>
            <a:r>
              <a:rPr lang="en-US"/>
              <a:t>The Risk Intervention and Safety Education (RISE) office offers resources pertaining to substance use and abuse and overall wellness.</a:t>
            </a:r>
          </a:p>
          <a:p>
            <a:r>
              <a:rPr lang="en-US">
                <a:hlinkClick r:id="rId2"/>
              </a:rPr>
              <a:t>https://www.depts.ttu.edu/rise/</a:t>
            </a:r>
            <a:endParaRPr lang="en-US"/>
          </a:p>
          <a:p>
            <a:endParaRPr lang="en-US"/>
          </a:p>
        </p:txBody>
      </p:sp>
      <p:pic>
        <p:nvPicPr>
          <p:cNvPr id="4" name="Picture 3">
            <a:extLst>
              <a:ext uri="{FF2B5EF4-FFF2-40B4-BE49-F238E27FC236}">
                <a16:creationId xmlns:a16="http://schemas.microsoft.com/office/drawing/2014/main" id="{460A0501-AA6F-FB01-C0CA-8C424DB1E5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1524" y="4200503"/>
            <a:ext cx="3364953" cy="3364953"/>
          </a:xfrm>
          <a:prstGeom prst="rect">
            <a:avLst/>
          </a:prstGeom>
        </p:spPr>
      </p:pic>
    </p:spTree>
    <p:extLst>
      <p:ext uri="{BB962C8B-B14F-4D97-AF65-F5344CB8AC3E}">
        <p14:creationId xmlns:p14="http://schemas.microsoft.com/office/powerpoint/2010/main" val="371399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52E5A-3690-E344-A506-9B8112390EF0}"/>
              </a:ext>
            </a:extLst>
          </p:cNvPr>
          <p:cNvSpPr>
            <a:spLocks noGrp="1"/>
          </p:cNvSpPr>
          <p:nvPr>
            <p:ph idx="1"/>
          </p:nvPr>
        </p:nvSpPr>
        <p:spPr>
          <a:xfrm>
            <a:off x="644526" y="1406771"/>
            <a:ext cx="14283054" cy="7233557"/>
          </a:xfrm>
        </p:spPr>
        <p:txBody>
          <a:bodyPr vert="horz" lIns="91440" tIns="45720" rIns="91440" bIns="45720" rtlCol="0" anchor="t">
            <a:normAutofit fontScale="77500" lnSpcReduction="20000"/>
          </a:bodyPr>
          <a:lstStyle/>
          <a:p>
            <a:pPr>
              <a:lnSpc>
                <a:spcPct val="120000"/>
              </a:lnSpc>
            </a:pPr>
            <a:endParaRPr lang="en-US" sz="4650" b="1"/>
          </a:p>
          <a:p>
            <a:pPr>
              <a:lnSpc>
                <a:spcPct val="120000"/>
              </a:lnSpc>
            </a:pPr>
            <a:r>
              <a:rPr lang="en-US" sz="4650" b="1"/>
              <a:t>Clery Compliance Officer</a:t>
            </a:r>
          </a:p>
          <a:p>
            <a:pPr lvl="1">
              <a:lnSpc>
                <a:spcPct val="120000"/>
              </a:lnSpc>
            </a:pPr>
            <a:r>
              <a:rPr lang="en-US" sz="4350" b="1"/>
              <a:t>Claire Nevarez</a:t>
            </a:r>
            <a:r>
              <a:rPr lang="en-US" sz="4200"/>
              <a:t> </a:t>
            </a:r>
            <a:r>
              <a:rPr lang="en-US" sz="4200">
                <a:solidFill>
                  <a:srgbClr val="404040"/>
                </a:solidFill>
                <a:ea typeface="+mn-lt"/>
                <a:cs typeface="+mn-lt"/>
              </a:rPr>
              <a:t>|</a:t>
            </a:r>
            <a:r>
              <a:rPr lang="en-US" sz="4200"/>
              <a:t> </a:t>
            </a:r>
            <a:r>
              <a:rPr lang="en-US" sz="4200">
                <a:hlinkClick r:id="rId2"/>
              </a:rPr>
              <a:t>Claire.nevarez@ttu.edu</a:t>
            </a:r>
            <a:endParaRPr lang="en-US" sz="4200"/>
          </a:p>
          <a:p>
            <a:pPr lvl="2">
              <a:lnSpc>
                <a:spcPct val="120000"/>
              </a:lnSpc>
            </a:pPr>
            <a:r>
              <a:rPr lang="en-US" sz="4050"/>
              <a:t>806.834.1884	</a:t>
            </a:r>
          </a:p>
          <a:p>
            <a:pPr>
              <a:lnSpc>
                <a:spcPct val="120000"/>
              </a:lnSpc>
            </a:pPr>
            <a:r>
              <a:rPr lang="en-US" sz="4650" b="1"/>
              <a:t>Deputy Compliance Officer</a:t>
            </a:r>
          </a:p>
          <a:p>
            <a:pPr lvl="1">
              <a:lnSpc>
                <a:spcPct val="120000"/>
              </a:lnSpc>
            </a:pPr>
            <a:r>
              <a:rPr lang="en-US" sz="4350" b="1"/>
              <a:t>Tyler Patrick, JD, CCEP </a:t>
            </a:r>
            <a:r>
              <a:rPr lang="en-US" sz="4200"/>
              <a:t>| </a:t>
            </a:r>
            <a:r>
              <a:rPr lang="en-US" sz="4200">
                <a:hlinkClick r:id="rId3"/>
              </a:rPr>
              <a:t>tyler.patrick@ttu.edu</a:t>
            </a:r>
            <a:r>
              <a:rPr lang="en-US" sz="4200"/>
              <a:t> </a:t>
            </a:r>
            <a:endParaRPr lang="en-US" sz="4350" b="1"/>
          </a:p>
          <a:p>
            <a:pPr lvl="2">
              <a:lnSpc>
                <a:spcPct val="120000"/>
              </a:lnSpc>
            </a:pPr>
            <a:r>
              <a:rPr lang="en-US" sz="3900"/>
              <a:t>806.834.8871</a:t>
            </a:r>
          </a:p>
          <a:p>
            <a:pPr>
              <a:lnSpc>
                <a:spcPct val="120000"/>
              </a:lnSpc>
            </a:pPr>
            <a:r>
              <a:rPr lang="en-US" sz="4650" b="1"/>
              <a:t>Chief Compliance Officer</a:t>
            </a:r>
          </a:p>
          <a:p>
            <a:pPr lvl="1">
              <a:lnSpc>
                <a:spcPct val="120000"/>
              </a:lnSpc>
            </a:pPr>
            <a:r>
              <a:rPr lang="en-US" sz="4650" b="1"/>
              <a:t>Dr. Kimberly Simón </a:t>
            </a:r>
            <a:r>
              <a:rPr lang="en-US" sz="4650"/>
              <a:t>| </a:t>
            </a:r>
            <a:r>
              <a:rPr lang="en-US" sz="4650">
                <a:hlinkClick r:id="rId4"/>
              </a:rPr>
              <a:t>kimberly.simon@ttu.edu</a:t>
            </a:r>
            <a:endParaRPr lang="en-US" sz="4650"/>
          </a:p>
          <a:p>
            <a:pPr lvl="2">
              <a:lnSpc>
                <a:spcPct val="120000"/>
              </a:lnSpc>
            </a:pPr>
            <a:r>
              <a:rPr lang="en-US" sz="4350"/>
              <a:t> 806.834.1949 </a:t>
            </a:r>
          </a:p>
        </p:txBody>
      </p:sp>
      <p:sp>
        <p:nvSpPr>
          <p:cNvPr id="4" name="Title 1">
            <a:extLst>
              <a:ext uri="{FF2B5EF4-FFF2-40B4-BE49-F238E27FC236}">
                <a16:creationId xmlns:a16="http://schemas.microsoft.com/office/drawing/2014/main" id="{7037E2E1-15F7-7E42-87AF-366E7A318B08}"/>
              </a:ext>
            </a:extLst>
          </p:cNvPr>
          <p:cNvSpPr txBox="1">
            <a:spLocks noGrp="1"/>
          </p:cNvSpPr>
          <p:nvPr>
            <p:ph type="title" idx="4294967295"/>
          </p:nvPr>
        </p:nvSpPr>
        <p:spPr>
          <a:xfrm>
            <a:off x="1338552" y="593036"/>
            <a:ext cx="12895002" cy="1385234"/>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t" anchorCtr="0" forceAA="0" compatLnSpc="1">
            <a:prstTxWarp prst="textNoShape">
              <a:avLst/>
            </a:prstTxWarp>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Trebuchet MS" panose="020B0603020202020204"/>
                <a:ea typeface="+mj-ea"/>
                <a:cs typeface="+mj-cs"/>
              </a:rPr>
              <a:t>Texas Tech University </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Trebuchet MS" panose="020B0603020202020204"/>
                <a:ea typeface="+mj-ea"/>
                <a:cs typeface="+mj-cs"/>
              </a:rPr>
              <a:t>Office of Institutional Compliance</a:t>
            </a:r>
          </a:p>
        </p:txBody>
      </p:sp>
    </p:spTree>
    <p:extLst>
      <p:ext uri="{BB962C8B-B14F-4D97-AF65-F5344CB8AC3E}">
        <p14:creationId xmlns:p14="http://schemas.microsoft.com/office/powerpoint/2010/main" val="70542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tx1">
                <a:lumMod val="65000"/>
                <a:lumOff val="35000"/>
              </a:schemeClr>
            </a:gs>
            <a:gs pos="83000">
              <a:schemeClr val="tx1">
                <a:lumMod val="65000"/>
                <a:lumOff val="3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1638" y="0"/>
            <a:ext cx="14944725"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2496" y="0"/>
            <a:ext cx="14923008"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1D856E00-5C4B-B390-6E49-72A0FB61D023}"/>
              </a:ext>
            </a:extLst>
          </p:cNvPr>
          <p:cNvSpPr>
            <a:spLocks noGrp="1"/>
          </p:cNvSpPr>
          <p:nvPr>
            <p:ph type="title"/>
          </p:nvPr>
        </p:nvSpPr>
        <p:spPr>
          <a:xfrm>
            <a:off x="2324970" y="2298036"/>
            <a:ext cx="13716000" cy="4146042"/>
          </a:xfrm>
        </p:spPr>
        <p:txBody>
          <a:bodyPr vert="horz" lIns="137160" tIns="68580" rIns="137160" bIns="68580" rtlCol="0" anchor="ctr">
            <a:normAutofit/>
          </a:bodyPr>
          <a:lstStyle/>
          <a:p>
            <a:pPr algn="ctr" defTabSz="1371600"/>
            <a:r>
              <a:rPr lang="en-US" sz="10800" b="1">
                <a:latin typeface="Avenir Next LT Pro" panose="020B0504020202020204" pitchFamily="34" charset="0"/>
              </a:rPr>
              <a:t>Questions?</a:t>
            </a:r>
          </a:p>
        </p:txBody>
      </p:sp>
      <p:sp>
        <p:nvSpPr>
          <p:cNvPr id="3" name="Content Placeholder 2">
            <a:extLst>
              <a:ext uri="{FF2B5EF4-FFF2-40B4-BE49-F238E27FC236}">
                <a16:creationId xmlns:a16="http://schemas.microsoft.com/office/drawing/2014/main" id="{0BE54747-7FE9-6E1E-D1C9-E617E58AFC75}"/>
              </a:ext>
            </a:extLst>
          </p:cNvPr>
          <p:cNvSpPr>
            <a:spLocks noGrp="1"/>
          </p:cNvSpPr>
          <p:nvPr>
            <p:ph idx="1"/>
          </p:nvPr>
        </p:nvSpPr>
        <p:spPr>
          <a:xfrm>
            <a:off x="2937378" y="5895976"/>
            <a:ext cx="12387264" cy="947738"/>
          </a:xfrm>
        </p:spPr>
        <p:txBody>
          <a:bodyPr vert="horz" lIns="137160" tIns="68580" rIns="137160" bIns="68580" rtlCol="0" anchor="ctr">
            <a:normAutofit/>
          </a:bodyPr>
          <a:lstStyle/>
          <a:p>
            <a:pPr marL="0" indent="0" algn="ctr" defTabSz="1371600">
              <a:buNone/>
            </a:pPr>
            <a:r>
              <a:rPr lang="en-US" b="1" kern="1200">
                <a:solidFill>
                  <a:schemeClr val="tx1"/>
                </a:solidFill>
                <a:latin typeface="Avenir Next LT Pro" panose="020B0504020202020204" pitchFamily="34" charset="0"/>
              </a:rPr>
              <a:t>Use the Zoom Q&amp;A feature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0" y="8287179"/>
            <a:ext cx="7132320" cy="4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Tree>
    <p:extLst>
      <p:ext uri="{BB962C8B-B14F-4D97-AF65-F5344CB8AC3E}">
        <p14:creationId xmlns:p14="http://schemas.microsoft.com/office/powerpoint/2010/main" val="265643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7975" y="870861"/>
            <a:ext cx="13033283" cy="844703"/>
          </a:xfrm>
          <a:prstGeom prst="rect">
            <a:avLst/>
          </a:prstGeom>
        </p:spPr>
        <p:txBody>
          <a:bodyPr vert="horz" wrap="square" lIns="0" tIns="13574" rIns="0" bIns="0" rtlCol="0" anchor="ctr">
            <a:spAutoFit/>
          </a:bodyPr>
          <a:lstStyle/>
          <a:p>
            <a:pPr marL="13970">
              <a:spcBef>
                <a:spcPts val="107"/>
              </a:spcBef>
            </a:pPr>
            <a:r>
              <a:rPr lang="en-US" sz="6000" spc="74"/>
              <a:t>TTPD divisions AND RESOURCES</a:t>
            </a:r>
          </a:p>
        </p:txBody>
      </p:sp>
      <p:sp>
        <p:nvSpPr>
          <p:cNvPr id="5" name="object 3">
            <a:extLst>
              <a:ext uri="{FF2B5EF4-FFF2-40B4-BE49-F238E27FC236}">
                <a16:creationId xmlns:a16="http://schemas.microsoft.com/office/drawing/2014/main" id="{1AD236F1-2A67-B452-D1BB-AD3773D14507}"/>
              </a:ext>
            </a:extLst>
          </p:cNvPr>
          <p:cNvSpPr txBox="1"/>
          <p:nvPr/>
        </p:nvSpPr>
        <p:spPr>
          <a:xfrm>
            <a:off x="1347976" y="2091075"/>
            <a:ext cx="14308694" cy="5970865"/>
          </a:xfrm>
          <a:prstGeom prst="rect">
            <a:avLst/>
          </a:prstGeom>
        </p:spPr>
        <p:txBody>
          <a:bodyPr vert="horz" wrap="square" lIns="0" tIns="0" rIns="0" bIns="0" rtlCol="0" anchor="t">
            <a:spAutoFit/>
          </a:bodyPr>
          <a:lstStyle/>
          <a:p>
            <a:pPr marL="13970" defTabSz="1028700">
              <a:tabLst>
                <a:tab pos="271463" algn="l"/>
              </a:tabLst>
            </a:pPr>
            <a:r>
              <a:rPr lang="en-US" sz="3200" spc="-17">
                <a:solidFill>
                  <a:prstClr val="black"/>
                </a:solidFill>
              </a:rPr>
              <a:t>Texas Tech Police Department has several divisions including: </a:t>
            </a:r>
            <a:endParaRPr lang="en-US"/>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Patrol, administration, guards, investigations, dispatch, public relations,crime prevention, honor guard, and bicycle patrol. </a:t>
            </a:r>
            <a:endParaRPr lang="en-US">
              <a:solidFill>
                <a:prstClr val="black"/>
              </a:solidFill>
              <a:latin typeface="Impact"/>
              <a:cs typeface="Impact"/>
            </a:endParaRPr>
          </a:p>
          <a:p>
            <a:pPr marL="13970" defTabSz="1028700">
              <a:buClr>
                <a:srgbClr val="B80D0E"/>
              </a:buClr>
              <a:buSzPct val="158333"/>
              <a:tabLst>
                <a:tab pos="271463" algn="l"/>
              </a:tabLst>
            </a:pPr>
            <a:endParaRPr lang="en-US" sz="2700" spc="-17">
              <a:solidFill>
                <a:prstClr val="black"/>
              </a:solidFill>
              <a:latin typeface="Impact"/>
              <a:cs typeface="Impact"/>
            </a:endParaRPr>
          </a:p>
          <a:p>
            <a:pPr defTabSz="1028700">
              <a:tabLst>
                <a:tab pos="271463" algn="l"/>
              </a:tabLst>
            </a:pPr>
            <a:r>
              <a:rPr lang="en-US" sz="3200" spc="-17">
                <a:solidFill>
                  <a:prstClr val="black"/>
                </a:solidFill>
                <a:latin typeface="Impact"/>
                <a:cs typeface="Impact"/>
              </a:rPr>
              <a:t>We also offer and operate many resources on campus including:  </a:t>
            </a:r>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Blue phones around campus to assist with emergencies.</a:t>
            </a:r>
            <a:endParaRPr lang="en-US">
              <a:solidFill>
                <a:prstClr val="black"/>
              </a:solidFill>
            </a:endParaRPr>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Crime prevention presentations and programs including burglary/theft, alcohol and drug awareness, active threat, general safety topics, and more.</a:t>
            </a:r>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Security surveys of TTU system property. </a:t>
            </a:r>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Assist in the operation of </a:t>
            </a:r>
            <a:r>
              <a:rPr lang="en-US" sz="2700" spc="-17" err="1">
                <a:solidFill>
                  <a:prstClr val="black"/>
                </a:solidFill>
                <a:latin typeface="Impact"/>
                <a:cs typeface="Impact"/>
              </a:rPr>
              <a:t>TechAlert</a:t>
            </a:r>
            <a:r>
              <a:rPr lang="en-US" sz="2700" spc="-17">
                <a:solidFill>
                  <a:prstClr val="black"/>
                </a:solidFill>
                <a:latin typeface="Impact"/>
                <a:cs typeface="Impact"/>
              </a:rPr>
              <a:t>, our emergency notifications database. </a:t>
            </a:r>
          </a:p>
          <a:p>
            <a:pPr marL="271145" indent="-257175" defTabSz="1028700">
              <a:buClr>
                <a:srgbClr val="B80D0E"/>
              </a:buClr>
              <a:buSzPct val="158333"/>
              <a:buFont typeface="Arial"/>
              <a:buChar char="•"/>
              <a:tabLst>
                <a:tab pos="271463" algn="l"/>
              </a:tabLst>
            </a:pPr>
            <a:r>
              <a:rPr lang="en-US" sz="2700" spc="-17">
                <a:solidFill>
                  <a:prstClr val="black"/>
                </a:solidFill>
                <a:latin typeface="Impact"/>
                <a:cs typeface="Impact"/>
              </a:rPr>
              <a:t>We post on Instagram, Facebook, and X. </a:t>
            </a:r>
          </a:p>
          <a:p>
            <a:pPr marL="728345" lvl="1" indent="-257175" defTabSz="1028700">
              <a:buClr>
                <a:srgbClr val="B80D0E"/>
              </a:buClr>
              <a:buSzPct val="158333"/>
              <a:buFont typeface="Courier New"/>
              <a:buChar char="o"/>
              <a:tabLst>
                <a:tab pos="271463" algn="l"/>
              </a:tabLst>
            </a:pPr>
            <a:r>
              <a:rPr lang="en-US" sz="2700" spc="-17">
                <a:solidFill>
                  <a:prstClr val="black"/>
                </a:solidFill>
                <a:latin typeface="Impact"/>
                <a:cs typeface="Impact"/>
              </a:rPr>
              <a:t>Instagram: </a:t>
            </a:r>
            <a:r>
              <a:rPr lang="en-US" sz="2700" spc="-17" err="1">
                <a:solidFill>
                  <a:prstClr val="black"/>
                </a:solidFill>
                <a:latin typeface="Impact"/>
                <a:cs typeface="Impact"/>
              </a:rPr>
              <a:t>texastechpolice</a:t>
            </a:r>
            <a:endParaRPr lang="en-US" sz="2700" spc="-17">
              <a:solidFill>
                <a:prstClr val="black"/>
              </a:solidFill>
              <a:latin typeface="Impact"/>
              <a:cs typeface="Impact"/>
            </a:endParaRPr>
          </a:p>
          <a:p>
            <a:pPr marL="728345" lvl="1" indent="-257175" defTabSz="1028700">
              <a:buClr>
                <a:srgbClr val="B80D0E"/>
              </a:buClr>
              <a:buSzPct val="158333"/>
              <a:buFont typeface="Courier New"/>
              <a:buChar char="o"/>
              <a:tabLst>
                <a:tab pos="271463" algn="l"/>
              </a:tabLst>
            </a:pPr>
            <a:r>
              <a:rPr lang="en-US" sz="2700" spc="-17">
                <a:solidFill>
                  <a:prstClr val="black"/>
                </a:solidFill>
                <a:latin typeface="Impact"/>
                <a:cs typeface="Impact"/>
              </a:rPr>
              <a:t>Facebook: Texas Tech Police Department </a:t>
            </a:r>
          </a:p>
          <a:p>
            <a:pPr marL="728345" lvl="1" indent="-257175" defTabSz="1028700">
              <a:buClr>
                <a:srgbClr val="B80D0E"/>
              </a:buClr>
              <a:buSzPct val="158333"/>
              <a:buFont typeface="Courier New"/>
              <a:buChar char="o"/>
              <a:tabLst>
                <a:tab pos="271463" algn="l"/>
              </a:tabLst>
            </a:pPr>
            <a:r>
              <a:rPr lang="en-US" sz="2700" spc="-17">
                <a:solidFill>
                  <a:prstClr val="black"/>
                </a:solidFill>
                <a:latin typeface="Impact"/>
                <a:cs typeface="Impact"/>
              </a:rPr>
              <a:t>X: </a:t>
            </a:r>
            <a:r>
              <a:rPr lang="en-US" sz="2700" spc="-17" err="1">
                <a:solidFill>
                  <a:prstClr val="black"/>
                </a:solidFill>
                <a:latin typeface="Impact"/>
                <a:cs typeface="Impact"/>
              </a:rPr>
              <a:t>TexasTechPD</a:t>
            </a:r>
          </a:p>
        </p:txBody>
      </p:sp>
      <p:pic>
        <p:nvPicPr>
          <p:cNvPr id="10" name="Picture 9">
            <a:extLst>
              <a:ext uri="{FF2B5EF4-FFF2-40B4-BE49-F238E27FC236}">
                <a16:creationId xmlns:a16="http://schemas.microsoft.com/office/drawing/2014/main" id="{7E55AA26-DF17-E957-2367-F5BB4B43C3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42793" y="275642"/>
            <a:ext cx="3810001" cy="1050771"/>
          </a:xfrm>
          <a:prstGeom prst="rect">
            <a:avLst/>
          </a:prstGeom>
        </p:spPr>
      </p:pic>
    </p:spTree>
    <p:extLst>
      <p:ext uri="{BB962C8B-B14F-4D97-AF65-F5344CB8AC3E}">
        <p14:creationId xmlns:p14="http://schemas.microsoft.com/office/powerpoint/2010/main" val="2900264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9A9-F675-2E09-7D02-71352D3FC023}"/>
              </a:ext>
            </a:extLst>
          </p:cNvPr>
          <p:cNvSpPr>
            <a:spLocks noGrp="1"/>
          </p:cNvSpPr>
          <p:nvPr>
            <p:ph type="title"/>
          </p:nvPr>
        </p:nvSpPr>
        <p:spPr/>
        <p:txBody>
          <a:bodyPr/>
          <a:lstStyle/>
          <a:p>
            <a:r>
              <a:rPr lang="en-US"/>
              <a:t>Red Raider Family Webinar Series</a:t>
            </a:r>
          </a:p>
        </p:txBody>
      </p:sp>
      <p:pic>
        <p:nvPicPr>
          <p:cNvPr id="3" name="Picture 2">
            <a:extLst>
              <a:ext uri="{FF2B5EF4-FFF2-40B4-BE49-F238E27FC236}">
                <a16:creationId xmlns:a16="http://schemas.microsoft.com/office/drawing/2014/main" id="{F18D3A5C-5956-E736-6C12-B633B30973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Content Placeholder 9">
            <a:extLst>
              <a:ext uri="{FF2B5EF4-FFF2-40B4-BE49-F238E27FC236}">
                <a16:creationId xmlns:a16="http://schemas.microsoft.com/office/drawing/2014/main" id="{452E3A79-1A14-93F3-0496-B707A010E9A4}"/>
              </a:ext>
            </a:extLst>
          </p:cNvPr>
          <p:cNvSpPr>
            <a:spLocks noGrp="1"/>
          </p:cNvSpPr>
          <p:nvPr>
            <p:ph sz="half" idx="2"/>
          </p:nvPr>
        </p:nvSpPr>
        <p:spPr>
          <a:xfrm>
            <a:off x="419100" y="8545720"/>
            <a:ext cx="17449800" cy="1071830"/>
          </a:xfrm>
        </p:spPr>
        <p:txBody>
          <a:bodyPr numCol="4">
            <a:normAutofit fontScale="62500" lnSpcReduction="20000"/>
          </a:bodyPr>
          <a:lstStyle/>
          <a:p>
            <a:pPr marL="0" indent="0" algn="ctr">
              <a:buNone/>
            </a:pPr>
            <a:r>
              <a:rPr lang="en-US" b="1"/>
              <a:t>Parent and Family Relations</a:t>
            </a:r>
          </a:p>
          <a:p>
            <a:pPr marL="0" indent="0" algn="ctr">
              <a:buNone/>
            </a:pPr>
            <a:r>
              <a:rPr lang="en-US">
                <a:hlinkClick r:id="rId4"/>
              </a:rPr>
              <a:t>parent@ttu.edu</a:t>
            </a:r>
            <a:endParaRPr lang="en-US"/>
          </a:p>
          <a:p>
            <a:pPr marL="0" indent="0" algn="ctr">
              <a:buNone/>
            </a:pPr>
            <a:r>
              <a:rPr lang="en-US" b="1"/>
              <a:t>Texas Tech Police Department</a:t>
            </a:r>
          </a:p>
          <a:p>
            <a:pPr marL="0" indent="0" algn="ctr">
              <a:buNone/>
            </a:pPr>
            <a:r>
              <a:rPr lang="en-US">
                <a:hlinkClick r:id="rId5"/>
              </a:rPr>
              <a:t>ttpd@ttu.edu</a:t>
            </a:r>
            <a:endParaRPr lang="en-US"/>
          </a:p>
          <a:p>
            <a:pPr marL="0" indent="0" algn="ctr">
              <a:buNone/>
            </a:pPr>
            <a:r>
              <a:rPr lang="en-US" b="1"/>
              <a:t>Title IX</a:t>
            </a:r>
          </a:p>
          <a:p>
            <a:pPr marL="0" indent="0" algn="ctr">
              <a:buNone/>
            </a:pPr>
            <a:r>
              <a:rPr lang="en-US">
                <a:hlinkClick r:id="rId6"/>
              </a:rPr>
              <a:t>titleIX@ttu.edu</a:t>
            </a:r>
            <a:r>
              <a:rPr lang="en-US"/>
              <a:t> </a:t>
            </a:r>
          </a:p>
          <a:p>
            <a:pPr marL="0" indent="0" algn="ctr">
              <a:buNone/>
            </a:pPr>
            <a:r>
              <a:rPr lang="en-US" b="1"/>
              <a:t>Clery  Compliance</a:t>
            </a:r>
          </a:p>
          <a:p>
            <a:pPr marL="0" indent="0" algn="ctr">
              <a:buNone/>
            </a:pPr>
            <a:r>
              <a:rPr lang="en-US">
                <a:hlinkClick r:id="rId7"/>
              </a:rPr>
              <a:t>clerycompliance@ttu.edu</a:t>
            </a:r>
            <a:endParaRPr lang="en-US"/>
          </a:p>
        </p:txBody>
      </p:sp>
      <p:pic>
        <p:nvPicPr>
          <p:cNvPr id="11" name="Picture 10">
            <a:extLst>
              <a:ext uri="{FF2B5EF4-FFF2-40B4-BE49-F238E27FC236}">
                <a16:creationId xmlns:a16="http://schemas.microsoft.com/office/drawing/2014/main" id="{3E91C016-D615-0C0A-2DD6-DADCB82236D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3272" y="5664959"/>
            <a:ext cx="1766609" cy="1774175"/>
          </a:xfrm>
          <a:prstGeom prst="rect">
            <a:avLst/>
          </a:prstGeom>
        </p:spPr>
      </p:pic>
      <p:pic>
        <p:nvPicPr>
          <p:cNvPr id="4" name="Picture 3">
            <a:extLst>
              <a:ext uri="{FF2B5EF4-FFF2-40B4-BE49-F238E27FC236}">
                <a16:creationId xmlns:a16="http://schemas.microsoft.com/office/drawing/2014/main" id="{A527A275-FA96-E97C-7F9F-E585229368E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3039" y="4048890"/>
            <a:ext cx="3390244" cy="3390244"/>
          </a:xfrm>
          <a:prstGeom prst="rect">
            <a:avLst/>
          </a:prstGeom>
        </p:spPr>
      </p:pic>
      <p:sp>
        <p:nvSpPr>
          <p:cNvPr id="7" name="Content Placeholder 6">
            <a:extLst>
              <a:ext uri="{FF2B5EF4-FFF2-40B4-BE49-F238E27FC236}">
                <a16:creationId xmlns:a16="http://schemas.microsoft.com/office/drawing/2014/main" id="{EF66D9BA-49A8-B130-8848-490B5397DF0E}"/>
              </a:ext>
            </a:extLst>
          </p:cNvPr>
          <p:cNvSpPr>
            <a:spLocks noGrp="1"/>
          </p:cNvSpPr>
          <p:nvPr>
            <p:ph sz="half" idx="1"/>
          </p:nvPr>
        </p:nvSpPr>
        <p:spPr>
          <a:xfrm>
            <a:off x="1257300" y="3826933"/>
            <a:ext cx="7772400" cy="3843867"/>
          </a:xfrm>
        </p:spPr>
        <p:txBody>
          <a:bodyPr/>
          <a:lstStyle/>
          <a:p>
            <a:pPr marL="0" indent="0">
              <a:buNone/>
            </a:pPr>
            <a:r>
              <a:rPr lang="en-US" b="1">
                <a:solidFill>
                  <a:schemeClr val="bg1"/>
                </a:solidFill>
              </a:rPr>
              <a:t>Up Next:</a:t>
            </a:r>
          </a:p>
          <a:p>
            <a:r>
              <a:rPr lang="en-US" b="1">
                <a:solidFill>
                  <a:schemeClr val="bg1"/>
                </a:solidFill>
              </a:rPr>
              <a:t>Academic Success at Texas Tech – July 8</a:t>
            </a:r>
          </a:p>
          <a:p>
            <a:r>
              <a:rPr lang="en-US" b="1">
                <a:solidFill>
                  <a:schemeClr val="bg1"/>
                </a:solidFill>
              </a:rPr>
              <a:t>Preparing Your Red Raider for On-Campus Living – July 22</a:t>
            </a:r>
          </a:p>
          <a:p>
            <a:endParaRPr lang="en-US">
              <a:solidFill>
                <a:schemeClr val="bg1"/>
              </a:solidFill>
            </a:endParaRPr>
          </a:p>
        </p:txBody>
      </p:sp>
    </p:spTree>
    <p:extLst>
      <p:ext uri="{BB962C8B-B14F-4D97-AF65-F5344CB8AC3E}">
        <p14:creationId xmlns:p14="http://schemas.microsoft.com/office/powerpoint/2010/main" val="41132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7790" y="870490"/>
            <a:ext cx="11879819" cy="844703"/>
          </a:xfrm>
          <a:prstGeom prst="rect">
            <a:avLst/>
          </a:prstGeom>
        </p:spPr>
        <p:txBody>
          <a:bodyPr vert="horz" wrap="square" lIns="0" tIns="13574" rIns="0" bIns="0" rtlCol="0" anchor="ctr">
            <a:spAutoFit/>
          </a:bodyPr>
          <a:lstStyle/>
          <a:p>
            <a:pPr marL="13970">
              <a:spcBef>
                <a:spcPts val="107"/>
              </a:spcBef>
            </a:pPr>
            <a:r>
              <a:rPr lang="en-US" sz="6000" spc="57"/>
              <a:t>Crime prevention tips</a:t>
            </a:r>
            <a:endParaRPr lang="en-US"/>
          </a:p>
        </p:txBody>
      </p:sp>
      <p:sp>
        <p:nvSpPr>
          <p:cNvPr id="8" name="object 3">
            <a:extLst>
              <a:ext uri="{FF2B5EF4-FFF2-40B4-BE49-F238E27FC236}">
                <a16:creationId xmlns:a16="http://schemas.microsoft.com/office/drawing/2014/main" id="{F32C209E-D931-48D9-A256-891D0CAB82A7}"/>
              </a:ext>
            </a:extLst>
          </p:cNvPr>
          <p:cNvSpPr txBox="1"/>
          <p:nvPr/>
        </p:nvSpPr>
        <p:spPr>
          <a:xfrm>
            <a:off x="1347976" y="1862475"/>
            <a:ext cx="13683854" cy="5963171"/>
          </a:xfrm>
          <a:prstGeom prst="rect">
            <a:avLst/>
          </a:prstGeom>
        </p:spPr>
        <p:txBody>
          <a:bodyPr vert="horz" wrap="square" lIns="0" tIns="0" rIns="0" bIns="0" rtlCol="0" anchor="t">
            <a:spAutoFit/>
          </a:bodyPr>
          <a:lstStyle/>
          <a:p>
            <a:pPr marL="13970" defTabSz="1028700">
              <a:lnSpc>
                <a:spcPts val="3128"/>
              </a:lnSpc>
              <a:tabLst>
                <a:tab pos="271463" algn="l"/>
              </a:tabLst>
            </a:pPr>
            <a:endParaRPr lang="en-US" sz="3200" spc="-17">
              <a:solidFill>
                <a:prstClr val="black"/>
              </a:solidFill>
            </a:endParaRP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Lock your bicycle and scooters– Use a U-lock and lock it to a bike rack.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Register your bicycle and scooters with transportation and parking- free of charge.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Place the registration sticker on your property.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Write down the makes, models, descriptions, serial numbers, and model numbers of your valued properties.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Keep photographs and receipts of valued items.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Always verify online accounts and caller authenticity.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Take ALL valuables out of  your vehicles or hide them. Lock your car.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Do NOT leave doors to your dorm room or residence hall cracked.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Do NOT share room keys with anyone. </a:t>
            </a:r>
          </a:p>
          <a:p>
            <a:pPr marL="271145" indent="-257175" defTabSz="1028700">
              <a:lnSpc>
                <a:spcPts val="3128"/>
              </a:lnSpc>
              <a:buClr>
                <a:srgbClr val="B80D0E"/>
              </a:buClr>
              <a:buSzPct val="158333"/>
              <a:buFont typeface="Arial"/>
              <a:buChar char="•"/>
              <a:tabLst>
                <a:tab pos="271463" algn="l"/>
              </a:tabLst>
            </a:pPr>
            <a:r>
              <a:rPr lang="en-US" sz="2700" spc="-17">
                <a:solidFill>
                  <a:prstClr val="black"/>
                </a:solidFill>
                <a:latin typeface="Impact"/>
                <a:cs typeface="Impact"/>
              </a:rPr>
              <a:t>Do NOT let someone into a limited access building who trailed behind you. </a:t>
            </a:r>
          </a:p>
          <a:p>
            <a:pPr marL="271145" indent="-257175" defTabSz="1028700">
              <a:lnSpc>
                <a:spcPts val="3128"/>
              </a:lnSpc>
              <a:buClr>
                <a:srgbClr val="B80D0E"/>
              </a:buClr>
              <a:buSzPct val="158333"/>
              <a:buFont typeface="Arial"/>
              <a:buChar char="•"/>
              <a:tabLst>
                <a:tab pos="271463" algn="l"/>
              </a:tabLst>
            </a:pPr>
            <a:endParaRPr lang="en-US" sz="2700" spc="-17">
              <a:solidFill>
                <a:prstClr val="black"/>
              </a:solidFill>
              <a:latin typeface="Impact"/>
              <a:cs typeface="Impact"/>
            </a:endParaRPr>
          </a:p>
          <a:p>
            <a:pPr marL="13970" defTabSz="1028700">
              <a:lnSpc>
                <a:spcPts val="3128"/>
              </a:lnSpc>
              <a:buClr>
                <a:srgbClr val="B80D0E"/>
              </a:buClr>
              <a:buSzPct val="158333"/>
              <a:tabLst>
                <a:tab pos="271463" algn="l"/>
              </a:tabLst>
            </a:pPr>
            <a:r>
              <a:rPr lang="en-US" sz="3600" spc="-17">
                <a:solidFill>
                  <a:prstClr val="black"/>
                </a:solidFill>
                <a:latin typeface="Impact"/>
                <a:cs typeface="Impact"/>
              </a:rPr>
              <a:t>Remember, if you see something suspicious, say something and report it to police!</a:t>
            </a:r>
          </a:p>
        </p:txBody>
      </p:sp>
      <p:pic>
        <p:nvPicPr>
          <p:cNvPr id="12" name="Picture 11" descr="A black background with red lines&#10;&#10;AI-generated content may be incorrect.">
            <a:extLst>
              <a:ext uri="{FF2B5EF4-FFF2-40B4-BE49-F238E27FC236}">
                <a16:creationId xmlns:a16="http://schemas.microsoft.com/office/drawing/2014/main" id="{44139537-B21C-2594-C18E-77B3D00AA41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3442793" y="275642"/>
            <a:ext cx="3810001" cy="1050771"/>
          </a:xfrm>
          <a:prstGeom prst="rect">
            <a:avLst/>
          </a:prstGeom>
        </p:spPr>
      </p:pic>
    </p:spTree>
    <p:extLst>
      <p:ext uri="{BB962C8B-B14F-4D97-AF65-F5344CB8AC3E}">
        <p14:creationId xmlns:p14="http://schemas.microsoft.com/office/powerpoint/2010/main" val="402276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7868" y="1388649"/>
            <a:ext cx="5669280" cy="844703"/>
          </a:xfrm>
          <a:prstGeom prst="rect">
            <a:avLst/>
          </a:prstGeom>
        </p:spPr>
        <p:txBody>
          <a:bodyPr vert="horz" wrap="square" lIns="0" tIns="13574" rIns="0" bIns="0" rtlCol="0" anchor="ctr">
            <a:spAutoFit/>
          </a:bodyPr>
          <a:lstStyle/>
          <a:p>
            <a:pPr marL="13970">
              <a:spcBef>
                <a:spcPts val="107"/>
              </a:spcBef>
            </a:pPr>
            <a:r>
              <a:rPr lang="en-US" sz="6000" spc="45"/>
              <a:t>Safety Tips</a:t>
            </a:r>
            <a:endParaRPr lang="en-US" sz="6000"/>
          </a:p>
        </p:txBody>
      </p:sp>
      <p:sp>
        <p:nvSpPr>
          <p:cNvPr id="3" name="object 3"/>
          <p:cNvSpPr txBox="1"/>
          <p:nvPr/>
        </p:nvSpPr>
        <p:spPr>
          <a:xfrm>
            <a:off x="1987868" y="2790431"/>
            <a:ext cx="10222023" cy="4992713"/>
          </a:xfrm>
          <a:prstGeom prst="rect">
            <a:avLst/>
          </a:prstGeom>
        </p:spPr>
        <p:txBody>
          <a:bodyPr vert="horz" wrap="square" lIns="0" tIns="14288" rIns="0" bIns="0" rtlCol="0" anchor="t">
            <a:spAutoFit/>
          </a:bodyPr>
          <a:lstStyle/>
          <a:p>
            <a:pPr marL="271145" indent="-257175" defTabSz="1028700">
              <a:spcBef>
                <a:spcPts val="113"/>
              </a:spcBef>
              <a:buClr>
                <a:srgbClr val="B80D0E"/>
              </a:buClr>
              <a:buSzPct val="157894"/>
              <a:buFont typeface="Arial"/>
              <a:buChar char="•"/>
              <a:tabLst>
                <a:tab pos="271463" algn="l"/>
              </a:tabLst>
            </a:pPr>
            <a:r>
              <a:rPr lang="en-US" sz="2800" spc="-28">
                <a:solidFill>
                  <a:prstClr val="black"/>
                </a:solidFill>
                <a:latin typeface="Impact"/>
                <a:cs typeface="Impact"/>
              </a:rPr>
              <a:t>Always be aware of your surroundings.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Sign up for the emergency notifications in your area.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Create an emergency contact in your phone.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Become familiar with campus locations and off campus locations.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Use the buddy system after dark if possible.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Always have a plan.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Follow our social media pages to stay up to date on important campus safety information. </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Ensure you are linked to </a:t>
            </a:r>
            <a:r>
              <a:rPr lang="en-US" sz="2800" spc="-28" err="1">
                <a:solidFill>
                  <a:prstClr val="black"/>
                </a:solidFill>
                <a:latin typeface="Impact"/>
                <a:cs typeface="Impact"/>
              </a:rPr>
              <a:t>TechAlert</a:t>
            </a:r>
            <a:r>
              <a:rPr lang="en-US" sz="2800" spc="-28">
                <a:solidFill>
                  <a:prstClr val="black"/>
                </a:solidFill>
                <a:latin typeface="Impact"/>
                <a:cs typeface="Impact"/>
              </a:rPr>
              <a:t>!</a:t>
            </a:r>
          </a:p>
          <a:p>
            <a:pPr marL="271145" indent="-257175" defTabSz="1028700">
              <a:spcBef>
                <a:spcPts val="112"/>
              </a:spcBef>
              <a:buClr>
                <a:srgbClr val="B80D0E"/>
              </a:buClr>
              <a:buSzPct val="157894"/>
              <a:buFont typeface="Arial"/>
              <a:buChar char="•"/>
              <a:tabLst>
                <a:tab pos="271463" algn="l"/>
              </a:tabLst>
            </a:pPr>
            <a:r>
              <a:rPr lang="en-US" sz="2800" spc="-28">
                <a:solidFill>
                  <a:prstClr val="black"/>
                </a:solidFill>
                <a:latin typeface="Impact"/>
                <a:cs typeface="Impact"/>
              </a:rPr>
              <a:t>If you see something suspicious, say something!!!!</a:t>
            </a:r>
          </a:p>
          <a:p>
            <a:pPr marL="13970" defTabSz="1028700">
              <a:spcBef>
                <a:spcPts val="112"/>
              </a:spcBef>
              <a:buClr>
                <a:srgbClr val="B80D0E"/>
              </a:buClr>
              <a:buSzPct val="157894"/>
              <a:tabLst>
                <a:tab pos="271463" algn="l"/>
              </a:tabLst>
            </a:pPr>
            <a:endParaRPr lang="en-US" sz="3600" spc="-28">
              <a:solidFill>
                <a:prstClr val="black"/>
              </a:solidFill>
              <a:latin typeface="Impact"/>
              <a:cs typeface="Impact"/>
            </a:endParaRPr>
          </a:p>
        </p:txBody>
      </p:sp>
      <p:pic>
        <p:nvPicPr>
          <p:cNvPr id="6" name="Picture 5" descr="A black background with red lines&#10;&#10;AI-generated content may be incorrect.">
            <a:extLst>
              <a:ext uri="{FF2B5EF4-FFF2-40B4-BE49-F238E27FC236}">
                <a16:creationId xmlns:a16="http://schemas.microsoft.com/office/drawing/2014/main" id="{26316B4D-8092-E948-DAC1-AEE1CB507D1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3442793" y="275642"/>
            <a:ext cx="3810001" cy="1050771"/>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1061799F-86E6-A1AF-DF47-8C7B6EB2919D}"/>
              </a:ext>
            </a:extLst>
          </p:cNvPr>
          <p:cNvPicPr>
            <a:picLocks noChangeAspect="1"/>
          </p:cNvPicPr>
          <p:nvPr/>
        </p:nvPicPr>
        <p:blipFill>
          <a:blip r:embed="rId3"/>
          <a:stretch>
            <a:fillRect/>
          </a:stretch>
        </p:blipFill>
        <p:spPr>
          <a:xfrm>
            <a:off x="13035915" y="2573655"/>
            <a:ext cx="3676650" cy="3691890"/>
          </a:xfrm>
          <a:prstGeom prst="rect">
            <a:avLst/>
          </a:prstGeom>
        </p:spPr>
      </p:pic>
      <p:sp>
        <p:nvSpPr>
          <p:cNvPr id="9" name="TextBox 8">
            <a:extLst>
              <a:ext uri="{FF2B5EF4-FFF2-40B4-BE49-F238E27FC236}">
                <a16:creationId xmlns:a16="http://schemas.microsoft.com/office/drawing/2014/main" id="{91E45041-C175-4529-4C4C-1D517BBC9851}"/>
              </a:ext>
            </a:extLst>
          </p:cNvPr>
          <p:cNvSpPr txBox="1"/>
          <p:nvPr/>
        </p:nvSpPr>
        <p:spPr>
          <a:xfrm>
            <a:off x="13030200" y="6576060"/>
            <a:ext cx="368808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0" i="1" u="none" strike="noStrike" baseline="0">
                <a:solidFill>
                  <a:srgbClr val="000000"/>
                </a:solidFill>
                <a:latin typeface="Impact"/>
              </a:rPr>
              <a:t>Scan for </a:t>
            </a:r>
            <a:r>
              <a:rPr lang="en-US" sz="2800" i="1" err="1">
                <a:solidFill>
                  <a:srgbClr val="000000"/>
                </a:solidFill>
                <a:latin typeface="Impact"/>
              </a:rPr>
              <a:t>TechAlert</a:t>
            </a:r>
            <a:r>
              <a:rPr lang="en-US" sz="2800" i="1">
                <a:solidFill>
                  <a:srgbClr val="000000"/>
                </a:solidFill>
                <a:latin typeface="Impact"/>
              </a:rPr>
              <a:t> Website</a:t>
            </a:r>
            <a:endParaRPr lang="en-US" sz="2800"/>
          </a:p>
          <a:p>
            <a:pPr algn="ctr"/>
            <a:endParaRPr lang="en-US"/>
          </a:p>
        </p:txBody>
      </p:sp>
    </p:spTree>
    <p:extLst>
      <p:ext uri="{BB962C8B-B14F-4D97-AF65-F5344CB8AC3E}">
        <p14:creationId xmlns:p14="http://schemas.microsoft.com/office/powerpoint/2010/main" val="380606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1588" y="900969"/>
            <a:ext cx="12295347" cy="844703"/>
          </a:xfrm>
          <a:prstGeom prst="rect">
            <a:avLst/>
          </a:prstGeom>
        </p:spPr>
        <p:txBody>
          <a:bodyPr vert="horz" wrap="square" lIns="0" tIns="13574" rIns="0" bIns="0" rtlCol="0" anchor="ctr">
            <a:spAutoFit/>
          </a:bodyPr>
          <a:lstStyle/>
          <a:p>
            <a:pPr marL="13970">
              <a:spcBef>
                <a:spcPts val="107"/>
              </a:spcBef>
            </a:pPr>
            <a:r>
              <a:rPr sz="6000" spc="17"/>
              <a:t>CONTACT</a:t>
            </a:r>
            <a:r>
              <a:rPr sz="6000" spc="-170"/>
              <a:t> </a:t>
            </a:r>
            <a:r>
              <a:rPr sz="6000" spc="23"/>
              <a:t>INFORMATION</a:t>
            </a:r>
            <a:endParaRPr lang="en-US" sz="6000"/>
          </a:p>
        </p:txBody>
      </p:sp>
      <p:sp>
        <p:nvSpPr>
          <p:cNvPr id="3" name="object 3"/>
          <p:cNvSpPr txBox="1"/>
          <p:nvPr/>
        </p:nvSpPr>
        <p:spPr>
          <a:xfrm>
            <a:off x="1271588" y="2233948"/>
            <a:ext cx="12947571" cy="5097999"/>
          </a:xfrm>
          <a:prstGeom prst="rect">
            <a:avLst/>
          </a:prstGeom>
        </p:spPr>
        <p:txBody>
          <a:bodyPr vert="horz" wrap="square" lIns="0" tIns="14288" rIns="0" bIns="0" rtlCol="0" anchor="t">
            <a:spAutoFit/>
          </a:bodyPr>
          <a:lstStyle/>
          <a:p>
            <a:pPr marL="271145" indent="-257175" defTabSz="1028700">
              <a:lnSpc>
                <a:spcPct val="150000"/>
              </a:lnSpc>
              <a:spcBef>
                <a:spcPts val="113"/>
              </a:spcBef>
              <a:buClr>
                <a:srgbClr val="B80D0E"/>
              </a:buClr>
              <a:buSzPct val="157142"/>
              <a:buFont typeface="Arial"/>
              <a:buChar char="•"/>
              <a:tabLst>
                <a:tab pos="271463" algn="l"/>
              </a:tabLst>
            </a:pPr>
            <a:r>
              <a:rPr sz="2800" spc="-12">
                <a:solidFill>
                  <a:prstClr val="black"/>
                </a:solidFill>
                <a:latin typeface="Impact"/>
                <a:cs typeface="Impact"/>
              </a:rPr>
              <a:t>NON-EMERGENCY </a:t>
            </a:r>
            <a:r>
              <a:rPr sz="2800" spc="-23">
                <a:solidFill>
                  <a:prstClr val="black"/>
                </a:solidFill>
                <a:latin typeface="Impact"/>
                <a:cs typeface="Impact"/>
              </a:rPr>
              <a:t>806-742-3931</a:t>
            </a:r>
            <a:endParaRPr lang="en-US" sz="2800">
              <a:solidFill>
                <a:prstClr val="black"/>
              </a:solidFill>
              <a:latin typeface="Impact"/>
              <a:cs typeface="Impact"/>
            </a:endParaRPr>
          </a:p>
          <a:p>
            <a:pPr marL="271145" indent="-257175" defTabSz="1028700">
              <a:lnSpc>
                <a:spcPct val="150000"/>
              </a:lnSpc>
              <a:buClr>
                <a:srgbClr val="B80D0E"/>
              </a:buClr>
              <a:buSzPct val="157142"/>
              <a:buFont typeface="Arial"/>
              <a:buChar char="•"/>
              <a:tabLst>
                <a:tab pos="271463" algn="l"/>
              </a:tabLst>
            </a:pPr>
            <a:r>
              <a:rPr sz="2800" spc="-12">
                <a:solidFill>
                  <a:prstClr val="black"/>
                </a:solidFill>
                <a:latin typeface="Impact"/>
                <a:cs typeface="Impact"/>
              </a:rPr>
              <a:t>EMERGENCY </a:t>
            </a:r>
            <a:r>
              <a:rPr sz="2800" spc="-6">
                <a:solidFill>
                  <a:prstClr val="black"/>
                </a:solidFill>
                <a:latin typeface="Impact"/>
                <a:cs typeface="Impact"/>
              </a:rPr>
              <a:t>DIAL</a:t>
            </a:r>
            <a:r>
              <a:rPr sz="2800" spc="-17">
                <a:solidFill>
                  <a:prstClr val="black"/>
                </a:solidFill>
                <a:latin typeface="Impact"/>
                <a:cs typeface="Impact"/>
              </a:rPr>
              <a:t> </a:t>
            </a:r>
            <a:r>
              <a:rPr sz="2800" spc="-12">
                <a:solidFill>
                  <a:prstClr val="black"/>
                </a:solidFill>
                <a:latin typeface="Impact"/>
                <a:cs typeface="Impact"/>
              </a:rPr>
              <a:t>9-1-1</a:t>
            </a:r>
            <a:endParaRPr sz="2800">
              <a:solidFill>
                <a:prstClr val="black"/>
              </a:solidFill>
              <a:latin typeface="Impact"/>
              <a:cs typeface="Impact"/>
            </a:endParaRPr>
          </a:p>
          <a:p>
            <a:pPr marL="271145" indent="-257175" defTabSz="1028700">
              <a:lnSpc>
                <a:spcPct val="150000"/>
              </a:lnSpc>
              <a:buClr>
                <a:srgbClr val="B80D0E"/>
              </a:buClr>
              <a:buSzPct val="157142"/>
              <a:buFont typeface="Arial"/>
              <a:buChar char="•"/>
              <a:tabLst>
                <a:tab pos="271463" algn="l"/>
              </a:tabLst>
            </a:pPr>
            <a:r>
              <a:rPr sz="2800" spc="-17">
                <a:solidFill>
                  <a:prstClr val="black"/>
                </a:solidFill>
                <a:latin typeface="Impact"/>
                <a:cs typeface="Impact"/>
              </a:rPr>
              <a:t>TTPD </a:t>
            </a:r>
            <a:r>
              <a:rPr sz="2800" spc="-51">
                <a:solidFill>
                  <a:prstClr val="black"/>
                </a:solidFill>
                <a:latin typeface="Impact"/>
                <a:cs typeface="Impact"/>
              </a:rPr>
              <a:t>OPERATES: </a:t>
            </a:r>
            <a:r>
              <a:rPr sz="2800" spc="-57">
                <a:solidFill>
                  <a:prstClr val="black"/>
                </a:solidFill>
                <a:latin typeface="Impact"/>
                <a:cs typeface="Impact"/>
              </a:rPr>
              <a:t>24 </a:t>
            </a:r>
            <a:r>
              <a:rPr sz="2800" spc="-17">
                <a:solidFill>
                  <a:prstClr val="black"/>
                </a:solidFill>
                <a:latin typeface="Impact"/>
                <a:cs typeface="Impact"/>
              </a:rPr>
              <a:t>HOURS, </a:t>
            </a:r>
            <a:r>
              <a:rPr sz="2800">
                <a:solidFill>
                  <a:prstClr val="black"/>
                </a:solidFill>
                <a:latin typeface="Impact"/>
                <a:cs typeface="Impact"/>
              </a:rPr>
              <a:t>7 </a:t>
            </a:r>
            <a:r>
              <a:rPr sz="2800" spc="-90">
                <a:solidFill>
                  <a:prstClr val="black"/>
                </a:solidFill>
                <a:latin typeface="Impact"/>
                <a:cs typeface="Impact"/>
              </a:rPr>
              <a:t>DAYS </a:t>
            </a:r>
            <a:r>
              <a:rPr sz="2800">
                <a:solidFill>
                  <a:prstClr val="black"/>
                </a:solidFill>
                <a:latin typeface="Impact"/>
                <a:cs typeface="Impact"/>
              </a:rPr>
              <a:t>A </a:t>
            </a:r>
            <a:r>
              <a:rPr sz="2800" spc="12">
                <a:solidFill>
                  <a:prstClr val="black"/>
                </a:solidFill>
                <a:latin typeface="Impact"/>
                <a:cs typeface="Impact"/>
              </a:rPr>
              <a:t>WEEK, </a:t>
            </a:r>
            <a:r>
              <a:rPr sz="2800" spc="-12">
                <a:solidFill>
                  <a:prstClr val="black"/>
                </a:solidFill>
                <a:latin typeface="Impact"/>
                <a:cs typeface="Impact"/>
              </a:rPr>
              <a:t>365 </a:t>
            </a:r>
            <a:r>
              <a:rPr sz="2800" spc="-90">
                <a:solidFill>
                  <a:prstClr val="black"/>
                </a:solidFill>
                <a:latin typeface="Impact"/>
                <a:cs typeface="Impact"/>
              </a:rPr>
              <a:t>DAYS </a:t>
            </a:r>
            <a:r>
              <a:rPr sz="2800">
                <a:solidFill>
                  <a:prstClr val="black"/>
                </a:solidFill>
                <a:latin typeface="Impact"/>
                <a:cs typeface="Impact"/>
              </a:rPr>
              <a:t>A</a:t>
            </a:r>
            <a:r>
              <a:rPr sz="2800" spc="51">
                <a:solidFill>
                  <a:prstClr val="black"/>
                </a:solidFill>
                <a:latin typeface="Impact"/>
                <a:cs typeface="Impact"/>
              </a:rPr>
              <a:t> </a:t>
            </a:r>
            <a:r>
              <a:rPr sz="2800" spc="-12">
                <a:solidFill>
                  <a:prstClr val="black"/>
                </a:solidFill>
                <a:latin typeface="Impact"/>
                <a:cs typeface="Impact"/>
              </a:rPr>
              <a:t>YEAR</a:t>
            </a:r>
            <a:endParaRPr lang="en-US" sz="2800" spc="-12">
              <a:solidFill>
                <a:prstClr val="black"/>
              </a:solidFill>
              <a:latin typeface="Impact"/>
              <a:cs typeface="Impact"/>
            </a:endParaRPr>
          </a:p>
          <a:p>
            <a:pPr marL="271145" indent="-257175" defTabSz="1028700">
              <a:lnSpc>
                <a:spcPct val="150000"/>
              </a:lnSpc>
              <a:buClr>
                <a:srgbClr val="B80D0E"/>
              </a:buClr>
              <a:buSzPct val="157142"/>
              <a:buFont typeface="Arial"/>
              <a:buChar char="•"/>
              <a:tabLst>
                <a:tab pos="271463" algn="l"/>
              </a:tabLst>
            </a:pPr>
            <a:r>
              <a:rPr lang="en-US" sz="2800" spc="-12">
                <a:solidFill>
                  <a:prstClr val="black"/>
                </a:solidFill>
                <a:latin typeface="Impact"/>
                <a:cs typeface="Impact"/>
              </a:rPr>
              <a:t>Blue phones are available throughout campus in emergency situations. </a:t>
            </a:r>
            <a:endParaRPr sz="2800">
              <a:solidFill>
                <a:prstClr val="black"/>
              </a:solidFill>
              <a:latin typeface="Impact"/>
              <a:cs typeface="Impact"/>
            </a:endParaRPr>
          </a:p>
          <a:p>
            <a:pPr marL="271145" indent="-257175" defTabSz="1028700">
              <a:lnSpc>
                <a:spcPct val="150000"/>
              </a:lnSpc>
              <a:buClr>
                <a:srgbClr val="B80D0E"/>
              </a:buClr>
              <a:buSzPct val="157142"/>
              <a:buFont typeface="Arial"/>
              <a:buChar char="•"/>
              <a:tabLst>
                <a:tab pos="271463" algn="l"/>
              </a:tabLst>
            </a:pPr>
            <a:r>
              <a:rPr sz="2800" u="sng" spc="-12">
                <a:solidFill>
                  <a:prstClr val="black"/>
                </a:solidFill>
                <a:uFill>
                  <a:solidFill>
                    <a:srgbClr val="000000"/>
                  </a:solidFill>
                </a:uFill>
                <a:latin typeface="Impact"/>
                <a:cs typeface="Impact"/>
                <a:hlinkClick r:id="rId2">
                  <a:extLst>
                    <a:ext uri="{A12FA001-AC4F-418D-AE19-62706E023703}">
                      <ahyp:hlinkClr xmlns:ahyp="http://schemas.microsoft.com/office/drawing/2018/hyperlinkcolor" val="tx"/>
                    </a:ext>
                  </a:extLst>
                </a:hlinkClick>
              </a:rPr>
              <a:t>POLICE@TTU.EDU</a:t>
            </a:r>
            <a:endParaRPr sz="2800" u="sng" spc="-12">
              <a:solidFill>
                <a:prstClr val="black"/>
              </a:solidFill>
              <a:uFill>
                <a:solidFill>
                  <a:srgbClr val="000000"/>
                </a:solidFill>
              </a:uFill>
              <a:latin typeface="Impact"/>
              <a:cs typeface="Impact"/>
            </a:endParaRPr>
          </a:p>
          <a:p>
            <a:pPr marL="271145" indent="-257175" defTabSz="1028700">
              <a:lnSpc>
                <a:spcPct val="150000"/>
              </a:lnSpc>
              <a:buClr>
                <a:srgbClr val="B80D0E"/>
              </a:buClr>
              <a:buSzPct val="157142"/>
              <a:buFont typeface="Arial"/>
              <a:buChar char="•"/>
              <a:tabLst>
                <a:tab pos="271463" algn="l"/>
              </a:tabLst>
            </a:pPr>
            <a:r>
              <a:rPr lang="en-US" sz="2800" spc="-12">
                <a:solidFill>
                  <a:prstClr val="black"/>
                </a:solidFill>
                <a:uFill>
                  <a:solidFill>
                    <a:srgbClr val="000000"/>
                  </a:solidFill>
                </a:uFill>
                <a:latin typeface="Impact"/>
                <a:cs typeface="Impact"/>
              </a:rPr>
              <a:t>My contact information: </a:t>
            </a:r>
          </a:p>
          <a:p>
            <a:pPr marL="728345" lvl="1" indent="-257175" defTabSz="1028700">
              <a:lnSpc>
                <a:spcPct val="150000"/>
              </a:lnSpc>
              <a:buClr>
                <a:srgbClr val="B80D0E"/>
              </a:buClr>
              <a:buSzPct val="157142"/>
              <a:buFont typeface="Courier New"/>
              <a:buChar char="o"/>
              <a:tabLst>
                <a:tab pos="271463" algn="l"/>
              </a:tabLst>
            </a:pPr>
            <a:r>
              <a:rPr lang="en-US" sz="2800" spc="-12">
                <a:solidFill>
                  <a:prstClr val="black"/>
                </a:solidFill>
                <a:uFill>
                  <a:solidFill>
                    <a:srgbClr val="000000"/>
                  </a:solidFill>
                </a:uFill>
                <a:latin typeface="Impact"/>
                <a:cs typeface="Impact"/>
              </a:rPr>
              <a:t>Email: </a:t>
            </a:r>
            <a:r>
              <a:rPr lang="en-US" sz="2800" spc="-12">
                <a:solidFill>
                  <a:prstClr val="black"/>
                </a:solidFill>
                <a:uFill>
                  <a:solidFill>
                    <a:srgbClr val="000000"/>
                  </a:solidFill>
                </a:uFill>
                <a:latin typeface="Impact"/>
                <a:cs typeface="Impact"/>
                <a:hlinkClick r:id="rId3"/>
              </a:rPr>
              <a:t>caitlynn.jeffries@ttu.edu</a:t>
            </a:r>
            <a:endParaRPr lang="en-US" sz="2800" spc="-12">
              <a:solidFill>
                <a:prstClr val="black"/>
              </a:solidFill>
              <a:uFill>
                <a:solidFill>
                  <a:srgbClr val="000000"/>
                </a:solidFill>
              </a:uFill>
              <a:latin typeface="Impact"/>
              <a:cs typeface="Impact"/>
            </a:endParaRPr>
          </a:p>
          <a:p>
            <a:pPr marL="728345" lvl="1" indent="-257175" defTabSz="1028700">
              <a:lnSpc>
                <a:spcPct val="150000"/>
              </a:lnSpc>
              <a:buClr>
                <a:srgbClr val="B80D0E"/>
              </a:buClr>
              <a:buSzPct val="157142"/>
              <a:buFont typeface="Courier New"/>
              <a:buChar char="o"/>
              <a:tabLst>
                <a:tab pos="271463" algn="l"/>
              </a:tabLst>
            </a:pPr>
            <a:r>
              <a:rPr lang="en-US" sz="2800" spc="-12">
                <a:solidFill>
                  <a:prstClr val="black"/>
                </a:solidFill>
                <a:uFill>
                  <a:solidFill>
                    <a:srgbClr val="000000"/>
                  </a:solidFill>
                </a:uFill>
                <a:latin typeface="Impact"/>
                <a:cs typeface="Impact"/>
              </a:rPr>
              <a:t>Office: 806-742-6822</a:t>
            </a:r>
          </a:p>
        </p:txBody>
      </p:sp>
      <p:pic>
        <p:nvPicPr>
          <p:cNvPr id="5" name="Picture 4" descr="A black background with red lines&#10;&#10;AI-generated content may be incorrect.">
            <a:extLst>
              <a:ext uri="{FF2B5EF4-FFF2-40B4-BE49-F238E27FC236}">
                <a16:creationId xmlns:a16="http://schemas.microsoft.com/office/drawing/2014/main" id="{2DB7DF14-4A48-6A1A-0965-6D20736940A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442793" y="275642"/>
            <a:ext cx="3810001" cy="1050771"/>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388D12CC-F4CB-0F02-0738-C1B8E2855DD2}"/>
              </a:ext>
            </a:extLst>
          </p:cNvPr>
          <p:cNvPicPr>
            <a:picLocks noChangeAspect="1"/>
          </p:cNvPicPr>
          <p:nvPr/>
        </p:nvPicPr>
        <p:blipFill>
          <a:blip r:embed="rId5"/>
          <a:stretch>
            <a:fillRect/>
          </a:stretch>
        </p:blipFill>
        <p:spPr>
          <a:xfrm>
            <a:off x="12868275" y="2573655"/>
            <a:ext cx="3859530" cy="3996690"/>
          </a:xfrm>
          <a:prstGeom prst="rect">
            <a:avLst/>
          </a:prstGeom>
        </p:spPr>
      </p:pic>
      <p:sp>
        <p:nvSpPr>
          <p:cNvPr id="8" name="TextBox 7">
            <a:extLst>
              <a:ext uri="{FF2B5EF4-FFF2-40B4-BE49-F238E27FC236}">
                <a16:creationId xmlns:a16="http://schemas.microsoft.com/office/drawing/2014/main" id="{3A47F7E9-A214-49B3-FC99-15BC383C663F}"/>
              </a:ext>
            </a:extLst>
          </p:cNvPr>
          <p:cNvSpPr txBox="1"/>
          <p:nvPr/>
        </p:nvSpPr>
        <p:spPr>
          <a:xfrm>
            <a:off x="12862560" y="6926580"/>
            <a:ext cx="39624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t>Scan for TTPD Website</a:t>
            </a:r>
          </a:p>
          <a:p>
            <a:pPr algn="ctr"/>
            <a:endParaRPr lang="en-US"/>
          </a:p>
        </p:txBody>
      </p:sp>
    </p:spTree>
    <p:extLst>
      <p:ext uri="{BB962C8B-B14F-4D97-AF65-F5344CB8AC3E}">
        <p14:creationId xmlns:p14="http://schemas.microsoft.com/office/powerpoint/2010/main" val="290178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a:extLst>
              <a:ext uri="{C183D7F6-B498-43B3-948B-1728B52AA6E4}">
                <adec:decorative xmlns:adec="http://schemas.microsoft.com/office/drawing/2017/decorative" val="1"/>
              </a:ext>
            </a:extLst>
          </p:cNvPr>
          <p:cNvSpPr/>
          <p:nvPr/>
        </p:nvSpPr>
        <p:spPr>
          <a:xfrm>
            <a:off x="2915175" y="1178271"/>
            <a:ext cx="12664803" cy="877103"/>
          </a:xfrm>
          <a:prstGeom prst="rect">
            <a:avLst/>
          </a:prstGeom>
          <a:solidFill>
            <a:srgbClr val="BFBFBF"/>
          </a:solidFill>
          <a:ln w="28575" cap="flat" cmpd="sng">
            <a:solidFill>
              <a:schemeClr val="dk1"/>
            </a:solidFill>
            <a:prstDash val="solid"/>
            <a:round/>
            <a:headEnd type="none" w="sm" len="sm"/>
            <a:tailEnd type="none" w="sm" len="sm"/>
          </a:ln>
        </p:spPr>
        <p:txBody>
          <a:bodyPr spcFirstLastPara="1" wrap="square" lIns="137138" tIns="68550" rIns="137138" bIns="68550" anchor="t" anchorCtr="0">
            <a:spAutoFit/>
          </a:bodyPr>
          <a:lstStyle/>
          <a:p>
            <a:pPr defTabSz="1371600">
              <a:buClr>
                <a:srgbClr val="000000"/>
              </a:buClr>
              <a:defRPr/>
            </a:pPr>
            <a:r>
              <a:rPr lang="en-US" sz="4800" b="1" kern="0">
                <a:solidFill>
                  <a:srgbClr val="000000"/>
                </a:solidFill>
                <a:latin typeface="Times"/>
                <a:ea typeface="Times"/>
                <a:cs typeface="Times"/>
                <a:sym typeface="Times"/>
              </a:rPr>
              <a:t>   </a:t>
            </a:r>
            <a:endParaRPr sz="2100" kern="0">
              <a:solidFill>
                <a:srgbClr val="000000"/>
              </a:solidFill>
              <a:latin typeface="Arial"/>
              <a:cs typeface="Arial"/>
              <a:sym typeface="Arial"/>
            </a:endParaRPr>
          </a:p>
        </p:txBody>
      </p:sp>
      <p:sp>
        <p:nvSpPr>
          <p:cNvPr id="93" name="Google Shape;93;p1"/>
          <p:cNvSpPr txBox="1">
            <a:spLocks noGrp="1"/>
          </p:cNvSpPr>
          <p:nvPr>
            <p:ph type="title" idx="4294967295"/>
          </p:nvPr>
        </p:nvSpPr>
        <p:spPr>
          <a:xfrm>
            <a:off x="4067445" y="1277355"/>
            <a:ext cx="11826900" cy="784770"/>
          </a:xfrm>
          <a:prstGeom prst="rect">
            <a:avLst/>
          </a:prstGeom>
          <a:noFill/>
          <a:ln>
            <a:noFill/>
            <a:prstDash/>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2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Title IX, Sexual Misconduct &amp; Clery Act</a:t>
            </a:r>
            <a:endParaRPr kumimoji="0" lang="en-US" sz="4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
            <a:extLst>
              <a:ext uri="{C183D7F6-B498-43B3-948B-1728B52AA6E4}">
                <adec:decorative xmlns:adec="http://schemas.microsoft.com/office/drawing/2017/decorative" val="1"/>
              </a:ext>
            </a:extLst>
          </p:cNvPr>
          <p:cNvSpPr/>
          <p:nvPr/>
        </p:nvSpPr>
        <p:spPr>
          <a:xfrm>
            <a:off x="2286000" y="10058400"/>
            <a:ext cx="13716000" cy="228600"/>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137138" tIns="68550" rIns="137138" bIns="68550" anchor="ctr" anchorCtr="0">
            <a:noAutofit/>
          </a:bodyPr>
          <a:lstStyle/>
          <a:p>
            <a:pPr defTabSz="1371600">
              <a:buClr>
                <a:srgbClr val="000000"/>
              </a:buClr>
              <a:defRPr/>
            </a:pPr>
            <a:endParaRPr sz="4800" kern="0">
              <a:solidFill>
                <a:srgbClr val="FFFFFF"/>
              </a:solidFill>
              <a:latin typeface="Times New Roman"/>
              <a:ea typeface="Times New Roman"/>
              <a:cs typeface="Times New Roman"/>
              <a:sym typeface="Times New Roman"/>
            </a:endParaRPr>
          </a:p>
        </p:txBody>
      </p:sp>
      <p:pic>
        <p:nvPicPr>
          <p:cNvPr id="95" name="Google Shape;95;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78404" y="3032620"/>
            <a:ext cx="7138346" cy="6293909"/>
          </a:xfrm>
          <a:prstGeom prst="rect">
            <a:avLst/>
          </a:prstGeom>
          <a:noFill/>
          <a:ln>
            <a:noFill/>
          </a:ln>
        </p:spPr>
      </p:pic>
    </p:spTree>
    <p:extLst>
      <p:ext uri="{BB962C8B-B14F-4D97-AF65-F5344CB8AC3E}">
        <p14:creationId xmlns:p14="http://schemas.microsoft.com/office/powerpoint/2010/main" val="374723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a:spLocks noGrp="1"/>
          </p:cNvSpPr>
          <p:nvPr>
            <p:ph type="title" idx="4294967295"/>
          </p:nvPr>
        </p:nvSpPr>
        <p:spPr>
          <a:xfrm>
            <a:off x="2286000" y="1093052"/>
            <a:ext cx="13716000" cy="877103"/>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What is Title IX?</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2"/>
          <p:cNvSpPr/>
          <p:nvPr/>
        </p:nvSpPr>
        <p:spPr>
          <a:xfrm>
            <a:off x="2636277" y="2513891"/>
            <a:ext cx="13015446" cy="7894408"/>
          </a:xfrm>
          <a:prstGeom prst="rect">
            <a:avLst/>
          </a:prstGeom>
          <a:noFill/>
          <a:ln>
            <a:noFill/>
          </a:ln>
        </p:spPr>
        <p:txBody>
          <a:bodyPr spcFirstLastPara="1" wrap="square" lIns="137138" tIns="68550" rIns="137138" bIns="68550" anchor="t" anchorCtr="0">
            <a:spAutoFit/>
          </a:bodyPr>
          <a:lstStyle/>
          <a:p>
            <a:pPr defTabSz="1371600">
              <a:buClr>
                <a:srgbClr val="000000"/>
              </a:buClr>
              <a:defRPr/>
            </a:pPr>
            <a:endParaRPr sz="3600" kern="0">
              <a:solidFill>
                <a:srgbClr val="000000"/>
              </a:solidFill>
              <a:latin typeface="Times"/>
              <a:ea typeface="Times"/>
              <a:cs typeface="Times"/>
              <a:sym typeface="Times"/>
            </a:endParaRPr>
          </a:p>
          <a:p>
            <a:pPr algn="ctr" defTabSz="1371600">
              <a:buClr>
                <a:srgbClr val="000000"/>
              </a:buClr>
              <a:defRPr/>
            </a:pPr>
            <a:r>
              <a:rPr lang="en-US" sz="5400" b="1" kern="0">
                <a:solidFill>
                  <a:srgbClr val="000000"/>
                </a:solidFill>
                <a:latin typeface="Times"/>
                <a:ea typeface="Times"/>
                <a:cs typeface="Times"/>
                <a:sym typeface="Times"/>
              </a:rPr>
              <a:t>“No person in the United States shall, on the basis of sex, be excluded from participation in, be denied the benefits of, or be subjected to discrimination under any education program or activity receiving Federal financial assistance.”</a:t>
            </a:r>
            <a:endParaRPr sz="2100" kern="0">
              <a:solidFill>
                <a:srgbClr val="000000"/>
              </a:solidFill>
              <a:latin typeface="Arial"/>
              <a:cs typeface="Arial"/>
              <a:sym typeface="Arial"/>
            </a:endParaRPr>
          </a:p>
          <a:p>
            <a:pPr algn="ctr" defTabSz="1371600">
              <a:buClr>
                <a:srgbClr val="000000"/>
              </a:buClr>
              <a:defRPr/>
            </a:pPr>
            <a:r>
              <a:rPr lang="en-US" sz="3600" kern="0">
                <a:solidFill>
                  <a:srgbClr val="000000"/>
                </a:solidFill>
                <a:latin typeface="Times"/>
                <a:ea typeface="Times"/>
                <a:cs typeface="Times"/>
                <a:sym typeface="Times"/>
              </a:rPr>
              <a:t> </a:t>
            </a:r>
            <a:endParaRPr sz="2100" kern="0">
              <a:solidFill>
                <a:srgbClr val="000000"/>
              </a:solidFill>
              <a:latin typeface="Arial"/>
              <a:cs typeface="Arial"/>
              <a:sym typeface="Arial"/>
            </a:endParaRPr>
          </a:p>
          <a:p>
            <a:pPr algn="ctr" defTabSz="1371600">
              <a:buClr>
                <a:srgbClr val="000000"/>
              </a:buClr>
              <a:defRPr/>
            </a:pPr>
            <a:r>
              <a:rPr lang="en-US" sz="3600" i="1" kern="0">
                <a:solidFill>
                  <a:srgbClr val="000000"/>
                </a:solidFill>
                <a:latin typeface="Times"/>
                <a:ea typeface="Times"/>
                <a:cs typeface="Times"/>
                <a:sym typeface="Times"/>
              </a:rPr>
              <a:t>Title IX of the Higher Education Amendments of 1972 </a:t>
            </a:r>
            <a:endParaRPr sz="2100" kern="0">
              <a:solidFill>
                <a:srgbClr val="000000"/>
              </a:solidFill>
              <a:latin typeface="Arial"/>
              <a:cs typeface="Arial"/>
              <a:sym typeface="Arial"/>
            </a:endParaRPr>
          </a:p>
          <a:p>
            <a:pPr algn="ctr" defTabSz="1371600">
              <a:buClr>
                <a:srgbClr val="000000"/>
              </a:buClr>
              <a:defRPr/>
            </a:pPr>
            <a:r>
              <a:rPr lang="en-US" sz="3600" i="1" kern="0">
                <a:solidFill>
                  <a:srgbClr val="000000"/>
                </a:solidFill>
                <a:latin typeface="Times"/>
                <a:ea typeface="Times"/>
                <a:cs typeface="Times"/>
                <a:sym typeface="Times"/>
              </a:rPr>
              <a:t>20 U.S.C. § 1681 &amp; 34 C.F.R. Part 106</a:t>
            </a:r>
            <a:endParaRPr sz="2100" kern="0">
              <a:solidFill>
                <a:srgbClr val="000000"/>
              </a:solidFill>
              <a:latin typeface="Arial"/>
              <a:cs typeface="Arial"/>
              <a:sym typeface="Arial"/>
            </a:endParaRPr>
          </a:p>
          <a:p>
            <a:pPr algn="just" defTabSz="1371600">
              <a:buClr>
                <a:srgbClr val="000000"/>
              </a:buClr>
              <a:defRPr/>
            </a:pPr>
            <a:r>
              <a:rPr lang="en-US" sz="3600" kern="0">
                <a:solidFill>
                  <a:srgbClr val="000000"/>
                </a:solidFill>
                <a:latin typeface="Times"/>
                <a:ea typeface="Times"/>
                <a:cs typeface="Times"/>
                <a:sym typeface="Times"/>
              </a:rPr>
              <a:t> </a:t>
            </a:r>
            <a:endParaRPr sz="2100" kern="0">
              <a:solidFill>
                <a:srgbClr val="000000"/>
              </a:solidFill>
              <a:latin typeface="Arial"/>
              <a:cs typeface="Arial"/>
              <a:sym typeface="Arial"/>
            </a:endParaRPr>
          </a:p>
        </p:txBody>
      </p:sp>
      <p:pic>
        <p:nvPicPr>
          <p:cNvPr id="104" name="Google Shape;104;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spTree>
    <p:extLst>
      <p:ext uri="{BB962C8B-B14F-4D97-AF65-F5344CB8AC3E}">
        <p14:creationId xmlns:p14="http://schemas.microsoft.com/office/powerpoint/2010/main" val="369135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3"/>
          <p:cNvSpPr>
            <a:spLocks noGrp="1"/>
          </p:cNvSpPr>
          <p:nvPr>
            <p:ph type="title" idx="4294967295"/>
          </p:nvPr>
        </p:nvSpPr>
        <p:spPr>
          <a:xfrm>
            <a:off x="2286000" y="1093052"/>
            <a:ext cx="13716000" cy="877103"/>
          </a:xfrm>
          <a:prstGeom prst="rect">
            <a:avLst/>
          </a:prstGeom>
          <a:solidFill>
            <a:srgbClr val="BFBFBF"/>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37138" tIns="68550" rIns="137138" bIns="68550" numCol="1" spcCol="0" rtlCol="0" fromWordArt="0" anchor="t" anchorCtr="0" forceAA="0" compatLnSpc="1">
            <a:prstTxWarp prst="textNoShape">
              <a:avLst/>
            </a:prstTxWarp>
            <a:spAutoFit/>
          </a:bodyPr>
          <a:lstStyle/>
          <a:p>
            <a:pPr marL="0" marR="0" lvl="0" indent="0" algn="l" defTabSz="13716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a:ln>
                  <a:noFill/>
                </a:ln>
                <a:solidFill>
                  <a:srgbClr val="000000"/>
                </a:solidFill>
                <a:effectLst/>
                <a:uLnTx/>
                <a:uFillTx/>
                <a:latin typeface="Times"/>
                <a:ea typeface="Times"/>
                <a:cs typeface="Times"/>
                <a:sym typeface="Times"/>
              </a:rPr>
              <a:t>What Does Our Office Do?</a:t>
            </a: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3" name="Google Shape;113;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555762" y="228956"/>
            <a:ext cx="1243176" cy="1417223"/>
          </a:xfrm>
          <a:prstGeom prst="rect">
            <a:avLst/>
          </a:prstGeom>
          <a:noFill/>
          <a:ln>
            <a:noFill/>
          </a:ln>
        </p:spPr>
      </p:pic>
      <p:grpSp>
        <p:nvGrpSpPr>
          <p:cNvPr id="114" name="Google Shape;114;p3">
            <a:extLst>
              <a:ext uri="{C183D7F6-B498-43B3-948B-1728B52AA6E4}">
                <adec:decorative xmlns:adec="http://schemas.microsoft.com/office/drawing/2017/decorative" val="1"/>
              </a:ext>
            </a:extLst>
          </p:cNvPr>
          <p:cNvGrpSpPr/>
          <p:nvPr/>
        </p:nvGrpSpPr>
        <p:grpSpPr>
          <a:xfrm>
            <a:off x="2771293" y="3331296"/>
            <a:ext cx="12894467" cy="5641329"/>
            <a:chOff x="0" y="60275"/>
            <a:chExt cx="8596311" cy="3760886"/>
          </a:xfrm>
        </p:grpSpPr>
        <p:sp>
          <p:nvSpPr>
            <p:cNvPr id="115" name="Google Shape;115;p3"/>
            <p:cNvSpPr/>
            <p:nvPr/>
          </p:nvSpPr>
          <p:spPr>
            <a:xfrm>
              <a:off x="0" y="60275"/>
              <a:ext cx="2686347" cy="3760886"/>
            </a:xfrm>
            <a:prstGeom prst="rect">
              <a:avLst/>
            </a:prstGeom>
            <a:solidFill>
              <a:srgbClr val="DBCDCE"/>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17" name="Google Shape;117;p3"/>
            <p:cNvSpPr/>
            <p:nvPr/>
          </p:nvSpPr>
          <p:spPr>
            <a:xfrm>
              <a:off x="779040" y="436363"/>
              <a:ext cx="1128265" cy="1128265"/>
            </a:xfrm>
            <a:prstGeom prst="ellipse">
              <a:avLst/>
            </a:prstGeom>
            <a:solidFill>
              <a:srgbClr val="C00000"/>
            </a:solidFill>
            <a:ln w="12700" cap="flat" cmpd="sng">
              <a:solidFill>
                <a:schemeClr val="dk1"/>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16" name="Google Shape;116;p3"/>
            <p:cNvSpPr txBox="1"/>
            <p:nvPr/>
          </p:nvSpPr>
          <p:spPr>
            <a:xfrm>
              <a:off x="0" y="1489412"/>
              <a:ext cx="2686347" cy="2256531"/>
            </a:xfrm>
            <a:prstGeom prst="rect">
              <a:avLst/>
            </a:prstGeom>
            <a:noFill/>
            <a:ln>
              <a:noFill/>
            </a:ln>
          </p:spPr>
          <p:txBody>
            <a:bodyPr spcFirstLastPara="1" wrap="square" lIns="314138" tIns="495300" rIns="314138" bIns="495300" anchor="t" anchorCtr="0">
              <a:noAutofit/>
            </a:bodyPr>
            <a:lstStyle/>
            <a:p>
              <a:pPr algn="ctr" defTabSz="1371600">
                <a:lnSpc>
                  <a:spcPct val="90000"/>
                </a:lnSpc>
                <a:buClr>
                  <a:srgbClr val="000000"/>
                </a:buClr>
                <a:buSzPts val="2600"/>
                <a:defRPr/>
              </a:pPr>
              <a:r>
                <a:rPr lang="en-US" sz="3900" kern="0">
                  <a:solidFill>
                    <a:srgbClr val="000000"/>
                  </a:solidFill>
                  <a:latin typeface="Times New Roman"/>
                  <a:ea typeface="Times New Roman"/>
                  <a:cs typeface="Times New Roman"/>
                  <a:sym typeface="Times New Roman"/>
                </a:rPr>
                <a:t>Provide Supportive Measures</a:t>
              </a:r>
              <a:endParaRPr sz="2100" kern="0">
                <a:solidFill>
                  <a:srgbClr val="000000"/>
                </a:solidFill>
                <a:latin typeface="Arial"/>
                <a:cs typeface="Arial"/>
                <a:sym typeface="Arial"/>
              </a:endParaRPr>
            </a:p>
          </p:txBody>
        </p:sp>
        <p:sp>
          <p:nvSpPr>
            <p:cNvPr id="118" name="Google Shape;118;p3"/>
            <p:cNvSpPr txBox="1"/>
            <p:nvPr/>
          </p:nvSpPr>
          <p:spPr>
            <a:xfrm>
              <a:off x="944271" y="601594"/>
              <a:ext cx="797803" cy="797803"/>
            </a:xfrm>
            <a:prstGeom prst="rect">
              <a:avLst/>
            </a:prstGeom>
            <a:noFill/>
            <a:ln>
              <a:noFill/>
            </a:ln>
          </p:spPr>
          <p:txBody>
            <a:bodyPr spcFirstLastPara="1" wrap="square" lIns="131925" tIns="19050" rIns="131925" bIns="19050" anchor="ctr" anchorCtr="0">
              <a:noAutofit/>
            </a:bodyPr>
            <a:lstStyle/>
            <a:p>
              <a:pPr algn="ctr" defTabSz="1371600">
                <a:lnSpc>
                  <a:spcPct val="90000"/>
                </a:lnSpc>
                <a:buClr>
                  <a:srgbClr val="FFFFFF"/>
                </a:buClr>
                <a:buSzPts val="4800"/>
                <a:defRPr/>
              </a:pPr>
              <a:r>
                <a:rPr lang="en-US" sz="7200" kern="0">
                  <a:solidFill>
                    <a:srgbClr val="FFFFFF"/>
                  </a:solidFill>
                  <a:latin typeface="Times New Roman"/>
                  <a:ea typeface="Times New Roman"/>
                  <a:cs typeface="Times New Roman"/>
                  <a:sym typeface="Times New Roman"/>
                </a:rPr>
                <a:t>01</a:t>
              </a:r>
              <a:endParaRPr sz="2100" kern="0">
                <a:solidFill>
                  <a:srgbClr val="000000"/>
                </a:solidFill>
                <a:latin typeface="Arial"/>
                <a:cs typeface="Arial"/>
                <a:sym typeface="Arial"/>
              </a:endParaRPr>
            </a:p>
          </p:txBody>
        </p:sp>
        <p:sp>
          <p:nvSpPr>
            <p:cNvPr id="119" name="Google Shape;119;p3"/>
            <p:cNvSpPr/>
            <p:nvPr/>
          </p:nvSpPr>
          <p:spPr>
            <a:xfrm>
              <a:off x="0" y="3821089"/>
              <a:ext cx="2686347" cy="72"/>
            </a:xfrm>
            <a:prstGeom prst="rect">
              <a:avLst/>
            </a:prstGeom>
            <a:solidFill>
              <a:schemeClr val="accent2"/>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0" name="Google Shape;120;p3"/>
            <p:cNvSpPr/>
            <p:nvPr/>
          </p:nvSpPr>
          <p:spPr>
            <a:xfrm>
              <a:off x="2954982" y="60275"/>
              <a:ext cx="2686347" cy="3760886"/>
            </a:xfrm>
            <a:prstGeom prst="rect">
              <a:avLst/>
            </a:prstGeom>
            <a:solidFill>
              <a:srgbClr val="DBCDCE"/>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1" name="Google Shape;121;p3"/>
            <p:cNvSpPr txBox="1"/>
            <p:nvPr/>
          </p:nvSpPr>
          <p:spPr>
            <a:xfrm>
              <a:off x="2954982" y="1489412"/>
              <a:ext cx="2686347" cy="2256531"/>
            </a:xfrm>
            <a:prstGeom prst="rect">
              <a:avLst/>
            </a:prstGeom>
            <a:noFill/>
            <a:ln>
              <a:noFill/>
            </a:ln>
          </p:spPr>
          <p:txBody>
            <a:bodyPr spcFirstLastPara="1" wrap="square" lIns="314138" tIns="495300" rIns="314138" bIns="495300" anchor="t" anchorCtr="0">
              <a:noAutofit/>
            </a:bodyPr>
            <a:lstStyle/>
            <a:p>
              <a:pPr algn="ctr" defTabSz="1371600">
                <a:lnSpc>
                  <a:spcPct val="90000"/>
                </a:lnSpc>
                <a:buClr>
                  <a:srgbClr val="000000"/>
                </a:buClr>
                <a:buSzPts val="2600"/>
                <a:defRPr/>
              </a:pPr>
              <a:r>
                <a:rPr lang="en-US" sz="3900" kern="0">
                  <a:solidFill>
                    <a:srgbClr val="000000"/>
                  </a:solidFill>
                  <a:latin typeface="Times New Roman"/>
                  <a:ea typeface="Times New Roman"/>
                  <a:cs typeface="Times New Roman"/>
                  <a:sym typeface="Times New Roman"/>
                </a:rPr>
                <a:t>Investigate Reports of Misconduct</a:t>
              </a:r>
              <a:endParaRPr sz="2100" kern="0">
                <a:solidFill>
                  <a:srgbClr val="000000"/>
                </a:solidFill>
                <a:latin typeface="Arial"/>
                <a:cs typeface="Arial"/>
                <a:sym typeface="Arial"/>
              </a:endParaRPr>
            </a:p>
          </p:txBody>
        </p:sp>
        <p:sp>
          <p:nvSpPr>
            <p:cNvPr id="122" name="Google Shape;122;p3"/>
            <p:cNvSpPr/>
            <p:nvPr/>
          </p:nvSpPr>
          <p:spPr>
            <a:xfrm>
              <a:off x="3734023" y="436363"/>
              <a:ext cx="1128265" cy="1128265"/>
            </a:xfrm>
            <a:prstGeom prst="ellipse">
              <a:avLst/>
            </a:prstGeom>
            <a:solidFill>
              <a:srgbClr val="C00000"/>
            </a:solidFill>
            <a:ln w="12700" cap="flat" cmpd="sng">
              <a:solidFill>
                <a:schemeClr val="dk1"/>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3" name="Google Shape;123;p3"/>
            <p:cNvSpPr txBox="1"/>
            <p:nvPr/>
          </p:nvSpPr>
          <p:spPr>
            <a:xfrm>
              <a:off x="3899254" y="601594"/>
              <a:ext cx="797803" cy="797803"/>
            </a:xfrm>
            <a:prstGeom prst="rect">
              <a:avLst/>
            </a:prstGeom>
            <a:noFill/>
            <a:ln>
              <a:noFill/>
            </a:ln>
          </p:spPr>
          <p:txBody>
            <a:bodyPr spcFirstLastPara="1" wrap="square" lIns="131925" tIns="19050" rIns="131925" bIns="19050" anchor="ctr" anchorCtr="0">
              <a:noAutofit/>
            </a:bodyPr>
            <a:lstStyle/>
            <a:p>
              <a:pPr algn="ctr" defTabSz="1371600">
                <a:lnSpc>
                  <a:spcPct val="90000"/>
                </a:lnSpc>
                <a:buClr>
                  <a:srgbClr val="FFFFFF"/>
                </a:buClr>
                <a:buSzPts val="4800"/>
                <a:defRPr/>
              </a:pPr>
              <a:r>
                <a:rPr lang="en-US" sz="7200" kern="0">
                  <a:solidFill>
                    <a:srgbClr val="FFFFFF"/>
                  </a:solidFill>
                  <a:latin typeface="Times New Roman"/>
                  <a:ea typeface="Times New Roman"/>
                  <a:cs typeface="Times New Roman"/>
                  <a:sym typeface="Times New Roman"/>
                </a:rPr>
                <a:t>02</a:t>
              </a:r>
              <a:endParaRPr sz="2100" kern="0">
                <a:solidFill>
                  <a:srgbClr val="000000"/>
                </a:solidFill>
                <a:latin typeface="Arial"/>
                <a:cs typeface="Arial"/>
                <a:sym typeface="Arial"/>
              </a:endParaRPr>
            </a:p>
          </p:txBody>
        </p:sp>
        <p:sp>
          <p:nvSpPr>
            <p:cNvPr id="124" name="Google Shape;124;p3"/>
            <p:cNvSpPr/>
            <p:nvPr/>
          </p:nvSpPr>
          <p:spPr>
            <a:xfrm>
              <a:off x="2954982" y="3821089"/>
              <a:ext cx="2686347" cy="72"/>
            </a:xfrm>
            <a:prstGeom prst="rect">
              <a:avLst/>
            </a:prstGeom>
            <a:solidFill>
              <a:schemeClr val="accent2"/>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5" name="Google Shape;125;p3"/>
            <p:cNvSpPr/>
            <p:nvPr/>
          </p:nvSpPr>
          <p:spPr>
            <a:xfrm>
              <a:off x="5909964" y="60275"/>
              <a:ext cx="2686347" cy="3760886"/>
            </a:xfrm>
            <a:prstGeom prst="rect">
              <a:avLst/>
            </a:prstGeom>
            <a:solidFill>
              <a:srgbClr val="DBCDCE"/>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6" name="Google Shape;126;p3"/>
            <p:cNvSpPr txBox="1"/>
            <p:nvPr/>
          </p:nvSpPr>
          <p:spPr>
            <a:xfrm>
              <a:off x="5909964" y="1489412"/>
              <a:ext cx="2686347" cy="2256531"/>
            </a:xfrm>
            <a:prstGeom prst="rect">
              <a:avLst/>
            </a:prstGeom>
            <a:noFill/>
            <a:ln>
              <a:noFill/>
            </a:ln>
          </p:spPr>
          <p:txBody>
            <a:bodyPr spcFirstLastPara="1" wrap="square" lIns="314138" tIns="495300" rIns="314138" bIns="495300" anchor="t" anchorCtr="0">
              <a:noAutofit/>
            </a:bodyPr>
            <a:lstStyle/>
            <a:p>
              <a:pPr algn="ctr" defTabSz="1371600">
                <a:lnSpc>
                  <a:spcPct val="90000"/>
                </a:lnSpc>
                <a:buClr>
                  <a:srgbClr val="000000"/>
                </a:buClr>
                <a:buSzPts val="2600"/>
                <a:defRPr/>
              </a:pPr>
              <a:r>
                <a:rPr lang="en-US" sz="3900" kern="0">
                  <a:solidFill>
                    <a:srgbClr val="000000"/>
                  </a:solidFill>
                  <a:latin typeface="Times New Roman"/>
                  <a:ea typeface="Times New Roman"/>
                  <a:cs typeface="Times New Roman"/>
                  <a:sym typeface="Times New Roman"/>
                </a:rPr>
                <a:t>Facilitate  Resolutions</a:t>
              </a:r>
              <a:endParaRPr sz="2100" kern="0">
                <a:solidFill>
                  <a:srgbClr val="000000"/>
                </a:solidFill>
                <a:latin typeface="Arial"/>
                <a:cs typeface="Arial"/>
                <a:sym typeface="Arial"/>
              </a:endParaRPr>
            </a:p>
          </p:txBody>
        </p:sp>
        <p:sp>
          <p:nvSpPr>
            <p:cNvPr id="127" name="Google Shape;127;p3"/>
            <p:cNvSpPr/>
            <p:nvPr/>
          </p:nvSpPr>
          <p:spPr>
            <a:xfrm>
              <a:off x="6689005" y="436363"/>
              <a:ext cx="1128265" cy="1128265"/>
            </a:xfrm>
            <a:prstGeom prst="ellipse">
              <a:avLst/>
            </a:prstGeom>
            <a:solidFill>
              <a:srgbClr val="C00000"/>
            </a:solidFill>
            <a:ln w="12700" cap="flat" cmpd="sng">
              <a:solidFill>
                <a:schemeClr val="dk1"/>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sp>
          <p:nvSpPr>
            <p:cNvPr id="128" name="Google Shape;128;p3"/>
            <p:cNvSpPr txBox="1"/>
            <p:nvPr/>
          </p:nvSpPr>
          <p:spPr>
            <a:xfrm>
              <a:off x="6854236" y="601594"/>
              <a:ext cx="797803" cy="797803"/>
            </a:xfrm>
            <a:prstGeom prst="rect">
              <a:avLst/>
            </a:prstGeom>
            <a:noFill/>
            <a:ln>
              <a:noFill/>
            </a:ln>
          </p:spPr>
          <p:txBody>
            <a:bodyPr spcFirstLastPara="1" wrap="square" lIns="131925" tIns="19050" rIns="131925" bIns="19050" anchor="ctr" anchorCtr="0">
              <a:noAutofit/>
            </a:bodyPr>
            <a:lstStyle/>
            <a:p>
              <a:pPr algn="ctr" defTabSz="1371600">
                <a:lnSpc>
                  <a:spcPct val="90000"/>
                </a:lnSpc>
                <a:buClr>
                  <a:srgbClr val="FFFFFF"/>
                </a:buClr>
                <a:buSzPts val="4800"/>
                <a:defRPr/>
              </a:pPr>
              <a:r>
                <a:rPr lang="en-US" sz="7200" kern="0">
                  <a:solidFill>
                    <a:srgbClr val="FFFFFF"/>
                  </a:solidFill>
                  <a:latin typeface="Times New Roman"/>
                  <a:ea typeface="Times New Roman"/>
                  <a:cs typeface="Times New Roman"/>
                  <a:sym typeface="Times New Roman"/>
                </a:rPr>
                <a:t>03</a:t>
              </a:r>
              <a:endParaRPr sz="2100" kern="0">
                <a:solidFill>
                  <a:srgbClr val="000000"/>
                </a:solidFill>
                <a:latin typeface="Arial"/>
                <a:cs typeface="Arial"/>
                <a:sym typeface="Arial"/>
              </a:endParaRPr>
            </a:p>
          </p:txBody>
        </p:sp>
        <p:sp>
          <p:nvSpPr>
            <p:cNvPr id="129" name="Google Shape;129;p3"/>
            <p:cNvSpPr/>
            <p:nvPr/>
          </p:nvSpPr>
          <p:spPr>
            <a:xfrm>
              <a:off x="5909964" y="3821089"/>
              <a:ext cx="2686347" cy="72"/>
            </a:xfrm>
            <a:prstGeom prst="rect">
              <a:avLst/>
            </a:prstGeom>
            <a:solidFill>
              <a:schemeClr val="accent2"/>
            </a:solidFill>
            <a:ln w="12700" cap="flat" cmpd="sng">
              <a:solidFill>
                <a:srgbClr val="1C1C1C"/>
              </a:solidFill>
              <a:prstDash val="solid"/>
              <a:miter lim="800000"/>
              <a:headEnd type="none" w="sm" len="sm"/>
              <a:tailEnd type="none" w="sm" len="sm"/>
            </a:ln>
          </p:spPr>
          <p:txBody>
            <a:bodyPr spcFirstLastPara="1" wrap="square" lIns="137138" tIns="137138" rIns="137138" bIns="137138" anchor="ctr" anchorCtr="0">
              <a:noAutofit/>
            </a:bodyPr>
            <a:lstStyle/>
            <a:p>
              <a:pPr defTabSz="1371600">
                <a:buClr>
                  <a:srgbClr val="000000"/>
                </a:buClr>
                <a:defRPr/>
              </a:pPr>
              <a:endParaRPr sz="2100" kern="0">
                <a:solidFill>
                  <a:srgbClr val="000000"/>
                </a:solidFill>
                <a:latin typeface="Arial"/>
                <a:cs typeface="Arial"/>
                <a:sym typeface="Arial"/>
              </a:endParaRPr>
            </a:p>
          </p:txBody>
        </p:sp>
      </p:grpSp>
    </p:spTree>
    <p:extLst>
      <p:ext uri="{BB962C8B-B14F-4D97-AF65-F5344CB8AC3E}">
        <p14:creationId xmlns:p14="http://schemas.microsoft.com/office/powerpoint/2010/main" val="1450701863"/>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C00000"/>
      </a:dk2>
      <a:lt2>
        <a:srgbClr val="E7E6E6"/>
      </a:lt2>
      <a:accent1>
        <a:srgbClr val="C00000"/>
      </a:accent1>
      <a:accent2>
        <a:srgbClr val="FF0000"/>
      </a:accent2>
      <a:accent3>
        <a:srgbClr val="A5A5A5"/>
      </a:accent3>
      <a:accent4>
        <a:srgbClr val="C490AA"/>
      </a:accent4>
      <a:accent5>
        <a:srgbClr val="3F3F3F"/>
      </a:accent5>
      <a:accent6>
        <a:srgbClr val="AEABAB"/>
      </a:accent6>
      <a:hlink>
        <a:srgbClr val="D0CECE"/>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Texas Tech">
      <a:dk1>
        <a:srgbClr val="000000"/>
      </a:dk1>
      <a:lt1>
        <a:srgbClr val="FFFFFF"/>
      </a:lt1>
      <a:dk2>
        <a:srgbClr val="CB0000"/>
      </a:dk2>
      <a:lt2>
        <a:srgbClr val="CBCCCB"/>
      </a:lt2>
      <a:accent1>
        <a:srgbClr val="323332"/>
      </a:accent1>
      <a:accent2>
        <a:srgbClr val="CB0000"/>
      </a:accent2>
      <a:accent3>
        <a:srgbClr val="98271D"/>
      </a:accent3>
      <a:accent4>
        <a:srgbClr val="FEFFFE"/>
      </a:accent4>
      <a:accent5>
        <a:srgbClr val="CBCCCB"/>
      </a:accent5>
      <a:accent6>
        <a:srgbClr val="000000"/>
      </a:accent6>
      <a:hlink>
        <a:srgbClr val="000000"/>
      </a:hlink>
      <a:folHlink>
        <a:srgbClr val="3233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solidFill>
      </a:spPr>
      <a:bodyPr vert="horz" lIns="0" tIns="91440" rIns="91440" bIns="91440" rtlCol="0" anchor="ctr" anchorCtr="1">
        <a:noAutofit/>
      </a:bodyPr>
      <a:lstStyle>
        <a:defPPr algn="l">
          <a:defRPr sz="6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Facet">
  <a:themeElements>
    <a:clrScheme name="Custom 1">
      <a:dk1>
        <a:srgbClr val="000000"/>
      </a:dk1>
      <a:lt1>
        <a:srgbClr val="FFFFFF"/>
      </a:lt1>
      <a:dk2>
        <a:srgbClr val="505046"/>
      </a:dk2>
      <a:lt2>
        <a:srgbClr val="EEECE1"/>
      </a:lt2>
      <a:accent1>
        <a:srgbClr val="FF2600"/>
      </a:accent1>
      <a:accent2>
        <a:srgbClr val="941100"/>
      </a:accent2>
      <a:accent3>
        <a:srgbClr val="FF7D78"/>
      </a:accent3>
      <a:accent4>
        <a:srgbClr val="FF2F92"/>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b78acf-9f79-4311-be65-09aa57c3a9c9" xsi:nil="true"/>
    <lcf76f155ced4ddcb4097134ff3c332f xmlns="923a23ed-d79d-4ffa-87bc-a3509c3f15f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13397F3B5F6F488296E000CDEAC546" ma:contentTypeVersion="19" ma:contentTypeDescription="Create a new document." ma:contentTypeScope="" ma:versionID="10d408ddd50822fbe16ddd7f67e94fe7">
  <xsd:schema xmlns:xsd="http://www.w3.org/2001/XMLSchema" xmlns:xs="http://www.w3.org/2001/XMLSchema" xmlns:p="http://schemas.microsoft.com/office/2006/metadata/properties" xmlns:ns2="923a23ed-d79d-4ffa-87bc-a3509c3f15f5" xmlns:ns3="7cb78acf-9f79-4311-be65-09aa57c3a9c9" targetNamespace="http://schemas.microsoft.com/office/2006/metadata/properties" ma:root="true" ma:fieldsID="b6cf4d7fd1b74e66f422544b8dc0ed92" ns2:_="" ns3:_="">
    <xsd:import namespace="923a23ed-d79d-4ffa-87bc-a3509c3f15f5"/>
    <xsd:import namespace="7cb78acf-9f79-4311-be65-09aa57c3a9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a23ed-d79d-4ffa-87bc-a3509c3f1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c65ed7-e385-4001-9a0e-797913405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b78acf-9f79-4311-be65-09aa57c3a9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6242bc9-04c3-48d7-a096-602d54c80c58}" ma:internalName="TaxCatchAll" ma:showField="CatchAllData" ma:web="7cb78acf-9f79-4311-be65-09aa57c3a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4A6D4-CC78-41BC-89EC-FB917F0A307C}">
  <ds:schemaRefs>
    <ds:schemaRef ds:uri="7cb78acf-9f79-4311-be65-09aa57c3a9c9"/>
    <ds:schemaRef ds:uri="923a23ed-d79d-4ffa-87bc-a3509c3f15f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CC2585-BE29-4333-A293-8F87664519F6}">
  <ds:schemaRefs>
    <ds:schemaRef ds:uri="http://schemas.microsoft.com/sharepoint/v3/contenttype/forms"/>
  </ds:schemaRefs>
</ds:datastoreItem>
</file>

<file path=customXml/itemProps3.xml><?xml version="1.0" encoding="utf-8"?>
<ds:datastoreItem xmlns:ds="http://schemas.openxmlformats.org/officeDocument/2006/customXml" ds:itemID="{8977F474-0817-4AC8-AED7-8DC7FE1BB09B}">
  <ds:schemaRefs>
    <ds:schemaRef ds:uri="7cb78acf-9f79-4311-be65-09aa57c3a9c9"/>
    <ds:schemaRef ds:uri="923a23ed-d79d-4ffa-87bc-a3509c3f15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30</Slides>
  <Notes>12</Notes>
  <HiddenSlides>0</HiddenSlide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Theme</vt:lpstr>
      <vt:lpstr>1_Office Theme</vt:lpstr>
      <vt:lpstr>3_Office Theme</vt:lpstr>
      <vt:lpstr>Main Event</vt:lpstr>
      <vt:lpstr>Facet</vt:lpstr>
      <vt:lpstr>Campus Safety at Texas Tech</vt:lpstr>
      <vt:lpstr>TEXAS TECH POLICE DEPARTMENT </vt:lpstr>
      <vt:lpstr>TTPD divisions AND RESOURCES</vt:lpstr>
      <vt:lpstr>Crime prevention tips</vt:lpstr>
      <vt:lpstr>Safety Tips</vt:lpstr>
      <vt:lpstr>CONTACT INFORMATION</vt:lpstr>
      <vt:lpstr>Title IX, Sexual Misconduct &amp; Clery Act</vt:lpstr>
      <vt:lpstr>What is Title IX?</vt:lpstr>
      <vt:lpstr>What Does Our Office Do?</vt:lpstr>
      <vt:lpstr>Reportable Sexual Misconduct Includes:</vt:lpstr>
      <vt:lpstr>U.S. Department of Education Protections for Pregnant, Nursing &amp; Parenting Students</vt:lpstr>
      <vt:lpstr>What Happens When a Report is Filed?</vt:lpstr>
      <vt:lpstr>How Can Someone Report Incidents? </vt:lpstr>
      <vt:lpstr>Support Resources Contact Card</vt:lpstr>
      <vt:lpstr>Texas Tech University:  The Clery Act</vt:lpstr>
      <vt:lpstr>What is The CLERY act?</vt:lpstr>
      <vt:lpstr>Clery Act Compliance</vt:lpstr>
      <vt:lpstr>Clery Specific Geography</vt:lpstr>
      <vt:lpstr>Clery Reportable Crimes</vt:lpstr>
      <vt:lpstr>Crime Log</vt:lpstr>
      <vt:lpstr>Annual Security Report</vt:lpstr>
      <vt:lpstr>Clery Campus Notifications- Timely Warnings</vt:lpstr>
      <vt:lpstr>Stop Campus Hazing Act (SCHA)</vt:lpstr>
      <vt:lpstr>Stop Campus Hazing Act (SCHA) </vt:lpstr>
      <vt:lpstr>Reporting Hazing at TTU</vt:lpstr>
      <vt:lpstr>Hazing Resources at TTU</vt:lpstr>
      <vt:lpstr>Drug-Free Schools and Communities Act (DFSCA) &amp;  Drug and Alcohol Abuse Prevention Program (DAAPP)</vt:lpstr>
      <vt:lpstr>Texas Tech University  Office of Institutional Compliance</vt:lpstr>
      <vt:lpstr>Questions?</vt:lpstr>
      <vt:lpstr>Red Raider Family Webinar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and Wellness</dc:title>
  <dc:creator>Brannon, Morgan</dc:creator>
  <cp:revision>1</cp:revision>
  <dcterms:created xsi:type="dcterms:W3CDTF">2006-08-16T00:00:00Z</dcterms:created>
  <dcterms:modified xsi:type="dcterms:W3CDTF">2026-06-17T15:28:14Z</dcterms:modified>
  <dc:identifier>DAGjaEhcuMc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0x0101003D13397F3B5F6F488296E000CDEAC546</vt:lpwstr>
  </property>
  <property fmtid="{D5CDD505-2E9C-101B-9397-08002B2CF9AE}" pid="3" name="MediaServiceImageTags">
    <vt:lpwstr/>
  </property>
</Properties>
</file>