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 id="2147483705" r:id="rId6"/>
    <p:sldMasterId id="2147483742" r:id="rId7"/>
  </p:sldMasterIdLst>
  <p:notesMasterIdLst>
    <p:notesMasterId r:id="rId25"/>
  </p:notesMasterIdLst>
  <p:sldIdLst>
    <p:sldId id="268" r:id="rId8"/>
    <p:sldId id="405" r:id="rId9"/>
    <p:sldId id="395" r:id="rId10"/>
    <p:sldId id="396" r:id="rId11"/>
    <p:sldId id="397" r:id="rId12"/>
    <p:sldId id="398" r:id="rId13"/>
    <p:sldId id="399" r:id="rId14"/>
    <p:sldId id="400" r:id="rId15"/>
    <p:sldId id="401" r:id="rId16"/>
    <p:sldId id="402" r:id="rId17"/>
    <p:sldId id="403" r:id="rId18"/>
    <p:sldId id="404" r:id="rId19"/>
    <p:sldId id="406" r:id="rId20"/>
    <p:sldId id="394" r:id="rId21"/>
    <p:sldId id="393" r:id="rId22"/>
    <p:sldId id="390" r:id="rId23"/>
    <p:sldId id="269" r:id="rId24"/>
  </p:sldIdLst>
  <p:sldSz cx="18288000" cy="10287000"/>
  <p:notesSz cx="6858000" cy="9144000"/>
  <p:embeddedFontLst>
    <p:embeddedFont>
      <p:font typeface="Aptos ExtraBold" panose="020B0004020202020204" pitchFamily="34" charset="0"/>
      <p:bold r:id="rId26"/>
      <p:italic r:id="rId27"/>
      <p:boldItalic r:id="rId28"/>
    </p:embeddedFont>
    <p:embeddedFont>
      <p:font typeface="Arial Narrow" panose="020B0606020202030204" pitchFamily="34" charset="0"/>
      <p:regular r:id="rId29"/>
      <p:bold r:id="rId30"/>
      <p:italic r:id="rId31"/>
      <p:boldItalic r:id="rId32"/>
    </p:embeddedFont>
    <p:embeddedFont>
      <p:font typeface="Avenir Next LT Pro" panose="020B0504020202020204" pitchFamily="34" charset="0"/>
      <p:regular r:id="rId33"/>
      <p:bold r:id="rId34"/>
      <p:italic r:id="rId35"/>
      <p:boldItalic r:id="rId36"/>
    </p:embeddedFont>
    <p:embeddedFont>
      <p:font typeface="Open Sans" panose="020B0606030504020204" pitchFamily="34" charset="0"/>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Red Raider Family Webinar: Preparing Your Red Raider for Living Off-Campus" id="{835CB010-5898-4371-A1D4-EB1A5D33F2B4}">
          <p14:sldIdLst>
            <p14:sldId id="268"/>
            <p14:sldId id="405"/>
            <p14:sldId id="395"/>
            <p14:sldId id="396"/>
            <p14:sldId id="397"/>
            <p14:sldId id="398"/>
            <p14:sldId id="399"/>
            <p14:sldId id="400"/>
            <p14:sldId id="401"/>
            <p14:sldId id="402"/>
            <p14:sldId id="403"/>
            <p14:sldId id="404"/>
            <p14:sldId id="406"/>
            <p14:sldId id="394"/>
            <p14:sldId id="393"/>
            <p14:sldId id="390"/>
            <p14:sldId id="26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B5CD2C-FE64-99D8-A217-1B1CF51E1C0D}" name="Albertson, Sarah" initials="AS" userId="S::sarah.albertson@ttu.edu::b9361ce6-6384-49ec-a3a2-113a190cc508" providerId="AD"/>
  <p188:author id="{938AF43D-87B0-15E1-C253-DB6A44B87CF3}" name="Limon, Yvonne" initials="" userId="S::Yvonne.Limon@ttu.edu::cde45d28-d0b8-4669-bd0e-0e944b361223" providerId="AD"/>
  <p188:author id="{2E606750-4455-0D88-5066-D303D995ACD4}" name="Turner, Kelly" initials="TK" userId="S::kelly.turner@ttu.edu::06b80ce0-8a66-4b17-a7e0-7c84ef372e09" providerId="AD"/>
  <p188:author id="{A0E80B74-7D99-8963-5DA4-75EFB3388110}" name="Self, Christine" initials="CS" userId="S::Christine.Self@ttu.edu::7469b40d-c0e5-4438-9ceb-6235ef6ac187" providerId="AD"/>
  <p188:author id="{062A14B9-6922-BC8E-41BB-3365A526CBA5}" name="Manning, Zach" initials="MZ" userId="S::zach.manning@ttu.edu::fbd55e88-fdfd-433c-90a6-6fe396efd3c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CBBB"/>
    <a:srgbClr val="F9F9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0728A4-75DF-C187-4105-8BCDE0A87D99}" v="12" dt="2026-07-14T21:28:23.888"/>
    <p1510:client id="{6655E1B4-0723-45AC-8248-BC8C000EA0B4}" v="2" dt="2026-07-14T21:01:32.151"/>
    <p1510:client id="{B19E3784-6615-40FC-854E-C69F66C7E49A}" v="1" dt="2026-07-15T16:32:59.155"/>
    <p1510:client id="{B48DC124-585B-6B68-4077-C38A1EC13F7B}" v="9" dt="2026-07-14T21:04:11.226"/>
    <p1510:client id="{B6E90002-8B39-1F42-9F1C-671E1EC2D38B}" v="64" dt="2026-07-14T21:39:20.5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7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4.xml"/><Relationship Id="rId34" Type="http://schemas.openxmlformats.org/officeDocument/2006/relationships/font" Target="fonts/font9.fntdata"/><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microsoft.com/office/2018/10/relationships/authors" Target="authors.xml"/><Relationship Id="rId20" Type="http://schemas.openxmlformats.org/officeDocument/2006/relationships/slide" Target="slides/slide13.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15.07.2026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3402765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6DE88F-1F85-4A27-9D34-D74A50E7B0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958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180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1A2BA-9C31-4216-9818-99576C073E0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72707DDB-2575-4239-B777-3C6C2380B699}"/>
              </a:ext>
            </a:extLst>
          </p:cNvPr>
          <p:cNvSpPr>
            <a:spLocks noGrp="1"/>
          </p:cNvSpPr>
          <p:nvPr>
            <p:ph type="subTitle" idx="1"/>
          </p:nvPr>
        </p:nvSpPr>
        <p:spPr>
          <a:xfrm>
            <a:off x="2286000" y="5403057"/>
            <a:ext cx="13716000" cy="2483643"/>
          </a:xfrm>
        </p:spPr>
        <p:txBody>
          <a:bodyPr/>
          <a:lstStyle>
            <a:lvl1pPr marL="0" indent="0" algn="ctr">
              <a:buNone/>
              <a:defRPr sz="3600"/>
            </a:lvl1pPr>
            <a:lvl2pPr marL="685835" indent="0" algn="ctr">
              <a:buNone/>
              <a:defRPr sz="3000"/>
            </a:lvl2pPr>
            <a:lvl3pPr marL="1371669" indent="0" algn="ctr">
              <a:buNone/>
              <a:defRPr sz="2700"/>
            </a:lvl3pPr>
            <a:lvl4pPr marL="2057504" indent="0" algn="ctr">
              <a:buNone/>
              <a:defRPr sz="2400"/>
            </a:lvl4pPr>
            <a:lvl5pPr marL="2743337" indent="0" algn="ctr">
              <a:buNone/>
              <a:defRPr sz="2400"/>
            </a:lvl5pPr>
            <a:lvl6pPr marL="3429171" indent="0" algn="ctr">
              <a:buNone/>
              <a:defRPr sz="2400"/>
            </a:lvl6pPr>
            <a:lvl7pPr marL="4115006" indent="0" algn="ctr">
              <a:buNone/>
              <a:defRPr sz="2400"/>
            </a:lvl7pPr>
            <a:lvl8pPr marL="4800840" indent="0" algn="ctr">
              <a:buNone/>
              <a:defRPr sz="2400"/>
            </a:lvl8pPr>
            <a:lvl9pPr marL="5486675"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2C1C981-5788-4E4E-8A9B-4B162E539D34}"/>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5" name="Footer Placeholder 4">
            <a:extLst>
              <a:ext uri="{FF2B5EF4-FFF2-40B4-BE49-F238E27FC236}">
                <a16:creationId xmlns:a16="http://schemas.microsoft.com/office/drawing/2014/main" id="{0E90A716-237B-46C4-B084-C442A9104D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B4AFC1-6FD2-43EE-8138-D3C445558B38}"/>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191936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055D7-764D-499D-A542-8ADEB839AF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213196-A54D-4862-9ACB-580F1FC68A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89E471-0991-4AF9-BA83-9CDF6057B6FC}"/>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5" name="Footer Placeholder 4">
            <a:extLst>
              <a:ext uri="{FF2B5EF4-FFF2-40B4-BE49-F238E27FC236}">
                <a16:creationId xmlns:a16="http://schemas.microsoft.com/office/drawing/2014/main" id="{B32A43F3-D589-43FF-B6BA-9F27F0CF77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96E244-E03B-4094-8498-037E391EFB78}"/>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833398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8DDD9-19EB-4514-9FC2-B389CC57AFEC}"/>
              </a:ext>
            </a:extLst>
          </p:cNvPr>
          <p:cNvSpPr>
            <a:spLocks noGrp="1"/>
          </p:cNvSpPr>
          <p:nvPr>
            <p:ph type="title"/>
          </p:nvPr>
        </p:nvSpPr>
        <p:spPr>
          <a:xfrm>
            <a:off x="1247775" y="2564609"/>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20272354-CDC1-47DC-9823-405B22053AEA}"/>
              </a:ext>
            </a:extLst>
          </p:cNvPr>
          <p:cNvSpPr>
            <a:spLocks noGrp="1"/>
          </p:cNvSpPr>
          <p:nvPr>
            <p:ph type="body" idx="1"/>
          </p:nvPr>
        </p:nvSpPr>
        <p:spPr>
          <a:xfrm>
            <a:off x="1247775" y="6884197"/>
            <a:ext cx="15773400" cy="2250281"/>
          </a:xfrm>
        </p:spPr>
        <p:txBody>
          <a:bodyPr/>
          <a:lstStyle>
            <a:lvl1pPr marL="0" indent="0">
              <a:buNone/>
              <a:defRPr sz="3600">
                <a:solidFill>
                  <a:schemeClr val="tx1">
                    <a:tint val="75000"/>
                  </a:schemeClr>
                </a:solidFill>
              </a:defRPr>
            </a:lvl1pPr>
            <a:lvl2pPr marL="685835" indent="0">
              <a:buNone/>
              <a:defRPr sz="3000">
                <a:solidFill>
                  <a:schemeClr val="tx1">
                    <a:tint val="75000"/>
                  </a:schemeClr>
                </a:solidFill>
              </a:defRPr>
            </a:lvl2pPr>
            <a:lvl3pPr marL="1371669" indent="0">
              <a:buNone/>
              <a:defRPr sz="2700">
                <a:solidFill>
                  <a:schemeClr val="tx1">
                    <a:tint val="75000"/>
                  </a:schemeClr>
                </a:solidFill>
              </a:defRPr>
            </a:lvl3pPr>
            <a:lvl4pPr marL="2057504" indent="0">
              <a:buNone/>
              <a:defRPr sz="2400">
                <a:solidFill>
                  <a:schemeClr val="tx1">
                    <a:tint val="75000"/>
                  </a:schemeClr>
                </a:solidFill>
              </a:defRPr>
            </a:lvl4pPr>
            <a:lvl5pPr marL="2743337" indent="0">
              <a:buNone/>
              <a:defRPr sz="2400">
                <a:solidFill>
                  <a:schemeClr val="tx1">
                    <a:tint val="75000"/>
                  </a:schemeClr>
                </a:solidFill>
              </a:defRPr>
            </a:lvl5pPr>
            <a:lvl6pPr marL="3429171" indent="0">
              <a:buNone/>
              <a:defRPr sz="2400">
                <a:solidFill>
                  <a:schemeClr val="tx1">
                    <a:tint val="75000"/>
                  </a:schemeClr>
                </a:solidFill>
              </a:defRPr>
            </a:lvl6pPr>
            <a:lvl7pPr marL="4115006" indent="0">
              <a:buNone/>
              <a:defRPr sz="2400">
                <a:solidFill>
                  <a:schemeClr val="tx1">
                    <a:tint val="75000"/>
                  </a:schemeClr>
                </a:solidFill>
              </a:defRPr>
            </a:lvl7pPr>
            <a:lvl8pPr marL="4800840" indent="0">
              <a:buNone/>
              <a:defRPr sz="2400">
                <a:solidFill>
                  <a:schemeClr val="tx1">
                    <a:tint val="75000"/>
                  </a:schemeClr>
                </a:solidFill>
              </a:defRPr>
            </a:lvl8pPr>
            <a:lvl9pPr marL="5486675"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EB7E2F-C944-40D8-83EB-5C48EAB2A471}"/>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5" name="Footer Placeholder 4">
            <a:extLst>
              <a:ext uri="{FF2B5EF4-FFF2-40B4-BE49-F238E27FC236}">
                <a16:creationId xmlns:a16="http://schemas.microsoft.com/office/drawing/2014/main" id="{F9A8ECDE-F90F-4A61-9B60-656D219916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8BD20-3BC4-4196-BC3E-86F75FEA8CCE}"/>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941143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51C0-F4C6-49F6-A3CB-86DB654B6F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3522D8-B5BA-4362-BF4F-2A1156D82F74}"/>
              </a:ext>
            </a:extLst>
          </p:cNvPr>
          <p:cNvSpPr>
            <a:spLocks noGrp="1"/>
          </p:cNvSpPr>
          <p:nvPr>
            <p:ph sz="half" idx="1"/>
          </p:nvPr>
        </p:nvSpPr>
        <p:spPr>
          <a:xfrm>
            <a:off x="1257300" y="2738439"/>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4B91DB-93E9-4E58-A181-C6041311790B}"/>
              </a:ext>
            </a:extLst>
          </p:cNvPr>
          <p:cNvSpPr>
            <a:spLocks noGrp="1"/>
          </p:cNvSpPr>
          <p:nvPr>
            <p:ph sz="half" idx="2"/>
          </p:nvPr>
        </p:nvSpPr>
        <p:spPr>
          <a:xfrm>
            <a:off x="9258300" y="2738439"/>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735D04-ABD9-4873-A908-B46870F98D64}"/>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6" name="Footer Placeholder 5">
            <a:extLst>
              <a:ext uri="{FF2B5EF4-FFF2-40B4-BE49-F238E27FC236}">
                <a16:creationId xmlns:a16="http://schemas.microsoft.com/office/drawing/2014/main" id="{4A5E86CA-48A0-4075-936D-6115FCA6EC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2D86EE-0064-4C0D-B040-8CB62C712C1A}"/>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32536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93DBD-7125-43DF-9220-2F235944D8FB}"/>
              </a:ext>
            </a:extLst>
          </p:cNvPr>
          <p:cNvSpPr>
            <a:spLocks noGrp="1"/>
          </p:cNvSpPr>
          <p:nvPr>
            <p:ph type="title"/>
          </p:nvPr>
        </p:nvSpPr>
        <p:spPr>
          <a:xfrm>
            <a:off x="1259682" y="547690"/>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E3F876-548A-4398-94C1-175EFAB49170}"/>
              </a:ext>
            </a:extLst>
          </p:cNvPr>
          <p:cNvSpPr>
            <a:spLocks noGrp="1"/>
          </p:cNvSpPr>
          <p:nvPr>
            <p:ph type="body" idx="1"/>
          </p:nvPr>
        </p:nvSpPr>
        <p:spPr>
          <a:xfrm>
            <a:off x="1259684" y="2521745"/>
            <a:ext cx="7736681" cy="1235868"/>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AF8437C0-4AC6-4B55-9DAE-DCD134D7C0BE}"/>
              </a:ext>
            </a:extLst>
          </p:cNvPr>
          <p:cNvSpPr>
            <a:spLocks noGrp="1"/>
          </p:cNvSpPr>
          <p:nvPr>
            <p:ph sz="half" idx="2"/>
          </p:nvPr>
        </p:nvSpPr>
        <p:spPr>
          <a:xfrm>
            <a:off x="1259684"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787E0D-09F9-459E-8019-F8385DDC7188}"/>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0817E4FB-EB51-4FAE-A1BA-312828DA5D9A}"/>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819327-5A71-47E8-9090-B073E43B9AB6}"/>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8" name="Footer Placeholder 7">
            <a:extLst>
              <a:ext uri="{FF2B5EF4-FFF2-40B4-BE49-F238E27FC236}">
                <a16:creationId xmlns:a16="http://schemas.microsoft.com/office/drawing/2014/main" id="{698022DB-144C-49C4-A583-AB03D6E533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99397F-47EB-4270-AF24-DD18BDF099C4}"/>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765719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183F0-51C3-45BC-AEC5-69C0D9595D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F0F2BD-A499-480D-A4D1-96A14705FAE6}"/>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4" name="Footer Placeholder 3">
            <a:extLst>
              <a:ext uri="{FF2B5EF4-FFF2-40B4-BE49-F238E27FC236}">
                <a16:creationId xmlns:a16="http://schemas.microsoft.com/office/drawing/2014/main" id="{9540EBF4-B2C6-4E03-B435-CFF12F9E2F4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5E2BCA-B344-4799-88E0-E061FAB14AA7}"/>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6470014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13819F-8128-4FD5-9ED8-502D02A3BAEA}"/>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3" name="Footer Placeholder 2">
            <a:extLst>
              <a:ext uri="{FF2B5EF4-FFF2-40B4-BE49-F238E27FC236}">
                <a16:creationId xmlns:a16="http://schemas.microsoft.com/office/drawing/2014/main" id="{D1AC5858-ACAD-4D82-9A90-B292AE023F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799513-D9CE-4035-84A6-F6009E45A893}"/>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893832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EA568-DD7D-4838-8FAF-6BED31824FC8}"/>
              </a:ext>
            </a:extLst>
          </p:cNvPr>
          <p:cNvSpPr>
            <a:spLocks noGrp="1"/>
          </p:cNvSpPr>
          <p:nvPr>
            <p:ph type="title"/>
          </p:nvPr>
        </p:nvSpPr>
        <p:spPr>
          <a:xfrm>
            <a:off x="1259684"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8AFDDF46-C96E-45B7-97D0-A72B2BE5BEF0}"/>
              </a:ext>
            </a:extLst>
          </p:cNvPr>
          <p:cNvSpPr>
            <a:spLocks noGrp="1"/>
          </p:cNvSpPr>
          <p:nvPr>
            <p:ph idx="1"/>
          </p:nvPr>
        </p:nvSpPr>
        <p:spPr>
          <a:xfrm>
            <a:off x="7774782"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5A9319-2312-4FEF-B180-380C8BBA1F04}"/>
              </a:ext>
            </a:extLst>
          </p:cNvPr>
          <p:cNvSpPr>
            <a:spLocks noGrp="1"/>
          </p:cNvSpPr>
          <p:nvPr>
            <p:ph type="body" sz="half" idx="2"/>
          </p:nvPr>
        </p:nvSpPr>
        <p:spPr>
          <a:xfrm>
            <a:off x="1259684" y="3086100"/>
            <a:ext cx="5898356" cy="5717382"/>
          </a:xfrm>
        </p:spPr>
        <p:txBody>
          <a:bodyPr/>
          <a:lstStyle>
            <a:lvl1pPr marL="0" indent="0">
              <a:buNone/>
              <a:defRPr sz="2400"/>
            </a:lvl1pPr>
            <a:lvl2pPr marL="685835" indent="0">
              <a:buNone/>
              <a:defRPr sz="2100"/>
            </a:lvl2pPr>
            <a:lvl3pPr marL="1371669" indent="0">
              <a:buNone/>
              <a:defRPr sz="1800"/>
            </a:lvl3pPr>
            <a:lvl4pPr marL="2057504" indent="0">
              <a:buNone/>
              <a:defRPr sz="1500"/>
            </a:lvl4pPr>
            <a:lvl5pPr marL="2743337" indent="0">
              <a:buNone/>
              <a:defRPr sz="1500"/>
            </a:lvl5pPr>
            <a:lvl6pPr marL="3429171" indent="0">
              <a:buNone/>
              <a:defRPr sz="1500"/>
            </a:lvl6pPr>
            <a:lvl7pPr marL="4115006" indent="0">
              <a:buNone/>
              <a:defRPr sz="1500"/>
            </a:lvl7pPr>
            <a:lvl8pPr marL="4800840" indent="0">
              <a:buNone/>
              <a:defRPr sz="1500"/>
            </a:lvl8pPr>
            <a:lvl9pPr marL="5486675"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2E0BBD11-2A34-4D60-89C7-87E53D012623}"/>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6" name="Footer Placeholder 5">
            <a:extLst>
              <a:ext uri="{FF2B5EF4-FFF2-40B4-BE49-F238E27FC236}">
                <a16:creationId xmlns:a16="http://schemas.microsoft.com/office/drawing/2014/main" id="{EB68221E-36A0-4C48-A7DC-4A5754F68B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189918-86C5-4676-8836-16017BA203D6}"/>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554749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3850F-B0E9-4138-8991-2B0896EDE97B}"/>
              </a:ext>
            </a:extLst>
          </p:cNvPr>
          <p:cNvSpPr>
            <a:spLocks noGrp="1"/>
          </p:cNvSpPr>
          <p:nvPr>
            <p:ph type="title"/>
          </p:nvPr>
        </p:nvSpPr>
        <p:spPr>
          <a:xfrm>
            <a:off x="1259684"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741F689C-4026-4B52-9DD2-AD810B82707F}"/>
              </a:ext>
            </a:extLst>
          </p:cNvPr>
          <p:cNvSpPr>
            <a:spLocks noGrp="1"/>
          </p:cNvSpPr>
          <p:nvPr>
            <p:ph type="pic" idx="1"/>
          </p:nvPr>
        </p:nvSpPr>
        <p:spPr>
          <a:xfrm>
            <a:off x="7774782" y="1481140"/>
            <a:ext cx="9258300" cy="7310438"/>
          </a:xfrm>
        </p:spPr>
        <p:txBody>
          <a:bodyPr/>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endParaRPr lang="en-US"/>
          </a:p>
        </p:txBody>
      </p:sp>
      <p:sp>
        <p:nvSpPr>
          <p:cNvPr id="4" name="Text Placeholder 3">
            <a:extLst>
              <a:ext uri="{FF2B5EF4-FFF2-40B4-BE49-F238E27FC236}">
                <a16:creationId xmlns:a16="http://schemas.microsoft.com/office/drawing/2014/main" id="{9A5F59C5-CA2D-49B6-B2C9-70357659EF79}"/>
              </a:ext>
            </a:extLst>
          </p:cNvPr>
          <p:cNvSpPr>
            <a:spLocks noGrp="1"/>
          </p:cNvSpPr>
          <p:nvPr>
            <p:ph type="body" sz="half" idx="2"/>
          </p:nvPr>
        </p:nvSpPr>
        <p:spPr>
          <a:xfrm>
            <a:off x="1259684" y="3086100"/>
            <a:ext cx="5898356" cy="5717382"/>
          </a:xfrm>
        </p:spPr>
        <p:txBody>
          <a:bodyPr/>
          <a:lstStyle>
            <a:lvl1pPr marL="0" indent="0">
              <a:buNone/>
              <a:defRPr sz="2400"/>
            </a:lvl1pPr>
            <a:lvl2pPr marL="685835" indent="0">
              <a:buNone/>
              <a:defRPr sz="2100"/>
            </a:lvl2pPr>
            <a:lvl3pPr marL="1371669" indent="0">
              <a:buNone/>
              <a:defRPr sz="1800"/>
            </a:lvl3pPr>
            <a:lvl4pPr marL="2057504" indent="0">
              <a:buNone/>
              <a:defRPr sz="1500"/>
            </a:lvl4pPr>
            <a:lvl5pPr marL="2743337" indent="0">
              <a:buNone/>
              <a:defRPr sz="1500"/>
            </a:lvl5pPr>
            <a:lvl6pPr marL="3429171" indent="0">
              <a:buNone/>
              <a:defRPr sz="1500"/>
            </a:lvl6pPr>
            <a:lvl7pPr marL="4115006" indent="0">
              <a:buNone/>
              <a:defRPr sz="1500"/>
            </a:lvl7pPr>
            <a:lvl8pPr marL="4800840" indent="0">
              <a:buNone/>
              <a:defRPr sz="1500"/>
            </a:lvl8pPr>
            <a:lvl9pPr marL="5486675"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40E85454-1A63-415B-BFD3-9ACA0D95DED2}"/>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6" name="Footer Placeholder 5">
            <a:extLst>
              <a:ext uri="{FF2B5EF4-FFF2-40B4-BE49-F238E27FC236}">
                <a16:creationId xmlns:a16="http://schemas.microsoft.com/office/drawing/2014/main" id="{488D6768-026C-4422-A47E-6B5616C664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929BE6-A5C4-455C-8725-291EFC9EB1F4}"/>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873047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9E1C-B272-46ED-9631-47BCB98B40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8B86B0-EC0D-4E4B-A218-7FD65D4861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962751-FBAF-458F-A2AF-2539F530F432}"/>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5" name="Footer Placeholder 4">
            <a:extLst>
              <a:ext uri="{FF2B5EF4-FFF2-40B4-BE49-F238E27FC236}">
                <a16:creationId xmlns:a16="http://schemas.microsoft.com/office/drawing/2014/main" id="{0CF320BA-081B-4378-8B24-8317935709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FF6D6-B3FA-49F2-B6D7-E8570F66F820}"/>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40808295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D64E15-70FE-4941-9137-756BEC17756A}"/>
              </a:ext>
            </a:extLst>
          </p:cNvPr>
          <p:cNvSpPr>
            <a:spLocks noGrp="1"/>
          </p:cNvSpPr>
          <p:nvPr>
            <p:ph type="title" orient="vert"/>
          </p:nvPr>
        </p:nvSpPr>
        <p:spPr>
          <a:xfrm>
            <a:off x="13087350" y="547689"/>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9119CE-47D1-4BFF-9D6D-118CA6BA288C}"/>
              </a:ext>
            </a:extLst>
          </p:cNvPr>
          <p:cNvSpPr>
            <a:spLocks noGrp="1"/>
          </p:cNvSpPr>
          <p:nvPr>
            <p:ph type="body" orient="vert" idx="1"/>
          </p:nvPr>
        </p:nvSpPr>
        <p:spPr>
          <a:xfrm>
            <a:off x="1257300" y="547689"/>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AEEB16-FE39-4BAA-B559-BCAE10B7521A}"/>
              </a:ext>
            </a:extLst>
          </p:cNvPr>
          <p:cNvSpPr>
            <a:spLocks noGrp="1"/>
          </p:cNvSpPr>
          <p:nvPr>
            <p:ph type="dt" sz="half" idx="10"/>
          </p:nvPr>
        </p:nvSpPr>
        <p:spPr/>
        <p:txBody>
          <a:bodyPr/>
          <a:lstStyle/>
          <a:p>
            <a:fld id="{425404F2-BE9A-4460-8815-8F645183555F}" type="datetimeFigureOut">
              <a:rPr lang="en-US" smtClean="0"/>
              <a:pPr/>
              <a:t>7/15/2026</a:t>
            </a:fld>
            <a:endParaRPr lang="en-US"/>
          </a:p>
        </p:txBody>
      </p:sp>
      <p:sp>
        <p:nvSpPr>
          <p:cNvPr id="5" name="Footer Placeholder 4">
            <a:extLst>
              <a:ext uri="{FF2B5EF4-FFF2-40B4-BE49-F238E27FC236}">
                <a16:creationId xmlns:a16="http://schemas.microsoft.com/office/drawing/2014/main" id="{E58A3993-4B0E-4831-8CF4-213E25C4E5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B3B0AE-E927-42C9-9E70-F4B58834D17E}"/>
              </a:ext>
            </a:extLst>
          </p:cNvPr>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0667878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40072922-33C4-4B41-B07E-A2C165941FC0}"/>
              </a:ext>
            </a:extLst>
          </p:cNvPr>
          <p:cNvSpPr>
            <a:spLocks/>
          </p:cNvSpPr>
          <p:nvPr userDrawn="1"/>
        </p:nvSpPr>
        <p:spPr bwMode="auto">
          <a:xfrm>
            <a:off x="2" y="-5907"/>
            <a:ext cx="18287999" cy="10293717"/>
          </a:xfrm>
          <a:custGeom>
            <a:avLst/>
            <a:gdLst>
              <a:gd name="connsiteX0" fmla="*/ 9767862 w 12188824"/>
              <a:gd name="connsiteY0" fmla="*/ 3591325 h 6862478"/>
              <a:gd name="connsiteX1" fmla="*/ 9899546 w 12188824"/>
              <a:gd name="connsiteY1" fmla="*/ 3644748 h 6862478"/>
              <a:gd name="connsiteX2" fmla="*/ 9899546 w 12188824"/>
              <a:gd name="connsiteY2" fmla="*/ 3911859 h 6862478"/>
              <a:gd name="connsiteX3" fmla="*/ 9897839 w 12188824"/>
              <a:gd name="connsiteY3" fmla="*/ 3912978 h 6862478"/>
              <a:gd name="connsiteX4" fmla="*/ 9899211 w 12188824"/>
              <a:gd name="connsiteY4" fmla="*/ 3914350 h 6862478"/>
              <a:gd name="connsiteX5" fmla="*/ 6947176 w 12188824"/>
              <a:gd name="connsiteY5" fmla="*/ 6861937 h 6862478"/>
              <a:gd name="connsiteX6" fmla="*/ 6414587 w 12188824"/>
              <a:gd name="connsiteY6" fmla="*/ 6861937 h 6862478"/>
              <a:gd name="connsiteX7" fmla="*/ 9630137 w 12188824"/>
              <a:gd name="connsiteY7" fmla="*/ 3645275 h 6862478"/>
              <a:gd name="connsiteX8" fmla="*/ 9630905 w 12188824"/>
              <a:gd name="connsiteY8" fmla="*/ 3646043 h 6862478"/>
              <a:gd name="connsiteX9" fmla="*/ 9631715 w 12188824"/>
              <a:gd name="connsiteY9" fmla="*/ 3644748 h 6862478"/>
              <a:gd name="connsiteX10" fmla="*/ 9767862 w 12188824"/>
              <a:gd name="connsiteY10" fmla="*/ 3591325 h 6862478"/>
              <a:gd name="connsiteX11" fmla="*/ 4757494 w 12188824"/>
              <a:gd name="connsiteY11" fmla="*/ 1042910 h 6862478"/>
              <a:gd name="connsiteX12" fmla="*/ 5529879 w 12188824"/>
              <a:gd name="connsiteY12" fmla="*/ 1359067 h 6862478"/>
              <a:gd name="connsiteX13" fmla="*/ 5529879 w 12188824"/>
              <a:gd name="connsiteY13" fmla="*/ 2896807 h 6862478"/>
              <a:gd name="connsiteX14" fmla="*/ 5529674 w 12188824"/>
              <a:gd name="connsiteY14" fmla="*/ 2896992 h 6862478"/>
              <a:gd name="connsiteX15" fmla="*/ 5529736 w 12188824"/>
              <a:gd name="connsiteY15" fmla="*/ 2897055 h 6862478"/>
              <a:gd name="connsiteX16" fmla="*/ 1564312 w 12188824"/>
              <a:gd name="connsiteY16" fmla="*/ 6862478 h 6862478"/>
              <a:gd name="connsiteX17" fmla="*/ 0 w 12188824"/>
              <a:gd name="connsiteY17" fmla="*/ 6862478 h 6862478"/>
              <a:gd name="connsiteX18" fmla="*/ 0 w 12188824"/>
              <a:gd name="connsiteY18" fmla="*/ 5342325 h 6862478"/>
              <a:gd name="connsiteX19" fmla="*/ 3988160 w 12188824"/>
              <a:gd name="connsiteY19" fmla="*/ 1360788 h 6862478"/>
              <a:gd name="connsiteX20" fmla="*/ 3989570 w 12188824"/>
              <a:gd name="connsiteY20" fmla="*/ 1359067 h 6862478"/>
              <a:gd name="connsiteX21" fmla="*/ 4757494 w 12188824"/>
              <a:gd name="connsiteY21" fmla="*/ 1042910 h 6862478"/>
              <a:gd name="connsiteX22" fmla="*/ 3710411 w 12188824"/>
              <a:gd name="connsiteY22" fmla="*/ 0 h 6862478"/>
              <a:gd name="connsiteX23" fmla="*/ 4245830 w 12188824"/>
              <a:gd name="connsiteY23" fmla="*/ 0 h 6862478"/>
              <a:gd name="connsiteX24" fmla="*/ 588411 w 12188824"/>
              <a:gd name="connsiteY24" fmla="*/ 3645275 h 6862478"/>
              <a:gd name="connsiteX25" fmla="*/ 588200 w 12188824"/>
              <a:gd name="connsiteY25" fmla="*/ 3645059 h 6862478"/>
              <a:gd name="connsiteX26" fmla="*/ 527740 w 12188824"/>
              <a:gd name="connsiteY26" fmla="*/ 3684767 h 6862478"/>
              <a:gd name="connsiteX27" fmla="*/ 326868 w 12188824"/>
              <a:gd name="connsiteY27" fmla="*/ 3644701 h 6862478"/>
              <a:gd name="connsiteX28" fmla="*/ 326868 w 12188824"/>
              <a:gd name="connsiteY28" fmla="*/ 3377590 h 6862478"/>
              <a:gd name="connsiteX29" fmla="*/ 331357 w 12188824"/>
              <a:gd name="connsiteY29" fmla="*/ 3374641 h 6862478"/>
              <a:gd name="connsiteX30" fmla="*/ 9362881 w 12188824"/>
              <a:gd name="connsiteY30" fmla="*/ 0 h 6862478"/>
              <a:gd name="connsiteX31" fmla="*/ 11962512 w 12188824"/>
              <a:gd name="connsiteY31" fmla="*/ 0 h 6862478"/>
              <a:gd name="connsiteX32" fmla="*/ 11962512 w 12188824"/>
              <a:gd name="connsiteY32" fmla="*/ 0 h 6862478"/>
              <a:gd name="connsiteX33" fmla="*/ 12188824 w 12188824"/>
              <a:gd name="connsiteY33" fmla="*/ 0 h 6862478"/>
              <a:gd name="connsiteX34" fmla="*/ 12188824 w 12188824"/>
              <a:gd name="connsiteY34" fmla="*/ 279302 h 6862478"/>
              <a:gd name="connsiteX35" fmla="*/ 9215738 w 12188824"/>
              <a:gd name="connsiteY35" fmla="*/ 3246880 h 6862478"/>
              <a:gd name="connsiteX36" fmla="*/ 9210177 w 12188824"/>
              <a:gd name="connsiteY36" fmla="*/ 3253408 h 6862478"/>
              <a:gd name="connsiteX37" fmla="*/ 8764072 w 12188824"/>
              <a:gd name="connsiteY37" fmla="*/ 3253408 h 6862478"/>
              <a:gd name="connsiteX38" fmla="*/ 8737355 w 12188824"/>
              <a:gd name="connsiteY38" fmla="*/ 3220478 h 6862478"/>
              <a:gd name="connsiteX39" fmla="*/ 5093641 w 12188824"/>
              <a:gd name="connsiteY39" fmla="*/ 6858904 h 6862478"/>
              <a:gd name="connsiteX40" fmla="*/ 2494012 w 12188824"/>
              <a:gd name="connsiteY40" fmla="*/ 6858904 h 6862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188824" h="6862478">
                <a:moveTo>
                  <a:pt x="9767862" y="3591325"/>
                </a:moveTo>
                <a:cubicBezTo>
                  <a:pt x="9816221" y="3591325"/>
                  <a:pt x="9863835" y="3609133"/>
                  <a:pt x="9899546" y="3644748"/>
                </a:cubicBezTo>
                <a:cubicBezTo>
                  <a:pt x="9970967" y="3721913"/>
                  <a:pt x="9970967" y="3840629"/>
                  <a:pt x="9899546" y="3911859"/>
                </a:cubicBezTo>
                <a:lnTo>
                  <a:pt x="9897839" y="3912978"/>
                </a:lnTo>
                <a:lnTo>
                  <a:pt x="9899211" y="3914350"/>
                </a:lnTo>
                <a:lnTo>
                  <a:pt x="6947176" y="6861937"/>
                </a:lnTo>
                <a:lnTo>
                  <a:pt x="6414587" y="6861937"/>
                </a:lnTo>
                <a:lnTo>
                  <a:pt x="9630137" y="3645275"/>
                </a:lnTo>
                <a:lnTo>
                  <a:pt x="9630905" y="3646043"/>
                </a:lnTo>
                <a:lnTo>
                  <a:pt x="9631715" y="3644748"/>
                </a:lnTo>
                <a:cubicBezTo>
                  <a:pt x="9670402" y="3609133"/>
                  <a:pt x="9719504" y="3591325"/>
                  <a:pt x="9767862" y="3591325"/>
                </a:cubicBezTo>
                <a:close/>
                <a:moveTo>
                  <a:pt x="4757494" y="1042910"/>
                </a:moveTo>
                <a:cubicBezTo>
                  <a:pt x="5036266" y="1042910"/>
                  <a:pt x="5315782" y="1148296"/>
                  <a:pt x="5529879" y="1359067"/>
                </a:cubicBezTo>
                <a:cubicBezTo>
                  <a:pt x="5958073" y="1786547"/>
                  <a:pt x="5958073" y="2475264"/>
                  <a:pt x="5529879" y="2896807"/>
                </a:cubicBezTo>
                <a:lnTo>
                  <a:pt x="5529674" y="2896992"/>
                </a:lnTo>
                <a:lnTo>
                  <a:pt x="5529736" y="2897055"/>
                </a:lnTo>
                <a:lnTo>
                  <a:pt x="1564312" y="6862478"/>
                </a:lnTo>
                <a:lnTo>
                  <a:pt x="0" y="6862478"/>
                </a:lnTo>
                <a:lnTo>
                  <a:pt x="0" y="5342325"/>
                </a:lnTo>
                <a:lnTo>
                  <a:pt x="3988160" y="1360788"/>
                </a:lnTo>
                <a:lnTo>
                  <a:pt x="3989570" y="1359067"/>
                </a:lnTo>
                <a:cubicBezTo>
                  <a:pt x="4200693" y="1148296"/>
                  <a:pt x="4478721" y="1042910"/>
                  <a:pt x="4757494" y="1042910"/>
                </a:cubicBezTo>
                <a:close/>
                <a:moveTo>
                  <a:pt x="3710411" y="0"/>
                </a:moveTo>
                <a:lnTo>
                  <a:pt x="4245830" y="0"/>
                </a:lnTo>
                <a:lnTo>
                  <a:pt x="588411" y="3645275"/>
                </a:lnTo>
                <a:lnTo>
                  <a:pt x="588200" y="3645059"/>
                </a:lnTo>
                <a:lnTo>
                  <a:pt x="527740" y="3684767"/>
                </a:lnTo>
                <a:cubicBezTo>
                  <a:pt x="460783" y="3711478"/>
                  <a:pt x="380433" y="3698123"/>
                  <a:pt x="326868" y="3644701"/>
                </a:cubicBezTo>
                <a:cubicBezTo>
                  <a:pt x="249494" y="3573471"/>
                  <a:pt x="249494" y="3454755"/>
                  <a:pt x="326868" y="3377590"/>
                </a:cubicBezTo>
                <a:lnTo>
                  <a:pt x="331357" y="3374641"/>
                </a:lnTo>
                <a:close/>
                <a:moveTo>
                  <a:pt x="9362881" y="0"/>
                </a:moveTo>
                <a:lnTo>
                  <a:pt x="11962512" y="0"/>
                </a:lnTo>
                <a:lnTo>
                  <a:pt x="11962512" y="0"/>
                </a:lnTo>
                <a:lnTo>
                  <a:pt x="12188824" y="0"/>
                </a:lnTo>
                <a:lnTo>
                  <a:pt x="12188824" y="279302"/>
                </a:lnTo>
                <a:lnTo>
                  <a:pt x="9215738" y="3246880"/>
                </a:lnTo>
                <a:lnTo>
                  <a:pt x="9210177" y="3253408"/>
                </a:lnTo>
                <a:cubicBezTo>
                  <a:pt x="9085267" y="3378117"/>
                  <a:pt x="8888981" y="3378117"/>
                  <a:pt x="8764072" y="3253408"/>
                </a:cubicBezTo>
                <a:lnTo>
                  <a:pt x="8737355" y="3220478"/>
                </a:lnTo>
                <a:lnTo>
                  <a:pt x="5093641" y="6858904"/>
                </a:lnTo>
                <a:lnTo>
                  <a:pt x="2494012" y="6858904"/>
                </a:lnTo>
                <a:close/>
              </a:path>
            </a:pathLst>
          </a:custGeom>
          <a:solidFill>
            <a:schemeClr val="accent1">
              <a:alpha val="2000"/>
            </a:schemeClr>
          </a:solidFill>
          <a:ln w="9525">
            <a:noFill/>
            <a:round/>
            <a:headEnd/>
            <a:tailEnd/>
          </a:ln>
        </p:spPr>
        <p:txBody>
          <a:bodyPr vert="horz" wrap="square" lIns="137160" tIns="68580" rIns="137160" bIns="68580" numCol="1" anchor="t" anchorCtr="0" compatLnSpc="1">
            <a:prstTxWarp prst="textNoShape">
              <a:avLst/>
            </a:prstTxWarp>
            <a:noAutofit/>
          </a:bodyPr>
          <a:lstStyle/>
          <a:p>
            <a:endParaRPr lang="en-IN" sz="3600"/>
          </a:p>
        </p:txBody>
      </p:sp>
      <p:sp>
        <p:nvSpPr>
          <p:cNvPr id="4" name="Date Placeholder 3"/>
          <p:cNvSpPr>
            <a:spLocks noGrp="1"/>
          </p:cNvSpPr>
          <p:nvPr>
            <p:ph type="dt" sz="half" idx="10"/>
          </p:nvPr>
        </p:nvSpPr>
        <p:spPr/>
        <p:txBody>
          <a:bodyPr/>
          <a:lstStyle/>
          <a:p>
            <a:fld id="{425404F2-BE9A-4460-8815-8F645183555F}"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
        <p:nvSpPr>
          <p:cNvPr id="7" name="Title 1">
            <a:extLst>
              <a:ext uri="{FF2B5EF4-FFF2-40B4-BE49-F238E27FC236}">
                <a16:creationId xmlns:a16="http://schemas.microsoft.com/office/drawing/2014/main" id="{9C6F62FE-A218-4FF4-BF4B-A352B0436A5A}"/>
              </a:ext>
            </a:extLst>
          </p:cNvPr>
          <p:cNvSpPr>
            <a:spLocks noGrp="1"/>
          </p:cNvSpPr>
          <p:nvPr>
            <p:ph type="title"/>
          </p:nvPr>
        </p:nvSpPr>
        <p:spPr>
          <a:xfrm>
            <a:off x="914402" y="411962"/>
            <a:ext cx="16459202" cy="1066622"/>
          </a:xfrm>
        </p:spPr>
        <p:txBody>
          <a:bodyPr lIns="0" rIns="0"/>
          <a:lstStyle>
            <a:lvl1pPr>
              <a:defRPr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8" name="Rectangle 7">
            <a:extLst>
              <a:ext uri="{FF2B5EF4-FFF2-40B4-BE49-F238E27FC236}">
                <a16:creationId xmlns:a16="http://schemas.microsoft.com/office/drawing/2014/main" id="{181EF826-198D-4368-A76F-9E1DBEF4FFBE}"/>
              </a:ext>
            </a:extLst>
          </p:cNvPr>
          <p:cNvSpPr/>
          <p:nvPr userDrawn="1"/>
        </p:nvSpPr>
        <p:spPr>
          <a:xfrm>
            <a:off x="2" y="401132"/>
            <a:ext cx="500789" cy="10998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600"/>
          </a:p>
        </p:txBody>
      </p:sp>
      <p:sp>
        <p:nvSpPr>
          <p:cNvPr id="10" name="Text Placeholder 9">
            <a:extLst>
              <a:ext uri="{FF2B5EF4-FFF2-40B4-BE49-F238E27FC236}">
                <a16:creationId xmlns:a16="http://schemas.microsoft.com/office/drawing/2014/main" id="{77DFC7F0-CE29-402B-AD65-76FC395728EE}"/>
              </a:ext>
            </a:extLst>
          </p:cNvPr>
          <p:cNvSpPr>
            <a:spLocks noGrp="1"/>
          </p:cNvSpPr>
          <p:nvPr>
            <p:ph type="body" sz="quarter" idx="13"/>
          </p:nvPr>
        </p:nvSpPr>
        <p:spPr>
          <a:xfrm>
            <a:off x="914640" y="1456415"/>
            <a:ext cx="16458723" cy="618977"/>
          </a:xfrm>
        </p:spPr>
        <p:txBody>
          <a:bodyPr lIns="0" rIns="0">
            <a:normAutofit/>
          </a:bodyPr>
          <a:lstStyle>
            <a:lvl1pPr marL="0" indent="0">
              <a:buFontTx/>
              <a:buNone/>
              <a:defRPr sz="24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914286" indent="0">
              <a:buFontTx/>
              <a:buNone/>
              <a:defRPr/>
            </a:lvl2pPr>
            <a:lvl3pPr marL="1828571" indent="0">
              <a:buFontTx/>
              <a:buNone/>
              <a:defRPr/>
            </a:lvl3pPr>
            <a:lvl4pPr marL="2742857" indent="0">
              <a:buFontTx/>
              <a:buNone/>
              <a:defRPr/>
            </a:lvl4pPr>
            <a:lvl5pPr marL="3657143" indent="0">
              <a:buFontTx/>
              <a:buNone/>
              <a:defRPr/>
            </a:lvl5pPr>
          </a:lstStyle>
          <a:p>
            <a:pPr lvl="0"/>
            <a:r>
              <a:rPr lang="en-US"/>
              <a:t>Edit Master text styles</a:t>
            </a:r>
            <a:endParaRPr lang="en-IN"/>
          </a:p>
        </p:txBody>
      </p:sp>
    </p:spTree>
    <p:extLst>
      <p:ext uri="{BB962C8B-B14F-4D97-AF65-F5344CB8AC3E}">
        <p14:creationId xmlns:p14="http://schemas.microsoft.com/office/powerpoint/2010/main" val="495655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28010" y="4305956"/>
            <a:ext cx="8898335" cy="1066622"/>
          </a:xfrm>
        </p:spPr>
        <p:txBody>
          <a:bodyPr>
            <a:normAutofit/>
          </a:bodyPr>
          <a:lstStyle>
            <a:lvl1pPr algn="ctr">
              <a:defRPr sz="5400"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p:txBody>
          <a:bodyPr/>
          <a:lstStyle/>
          <a:p>
            <a:fld id="{425404F2-BE9A-4460-8815-8F645183555F}" type="datetimeFigureOut">
              <a:rPr lang="en-US" smtClean="0"/>
              <a:pPr/>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638455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2" y="9367903"/>
            <a:ext cx="18288000" cy="917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6" name="TextBox 5"/>
          <p:cNvSpPr txBox="1"/>
          <p:nvPr userDrawn="1"/>
        </p:nvSpPr>
        <p:spPr>
          <a:xfrm>
            <a:off x="14160983" y="9630626"/>
            <a:ext cx="2478179" cy="346249"/>
          </a:xfrm>
          <a:prstGeom prst="rect">
            <a:avLst/>
          </a:prstGeom>
          <a:noFill/>
        </p:spPr>
        <p:txBody>
          <a:bodyPr wrap="none" rtlCol="0">
            <a:spAutoFit/>
          </a:bodyPr>
          <a:lstStyle/>
          <a:p>
            <a:r>
              <a:rPr lang="en-US" sz="1650" b="1">
                <a:solidFill>
                  <a:schemeClr val="bg1"/>
                </a:solidFill>
                <a:ea typeface="Open Sans" panose="020B0606030504020204" pitchFamily="34" charset="0"/>
                <a:cs typeface="Open Sans" panose="020B0606030504020204" pitchFamily="34" charset="0"/>
              </a:rPr>
              <a:t>This is a Presentation Title</a:t>
            </a:r>
          </a:p>
        </p:txBody>
      </p:sp>
      <p:grpSp>
        <p:nvGrpSpPr>
          <p:cNvPr id="7" name="Group 6"/>
          <p:cNvGrpSpPr/>
          <p:nvPr userDrawn="1"/>
        </p:nvGrpSpPr>
        <p:grpSpPr>
          <a:xfrm>
            <a:off x="16732305" y="9660957"/>
            <a:ext cx="336123" cy="331647"/>
            <a:chOff x="4328868" y="5502988"/>
            <a:chExt cx="500307" cy="493774"/>
          </a:xfrm>
          <a:solidFill>
            <a:schemeClr val="bg1"/>
          </a:solidFill>
        </p:grpSpPr>
        <p:sp>
          <p:nvSpPr>
            <p:cNvPr id="8" name="Freeform 7">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grpFill/>
            <a:ln>
              <a:noFill/>
            </a:ln>
          </p:spPr>
          <p:txBody>
            <a:bodyPr vert="horz" wrap="square" lIns="91416" tIns="45708" rIns="91416" bIns="45708" numCol="1" anchor="t" anchorCtr="0" compatLnSpc="1">
              <a:prstTxWarp prst="textNoShape">
                <a:avLst/>
              </a:prstTxWarp>
            </a:bodyPr>
            <a:lstStyle/>
            <a:p>
              <a:endParaRPr lang="id-ID" sz="3599"/>
            </a:p>
          </p:txBody>
        </p:sp>
        <p:sp>
          <p:nvSpPr>
            <p:cNvPr id="9" name="Freeform 8">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grpFill/>
            <a:ln>
              <a:noFill/>
            </a:ln>
          </p:spPr>
          <p:txBody>
            <a:bodyPr vert="horz" wrap="square" lIns="91416" tIns="45708" rIns="91416" bIns="45708" numCol="1" anchor="t" anchorCtr="0" compatLnSpc="1">
              <a:prstTxWarp prst="textNoShape">
                <a:avLst/>
              </a:prstTxWarp>
            </a:bodyPr>
            <a:lstStyle/>
            <a:p>
              <a:endParaRPr lang="id-ID" sz="3599"/>
            </a:p>
          </p:txBody>
        </p:sp>
      </p:grpSp>
      <p:grpSp>
        <p:nvGrpSpPr>
          <p:cNvPr id="10" name="Group 9"/>
          <p:cNvGrpSpPr/>
          <p:nvPr userDrawn="1"/>
        </p:nvGrpSpPr>
        <p:grpSpPr>
          <a:xfrm flipH="1">
            <a:off x="17469261" y="9660957"/>
            <a:ext cx="336123" cy="331647"/>
            <a:chOff x="4328868" y="5502988"/>
            <a:chExt cx="500307" cy="493774"/>
          </a:xfrm>
          <a:solidFill>
            <a:schemeClr val="bg1"/>
          </a:solidFill>
        </p:grpSpPr>
        <p:sp>
          <p:nvSpPr>
            <p:cNvPr id="11" name="Freeform 10">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grpFill/>
            <a:ln>
              <a:noFill/>
            </a:ln>
          </p:spPr>
          <p:txBody>
            <a:bodyPr vert="horz" wrap="square" lIns="91416" tIns="45708" rIns="91416" bIns="45708" numCol="1" anchor="t" anchorCtr="0" compatLnSpc="1">
              <a:prstTxWarp prst="textNoShape">
                <a:avLst/>
              </a:prstTxWarp>
            </a:bodyPr>
            <a:lstStyle/>
            <a:p>
              <a:endParaRPr lang="id-ID" sz="3599"/>
            </a:p>
          </p:txBody>
        </p:sp>
        <p:sp>
          <p:nvSpPr>
            <p:cNvPr id="12" name="Freeform 11">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grpFill/>
            <a:ln>
              <a:noFill/>
            </a:ln>
          </p:spPr>
          <p:txBody>
            <a:bodyPr vert="horz" wrap="square" lIns="91416" tIns="45708" rIns="91416" bIns="45708" numCol="1" anchor="t" anchorCtr="0" compatLnSpc="1">
              <a:prstTxWarp prst="textNoShape">
                <a:avLst/>
              </a:prstTxWarp>
            </a:bodyPr>
            <a:lstStyle/>
            <a:p>
              <a:endParaRPr lang="id-ID" sz="3599"/>
            </a:p>
          </p:txBody>
        </p:sp>
      </p:grpSp>
      <p:sp>
        <p:nvSpPr>
          <p:cNvPr id="17" name="Slide Number Placeholder 16"/>
          <p:cNvSpPr>
            <a:spLocks noGrp="1"/>
          </p:cNvSpPr>
          <p:nvPr>
            <p:ph type="sldNum" sz="quarter" idx="12"/>
          </p:nvPr>
        </p:nvSpPr>
        <p:spPr>
          <a:xfrm>
            <a:off x="16804097" y="9485661"/>
            <a:ext cx="736958" cy="630672"/>
          </a:xfrm>
        </p:spPr>
        <p:txBody>
          <a:bodyPr/>
          <a:lstStyle>
            <a:lvl1pPr>
              <a:defRPr sz="1650">
                <a:solidFill>
                  <a:schemeClr val="bg1"/>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25494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6E16425B-2A42-409E-BD07-64554C49ED28}"/>
              </a:ext>
            </a:extLst>
          </p:cNvPr>
          <p:cNvSpPr>
            <a:spLocks noGrp="1"/>
          </p:cNvSpPr>
          <p:nvPr>
            <p:ph type="pic" sz="quarter" idx="13"/>
          </p:nvPr>
        </p:nvSpPr>
        <p:spPr>
          <a:xfrm>
            <a:off x="2" y="0"/>
            <a:ext cx="18288000" cy="10287000"/>
          </a:xfrm>
        </p:spPr>
        <p:txBody>
          <a:bodyPr anchor="ctr"/>
          <a:lstStyle>
            <a:lvl1pPr marL="0" indent="0" algn="ctr">
              <a:buFontTx/>
              <a:buNone/>
              <a:defRPr/>
            </a:lvl1pPr>
          </a:lstStyle>
          <a:p>
            <a:endParaRPr lang="en-IN"/>
          </a:p>
        </p:txBody>
      </p:sp>
      <p:sp>
        <p:nvSpPr>
          <p:cNvPr id="2" name="Title 1"/>
          <p:cNvSpPr>
            <a:spLocks noGrp="1"/>
          </p:cNvSpPr>
          <p:nvPr>
            <p:ph type="ctrTitle"/>
          </p:nvPr>
        </p:nvSpPr>
        <p:spPr>
          <a:xfrm>
            <a:off x="5638802" y="5918399"/>
            <a:ext cx="11734800" cy="2070714"/>
          </a:xfrm>
        </p:spPr>
        <p:txBody>
          <a:bodyPr lIns="0" rIns="0" anchor="b">
            <a:noAutofit/>
          </a:bodyPr>
          <a:lstStyle>
            <a:lvl1pPr algn="r">
              <a:defRPr lang="en-US" sz="12000" kern="12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Subtitle 2"/>
          <p:cNvSpPr>
            <a:spLocks noGrp="1"/>
          </p:cNvSpPr>
          <p:nvPr>
            <p:ph type="subTitle" idx="1"/>
          </p:nvPr>
        </p:nvSpPr>
        <p:spPr>
          <a:xfrm>
            <a:off x="8711838" y="8477474"/>
            <a:ext cx="8661762" cy="660582"/>
          </a:xfrm>
        </p:spPr>
        <p:txBody>
          <a:bodyPr lIns="0" rIns="0">
            <a:normAutofit/>
          </a:bodyPr>
          <a:lstStyle>
            <a:lvl1pPr marL="0" indent="0" algn="r">
              <a:buNone/>
              <a:defRPr lang="en-US" sz="3600" kern="12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914247" indent="0" algn="ctr">
              <a:buNone/>
              <a:defRPr>
                <a:solidFill>
                  <a:schemeClr val="tx1">
                    <a:tint val="75000"/>
                  </a:schemeClr>
                </a:solidFill>
              </a:defRPr>
            </a:lvl2pPr>
            <a:lvl3pPr marL="1828496" indent="0" algn="ctr">
              <a:buNone/>
              <a:defRPr>
                <a:solidFill>
                  <a:schemeClr val="tx1">
                    <a:tint val="75000"/>
                  </a:schemeClr>
                </a:solidFill>
              </a:defRPr>
            </a:lvl3pPr>
            <a:lvl4pPr marL="2742743" indent="0" algn="ctr">
              <a:buNone/>
              <a:defRPr>
                <a:solidFill>
                  <a:schemeClr val="tx1">
                    <a:tint val="75000"/>
                  </a:schemeClr>
                </a:solidFill>
              </a:defRPr>
            </a:lvl4pPr>
            <a:lvl5pPr marL="3656991" indent="0" algn="ctr">
              <a:buNone/>
              <a:defRPr>
                <a:solidFill>
                  <a:schemeClr val="tx1">
                    <a:tint val="75000"/>
                  </a:schemeClr>
                </a:solidFill>
              </a:defRPr>
            </a:lvl5pPr>
            <a:lvl6pPr marL="4571238" indent="0" algn="ctr">
              <a:buNone/>
              <a:defRPr>
                <a:solidFill>
                  <a:schemeClr val="tx1">
                    <a:tint val="75000"/>
                  </a:schemeClr>
                </a:solidFill>
              </a:defRPr>
            </a:lvl6pPr>
            <a:lvl7pPr marL="5485487" indent="0" algn="ctr">
              <a:buNone/>
              <a:defRPr>
                <a:solidFill>
                  <a:schemeClr val="tx1">
                    <a:tint val="75000"/>
                  </a:schemeClr>
                </a:solidFill>
              </a:defRPr>
            </a:lvl7pPr>
            <a:lvl8pPr marL="6399734" indent="0" algn="ctr">
              <a:buNone/>
              <a:defRPr>
                <a:solidFill>
                  <a:schemeClr val="tx1">
                    <a:tint val="75000"/>
                  </a:schemeClr>
                </a:solidFill>
              </a:defRPr>
            </a:lvl8pPr>
            <a:lvl9pPr marL="731398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78D6DB-6798-42D2-B9AD-FC6F1C72FC30}"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EDE275-BE14-4364-AEA2-5F5667C0FD49}" type="slidenum">
              <a:rPr lang="en-US" smtClean="0"/>
              <a:pPr/>
              <a:t>‹#›</a:t>
            </a:fld>
            <a:endParaRPr lang="en-US"/>
          </a:p>
        </p:txBody>
      </p:sp>
      <p:sp>
        <p:nvSpPr>
          <p:cNvPr id="12" name="Picture Placeholder 11">
            <a:extLst>
              <a:ext uri="{FF2B5EF4-FFF2-40B4-BE49-F238E27FC236}">
                <a16:creationId xmlns:a16="http://schemas.microsoft.com/office/drawing/2014/main" id="{A44978E7-8DCC-4370-A827-019C0A465DB1}"/>
              </a:ext>
            </a:extLst>
          </p:cNvPr>
          <p:cNvSpPr>
            <a:spLocks noGrp="1"/>
          </p:cNvSpPr>
          <p:nvPr>
            <p:ph type="pic" sz="quarter" idx="14"/>
          </p:nvPr>
        </p:nvSpPr>
        <p:spPr>
          <a:xfrm>
            <a:off x="245334" y="2315588"/>
            <a:ext cx="6003066" cy="5987832"/>
          </a:xfrm>
          <a:custGeom>
            <a:avLst/>
            <a:gdLst>
              <a:gd name="connsiteX0" fmla="*/ 1741488 w 3484563"/>
              <a:gd name="connsiteY0" fmla="*/ 0 h 3476625"/>
              <a:gd name="connsiteX1" fmla="*/ 3484563 w 3484563"/>
              <a:gd name="connsiteY1" fmla="*/ 1738313 h 3476625"/>
              <a:gd name="connsiteX2" fmla="*/ 1741488 w 3484563"/>
              <a:gd name="connsiteY2" fmla="*/ 3476625 h 3476625"/>
              <a:gd name="connsiteX3" fmla="*/ 0 w 3484563"/>
              <a:gd name="connsiteY3" fmla="*/ 1738313 h 3476625"/>
            </a:gdLst>
            <a:ahLst/>
            <a:cxnLst>
              <a:cxn ang="0">
                <a:pos x="connsiteX0" y="connsiteY0"/>
              </a:cxn>
              <a:cxn ang="0">
                <a:pos x="connsiteX1" y="connsiteY1"/>
              </a:cxn>
              <a:cxn ang="0">
                <a:pos x="connsiteX2" y="connsiteY2"/>
              </a:cxn>
              <a:cxn ang="0">
                <a:pos x="connsiteX3" y="connsiteY3"/>
              </a:cxn>
            </a:cxnLst>
            <a:rect l="l" t="t" r="r" b="b"/>
            <a:pathLst>
              <a:path w="3484563" h="3476625">
                <a:moveTo>
                  <a:pt x="1741488" y="0"/>
                </a:moveTo>
                <a:lnTo>
                  <a:pt x="3484563" y="1738313"/>
                </a:lnTo>
                <a:lnTo>
                  <a:pt x="1741488" y="3476625"/>
                </a:lnTo>
                <a:lnTo>
                  <a:pt x="0" y="1738313"/>
                </a:lnTo>
                <a:close/>
              </a:path>
            </a:pathLst>
          </a:custGeom>
          <a:solidFill>
            <a:schemeClr val="accent3"/>
          </a:solidFill>
        </p:spPr>
        <p:txBody>
          <a:bodyPr wrap="square" anchor="ctr">
            <a:noAutofit/>
          </a:bodyPr>
          <a:lstStyle>
            <a:lvl1pPr marL="0" indent="0" algn="ctr">
              <a:buFontTx/>
              <a:buNone/>
              <a:defRPr sz="4200">
                <a:solidFill>
                  <a:schemeClr val="bg1"/>
                </a:solidFill>
              </a:defRPr>
            </a:lvl1pPr>
          </a:lstStyle>
          <a:p>
            <a:endParaRPr lang="en-IN"/>
          </a:p>
        </p:txBody>
      </p:sp>
    </p:spTree>
    <p:extLst>
      <p:ext uri="{BB962C8B-B14F-4D97-AF65-F5344CB8AC3E}">
        <p14:creationId xmlns:p14="http://schemas.microsoft.com/office/powerpoint/2010/main" val="238019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ta Poin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6E1A12D-7FBE-0E0B-4D0A-65E5294BE065}"/>
              </a:ext>
            </a:extLst>
          </p:cNvPr>
          <p:cNvSpPr>
            <a:spLocks noGrp="1"/>
          </p:cNvSpPr>
          <p:nvPr>
            <p:ph type="body" sz="quarter" idx="11" hasCustomPrompt="1"/>
          </p:nvPr>
        </p:nvSpPr>
        <p:spPr>
          <a:xfrm>
            <a:off x="1143000" y="1740940"/>
            <a:ext cx="5639844" cy="941519"/>
          </a:xfrm>
          <a:prstGeom prst="rect">
            <a:avLst/>
          </a:prstGeom>
        </p:spPr>
        <p:txBody>
          <a:bodyPr anchor="ctr"/>
          <a:lstStyle>
            <a:lvl1pPr marL="0" indent="0" fontAlgn="ctr">
              <a:lnSpc>
                <a:spcPct val="100000"/>
              </a:lnSpc>
              <a:buNone/>
              <a:defRPr sz="6600" b="1" i="0" cap="all" baseline="0">
                <a:latin typeface="Arial" panose="020B0604020202020204" pitchFamily="34" charset="0"/>
                <a:cs typeface="Arial" panose="020B0604020202020204" pitchFamily="34" charset="0"/>
              </a:defRPr>
            </a:lvl1pPr>
          </a:lstStyle>
          <a:p>
            <a:pPr lvl="0"/>
            <a:r>
              <a:rPr lang="en-US"/>
              <a:t>95%</a:t>
            </a:r>
          </a:p>
        </p:txBody>
      </p:sp>
      <p:sp>
        <p:nvSpPr>
          <p:cNvPr id="7" name="Text Placeholder 5">
            <a:extLst>
              <a:ext uri="{FF2B5EF4-FFF2-40B4-BE49-F238E27FC236}">
                <a16:creationId xmlns:a16="http://schemas.microsoft.com/office/drawing/2014/main" id="{89948E16-7BF2-13E1-C914-F56C8213A3C6}"/>
              </a:ext>
            </a:extLst>
          </p:cNvPr>
          <p:cNvSpPr>
            <a:spLocks noGrp="1"/>
          </p:cNvSpPr>
          <p:nvPr>
            <p:ph type="body" sz="quarter" idx="12" hasCustomPrompt="1"/>
          </p:nvPr>
        </p:nvSpPr>
        <p:spPr>
          <a:xfrm>
            <a:off x="1143002" y="2696734"/>
            <a:ext cx="5639843" cy="518984"/>
          </a:xfrm>
          <a:prstGeom prst="rect">
            <a:avLst/>
          </a:prstGeom>
        </p:spPr>
        <p:txBody>
          <a:bodyPr/>
          <a:lstStyle>
            <a:lvl1pPr marL="0" indent="0">
              <a:lnSpc>
                <a:spcPct val="1000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 sit </a:t>
            </a:r>
            <a:r>
              <a:rPr lang="en-US" err="1"/>
              <a:t>amet</a:t>
            </a:r>
            <a:endParaRPr lang="en-US"/>
          </a:p>
        </p:txBody>
      </p:sp>
      <p:sp>
        <p:nvSpPr>
          <p:cNvPr id="3" name="Text Placeholder 5">
            <a:extLst>
              <a:ext uri="{FF2B5EF4-FFF2-40B4-BE49-F238E27FC236}">
                <a16:creationId xmlns:a16="http://schemas.microsoft.com/office/drawing/2014/main" id="{24855F87-3A4F-440A-CF44-55FA4865645E}"/>
              </a:ext>
            </a:extLst>
          </p:cNvPr>
          <p:cNvSpPr>
            <a:spLocks noGrp="1"/>
          </p:cNvSpPr>
          <p:nvPr>
            <p:ph type="body" sz="quarter" idx="15" hasCustomPrompt="1"/>
          </p:nvPr>
        </p:nvSpPr>
        <p:spPr>
          <a:xfrm>
            <a:off x="1143002" y="3824289"/>
            <a:ext cx="6400799" cy="3749856"/>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lob</a:t>
            </a:r>
          </a:p>
        </p:txBody>
      </p:sp>
      <p:sp>
        <p:nvSpPr>
          <p:cNvPr id="10" name="Picture Placeholder 3">
            <a:extLst>
              <a:ext uri="{FF2B5EF4-FFF2-40B4-BE49-F238E27FC236}">
                <a16:creationId xmlns:a16="http://schemas.microsoft.com/office/drawing/2014/main" id="{251A092E-CDE5-1BF6-E5A2-056400428A04}"/>
              </a:ext>
            </a:extLst>
          </p:cNvPr>
          <p:cNvSpPr>
            <a:spLocks noGrp="1"/>
          </p:cNvSpPr>
          <p:nvPr>
            <p:ph type="pic" sz="quarter" idx="10"/>
          </p:nvPr>
        </p:nvSpPr>
        <p:spPr>
          <a:xfrm>
            <a:off x="8433150" y="0"/>
            <a:ext cx="9854850" cy="10287000"/>
          </a:xfrm>
          <a:prstGeom prst="rect">
            <a:avLst/>
          </a:prstGeom>
        </p:spPr>
        <p:txBody>
          <a:bodyPr/>
          <a:lstStyle/>
          <a:p>
            <a:endParaRPr lang="en-US"/>
          </a:p>
        </p:txBody>
      </p:sp>
      <p:sp>
        <p:nvSpPr>
          <p:cNvPr id="5" name="Slide Number Placeholder 5">
            <a:extLst>
              <a:ext uri="{FF2B5EF4-FFF2-40B4-BE49-F238E27FC236}">
                <a16:creationId xmlns:a16="http://schemas.microsoft.com/office/drawing/2014/main" id="{BCB8A289-6A0B-D952-A1AB-4C93EACFA2AA}"/>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8" name="Graphic 7">
            <a:extLst>
              <a:ext uri="{FF2B5EF4-FFF2-40B4-BE49-F238E27FC236}">
                <a16:creationId xmlns:a16="http://schemas.microsoft.com/office/drawing/2014/main" id="{7DB6B179-D0EA-5167-FD4B-4238B2E35A6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4157544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Top">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BA3A96-4E23-D4B6-DBB4-08822BB4258A}"/>
              </a:ext>
            </a:extLst>
          </p:cNvPr>
          <p:cNvSpPr>
            <a:spLocks noGrp="1"/>
          </p:cNvSpPr>
          <p:nvPr>
            <p:ph type="pic" sz="quarter" idx="10"/>
          </p:nvPr>
        </p:nvSpPr>
        <p:spPr>
          <a:xfrm>
            <a:off x="0" y="1"/>
            <a:ext cx="18288000" cy="5257799"/>
          </a:xfrm>
          <a:prstGeom prst="rect">
            <a:avLst/>
          </a:prstGeom>
        </p:spPr>
        <p:txBody>
          <a:bodyPr/>
          <a:lstStyle/>
          <a:p>
            <a:endParaRPr lang="en-US"/>
          </a:p>
        </p:txBody>
      </p:sp>
      <p:sp>
        <p:nvSpPr>
          <p:cNvPr id="2" name="Text Placeholder 5">
            <a:extLst>
              <a:ext uri="{FF2B5EF4-FFF2-40B4-BE49-F238E27FC236}">
                <a16:creationId xmlns:a16="http://schemas.microsoft.com/office/drawing/2014/main" id="{5D7D829C-B686-BF2C-B191-C6EEBF10CAC0}"/>
              </a:ext>
            </a:extLst>
          </p:cNvPr>
          <p:cNvSpPr>
            <a:spLocks noGrp="1"/>
          </p:cNvSpPr>
          <p:nvPr>
            <p:ph type="body" sz="quarter" idx="15" hasCustomPrompt="1"/>
          </p:nvPr>
        </p:nvSpPr>
        <p:spPr>
          <a:xfrm>
            <a:off x="1143000" y="6557376"/>
            <a:ext cx="9947133" cy="1043574"/>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a:t>
            </a:r>
          </a:p>
        </p:txBody>
      </p:sp>
      <p:sp>
        <p:nvSpPr>
          <p:cNvPr id="5" name="Text Placeholder 5">
            <a:extLst>
              <a:ext uri="{FF2B5EF4-FFF2-40B4-BE49-F238E27FC236}">
                <a16:creationId xmlns:a16="http://schemas.microsoft.com/office/drawing/2014/main" id="{C31D2BE4-A9D0-845F-47BE-97A02106B8E0}"/>
              </a:ext>
            </a:extLst>
          </p:cNvPr>
          <p:cNvSpPr>
            <a:spLocks noGrp="1"/>
          </p:cNvSpPr>
          <p:nvPr>
            <p:ph type="body" sz="quarter" idx="12" hasCustomPrompt="1"/>
          </p:nvPr>
        </p:nvSpPr>
        <p:spPr>
          <a:xfrm>
            <a:off x="1143002" y="5603113"/>
            <a:ext cx="5639843" cy="518984"/>
          </a:xfrm>
          <a:prstGeom prst="rect">
            <a:avLst/>
          </a:prstGeom>
        </p:spPr>
        <p:txBody>
          <a:bodyPr/>
          <a:lstStyle>
            <a:lvl1pPr marL="0" indent="0">
              <a:lnSpc>
                <a:spcPct val="1000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 sit </a:t>
            </a:r>
            <a:r>
              <a:rPr lang="en-US" err="1"/>
              <a:t>amet</a:t>
            </a:r>
            <a:endParaRPr lang="en-US"/>
          </a:p>
        </p:txBody>
      </p:sp>
      <p:sp>
        <p:nvSpPr>
          <p:cNvPr id="3" name="Slide Number Placeholder 5">
            <a:extLst>
              <a:ext uri="{FF2B5EF4-FFF2-40B4-BE49-F238E27FC236}">
                <a16:creationId xmlns:a16="http://schemas.microsoft.com/office/drawing/2014/main" id="{783B77DE-7773-2D02-8D8A-0DDAB915A31C}"/>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6" name="Graphic 5">
            <a:extLst>
              <a:ext uri="{FF2B5EF4-FFF2-40B4-BE49-F238E27FC236}">
                <a16:creationId xmlns:a16="http://schemas.microsoft.com/office/drawing/2014/main" id="{CE2BA612-3014-B494-C506-A42CD03437E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41289409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 Image Righ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BA3A96-4E23-D4B6-DBB4-08822BB4258A}"/>
              </a:ext>
            </a:extLst>
          </p:cNvPr>
          <p:cNvSpPr>
            <a:spLocks noGrp="1"/>
          </p:cNvSpPr>
          <p:nvPr>
            <p:ph type="pic" sz="quarter" idx="10"/>
          </p:nvPr>
        </p:nvSpPr>
        <p:spPr>
          <a:xfrm>
            <a:off x="13249656" y="0"/>
            <a:ext cx="5038344" cy="10287000"/>
          </a:xfrm>
          <a:prstGeom prst="rect">
            <a:avLst/>
          </a:prstGeom>
        </p:spPr>
        <p:txBody>
          <a:bodyPr/>
          <a:lstStyle/>
          <a:p>
            <a:endParaRPr lang="en-US"/>
          </a:p>
        </p:txBody>
      </p:sp>
      <p:sp>
        <p:nvSpPr>
          <p:cNvPr id="2" name="Text Placeholder 5">
            <a:extLst>
              <a:ext uri="{FF2B5EF4-FFF2-40B4-BE49-F238E27FC236}">
                <a16:creationId xmlns:a16="http://schemas.microsoft.com/office/drawing/2014/main" id="{5D7D829C-B686-BF2C-B191-C6EEBF10CAC0}"/>
              </a:ext>
            </a:extLst>
          </p:cNvPr>
          <p:cNvSpPr>
            <a:spLocks noGrp="1"/>
          </p:cNvSpPr>
          <p:nvPr>
            <p:ph type="body" sz="quarter" idx="15" hasCustomPrompt="1"/>
          </p:nvPr>
        </p:nvSpPr>
        <p:spPr>
          <a:xfrm>
            <a:off x="1143000" y="2668764"/>
            <a:ext cx="5266944" cy="4932186"/>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a:p>
            <a:pPr lvl="0"/>
            <a:endParaRPr lang="en-US"/>
          </a:p>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endParaRPr lang="en-US"/>
          </a:p>
        </p:txBody>
      </p:sp>
      <p:sp>
        <p:nvSpPr>
          <p:cNvPr id="5" name="Text Placeholder 5">
            <a:extLst>
              <a:ext uri="{FF2B5EF4-FFF2-40B4-BE49-F238E27FC236}">
                <a16:creationId xmlns:a16="http://schemas.microsoft.com/office/drawing/2014/main" id="{C31D2BE4-A9D0-845F-47BE-97A02106B8E0}"/>
              </a:ext>
            </a:extLst>
          </p:cNvPr>
          <p:cNvSpPr>
            <a:spLocks noGrp="1"/>
          </p:cNvSpPr>
          <p:nvPr>
            <p:ph type="body" sz="quarter" idx="12" hasCustomPrompt="1"/>
          </p:nvPr>
        </p:nvSpPr>
        <p:spPr>
          <a:xfrm>
            <a:off x="1143002" y="1714501"/>
            <a:ext cx="5266943" cy="518984"/>
          </a:xfrm>
          <a:prstGeom prst="rect">
            <a:avLst/>
          </a:prstGeom>
        </p:spPr>
        <p:txBody>
          <a:bodyPr/>
          <a:lstStyle>
            <a:lvl1pPr marL="0" indent="0">
              <a:lnSpc>
                <a:spcPct val="1000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 sit </a:t>
            </a:r>
            <a:r>
              <a:rPr lang="en-US" err="1"/>
              <a:t>amet</a:t>
            </a:r>
            <a:endParaRPr lang="en-US"/>
          </a:p>
        </p:txBody>
      </p:sp>
      <p:sp>
        <p:nvSpPr>
          <p:cNvPr id="9" name="Text Placeholder 5">
            <a:extLst>
              <a:ext uri="{FF2B5EF4-FFF2-40B4-BE49-F238E27FC236}">
                <a16:creationId xmlns:a16="http://schemas.microsoft.com/office/drawing/2014/main" id="{4451CCC4-4B67-5C87-0A46-CCC5D94BC5E6}"/>
              </a:ext>
            </a:extLst>
          </p:cNvPr>
          <p:cNvSpPr>
            <a:spLocks noGrp="1"/>
          </p:cNvSpPr>
          <p:nvPr>
            <p:ph type="body" sz="quarter" idx="16" hasCustomPrompt="1"/>
          </p:nvPr>
        </p:nvSpPr>
        <p:spPr>
          <a:xfrm>
            <a:off x="7189733" y="2668764"/>
            <a:ext cx="5266944" cy="4932186"/>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a:p>
            <a:pPr lvl="0"/>
            <a:endParaRPr lang="en-US"/>
          </a:p>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 in </a:t>
            </a:r>
            <a:r>
              <a:rPr lang="en-US" err="1"/>
              <a:t>vulputate</a:t>
            </a:r>
            <a:r>
              <a:rPr lang="en-US"/>
              <a:t> </a:t>
            </a:r>
            <a:r>
              <a:rPr lang="en-US" err="1"/>
              <a:t>velit</a:t>
            </a:r>
            <a:r>
              <a:rPr lang="en-US"/>
              <a:t> </a:t>
            </a:r>
            <a:r>
              <a:rPr lang="en-US" err="1"/>
              <a:t>esse</a:t>
            </a:r>
            <a:r>
              <a:rPr lang="en-US"/>
              <a:t> </a:t>
            </a:r>
            <a:r>
              <a:rPr lang="en-US" err="1"/>
              <a:t>molestie</a:t>
            </a:r>
            <a:r>
              <a:rPr lang="en-US"/>
              <a:t> </a:t>
            </a:r>
            <a:r>
              <a:rPr lang="en-US" err="1"/>
              <a:t>consequat</a:t>
            </a:r>
            <a:endParaRPr lang="en-US"/>
          </a:p>
        </p:txBody>
      </p:sp>
      <p:sp>
        <p:nvSpPr>
          <p:cNvPr id="3" name="Slide Number Placeholder 5">
            <a:extLst>
              <a:ext uri="{FF2B5EF4-FFF2-40B4-BE49-F238E27FC236}">
                <a16:creationId xmlns:a16="http://schemas.microsoft.com/office/drawing/2014/main" id="{136CC692-DD4F-61B4-18C2-52DC96D43DD8}"/>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6" name="Graphic 5">
            <a:extLst>
              <a:ext uri="{FF2B5EF4-FFF2-40B4-BE49-F238E27FC236}">
                <a16:creationId xmlns:a16="http://schemas.microsoft.com/office/drawing/2014/main" id="{745F0C3B-D255-45C7-B6C6-1965D9CF752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1272665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251A092E-CDE5-1BF6-E5A2-056400428A04}"/>
              </a:ext>
            </a:extLst>
          </p:cNvPr>
          <p:cNvSpPr>
            <a:spLocks noGrp="1"/>
          </p:cNvSpPr>
          <p:nvPr>
            <p:ph type="pic" sz="quarter" idx="10"/>
          </p:nvPr>
        </p:nvSpPr>
        <p:spPr>
          <a:xfrm>
            <a:off x="8433150" y="0"/>
            <a:ext cx="9854850" cy="10287000"/>
          </a:xfrm>
          <a:prstGeom prst="rect">
            <a:avLst/>
          </a:prstGeom>
        </p:spPr>
        <p:txBody>
          <a:bodyPr/>
          <a:lstStyle/>
          <a:p>
            <a:endParaRPr lang="en-US"/>
          </a:p>
        </p:txBody>
      </p:sp>
      <p:sp>
        <p:nvSpPr>
          <p:cNvPr id="2" name="Text Placeholder 5">
            <a:extLst>
              <a:ext uri="{FF2B5EF4-FFF2-40B4-BE49-F238E27FC236}">
                <a16:creationId xmlns:a16="http://schemas.microsoft.com/office/drawing/2014/main" id="{78557B45-B4C5-7AEA-3114-B07DC69B05B3}"/>
              </a:ext>
            </a:extLst>
          </p:cNvPr>
          <p:cNvSpPr>
            <a:spLocks noGrp="1"/>
          </p:cNvSpPr>
          <p:nvPr>
            <p:ph type="body" sz="quarter" idx="15" hasCustomPrompt="1"/>
          </p:nvPr>
        </p:nvSpPr>
        <p:spPr>
          <a:xfrm>
            <a:off x="1143002" y="1740939"/>
            <a:ext cx="6400799" cy="1105929"/>
          </a:xfrm>
          <a:prstGeom prst="rect">
            <a:avLst/>
          </a:prstGeom>
        </p:spPr>
        <p:txBody>
          <a:bodyPr/>
          <a:lstStyle>
            <a:lvl1pPr marL="0" indent="0">
              <a:lnSpc>
                <a:spcPts val="2400"/>
              </a:lnSpc>
              <a:spcBef>
                <a:spcPts val="300"/>
              </a:spcBef>
              <a:buFont typeface="Arial" panose="020B0604020202020204" pitchFamily="34" charset="0"/>
              <a:buNone/>
              <a:defRPr sz="1800" b="1" i="1">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a:t>
            </a:r>
          </a:p>
        </p:txBody>
      </p:sp>
      <p:sp>
        <p:nvSpPr>
          <p:cNvPr id="4" name="Text Placeholder 5">
            <a:extLst>
              <a:ext uri="{FF2B5EF4-FFF2-40B4-BE49-F238E27FC236}">
                <a16:creationId xmlns:a16="http://schemas.microsoft.com/office/drawing/2014/main" id="{FF651A40-64F8-9772-5A93-8A0997CB4BA8}"/>
              </a:ext>
            </a:extLst>
          </p:cNvPr>
          <p:cNvSpPr>
            <a:spLocks noGrp="1"/>
          </p:cNvSpPr>
          <p:nvPr>
            <p:ph type="body" sz="quarter" idx="16" hasCustomPrompt="1"/>
          </p:nvPr>
        </p:nvSpPr>
        <p:spPr>
          <a:xfrm>
            <a:off x="1143002" y="2865332"/>
            <a:ext cx="6400799" cy="1105929"/>
          </a:xfrm>
          <a:prstGeom prst="rect">
            <a:avLst/>
          </a:prstGeom>
        </p:spPr>
        <p:txBody>
          <a:bodyPr/>
          <a:lstStyle>
            <a:lvl1pPr marL="0" indent="0">
              <a:lnSpc>
                <a:spcPts val="2400"/>
              </a:lnSpc>
              <a:spcBef>
                <a:spcPts val="300"/>
              </a:spcBef>
              <a:buFont typeface="Arial" panose="020B0604020202020204" pitchFamily="34" charset="0"/>
              <a:buNone/>
              <a:defRPr sz="1500" b="0" i="0">
                <a:solidFill>
                  <a:srgbClr val="D9222A"/>
                </a:solidFill>
                <a:latin typeface="Arial" panose="020B0604020202020204" pitchFamily="34" charset="0"/>
                <a:cs typeface="Arial" panose="020B0604020202020204" pitchFamily="34" charset="0"/>
              </a:defRPr>
            </a:lvl1pPr>
          </a:lstStyle>
          <a:p>
            <a:pPr lvl="0"/>
            <a:r>
              <a:rPr lang="en-US"/>
              <a:t>– LOREM IPSUM DOLOR SIT AMET</a:t>
            </a:r>
          </a:p>
        </p:txBody>
      </p:sp>
      <p:sp>
        <p:nvSpPr>
          <p:cNvPr id="6" name="Slide Number Placeholder 5">
            <a:extLst>
              <a:ext uri="{FF2B5EF4-FFF2-40B4-BE49-F238E27FC236}">
                <a16:creationId xmlns:a16="http://schemas.microsoft.com/office/drawing/2014/main" id="{DBEEB90B-D603-BD84-1182-6117B2B2A302}"/>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7" name="Graphic 6">
            <a:extLst>
              <a:ext uri="{FF2B5EF4-FFF2-40B4-BE49-F238E27FC236}">
                <a16:creationId xmlns:a16="http://schemas.microsoft.com/office/drawing/2014/main" id="{2A9BA41B-6C91-19F7-7DBD-661B1E3A5A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31265258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3 Image Lef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BA3A96-4E23-D4B6-DBB4-08822BB4258A}"/>
              </a:ext>
            </a:extLst>
          </p:cNvPr>
          <p:cNvSpPr>
            <a:spLocks noGrp="1"/>
          </p:cNvSpPr>
          <p:nvPr>
            <p:ph type="pic" sz="quarter" idx="10"/>
          </p:nvPr>
        </p:nvSpPr>
        <p:spPr>
          <a:xfrm>
            <a:off x="12120" y="0"/>
            <a:ext cx="11654454" cy="10287000"/>
          </a:xfrm>
          <a:prstGeom prst="rect">
            <a:avLst/>
          </a:prstGeom>
        </p:spPr>
        <p:txBody>
          <a:bodyPr/>
          <a:lstStyle/>
          <a:p>
            <a:endParaRPr lang="en-US"/>
          </a:p>
        </p:txBody>
      </p:sp>
      <p:sp>
        <p:nvSpPr>
          <p:cNvPr id="2" name="Text Placeholder 5">
            <a:extLst>
              <a:ext uri="{FF2B5EF4-FFF2-40B4-BE49-F238E27FC236}">
                <a16:creationId xmlns:a16="http://schemas.microsoft.com/office/drawing/2014/main" id="{5D7D829C-B686-BF2C-B191-C6EEBF10CAC0}"/>
              </a:ext>
            </a:extLst>
          </p:cNvPr>
          <p:cNvSpPr>
            <a:spLocks noGrp="1"/>
          </p:cNvSpPr>
          <p:nvPr>
            <p:ph type="body" sz="quarter" idx="15" hasCustomPrompt="1"/>
          </p:nvPr>
        </p:nvSpPr>
        <p:spPr>
          <a:xfrm>
            <a:off x="12495914" y="2668764"/>
            <a:ext cx="4649087" cy="4932186"/>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a:p>
            <a:pPr lvl="0"/>
            <a:endParaRPr lang="en-US"/>
          </a:p>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5" name="Text Placeholder 5">
            <a:extLst>
              <a:ext uri="{FF2B5EF4-FFF2-40B4-BE49-F238E27FC236}">
                <a16:creationId xmlns:a16="http://schemas.microsoft.com/office/drawing/2014/main" id="{C31D2BE4-A9D0-845F-47BE-97A02106B8E0}"/>
              </a:ext>
            </a:extLst>
          </p:cNvPr>
          <p:cNvSpPr>
            <a:spLocks noGrp="1"/>
          </p:cNvSpPr>
          <p:nvPr>
            <p:ph type="body" sz="quarter" idx="12" hasCustomPrompt="1"/>
          </p:nvPr>
        </p:nvSpPr>
        <p:spPr>
          <a:xfrm>
            <a:off x="12495914" y="1714501"/>
            <a:ext cx="4649088" cy="518984"/>
          </a:xfrm>
          <a:prstGeom prst="rect">
            <a:avLst/>
          </a:prstGeom>
        </p:spPr>
        <p:txBody>
          <a:bodyPr/>
          <a:lstStyle>
            <a:lvl1pPr marL="0" indent="0">
              <a:lnSpc>
                <a:spcPct val="1000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 sit</a:t>
            </a:r>
          </a:p>
        </p:txBody>
      </p:sp>
      <p:sp>
        <p:nvSpPr>
          <p:cNvPr id="7" name="Slide Number Placeholder 5">
            <a:extLst>
              <a:ext uri="{FF2B5EF4-FFF2-40B4-BE49-F238E27FC236}">
                <a16:creationId xmlns:a16="http://schemas.microsoft.com/office/drawing/2014/main" id="{E4BD883F-5CF0-C7DE-EDCC-BB058323A8CC}"/>
              </a:ext>
            </a:extLst>
          </p:cNvPr>
          <p:cNvSpPr>
            <a:spLocks noGrp="1"/>
          </p:cNvSpPr>
          <p:nvPr>
            <p:ph type="sldNum" sz="quarter" idx="13"/>
          </p:nvPr>
        </p:nvSpPr>
        <p:spPr>
          <a:xfrm>
            <a:off x="16778004" y="8989651"/>
            <a:ext cx="493035" cy="265997"/>
          </a:xfrm>
          <a:prstGeom prst="rect">
            <a:avLst/>
          </a:prstGeom>
        </p:spPr>
        <p:txBody>
          <a:bodyPr anchor="ctr"/>
          <a:lstStyle>
            <a:lvl1pPr>
              <a:defRPr sz="1200"/>
            </a:lvl1pPr>
          </a:lstStyle>
          <a:p>
            <a:pPr algn="r"/>
            <a:fld id="{19BDA809-5331-1C46-836A-41C801806DA5}" type="slidenum">
              <a:rPr lang="en-US" smtClean="0"/>
              <a:pPr algn="r"/>
              <a:t>‹#›</a:t>
            </a:fld>
            <a:endParaRPr lang="en-US"/>
          </a:p>
        </p:txBody>
      </p:sp>
      <p:pic>
        <p:nvPicPr>
          <p:cNvPr id="8" name="Graphic 7">
            <a:extLst>
              <a:ext uri="{FF2B5EF4-FFF2-40B4-BE49-F238E27FC236}">
                <a16:creationId xmlns:a16="http://schemas.microsoft.com/office/drawing/2014/main" id="{ACB26FF5-772C-F7F5-BD7C-C8D3A6A55DA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255209" y="8984888"/>
            <a:ext cx="2522792" cy="276189"/>
          </a:xfrm>
          <a:prstGeom prst="rect">
            <a:avLst/>
          </a:prstGeom>
        </p:spPr>
      </p:pic>
    </p:spTree>
    <p:extLst>
      <p:ext uri="{BB962C8B-B14F-4D97-AF65-F5344CB8AC3E}">
        <p14:creationId xmlns:p14="http://schemas.microsoft.com/office/powerpoint/2010/main" val="2714316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Columns  - 2 Image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BA3A96-4E23-D4B6-DBB4-08822BB4258A}"/>
              </a:ext>
            </a:extLst>
          </p:cNvPr>
          <p:cNvSpPr>
            <a:spLocks noGrp="1"/>
          </p:cNvSpPr>
          <p:nvPr>
            <p:ph type="pic" sz="quarter" idx="10"/>
          </p:nvPr>
        </p:nvSpPr>
        <p:spPr>
          <a:xfrm>
            <a:off x="12120" y="2854842"/>
            <a:ext cx="6558801" cy="4746108"/>
          </a:xfrm>
          <a:prstGeom prst="rect">
            <a:avLst/>
          </a:prstGeom>
        </p:spPr>
        <p:txBody>
          <a:bodyPr/>
          <a:lstStyle/>
          <a:p>
            <a:endParaRPr lang="en-US"/>
          </a:p>
        </p:txBody>
      </p:sp>
      <p:sp>
        <p:nvSpPr>
          <p:cNvPr id="2" name="Text Placeholder 5">
            <a:extLst>
              <a:ext uri="{FF2B5EF4-FFF2-40B4-BE49-F238E27FC236}">
                <a16:creationId xmlns:a16="http://schemas.microsoft.com/office/drawing/2014/main" id="{5D7D829C-B686-BF2C-B191-C6EEBF10CAC0}"/>
              </a:ext>
            </a:extLst>
          </p:cNvPr>
          <p:cNvSpPr>
            <a:spLocks noGrp="1"/>
          </p:cNvSpPr>
          <p:nvPr>
            <p:ph type="body" sz="quarter" idx="15" hasCustomPrompt="1"/>
          </p:nvPr>
        </p:nvSpPr>
        <p:spPr>
          <a:xfrm>
            <a:off x="7647470" y="1722475"/>
            <a:ext cx="9497532" cy="511010"/>
          </a:xfrm>
          <a:prstGeom prst="rect">
            <a:avLst/>
          </a:prstGeom>
        </p:spPr>
        <p:txBody>
          <a:bodyPr anchor="ctr"/>
          <a:lstStyle>
            <a:lvl1pPr marL="0" indent="0" fontAlgn="ctr">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a:t>
            </a:r>
          </a:p>
        </p:txBody>
      </p:sp>
      <p:sp>
        <p:nvSpPr>
          <p:cNvPr id="5" name="Text Placeholder 5">
            <a:extLst>
              <a:ext uri="{FF2B5EF4-FFF2-40B4-BE49-F238E27FC236}">
                <a16:creationId xmlns:a16="http://schemas.microsoft.com/office/drawing/2014/main" id="{C31D2BE4-A9D0-845F-47BE-97A02106B8E0}"/>
              </a:ext>
            </a:extLst>
          </p:cNvPr>
          <p:cNvSpPr>
            <a:spLocks noGrp="1"/>
          </p:cNvSpPr>
          <p:nvPr>
            <p:ph type="body" sz="quarter" idx="12" hasCustomPrompt="1"/>
          </p:nvPr>
        </p:nvSpPr>
        <p:spPr>
          <a:xfrm>
            <a:off x="1150388" y="1714501"/>
            <a:ext cx="4649088" cy="518984"/>
          </a:xfrm>
          <a:prstGeom prst="rect">
            <a:avLst/>
          </a:prstGeom>
        </p:spPr>
        <p:txBody>
          <a:bodyPr anchor="ctr"/>
          <a:lstStyle>
            <a:lvl1pPr marL="0" indent="0" fontAlgn="ctr">
              <a:lnSpc>
                <a:spcPct val="1000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 sit</a:t>
            </a:r>
          </a:p>
        </p:txBody>
      </p:sp>
      <p:sp>
        <p:nvSpPr>
          <p:cNvPr id="6" name="Picture Placeholder 3">
            <a:extLst>
              <a:ext uri="{FF2B5EF4-FFF2-40B4-BE49-F238E27FC236}">
                <a16:creationId xmlns:a16="http://schemas.microsoft.com/office/drawing/2014/main" id="{42F9B47A-22CF-5889-B5AA-F30CFD7F4379}"/>
              </a:ext>
            </a:extLst>
          </p:cNvPr>
          <p:cNvSpPr>
            <a:spLocks noGrp="1"/>
          </p:cNvSpPr>
          <p:nvPr>
            <p:ph type="pic" sz="quarter" idx="16"/>
          </p:nvPr>
        </p:nvSpPr>
        <p:spPr>
          <a:xfrm>
            <a:off x="11717082" y="2854842"/>
            <a:ext cx="6584208" cy="4746108"/>
          </a:xfrm>
          <a:prstGeom prst="rect">
            <a:avLst/>
          </a:prstGeom>
        </p:spPr>
        <p:txBody>
          <a:bodyPr/>
          <a:lstStyle/>
          <a:p>
            <a:endParaRPr lang="en-US"/>
          </a:p>
        </p:txBody>
      </p:sp>
      <p:sp>
        <p:nvSpPr>
          <p:cNvPr id="9" name="Rectangle 8">
            <a:extLst>
              <a:ext uri="{FF2B5EF4-FFF2-40B4-BE49-F238E27FC236}">
                <a16:creationId xmlns:a16="http://schemas.microsoft.com/office/drawing/2014/main" id="{DAF4B259-3C5D-EBEA-C7D1-C5EFA26DF4D3}"/>
              </a:ext>
            </a:extLst>
          </p:cNvPr>
          <p:cNvSpPr/>
          <p:nvPr userDrawn="1"/>
        </p:nvSpPr>
        <p:spPr>
          <a:xfrm>
            <a:off x="6570921" y="2854842"/>
            <a:ext cx="5146161" cy="4746108"/>
          </a:xfrm>
          <a:prstGeom prst="rect">
            <a:avLst/>
          </a:prstGeom>
          <a:solidFill>
            <a:srgbClr val="D92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0" name="Text Placeholder 5">
            <a:extLst>
              <a:ext uri="{FF2B5EF4-FFF2-40B4-BE49-F238E27FC236}">
                <a16:creationId xmlns:a16="http://schemas.microsoft.com/office/drawing/2014/main" id="{DD8A3D4D-8C02-264A-7168-88D40D6FE19A}"/>
              </a:ext>
            </a:extLst>
          </p:cNvPr>
          <p:cNvSpPr>
            <a:spLocks noGrp="1"/>
          </p:cNvSpPr>
          <p:nvPr>
            <p:ph type="body" sz="quarter" idx="17" hasCustomPrompt="1"/>
          </p:nvPr>
        </p:nvSpPr>
        <p:spPr>
          <a:xfrm>
            <a:off x="6923791" y="4286243"/>
            <a:ext cx="4440422" cy="2938581"/>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11" name="Text Placeholder 5">
            <a:extLst>
              <a:ext uri="{FF2B5EF4-FFF2-40B4-BE49-F238E27FC236}">
                <a16:creationId xmlns:a16="http://schemas.microsoft.com/office/drawing/2014/main" id="{FB7C4D66-E40E-6EE2-BCBF-0C2CD2EAA033}"/>
              </a:ext>
            </a:extLst>
          </p:cNvPr>
          <p:cNvSpPr>
            <a:spLocks noGrp="1"/>
          </p:cNvSpPr>
          <p:nvPr>
            <p:ph type="body" sz="quarter" idx="18" hasCustomPrompt="1"/>
          </p:nvPr>
        </p:nvSpPr>
        <p:spPr>
          <a:xfrm>
            <a:off x="6923791" y="3331979"/>
            <a:ext cx="4440422" cy="518984"/>
          </a:xfrm>
          <a:prstGeom prst="rect">
            <a:avLst/>
          </a:prstGeom>
        </p:spPr>
        <p:txBody>
          <a:bodyPr/>
          <a:lstStyle>
            <a:lvl1pPr marL="0" indent="0">
              <a:lnSpc>
                <a:spcPct val="100000"/>
              </a:lnSpc>
              <a:buNone/>
              <a:defRPr sz="2250" b="1" i="0" cap="all" baseline="0">
                <a:solidFill>
                  <a:schemeClr val="bg1"/>
                </a:solidFill>
                <a:latin typeface="Arial" panose="020B0604020202020204" pitchFamily="34" charset="0"/>
                <a:cs typeface="Arial" panose="020B0604020202020204" pitchFamily="34" charset="0"/>
              </a:defRPr>
            </a:lvl1pPr>
          </a:lstStyle>
          <a:p>
            <a:pPr lvl="0"/>
            <a:r>
              <a:rPr lang="en-US"/>
              <a:t>LOREM IPSUM dolor sit</a:t>
            </a:r>
          </a:p>
        </p:txBody>
      </p:sp>
      <p:sp>
        <p:nvSpPr>
          <p:cNvPr id="8" name="Slide Number Placeholder 5">
            <a:extLst>
              <a:ext uri="{FF2B5EF4-FFF2-40B4-BE49-F238E27FC236}">
                <a16:creationId xmlns:a16="http://schemas.microsoft.com/office/drawing/2014/main" id="{EB0356B2-8951-BC0D-D963-DD873AC21969}"/>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12" name="Graphic 11">
            <a:extLst>
              <a:ext uri="{FF2B5EF4-FFF2-40B4-BE49-F238E27FC236}">
                <a16:creationId xmlns:a16="http://schemas.microsoft.com/office/drawing/2014/main" id="{A78BBB29-8C01-5D83-D488-E04DA03AFCB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17194788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rge Title with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784A23-AF0C-4303-A082-9C7B9F89525F}"/>
              </a:ext>
            </a:extLst>
          </p:cNvPr>
          <p:cNvSpPr>
            <a:spLocks noGrp="1" noRot="1" noMove="1" noResize="1" noEditPoints="1" noAdjustHandles="1" noChangeArrowheads="1" noChangeShapeType="1"/>
          </p:cNvSpPr>
          <p:nvPr userDrawn="1"/>
        </p:nvSpPr>
        <p:spPr>
          <a:xfrm>
            <a:off x="0" y="0"/>
            <a:ext cx="18288000" cy="10287000"/>
          </a:xfrm>
          <a:prstGeom prst="rect">
            <a:avLst/>
          </a:prstGeom>
          <a:solidFill>
            <a:srgbClr val="D92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0" name="Picture Placeholder 3">
            <a:extLst>
              <a:ext uri="{FF2B5EF4-FFF2-40B4-BE49-F238E27FC236}">
                <a16:creationId xmlns:a16="http://schemas.microsoft.com/office/drawing/2014/main" id="{251A092E-CDE5-1BF6-E5A2-056400428A04}"/>
              </a:ext>
            </a:extLst>
          </p:cNvPr>
          <p:cNvSpPr>
            <a:spLocks noGrp="1"/>
          </p:cNvSpPr>
          <p:nvPr>
            <p:ph type="pic" sz="quarter" idx="10"/>
          </p:nvPr>
        </p:nvSpPr>
        <p:spPr>
          <a:xfrm>
            <a:off x="8433150" y="0"/>
            <a:ext cx="9854850" cy="10287000"/>
          </a:xfrm>
          <a:prstGeom prst="rect">
            <a:avLst/>
          </a:prstGeom>
        </p:spPr>
        <p:txBody>
          <a:bodyPr/>
          <a:lstStyle/>
          <a:p>
            <a:endParaRPr lang="en-US"/>
          </a:p>
        </p:txBody>
      </p:sp>
      <p:sp>
        <p:nvSpPr>
          <p:cNvPr id="2" name="Text Placeholder 5">
            <a:extLst>
              <a:ext uri="{FF2B5EF4-FFF2-40B4-BE49-F238E27FC236}">
                <a16:creationId xmlns:a16="http://schemas.microsoft.com/office/drawing/2014/main" id="{78557B45-B4C5-7AEA-3114-B07DC69B05B3}"/>
              </a:ext>
            </a:extLst>
          </p:cNvPr>
          <p:cNvSpPr>
            <a:spLocks noGrp="1"/>
          </p:cNvSpPr>
          <p:nvPr>
            <p:ph type="body" sz="quarter" idx="15" hasCustomPrompt="1"/>
          </p:nvPr>
        </p:nvSpPr>
        <p:spPr>
          <a:xfrm>
            <a:off x="1143001" y="1740938"/>
            <a:ext cx="12127910" cy="4798085"/>
          </a:xfrm>
          <a:prstGeom prst="rect">
            <a:avLst/>
          </a:prstGeom>
        </p:spPr>
        <p:txBody>
          <a:bodyPr/>
          <a:lstStyle>
            <a:lvl1pPr marL="0" indent="0" fontAlgn="t">
              <a:lnSpc>
                <a:spcPts val="18000"/>
              </a:lnSpc>
              <a:spcBef>
                <a:spcPts val="300"/>
              </a:spcBef>
              <a:buFont typeface="Arial" panose="020B0604020202020204" pitchFamily="34" charset="0"/>
              <a:buNone/>
              <a:defRPr sz="18000" b="1" i="0" cap="all" baseline="0">
                <a:solidFill>
                  <a:schemeClr val="bg1"/>
                </a:solidFill>
                <a:latin typeface="Arial" panose="020B0604020202020204" pitchFamily="34" charset="0"/>
                <a:cs typeface="Arial" panose="020B0604020202020204" pitchFamily="34" charset="0"/>
              </a:defRPr>
            </a:lvl1pPr>
          </a:lstStyle>
          <a:p>
            <a:pPr lvl="0"/>
            <a:r>
              <a:rPr lang="en-US"/>
              <a:t>LOREM</a:t>
            </a:r>
          </a:p>
          <a:p>
            <a:pPr lvl="0"/>
            <a:r>
              <a:rPr lang="en-US"/>
              <a:t>IPSUM</a:t>
            </a:r>
          </a:p>
        </p:txBody>
      </p:sp>
      <p:pic>
        <p:nvPicPr>
          <p:cNvPr id="3" name="Graphic 2">
            <a:extLst>
              <a:ext uri="{FF2B5EF4-FFF2-40B4-BE49-F238E27FC236}">
                <a16:creationId xmlns:a16="http://schemas.microsoft.com/office/drawing/2014/main" id="{665A14EA-9B8A-A965-6794-6A22C1C1744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3" y="8978557"/>
            <a:ext cx="2523744" cy="276293"/>
          </a:xfrm>
          <a:prstGeom prst="rect">
            <a:avLst/>
          </a:prstGeom>
        </p:spPr>
      </p:pic>
      <p:sp>
        <p:nvSpPr>
          <p:cNvPr id="4" name="Slide Number Placeholder 5">
            <a:extLst>
              <a:ext uri="{FF2B5EF4-FFF2-40B4-BE49-F238E27FC236}">
                <a16:creationId xmlns:a16="http://schemas.microsoft.com/office/drawing/2014/main" id="{FEAB9172-5D19-E515-435E-9727FF354F5C}"/>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spTree>
    <p:extLst>
      <p:ext uri="{BB962C8B-B14F-4D97-AF65-F5344CB8AC3E}">
        <p14:creationId xmlns:p14="http://schemas.microsoft.com/office/powerpoint/2010/main" val="12935913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rge Title NO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784A23-AF0C-4303-A082-9C7B9F89525F}"/>
              </a:ext>
            </a:extLst>
          </p:cNvPr>
          <p:cNvSpPr>
            <a:spLocks noGrp="1" noRot="1" noMove="1" noResize="1" noEditPoints="1" noAdjustHandles="1" noChangeArrowheads="1" noChangeShapeType="1"/>
          </p:cNvSpPr>
          <p:nvPr userDrawn="1"/>
        </p:nvSpPr>
        <p:spPr>
          <a:xfrm>
            <a:off x="0" y="0"/>
            <a:ext cx="18288000" cy="10287000"/>
          </a:xfrm>
          <a:prstGeom prst="rect">
            <a:avLst/>
          </a:prstGeom>
          <a:solidFill>
            <a:srgbClr val="D92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Text Placeholder 5">
            <a:extLst>
              <a:ext uri="{FF2B5EF4-FFF2-40B4-BE49-F238E27FC236}">
                <a16:creationId xmlns:a16="http://schemas.microsoft.com/office/drawing/2014/main" id="{78557B45-B4C5-7AEA-3114-B07DC69B05B3}"/>
              </a:ext>
            </a:extLst>
          </p:cNvPr>
          <p:cNvSpPr>
            <a:spLocks noGrp="1"/>
          </p:cNvSpPr>
          <p:nvPr>
            <p:ph type="body" sz="quarter" idx="15" hasCustomPrompt="1"/>
          </p:nvPr>
        </p:nvSpPr>
        <p:spPr>
          <a:xfrm>
            <a:off x="1143000" y="3011542"/>
            <a:ext cx="16002000" cy="2119526"/>
          </a:xfrm>
          <a:prstGeom prst="rect">
            <a:avLst/>
          </a:prstGeom>
        </p:spPr>
        <p:txBody>
          <a:bodyPr/>
          <a:lstStyle>
            <a:lvl1pPr marL="0" indent="0" fontAlgn="t">
              <a:lnSpc>
                <a:spcPts val="18000"/>
              </a:lnSpc>
              <a:spcBef>
                <a:spcPts val="300"/>
              </a:spcBef>
              <a:buFont typeface="Arial" panose="020B0604020202020204" pitchFamily="34" charset="0"/>
              <a:buNone/>
              <a:defRPr sz="14550" b="1" i="0" cap="all" baseline="0">
                <a:solidFill>
                  <a:schemeClr val="bg1"/>
                </a:solidFill>
                <a:latin typeface="Arial" panose="020B0604020202020204" pitchFamily="34" charset="0"/>
                <a:cs typeface="Arial" panose="020B0604020202020204" pitchFamily="34" charset="0"/>
              </a:defRPr>
            </a:lvl1pPr>
          </a:lstStyle>
          <a:p>
            <a:pPr lvl="0"/>
            <a:r>
              <a:rPr lang="en-US" err="1"/>
              <a:t>consectetuer</a:t>
            </a:r>
            <a:endParaRPr lang="en-US"/>
          </a:p>
        </p:txBody>
      </p:sp>
      <p:sp>
        <p:nvSpPr>
          <p:cNvPr id="3" name="Text Placeholder 5">
            <a:extLst>
              <a:ext uri="{FF2B5EF4-FFF2-40B4-BE49-F238E27FC236}">
                <a16:creationId xmlns:a16="http://schemas.microsoft.com/office/drawing/2014/main" id="{C6EB5CF1-0FD7-BC22-CA95-A61F653CC13F}"/>
              </a:ext>
            </a:extLst>
          </p:cNvPr>
          <p:cNvSpPr>
            <a:spLocks noGrp="1"/>
          </p:cNvSpPr>
          <p:nvPr>
            <p:ph type="body" sz="quarter" idx="16" hasCustomPrompt="1"/>
          </p:nvPr>
        </p:nvSpPr>
        <p:spPr>
          <a:xfrm>
            <a:off x="1143000" y="6557376"/>
            <a:ext cx="6650595" cy="1043574"/>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4" name="Text Placeholder 5">
            <a:extLst>
              <a:ext uri="{FF2B5EF4-FFF2-40B4-BE49-F238E27FC236}">
                <a16:creationId xmlns:a16="http://schemas.microsoft.com/office/drawing/2014/main" id="{5DC66FAF-25EE-765D-49E3-B74D56F15493}"/>
              </a:ext>
            </a:extLst>
          </p:cNvPr>
          <p:cNvSpPr>
            <a:spLocks noGrp="1"/>
          </p:cNvSpPr>
          <p:nvPr>
            <p:ph type="body" sz="quarter" idx="12" hasCustomPrompt="1"/>
          </p:nvPr>
        </p:nvSpPr>
        <p:spPr>
          <a:xfrm>
            <a:off x="1143002" y="5603113"/>
            <a:ext cx="5639843" cy="518984"/>
          </a:xfrm>
          <a:prstGeom prst="rect">
            <a:avLst/>
          </a:prstGeom>
        </p:spPr>
        <p:txBody>
          <a:bodyPr/>
          <a:lstStyle>
            <a:lvl1pPr marL="0" indent="0">
              <a:lnSpc>
                <a:spcPct val="100000"/>
              </a:lnSpc>
              <a:buNone/>
              <a:defRPr sz="2250" b="1" i="0" cap="all" baseline="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endParaRPr lang="en-US"/>
          </a:p>
        </p:txBody>
      </p:sp>
      <p:sp>
        <p:nvSpPr>
          <p:cNvPr id="8" name="Text Placeholder 5">
            <a:extLst>
              <a:ext uri="{FF2B5EF4-FFF2-40B4-BE49-F238E27FC236}">
                <a16:creationId xmlns:a16="http://schemas.microsoft.com/office/drawing/2014/main" id="{81522D18-DC6C-EF62-4414-047B000E0DE3}"/>
              </a:ext>
            </a:extLst>
          </p:cNvPr>
          <p:cNvSpPr>
            <a:spLocks noGrp="1"/>
          </p:cNvSpPr>
          <p:nvPr>
            <p:ph type="body" sz="quarter" idx="17" hasCustomPrompt="1"/>
          </p:nvPr>
        </p:nvSpPr>
        <p:spPr>
          <a:xfrm>
            <a:off x="12689571" y="5611323"/>
            <a:ext cx="4469055" cy="1989626"/>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a:t>
            </a:r>
          </a:p>
        </p:txBody>
      </p:sp>
      <p:pic>
        <p:nvPicPr>
          <p:cNvPr id="6" name="Graphic 5">
            <a:extLst>
              <a:ext uri="{FF2B5EF4-FFF2-40B4-BE49-F238E27FC236}">
                <a16:creationId xmlns:a16="http://schemas.microsoft.com/office/drawing/2014/main" id="{6AFDE7EA-1431-4BF8-9E19-83D66D06269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3" y="8978557"/>
            <a:ext cx="2523744" cy="276293"/>
          </a:xfrm>
          <a:prstGeom prst="rect">
            <a:avLst/>
          </a:prstGeom>
        </p:spPr>
      </p:pic>
      <p:sp>
        <p:nvSpPr>
          <p:cNvPr id="7" name="Slide Number Placeholder 5">
            <a:extLst>
              <a:ext uri="{FF2B5EF4-FFF2-40B4-BE49-F238E27FC236}">
                <a16:creationId xmlns:a16="http://schemas.microsoft.com/office/drawing/2014/main" id="{B9F5E5B6-FA2E-CDE9-A7CB-21C602B3DB91}"/>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pic>
        <p:nvPicPr>
          <p:cNvPr id="9" name="Graphic 8">
            <a:extLst>
              <a:ext uri="{FF2B5EF4-FFF2-40B4-BE49-F238E27FC236}">
                <a16:creationId xmlns:a16="http://schemas.microsoft.com/office/drawing/2014/main" id="{A2D33285-F1D3-81E5-F0C8-B84C5381D58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3278897" y="8615420"/>
            <a:ext cx="5009103" cy="1673744"/>
          </a:xfrm>
          <a:prstGeom prst="rect">
            <a:avLst/>
          </a:prstGeom>
        </p:spPr>
      </p:pic>
    </p:spTree>
    <p:extLst>
      <p:ext uri="{BB962C8B-B14F-4D97-AF65-F5344CB8AC3E}">
        <p14:creationId xmlns:p14="http://schemas.microsoft.com/office/powerpoint/2010/main" val="12587166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op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C86116-ACCF-DCDB-BB90-49213AF5AA24}"/>
              </a:ext>
            </a:extLst>
          </p:cNvPr>
          <p:cNvSpPr>
            <a:spLocks noGrp="1" noRot="1" noMove="1" noResize="1" noEditPoints="1" noAdjustHandles="1" noChangeArrowheads="1" noChangeShapeType="1"/>
          </p:cNvSpPr>
          <p:nvPr userDrawn="1"/>
        </p:nvSpPr>
        <p:spPr>
          <a:xfrm>
            <a:off x="0" y="0"/>
            <a:ext cx="18288000" cy="10287000"/>
          </a:xfrm>
          <a:prstGeom prst="rect">
            <a:avLst/>
          </a:prstGeom>
          <a:solidFill>
            <a:srgbClr val="D92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12" name="Graphic 11">
            <a:extLst>
              <a:ext uri="{FF2B5EF4-FFF2-40B4-BE49-F238E27FC236}">
                <a16:creationId xmlns:a16="http://schemas.microsoft.com/office/drawing/2014/main" id="{462FB788-86CE-0157-632D-DF1365929B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49828" y="613967"/>
            <a:ext cx="1186344" cy="7255428"/>
          </a:xfrm>
          <a:prstGeom prst="rect">
            <a:avLst/>
          </a:prstGeom>
        </p:spPr>
      </p:pic>
      <p:sp>
        <p:nvSpPr>
          <p:cNvPr id="8" name="Rectangle 7">
            <a:extLst>
              <a:ext uri="{FF2B5EF4-FFF2-40B4-BE49-F238E27FC236}">
                <a16:creationId xmlns:a16="http://schemas.microsoft.com/office/drawing/2014/main" id="{6E0DC3A3-215E-1BBE-7072-D165DF592365}"/>
              </a:ext>
            </a:extLst>
          </p:cNvPr>
          <p:cNvSpPr/>
          <p:nvPr userDrawn="1"/>
        </p:nvSpPr>
        <p:spPr>
          <a:xfrm>
            <a:off x="1143001" y="1714500"/>
            <a:ext cx="10774478" cy="53978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6" name="Text Placeholder 5">
            <a:extLst>
              <a:ext uri="{FF2B5EF4-FFF2-40B4-BE49-F238E27FC236}">
                <a16:creationId xmlns:a16="http://schemas.microsoft.com/office/drawing/2014/main" id="{96E1A12D-7FBE-0E0B-4D0A-65E5294BE065}"/>
              </a:ext>
            </a:extLst>
          </p:cNvPr>
          <p:cNvSpPr>
            <a:spLocks noGrp="1"/>
          </p:cNvSpPr>
          <p:nvPr>
            <p:ph type="body" sz="quarter" idx="11" hasCustomPrompt="1"/>
          </p:nvPr>
        </p:nvSpPr>
        <p:spPr>
          <a:xfrm>
            <a:off x="1824260" y="2433529"/>
            <a:ext cx="5639844" cy="941519"/>
          </a:xfrm>
          <a:prstGeom prst="rect">
            <a:avLst/>
          </a:prstGeom>
        </p:spPr>
        <p:txBody>
          <a:bodyPr anchor="ctr"/>
          <a:lstStyle>
            <a:lvl1pPr marL="0" indent="0" fontAlgn="ctr">
              <a:lnSpc>
                <a:spcPct val="100000"/>
              </a:lnSpc>
              <a:buNone/>
              <a:defRPr sz="6600" b="1" i="0" cap="all" baseline="0">
                <a:latin typeface="Arial" panose="020B0604020202020204" pitchFamily="34" charset="0"/>
                <a:cs typeface="Arial" panose="020B0604020202020204" pitchFamily="34" charset="0"/>
              </a:defRPr>
            </a:lvl1pPr>
          </a:lstStyle>
          <a:p>
            <a:pPr lvl="0"/>
            <a:r>
              <a:rPr lang="en-US"/>
              <a:t>01</a:t>
            </a:r>
          </a:p>
        </p:txBody>
      </p:sp>
      <p:sp>
        <p:nvSpPr>
          <p:cNvPr id="19" name="Picture Placeholder 18">
            <a:extLst>
              <a:ext uri="{FF2B5EF4-FFF2-40B4-BE49-F238E27FC236}">
                <a16:creationId xmlns:a16="http://schemas.microsoft.com/office/drawing/2014/main" id="{54AE9FE5-E215-C7A6-2F71-25B86C89E31E}"/>
              </a:ext>
            </a:extLst>
          </p:cNvPr>
          <p:cNvSpPr>
            <a:spLocks noGrp="1"/>
          </p:cNvSpPr>
          <p:nvPr>
            <p:ph type="pic" sz="quarter" idx="10"/>
          </p:nvPr>
        </p:nvSpPr>
        <p:spPr>
          <a:xfrm>
            <a:off x="8433150" y="0"/>
            <a:ext cx="9854850" cy="10287000"/>
          </a:xfrm>
          <a:custGeom>
            <a:avLst/>
            <a:gdLst>
              <a:gd name="connsiteX0" fmla="*/ 0 w 6569900"/>
              <a:gd name="connsiteY0" fmla="*/ 0 h 6858000"/>
              <a:gd name="connsiteX1" fmla="*/ 6569900 w 6569900"/>
              <a:gd name="connsiteY1" fmla="*/ 0 h 6858000"/>
              <a:gd name="connsiteX2" fmla="*/ 6569900 w 6569900"/>
              <a:gd name="connsiteY2" fmla="*/ 6858000 h 6858000"/>
              <a:gd name="connsiteX3" fmla="*/ 0 w 6569900"/>
              <a:gd name="connsiteY3" fmla="*/ 6858000 h 6858000"/>
              <a:gd name="connsiteX4" fmla="*/ 0 w 6569900"/>
              <a:gd name="connsiteY4" fmla="*/ 4741558 h 6858000"/>
              <a:gd name="connsiteX5" fmla="*/ 2322885 w 6569900"/>
              <a:gd name="connsiteY5" fmla="*/ 4741558 h 6858000"/>
              <a:gd name="connsiteX6" fmla="*/ 2322885 w 6569900"/>
              <a:gd name="connsiteY6" fmla="*/ 1143000 h 6858000"/>
              <a:gd name="connsiteX7" fmla="*/ 0 w 6569900"/>
              <a:gd name="connsiteY7" fmla="*/ 1143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9900" h="6858000">
                <a:moveTo>
                  <a:pt x="0" y="0"/>
                </a:moveTo>
                <a:lnTo>
                  <a:pt x="6569900" y="0"/>
                </a:lnTo>
                <a:lnTo>
                  <a:pt x="6569900" y="6858000"/>
                </a:lnTo>
                <a:lnTo>
                  <a:pt x="0" y="6858000"/>
                </a:lnTo>
                <a:lnTo>
                  <a:pt x="0" y="4741558"/>
                </a:lnTo>
                <a:lnTo>
                  <a:pt x="2322885" y="4741558"/>
                </a:lnTo>
                <a:lnTo>
                  <a:pt x="2322885" y="1143000"/>
                </a:lnTo>
                <a:lnTo>
                  <a:pt x="0" y="1143000"/>
                </a:lnTo>
                <a:close/>
              </a:path>
            </a:pathLst>
          </a:custGeom>
          <a:ln>
            <a:noFill/>
          </a:ln>
        </p:spPr>
        <p:txBody>
          <a:bodyPr wrap="square">
            <a:noAutofit/>
          </a:bodyPr>
          <a:lstStyle/>
          <a:p>
            <a:endParaRPr lang="en-US"/>
          </a:p>
        </p:txBody>
      </p:sp>
      <p:sp>
        <p:nvSpPr>
          <p:cNvPr id="3" name="Text Placeholder 5">
            <a:extLst>
              <a:ext uri="{FF2B5EF4-FFF2-40B4-BE49-F238E27FC236}">
                <a16:creationId xmlns:a16="http://schemas.microsoft.com/office/drawing/2014/main" id="{24855F87-3A4F-440A-CF44-55FA4865645E}"/>
              </a:ext>
            </a:extLst>
          </p:cNvPr>
          <p:cNvSpPr>
            <a:spLocks noGrp="1"/>
          </p:cNvSpPr>
          <p:nvPr>
            <p:ph type="body" sz="quarter" idx="15" hasCustomPrompt="1"/>
          </p:nvPr>
        </p:nvSpPr>
        <p:spPr>
          <a:xfrm>
            <a:off x="1824262" y="3966908"/>
            <a:ext cx="9393794" cy="1489526"/>
          </a:xfrm>
          <a:prstGeom prst="rect">
            <a:avLst/>
          </a:prstGeom>
        </p:spPr>
        <p:txBody>
          <a:bodyPr/>
          <a:lstStyle>
            <a:lvl1pPr marL="0" indent="0">
              <a:lnSpc>
                <a:spcPts val="2400"/>
              </a:lnSpc>
              <a:spcBef>
                <a:spcPts val="300"/>
              </a:spcBef>
              <a:buFont typeface="Arial" panose="020B0604020202020204" pitchFamily="34" charset="0"/>
              <a:buNone/>
              <a:defRPr sz="18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lob</a:t>
            </a:r>
          </a:p>
        </p:txBody>
      </p:sp>
      <p:pic>
        <p:nvPicPr>
          <p:cNvPr id="4" name="Graphic 3">
            <a:extLst>
              <a:ext uri="{FF2B5EF4-FFF2-40B4-BE49-F238E27FC236}">
                <a16:creationId xmlns:a16="http://schemas.microsoft.com/office/drawing/2014/main" id="{20828026-C530-E118-0562-376601072C8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532693" y="8978557"/>
            <a:ext cx="2523744" cy="276293"/>
          </a:xfrm>
          <a:prstGeom prst="rect">
            <a:avLst/>
          </a:prstGeom>
        </p:spPr>
      </p:pic>
      <p:sp>
        <p:nvSpPr>
          <p:cNvPr id="5" name="Slide Number Placeholder 5">
            <a:extLst>
              <a:ext uri="{FF2B5EF4-FFF2-40B4-BE49-F238E27FC236}">
                <a16:creationId xmlns:a16="http://schemas.microsoft.com/office/drawing/2014/main" id="{5C26E8AD-CC0B-8FB3-078D-6E0AA0702686}"/>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spTree>
    <p:extLst>
      <p:ext uri="{BB962C8B-B14F-4D97-AF65-F5344CB8AC3E}">
        <p14:creationId xmlns:p14="http://schemas.microsoft.com/office/powerpoint/2010/main" val="35051461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ull Image - White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327A11C-CDDA-8FF3-08B5-A976D1785B4C}"/>
              </a:ext>
            </a:extLst>
          </p:cNvPr>
          <p:cNvSpPr>
            <a:spLocks noGrp="1"/>
          </p:cNvSpPr>
          <p:nvPr>
            <p:ph type="pic" sz="quarter" idx="16"/>
          </p:nvPr>
        </p:nvSpPr>
        <p:spPr>
          <a:xfrm>
            <a:off x="0" y="0"/>
            <a:ext cx="18288000" cy="10287000"/>
          </a:xfrm>
          <a:custGeom>
            <a:avLst/>
            <a:gdLst>
              <a:gd name="connsiteX0" fmla="*/ 1021797 w 12192000"/>
              <a:gd name="connsiteY0" fmla="*/ 5989320 h 6858000"/>
              <a:gd name="connsiteX1" fmla="*/ 1021797 w 12192000"/>
              <a:gd name="connsiteY1" fmla="*/ 6170295 h 6858000"/>
              <a:gd name="connsiteX2" fmla="*/ 2703665 w 12192000"/>
              <a:gd name="connsiteY2" fmla="*/ 6170295 h 6858000"/>
              <a:gd name="connsiteX3" fmla="*/ 2703665 w 12192000"/>
              <a:gd name="connsiteY3" fmla="*/ 598932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021797" y="5989320"/>
                </a:moveTo>
                <a:lnTo>
                  <a:pt x="1021797" y="6170295"/>
                </a:lnTo>
                <a:lnTo>
                  <a:pt x="2703665" y="6170295"/>
                </a:lnTo>
                <a:lnTo>
                  <a:pt x="2703665" y="5989320"/>
                </a:lnTo>
                <a:close/>
                <a:moveTo>
                  <a:pt x="0" y="0"/>
                </a:moveTo>
                <a:lnTo>
                  <a:pt x="12192000" y="0"/>
                </a:lnTo>
                <a:lnTo>
                  <a:pt x="12192000" y="6858000"/>
                </a:lnTo>
                <a:lnTo>
                  <a:pt x="0" y="6858000"/>
                </a:lnTo>
                <a:close/>
              </a:path>
            </a:pathLst>
          </a:custGeom>
        </p:spPr>
        <p:txBody>
          <a:bodyPr wrap="square">
            <a:noAutofit/>
          </a:bodyPr>
          <a:lstStyle/>
          <a:p>
            <a:endParaRPr lang="en-US"/>
          </a:p>
        </p:txBody>
      </p:sp>
      <p:sp>
        <p:nvSpPr>
          <p:cNvPr id="2" name="Text Placeholder 5">
            <a:extLst>
              <a:ext uri="{FF2B5EF4-FFF2-40B4-BE49-F238E27FC236}">
                <a16:creationId xmlns:a16="http://schemas.microsoft.com/office/drawing/2014/main" id="{78557B45-B4C5-7AEA-3114-B07DC69B05B3}"/>
              </a:ext>
            </a:extLst>
          </p:cNvPr>
          <p:cNvSpPr>
            <a:spLocks noGrp="1"/>
          </p:cNvSpPr>
          <p:nvPr>
            <p:ph type="body" sz="quarter" idx="15" hasCustomPrompt="1"/>
          </p:nvPr>
        </p:nvSpPr>
        <p:spPr>
          <a:xfrm>
            <a:off x="1143001" y="1740938"/>
            <a:ext cx="12127910" cy="3402563"/>
          </a:xfrm>
          <a:prstGeom prst="rect">
            <a:avLst/>
          </a:prstGeom>
        </p:spPr>
        <p:txBody>
          <a:bodyPr/>
          <a:lstStyle>
            <a:lvl1pPr marL="0" indent="0" fontAlgn="t">
              <a:lnSpc>
                <a:spcPct val="100000"/>
              </a:lnSpc>
              <a:spcBef>
                <a:spcPts val="300"/>
              </a:spcBef>
              <a:buFont typeface="Arial" panose="020B0604020202020204" pitchFamily="34" charset="0"/>
              <a:buNone/>
              <a:defRPr sz="9000" b="1" i="0" cap="all" baseline="0">
                <a:solidFill>
                  <a:schemeClr val="bg1"/>
                </a:solidFill>
                <a:latin typeface="Arial" panose="020B0604020202020204" pitchFamily="34" charset="0"/>
                <a:cs typeface="Arial" panose="020B0604020202020204" pitchFamily="34" charset="0"/>
              </a:defRPr>
            </a:lvl1pPr>
          </a:lstStyle>
          <a:p>
            <a:pPr lvl="0"/>
            <a:r>
              <a:rPr lang="en-US"/>
              <a:t>lorem ipsum </a:t>
            </a:r>
            <a:r>
              <a:rPr lang="en-US" err="1"/>
              <a:t>solor</a:t>
            </a:r>
            <a:r>
              <a:rPr lang="en-US"/>
              <a:t> sit</a:t>
            </a:r>
          </a:p>
        </p:txBody>
      </p:sp>
      <p:sp>
        <p:nvSpPr>
          <p:cNvPr id="3" name="Slide Number Placeholder 5">
            <a:extLst>
              <a:ext uri="{FF2B5EF4-FFF2-40B4-BE49-F238E27FC236}">
                <a16:creationId xmlns:a16="http://schemas.microsoft.com/office/drawing/2014/main" id="{E63AD181-9641-4395-E09D-646C8433B657}"/>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pic>
        <p:nvPicPr>
          <p:cNvPr id="4" name="Graphic 3">
            <a:extLst>
              <a:ext uri="{FF2B5EF4-FFF2-40B4-BE49-F238E27FC236}">
                <a16:creationId xmlns:a16="http://schemas.microsoft.com/office/drawing/2014/main" id="{EA8171B9-FDBD-ED1C-AFC5-C42A8711337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27616779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ull Image - Black Tex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11D2BE7-3FF7-2F03-2624-D2AB500C2F7A}"/>
              </a:ext>
            </a:extLst>
          </p:cNvPr>
          <p:cNvSpPr>
            <a:spLocks noGrp="1"/>
          </p:cNvSpPr>
          <p:nvPr>
            <p:ph type="pic" sz="quarter" idx="16"/>
          </p:nvPr>
        </p:nvSpPr>
        <p:spPr>
          <a:xfrm>
            <a:off x="0" y="0"/>
            <a:ext cx="18288000" cy="10287000"/>
          </a:xfrm>
          <a:custGeom>
            <a:avLst/>
            <a:gdLst>
              <a:gd name="connsiteX0" fmla="*/ 1021797 w 12192000"/>
              <a:gd name="connsiteY0" fmla="*/ 5989406 h 6858000"/>
              <a:gd name="connsiteX1" fmla="*/ 1021797 w 12192000"/>
              <a:gd name="connsiteY1" fmla="*/ 6172913 h 6858000"/>
              <a:gd name="connsiteX2" fmla="*/ 2704293 w 12192000"/>
              <a:gd name="connsiteY2" fmla="*/ 6172913 h 6858000"/>
              <a:gd name="connsiteX3" fmla="*/ 2704293 w 12192000"/>
              <a:gd name="connsiteY3" fmla="*/ 5989406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021797" y="5989406"/>
                </a:moveTo>
                <a:lnTo>
                  <a:pt x="1021797" y="6172913"/>
                </a:lnTo>
                <a:lnTo>
                  <a:pt x="2704293" y="6172913"/>
                </a:lnTo>
                <a:lnTo>
                  <a:pt x="2704293" y="5989406"/>
                </a:lnTo>
                <a:close/>
                <a:moveTo>
                  <a:pt x="0" y="0"/>
                </a:moveTo>
                <a:lnTo>
                  <a:pt x="12192000" y="0"/>
                </a:lnTo>
                <a:lnTo>
                  <a:pt x="12192000" y="6858000"/>
                </a:lnTo>
                <a:lnTo>
                  <a:pt x="0" y="6858000"/>
                </a:lnTo>
                <a:close/>
              </a:path>
            </a:pathLst>
          </a:custGeom>
        </p:spPr>
        <p:txBody>
          <a:bodyPr wrap="square">
            <a:noAutofit/>
          </a:bodyPr>
          <a:lstStyle/>
          <a:p>
            <a:endParaRPr lang="en-US"/>
          </a:p>
        </p:txBody>
      </p:sp>
      <p:sp>
        <p:nvSpPr>
          <p:cNvPr id="2" name="Text Placeholder 5">
            <a:extLst>
              <a:ext uri="{FF2B5EF4-FFF2-40B4-BE49-F238E27FC236}">
                <a16:creationId xmlns:a16="http://schemas.microsoft.com/office/drawing/2014/main" id="{78557B45-B4C5-7AEA-3114-B07DC69B05B3}"/>
              </a:ext>
            </a:extLst>
          </p:cNvPr>
          <p:cNvSpPr>
            <a:spLocks noGrp="1"/>
          </p:cNvSpPr>
          <p:nvPr>
            <p:ph type="body" sz="quarter" idx="15" hasCustomPrompt="1"/>
          </p:nvPr>
        </p:nvSpPr>
        <p:spPr>
          <a:xfrm>
            <a:off x="1143001" y="1740938"/>
            <a:ext cx="12127910" cy="3402563"/>
          </a:xfrm>
          <a:prstGeom prst="rect">
            <a:avLst/>
          </a:prstGeom>
        </p:spPr>
        <p:txBody>
          <a:bodyPr/>
          <a:lstStyle>
            <a:lvl1pPr marL="0" indent="0" fontAlgn="t">
              <a:lnSpc>
                <a:spcPct val="100000"/>
              </a:lnSpc>
              <a:spcBef>
                <a:spcPts val="300"/>
              </a:spcBef>
              <a:buFont typeface="Arial" panose="020B0604020202020204" pitchFamily="34" charset="0"/>
              <a:buNone/>
              <a:defRPr sz="9000" b="1" i="0" cap="all" baseline="0">
                <a:solidFill>
                  <a:schemeClr val="tx1"/>
                </a:solidFill>
                <a:latin typeface="Arial" panose="020B0604020202020204" pitchFamily="34" charset="0"/>
                <a:cs typeface="Arial" panose="020B0604020202020204" pitchFamily="34" charset="0"/>
              </a:defRPr>
            </a:lvl1pPr>
          </a:lstStyle>
          <a:p>
            <a:pPr lvl="0"/>
            <a:r>
              <a:rPr lang="en-US"/>
              <a:t>lorem ipsum </a:t>
            </a:r>
            <a:r>
              <a:rPr lang="en-US" err="1"/>
              <a:t>solor</a:t>
            </a:r>
            <a:r>
              <a:rPr lang="en-US"/>
              <a:t> sit</a:t>
            </a:r>
          </a:p>
        </p:txBody>
      </p:sp>
      <p:sp>
        <p:nvSpPr>
          <p:cNvPr id="8" name="Slide Number Placeholder 5">
            <a:extLst>
              <a:ext uri="{FF2B5EF4-FFF2-40B4-BE49-F238E27FC236}">
                <a16:creationId xmlns:a16="http://schemas.microsoft.com/office/drawing/2014/main" id="{35D50D64-8048-60ED-825E-063547DFFDAA}"/>
              </a:ext>
            </a:extLst>
          </p:cNvPr>
          <p:cNvSpPr>
            <a:spLocks noGrp="1"/>
          </p:cNvSpPr>
          <p:nvPr>
            <p:ph type="sldNum" sz="quarter" idx="14"/>
          </p:nvPr>
        </p:nvSpPr>
        <p:spPr>
          <a:xfrm>
            <a:off x="1039661" y="8974715"/>
            <a:ext cx="493035" cy="27515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pic>
        <p:nvPicPr>
          <p:cNvPr id="17" name="Picture 16">
            <a:extLst>
              <a:ext uri="{FF2B5EF4-FFF2-40B4-BE49-F238E27FC236}">
                <a16:creationId xmlns:a16="http://schemas.microsoft.com/office/drawing/2014/main" id="{DCC3D396-F609-2B70-1CF4-A2F33A50AD6D}"/>
              </a:ext>
            </a:extLst>
          </p:cNvPr>
          <p:cNvPicPr>
            <a:picLocks noChangeAspect="1"/>
          </p:cNvPicPr>
          <p:nvPr userDrawn="1"/>
        </p:nvPicPr>
        <p:blipFill>
          <a:blip r:embed="rId2"/>
          <a:stretch>
            <a:fillRect/>
          </a:stretch>
        </p:blipFill>
        <p:spPr>
          <a:xfrm>
            <a:off x="1532696" y="8984110"/>
            <a:ext cx="2523744" cy="275261"/>
          </a:xfrm>
          <a:prstGeom prst="rect">
            <a:avLst/>
          </a:prstGeom>
        </p:spPr>
      </p:pic>
    </p:spTree>
    <p:extLst>
      <p:ext uri="{BB962C8B-B14F-4D97-AF65-F5344CB8AC3E}">
        <p14:creationId xmlns:p14="http://schemas.microsoft.com/office/powerpoint/2010/main" val="4891387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Data Poi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F72EDD-59E1-4181-DCE5-84AF90BD0477}"/>
              </a:ext>
            </a:extLst>
          </p:cNvPr>
          <p:cNvSpPr/>
          <p:nvPr userDrawn="1"/>
        </p:nvSpPr>
        <p:spPr>
          <a:xfrm>
            <a:off x="0" y="0"/>
            <a:ext cx="18288000" cy="10287000"/>
          </a:xfrm>
          <a:prstGeom prst="rect">
            <a:avLst/>
          </a:prstGeom>
          <a:solidFill>
            <a:srgbClr val="D92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rgbClr val="D9222A"/>
              </a:solidFill>
            </a:endParaRPr>
          </a:p>
        </p:txBody>
      </p:sp>
      <p:sp>
        <p:nvSpPr>
          <p:cNvPr id="5" name="Text Placeholder 5">
            <a:extLst>
              <a:ext uri="{FF2B5EF4-FFF2-40B4-BE49-F238E27FC236}">
                <a16:creationId xmlns:a16="http://schemas.microsoft.com/office/drawing/2014/main" id="{8E9D0B9B-1002-EDFF-A277-3A0B477AB91D}"/>
              </a:ext>
            </a:extLst>
          </p:cNvPr>
          <p:cNvSpPr>
            <a:spLocks noGrp="1"/>
          </p:cNvSpPr>
          <p:nvPr>
            <p:ph type="body" sz="quarter" idx="11" hasCustomPrompt="1"/>
          </p:nvPr>
        </p:nvSpPr>
        <p:spPr>
          <a:xfrm>
            <a:off x="2274570" y="2792500"/>
            <a:ext cx="3943350" cy="941519"/>
          </a:xfrm>
          <a:prstGeom prst="rect">
            <a:avLst/>
          </a:prstGeom>
        </p:spPr>
        <p:txBody>
          <a:bodyPr anchor="ctr"/>
          <a:lstStyle>
            <a:lvl1pPr marL="0" indent="0" fontAlgn="ctr">
              <a:lnSpc>
                <a:spcPct val="100000"/>
              </a:lnSpc>
              <a:buNone/>
              <a:defRPr sz="6600" b="1" i="0" cap="all" baseline="0">
                <a:solidFill>
                  <a:schemeClr val="bg1"/>
                </a:solidFill>
                <a:latin typeface="Arial" panose="020B0604020202020204" pitchFamily="34" charset="0"/>
                <a:cs typeface="Arial" panose="020B0604020202020204" pitchFamily="34" charset="0"/>
              </a:defRPr>
            </a:lvl1pPr>
          </a:lstStyle>
          <a:p>
            <a:pPr lvl="0"/>
            <a:r>
              <a:rPr lang="en-US"/>
              <a:t>01</a:t>
            </a:r>
          </a:p>
        </p:txBody>
      </p:sp>
      <p:sp>
        <p:nvSpPr>
          <p:cNvPr id="6" name="Text Placeholder 5">
            <a:extLst>
              <a:ext uri="{FF2B5EF4-FFF2-40B4-BE49-F238E27FC236}">
                <a16:creationId xmlns:a16="http://schemas.microsoft.com/office/drawing/2014/main" id="{73A3D41B-B688-8E89-E64D-8649114E4085}"/>
              </a:ext>
            </a:extLst>
          </p:cNvPr>
          <p:cNvSpPr>
            <a:spLocks noGrp="1"/>
          </p:cNvSpPr>
          <p:nvPr>
            <p:ph type="body" sz="quarter" idx="12" hasCustomPrompt="1"/>
          </p:nvPr>
        </p:nvSpPr>
        <p:spPr>
          <a:xfrm>
            <a:off x="2274572" y="3748294"/>
            <a:ext cx="3943349" cy="518984"/>
          </a:xfrm>
          <a:prstGeom prst="rect">
            <a:avLst/>
          </a:prstGeom>
        </p:spPr>
        <p:txBody>
          <a:bodyPr/>
          <a:lstStyle>
            <a:lvl1pPr marL="0" indent="0">
              <a:lnSpc>
                <a:spcPct val="100000"/>
              </a:lnSpc>
              <a:buNone/>
              <a:defRPr sz="2250" b="1" i="0" cap="all" baseline="0">
                <a:solidFill>
                  <a:schemeClr val="bg1"/>
                </a:solidFill>
                <a:latin typeface="Arial" panose="020B0604020202020204" pitchFamily="34" charset="0"/>
                <a:cs typeface="Arial" panose="020B0604020202020204" pitchFamily="34" charset="0"/>
              </a:defRPr>
            </a:lvl1pPr>
          </a:lstStyle>
          <a:p>
            <a:pPr lvl="0"/>
            <a:r>
              <a:rPr lang="en-US"/>
              <a:t>LOREM IPSUM dolor sit</a:t>
            </a:r>
          </a:p>
        </p:txBody>
      </p:sp>
      <p:sp>
        <p:nvSpPr>
          <p:cNvPr id="7" name="Text Placeholder 5">
            <a:extLst>
              <a:ext uri="{FF2B5EF4-FFF2-40B4-BE49-F238E27FC236}">
                <a16:creationId xmlns:a16="http://schemas.microsoft.com/office/drawing/2014/main" id="{8D56074F-6CCF-0E20-3B41-547A3ED21D57}"/>
              </a:ext>
            </a:extLst>
          </p:cNvPr>
          <p:cNvSpPr>
            <a:spLocks noGrp="1"/>
          </p:cNvSpPr>
          <p:nvPr>
            <p:ph type="body" sz="quarter" idx="15" hasCustomPrompt="1"/>
          </p:nvPr>
        </p:nvSpPr>
        <p:spPr>
          <a:xfrm>
            <a:off x="2274572" y="4532949"/>
            <a:ext cx="3943349" cy="3068001"/>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endParaRPr lang="en-US"/>
          </a:p>
        </p:txBody>
      </p:sp>
      <p:sp>
        <p:nvSpPr>
          <p:cNvPr id="8" name="Text Placeholder 5">
            <a:extLst>
              <a:ext uri="{FF2B5EF4-FFF2-40B4-BE49-F238E27FC236}">
                <a16:creationId xmlns:a16="http://schemas.microsoft.com/office/drawing/2014/main" id="{525BB30D-0FA5-5239-0586-BF00C9CA252A}"/>
              </a:ext>
            </a:extLst>
          </p:cNvPr>
          <p:cNvSpPr>
            <a:spLocks noGrp="1"/>
          </p:cNvSpPr>
          <p:nvPr>
            <p:ph type="body" sz="quarter" idx="16" hasCustomPrompt="1"/>
          </p:nvPr>
        </p:nvSpPr>
        <p:spPr>
          <a:xfrm>
            <a:off x="7160894" y="2792500"/>
            <a:ext cx="3943350" cy="941519"/>
          </a:xfrm>
          <a:prstGeom prst="rect">
            <a:avLst/>
          </a:prstGeom>
        </p:spPr>
        <p:txBody>
          <a:bodyPr anchor="ctr"/>
          <a:lstStyle>
            <a:lvl1pPr marL="0" indent="0" fontAlgn="ctr">
              <a:lnSpc>
                <a:spcPct val="100000"/>
              </a:lnSpc>
              <a:buNone/>
              <a:defRPr sz="6600" b="1" i="0" cap="all" baseline="0">
                <a:solidFill>
                  <a:schemeClr val="bg1"/>
                </a:solidFill>
                <a:latin typeface="Arial" panose="020B0604020202020204" pitchFamily="34" charset="0"/>
                <a:cs typeface="Arial" panose="020B0604020202020204" pitchFamily="34" charset="0"/>
              </a:defRPr>
            </a:lvl1pPr>
          </a:lstStyle>
          <a:p>
            <a:pPr lvl="0"/>
            <a:r>
              <a:rPr lang="en-US"/>
              <a:t>02</a:t>
            </a:r>
          </a:p>
        </p:txBody>
      </p:sp>
      <p:sp>
        <p:nvSpPr>
          <p:cNvPr id="9" name="Text Placeholder 5">
            <a:extLst>
              <a:ext uri="{FF2B5EF4-FFF2-40B4-BE49-F238E27FC236}">
                <a16:creationId xmlns:a16="http://schemas.microsoft.com/office/drawing/2014/main" id="{ECBCCC9D-1ACA-CF7F-B4D2-5D9D10364366}"/>
              </a:ext>
            </a:extLst>
          </p:cNvPr>
          <p:cNvSpPr>
            <a:spLocks noGrp="1"/>
          </p:cNvSpPr>
          <p:nvPr>
            <p:ph type="body" sz="quarter" idx="17" hasCustomPrompt="1"/>
          </p:nvPr>
        </p:nvSpPr>
        <p:spPr>
          <a:xfrm>
            <a:off x="7160896" y="3748294"/>
            <a:ext cx="3943349" cy="518984"/>
          </a:xfrm>
          <a:prstGeom prst="rect">
            <a:avLst/>
          </a:prstGeom>
        </p:spPr>
        <p:txBody>
          <a:bodyPr/>
          <a:lstStyle>
            <a:lvl1pPr marL="0" indent="0">
              <a:lnSpc>
                <a:spcPct val="100000"/>
              </a:lnSpc>
              <a:buNone/>
              <a:defRPr sz="2250" b="1" i="0" cap="all" baseline="0">
                <a:solidFill>
                  <a:schemeClr val="bg1"/>
                </a:solidFill>
                <a:latin typeface="Arial" panose="020B0604020202020204" pitchFamily="34" charset="0"/>
                <a:cs typeface="Arial" panose="020B0604020202020204" pitchFamily="34" charset="0"/>
              </a:defRPr>
            </a:lvl1pPr>
          </a:lstStyle>
          <a:p>
            <a:pPr lvl="0"/>
            <a:r>
              <a:rPr lang="en-US"/>
              <a:t>LOREM IPSUM dolor sit</a:t>
            </a:r>
          </a:p>
        </p:txBody>
      </p:sp>
      <p:sp>
        <p:nvSpPr>
          <p:cNvPr id="10" name="Text Placeholder 5">
            <a:extLst>
              <a:ext uri="{FF2B5EF4-FFF2-40B4-BE49-F238E27FC236}">
                <a16:creationId xmlns:a16="http://schemas.microsoft.com/office/drawing/2014/main" id="{DDB7153A-9301-89CB-25B6-F3F38A8009D2}"/>
              </a:ext>
            </a:extLst>
          </p:cNvPr>
          <p:cNvSpPr>
            <a:spLocks noGrp="1"/>
          </p:cNvSpPr>
          <p:nvPr>
            <p:ph type="body" sz="quarter" idx="18" hasCustomPrompt="1"/>
          </p:nvPr>
        </p:nvSpPr>
        <p:spPr>
          <a:xfrm>
            <a:off x="7160896" y="4532949"/>
            <a:ext cx="3943349" cy="3068001"/>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endParaRPr lang="en-US"/>
          </a:p>
        </p:txBody>
      </p:sp>
      <p:sp>
        <p:nvSpPr>
          <p:cNvPr id="11" name="Text Placeholder 5">
            <a:extLst>
              <a:ext uri="{FF2B5EF4-FFF2-40B4-BE49-F238E27FC236}">
                <a16:creationId xmlns:a16="http://schemas.microsoft.com/office/drawing/2014/main" id="{77B219D6-709E-DF9D-BCC2-0091EFECBD1B}"/>
              </a:ext>
            </a:extLst>
          </p:cNvPr>
          <p:cNvSpPr>
            <a:spLocks noGrp="1"/>
          </p:cNvSpPr>
          <p:nvPr>
            <p:ph type="body" sz="quarter" idx="19" hasCustomPrompt="1"/>
          </p:nvPr>
        </p:nvSpPr>
        <p:spPr>
          <a:xfrm>
            <a:off x="12047220" y="2792500"/>
            <a:ext cx="3943350" cy="941519"/>
          </a:xfrm>
          <a:prstGeom prst="rect">
            <a:avLst/>
          </a:prstGeom>
        </p:spPr>
        <p:txBody>
          <a:bodyPr anchor="ctr"/>
          <a:lstStyle>
            <a:lvl1pPr marL="0" indent="0" fontAlgn="ctr">
              <a:lnSpc>
                <a:spcPct val="100000"/>
              </a:lnSpc>
              <a:buNone/>
              <a:defRPr sz="6600" b="1" i="0" cap="all" baseline="0">
                <a:solidFill>
                  <a:schemeClr val="bg1"/>
                </a:solidFill>
                <a:latin typeface="Arial" panose="020B0604020202020204" pitchFamily="34" charset="0"/>
                <a:cs typeface="Arial" panose="020B0604020202020204" pitchFamily="34" charset="0"/>
              </a:defRPr>
            </a:lvl1pPr>
          </a:lstStyle>
          <a:p>
            <a:pPr lvl="0"/>
            <a:r>
              <a:rPr lang="en-US"/>
              <a:t>03</a:t>
            </a:r>
          </a:p>
        </p:txBody>
      </p:sp>
      <p:sp>
        <p:nvSpPr>
          <p:cNvPr id="12" name="Text Placeholder 5">
            <a:extLst>
              <a:ext uri="{FF2B5EF4-FFF2-40B4-BE49-F238E27FC236}">
                <a16:creationId xmlns:a16="http://schemas.microsoft.com/office/drawing/2014/main" id="{40A9D65B-1A48-3B73-7237-1E01D2D9A910}"/>
              </a:ext>
            </a:extLst>
          </p:cNvPr>
          <p:cNvSpPr>
            <a:spLocks noGrp="1"/>
          </p:cNvSpPr>
          <p:nvPr>
            <p:ph type="body" sz="quarter" idx="20" hasCustomPrompt="1"/>
          </p:nvPr>
        </p:nvSpPr>
        <p:spPr>
          <a:xfrm>
            <a:off x="12047222" y="3748294"/>
            <a:ext cx="3943349" cy="518984"/>
          </a:xfrm>
          <a:prstGeom prst="rect">
            <a:avLst/>
          </a:prstGeom>
        </p:spPr>
        <p:txBody>
          <a:bodyPr/>
          <a:lstStyle>
            <a:lvl1pPr marL="0" indent="0">
              <a:lnSpc>
                <a:spcPct val="100000"/>
              </a:lnSpc>
              <a:buNone/>
              <a:defRPr sz="2250" b="1" i="0" cap="all" baseline="0">
                <a:solidFill>
                  <a:schemeClr val="bg1"/>
                </a:solidFill>
                <a:latin typeface="Arial" panose="020B0604020202020204" pitchFamily="34" charset="0"/>
                <a:cs typeface="Arial" panose="020B0604020202020204" pitchFamily="34" charset="0"/>
              </a:defRPr>
            </a:lvl1pPr>
          </a:lstStyle>
          <a:p>
            <a:pPr lvl="0"/>
            <a:r>
              <a:rPr lang="en-US"/>
              <a:t>LOREM IPSUM dolor sit</a:t>
            </a:r>
          </a:p>
        </p:txBody>
      </p:sp>
      <p:sp>
        <p:nvSpPr>
          <p:cNvPr id="13" name="Text Placeholder 5">
            <a:extLst>
              <a:ext uri="{FF2B5EF4-FFF2-40B4-BE49-F238E27FC236}">
                <a16:creationId xmlns:a16="http://schemas.microsoft.com/office/drawing/2014/main" id="{BCDDDAFA-5D6B-785F-B8AC-F7DACC2118AE}"/>
              </a:ext>
            </a:extLst>
          </p:cNvPr>
          <p:cNvSpPr>
            <a:spLocks noGrp="1"/>
          </p:cNvSpPr>
          <p:nvPr>
            <p:ph type="body" sz="quarter" idx="21" hasCustomPrompt="1"/>
          </p:nvPr>
        </p:nvSpPr>
        <p:spPr>
          <a:xfrm>
            <a:off x="12047222" y="4532949"/>
            <a:ext cx="3943349" cy="3068001"/>
          </a:xfrm>
          <a:prstGeom prst="rect">
            <a:avLst/>
          </a:prstGeom>
        </p:spPr>
        <p:txBody>
          <a:bodyPr/>
          <a:lstStyle>
            <a:lvl1pPr marL="0" indent="0">
              <a:lnSpc>
                <a:spcPts val="2400"/>
              </a:lnSpc>
              <a:spcBef>
                <a:spcPts val="300"/>
              </a:spcBef>
              <a:buFont typeface="Arial" panose="020B0604020202020204" pitchFamily="34" charset="0"/>
              <a:buNone/>
              <a:defRPr sz="180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endParaRPr lang="en-US"/>
          </a:p>
        </p:txBody>
      </p:sp>
      <p:pic>
        <p:nvPicPr>
          <p:cNvPr id="2" name="Graphic 1">
            <a:extLst>
              <a:ext uri="{FF2B5EF4-FFF2-40B4-BE49-F238E27FC236}">
                <a16:creationId xmlns:a16="http://schemas.microsoft.com/office/drawing/2014/main" id="{CCF97232-19B6-8894-40D5-DA71F519797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3" y="8978557"/>
            <a:ext cx="2523744" cy="276293"/>
          </a:xfrm>
          <a:prstGeom prst="rect">
            <a:avLst/>
          </a:prstGeom>
        </p:spPr>
      </p:pic>
      <p:sp>
        <p:nvSpPr>
          <p:cNvPr id="3" name="Slide Number Placeholder 5">
            <a:extLst>
              <a:ext uri="{FF2B5EF4-FFF2-40B4-BE49-F238E27FC236}">
                <a16:creationId xmlns:a16="http://schemas.microsoft.com/office/drawing/2014/main" id="{58606ED4-36C0-3647-9F4D-6C2897AD1C3C}"/>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pic>
        <p:nvPicPr>
          <p:cNvPr id="14" name="Graphic 13">
            <a:extLst>
              <a:ext uri="{FF2B5EF4-FFF2-40B4-BE49-F238E27FC236}">
                <a16:creationId xmlns:a16="http://schemas.microsoft.com/office/drawing/2014/main" id="{18F9357B-C31D-D9AE-06C8-D3E0F0B2322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023231" y="2"/>
            <a:ext cx="8264768" cy="1732353"/>
          </a:xfrm>
          <a:prstGeom prst="rect">
            <a:avLst/>
          </a:prstGeom>
        </p:spPr>
      </p:pic>
    </p:spTree>
    <p:extLst>
      <p:ext uri="{BB962C8B-B14F-4D97-AF65-F5344CB8AC3E}">
        <p14:creationId xmlns:p14="http://schemas.microsoft.com/office/powerpoint/2010/main" val="26785640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Narrativ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BA3A96-4E23-D4B6-DBB4-08822BB4258A}"/>
              </a:ext>
            </a:extLst>
          </p:cNvPr>
          <p:cNvSpPr>
            <a:spLocks noGrp="1"/>
          </p:cNvSpPr>
          <p:nvPr>
            <p:ph type="pic" sz="quarter" idx="10"/>
          </p:nvPr>
        </p:nvSpPr>
        <p:spPr>
          <a:xfrm>
            <a:off x="10009758" y="0"/>
            <a:ext cx="8278242" cy="10287000"/>
          </a:xfrm>
          <a:prstGeom prst="rect">
            <a:avLst/>
          </a:prstGeom>
        </p:spPr>
        <p:txBody>
          <a:bodyPr/>
          <a:lstStyle/>
          <a:p>
            <a:endParaRPr lang="en-US"/>
          </a:p>
        </p:txBody>
      </p:sp>
      <p:sp>
        <p:nvSpPr>
          <p:cNvPr id="5" name="Text Placeholder 5">
            <a:extLst>
              <a:ext uri="{FF2B5EF4-FFF2-40B4-BE49-F238E27FC236}">
                <a16:creationId xmlns:a16="http://schemas.microsoft.com/office/drawing/2014/main" id="{C31D2BE4-A9D0-845F-47BE-97A02106B8E0}"/>
              </a:ext>
            </a:extLst>
          </p:cNvPr>
          <p:cNvSpPr>
            <a:spLocks noGrp="1"/>
          </p:cNvSpPr>
          <p:nvPr>
            <p:ph type="body" sz="quarter" idx="12" hasCustomPrompt="1"/>
          </p:nvPr>
        </p:nvSpPr>
        <p:spPr>
          <a:xfrm>
            <a:off x="1143000" y="1714500"/>
            <a:ext cx="3177540" cy="3314700"/>
          </a:xfrm>
          <a:prstGeom prst="rect">
            <a:avLst/>
          </a:prstGeom>
        </p:spPr>
        <p:txBody>
          <a:bodyPr/>
          <a:lstStyle>
            <a:lvl1pPr marL="0" indent="0">
              <a:lnSpc>
                <a:spcPts val="1200"/>
              </a:lnSpc>
              <a:buNone/>
              <a:defRPr sz="2250" b="1" i="0" cap="all" baseline="0">
                <a:solidFill>
                  <a:schemeClr val="tx1"/>
                </a:solidFill>
                <a:latin typeface="Arial" panose="020B0604020202020204" pitchFamily="34" charset="0"/>
                <a:cs typeface="Arial" panose="020B0604020202020204" pitchFamily="34" charset="0"/>
              </a:defRPr>
            </a:lvl1pPr>
          </a:lstStyle>
          <a:p>
            <a:pPr lvl="0"/>
            <a:r>
              <a:rPr lang="en-US"/>
              <a:t>lorem ipsum</a:t>
            </a:r>
          </a:p>
          <a:p>
            <a:pPr lvl="0"/>
            <a:r>
              <a:rPr lang="en-US"/>
              <a:t>dolor sit </a:t>
            </a:r>
            <a:r>
              <a:rPr lang="en-US" err="1"/>
              <a:t>amet</a:t>
            </a:r>
            <a:endParaRPr lang="en-US"/>
          </a:p>
          <a:p>
            <a:pPr lvl="0"/>
            <a:r>
              <a:rPr lang="en-US" err="1"/>
              <a:t>consectetuer</a:t>
            </a:r>
            <a:endParaRPr lang="en-US"/>
          </a:p>
          <a:p>
            <a:pPr lvl="0"/>
            <a:r>
              <a:rPr lang="en-US" err="1"/>
              <a:t>adipiscing</a:t>
            </a:r>
            <a:r>
              <a:rPr lang="en-US"/>
              <a:t> </a:t>
            </a:r>
            <a:r>
              <a:rPr lang="en-US" err="1"/>
              <a:t>elit</a:t>
            </a:r>
            <a:endParaRPr lang="en-US"/>
          </a:p>
        </p:txBody>
      </p:sp>
      <p:sp>
        <p:nvSpPr>
          <p:cNvPr id="3" name="Picture Placeholder 3">
            <a:extLst>
              <a:ext uri="{FF2B5EF4-FFF2-40B4-BE49-F238E27FC236}">
                <a16:creationId xmlns:a16="http://schemas.microsoft.com/office/drawing/2014/main" id="{DB8F79B5-24D3-0B20-AADA-54717016D687}"/>
              </a:ext>
            </a:extLst>
          </p:cNvPr>
          <p:cNvSpPr>
            <a:spLocks noGrp="1"/>
          </p:cNvSpPr>
          <p:nvPr>
            <p:ph type="pic" sz="quarter" idx="13"/>
          </p:nvPr>
        </p:nvSpPr>
        <p:spPr>
          <a:xfrm>
            <a:off x="5360670" y="0"/>
            <a:ext cx="4649088" cy="10287000"/>
          </a:xfrm>
          <a:prstGeom prst="rect">
            <a:avLst/>
          </a:prstGeom>
        </p:spPr>
        <p:txBody>
          <a:bodyPr/>
          <a:lstStyle/>
          <a:p>
            <a:endParaRPr lang="en-US"/>
          </a:p>
        </p:txBody>
      </p:sp>
      <p:sp>
        <p:nvSpPr>
          <p:cNvPr id="2" name="Slide Number Placeholder 5">
            <a:extLst>
              <a:ext uri="{FF2B5EF4-FFF2-40B4-BE49-F238E27FC236}">
                <a16:creationId xmlns:a16="http://schemas.microsoft.com/office/drawing/2014/main" id="{7B73304E-9269-DF65-FA39-241220E8D9F5}"/>
              </a:ext>
            </a:extLst>
          </p:cNvPr>
          <p:cNvSpPr>
            <a:spLocks noGrp="1"/>
          </p:cNvSpPr>
          <p:nvPr>
            <p:ph type="sldNum" sz="quarter" idx="14"/>
          </p:nvPr>
        </p:nvSpPr>
        <p:spPr>
          <a:xfrm>
            <a:off x="1039661" y="8987973"/>
            <a:ext cx="493035" cy="276189"/>
          </a:xfrm>
          <a:prstGeom prst="rect">
            <a:avLst/>
          </a:prstGeom>
        </p:spPr>
        <p:txBody>
          <a:bodyPr anchor="ctr"/>
          <a:lstStyle>
            <a:lvl1pPr algn="l">
              <a:defRPr sz="1200"/>
            </a:lvl1pPr>
          </a:lstStyle>
          <a:p>
            <a:fld id="{19BDA809-5331-1C46-836A-41C801806DA5}" type="slidenum">
              <a:rPr lang="en-US" smtClean="0"/>
              <a:pPr/>
              <a:t>‹#›</a:t>
            </a:fld>
            <a:endParaRPr lang="en-US"/>
          </a:p>
        </p:txBody>
      </p:sp>
      <p:pic>
        <p:nvPicPr>
          <p:cNvPr id="6" name="Graphic 5">
            <a:extLst>
              <a:ext uri="{FF2B5EF4-FFF2-40B4-BE49-F238E27FC236}">
                <a16:creationId xmlns:a16="http://schemas.microsoft.com/office/drawing/2014/main" id="{DD4007F8-C59F-23BE-D04B-F630A4E8CB5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6" y="8982131"/>
            <a:ext cx="2522792" cy="276189"/>
          </a:xfrm>
          <a:prstGeom prst="rect">
            <a:avLst/>
          </a:prstGeom>
        </p:spPr>
      </p:pic>
    </p:spTree>
    <p:extLst>
      <p:ext uri="{BB962C8B-B14F-4D97-AF65-F5344CB8AC3E}">
        <p14:creationId xmlns:p14="http://schemas.microsoft.com/office/powerpoint/2010/main" val="3773813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rge Text - Image Bottom">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386A6A8-5B50-7FEE-7AD2-1CF92C63A426}"/>
              </a:ext>
            </a:extLst>
          </p:cNvPr>
          <p:cNvSpPr>
            <a:spLocks noGrp="1"/>
          </p:cNvSpPr>
          <p:nvPr>
            <p:ph type="pic" sz="quarter" idx="10"/>
          </p:nvPr>
        </p:nvSpPr>
        <p:spPr>
          <a:xfrm>
            <a:off x="0" y="3537389"/>
            <a:ext cx="18288000" cy="6749613"/>
          </a:xfrm>
          <a:custGeom>
            <a:avLst/>
            <a:gdLst>
              <a:gd name="connsiteX0" fmla="*/ 1021797 w 12192000"/>
              <a:gd name="connsiteY0" fmla="*/ 3631147 h 4499742"/>
              <a:gd name="connsiteX1" fmla="*/ 1021797 w 12192000"/>
              <a:gd name="connsiteY1" fmla="*/ 3808323 h 4499742"/>
              <a:gd name="connsiteX2" fmla="*/ 2703665 w 12192000"/>
              <a:gd name="connsiteY2" fmla="*/ 3808323 h 4499742"/>
              <a:gd name="connsiteX3" fmla="*/ 2703665 w 12192000"/>
              <a:gd name="connsiteY3" fmla="*/ 3631147 h 4499742"/>
              <a:gd name="connsiteX4" fmla="*/ 0 w 12192000"/>
              <a:gd name="connsiteY4" fmla="*/ 0 h 4499742"/>
              <a:gd name="connsiteX5" fmla="*/ 12192000 w 12192000"/>
              <a:gd name="connsiteY5" fmla="*/ 0 h 4499742"/>
              <a:gd name="connsiteX6" fmla="*/ 12192000 w 12192000"/>
              <a:gd name="connsiteY6" fmla="*/ 4499742 h 4499742"/>
              <a:gd name="connsiteX7" fmla="*/ 0 w 12192000"/>
              <a:gd name="connsiteY7" fmla="*/ 4499742 h 449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499742">
                <a:moveTo>
                  <a:pt x="1021797" y="3631147"/>
                </a:moveTo>
                <a:lnTo>
                  <a:pt x="1021797" y="3808323"/>
                </a:lnTo>
                <a:lnTo>
                  <a:pt x="2703665" y="3808323"/>
                </a:lnTo>
                <a:lnTo>
                  <a:pt x="2703665" y="3631147"/>
                </a:lnTo>
                <a:close/>
                <a:moveTo>
                  <a:pt x="0" y="0"/>
                </a:moveTo>
                <a:lnTo>
                  <a:pt x="12192000" y="0"/>
                </a:lnTo>
                <a:lnTo>
                  <a:pt x="12192000" y="4499742"/>
                </a:lnTo>
                <a:lnTo>
                  <a:pt x="0" y="4499742"/>
                </a:lnTo>
                <a:close/>
              </a:path>
            </a:pathLst>
          </a:custGeom>
        </p:spPr>
        <p:txBody>
          <a:bodyPr wrap="square">
            <a:noAutofit/>
          </a:bodyPr>
          <a:lstStyle/>
          <a:p>
            <a:endParaRPr lang="en-US"/>
          </a:p>
        </p:txBody>
      </p:sp>
      <p:sp>
        <p:nvSpPr>
          <p:cNvPr id="3" name="Text Placeholder 5">
            <a:extLst>
              <a:ext uri="{FF2B5EF4-FFF2-40B4-BE49-F238E27FC236}">
                <a16:creationId xmlns:a16="http://schemas.microsoft.com/office/drawing/2014/main" id="{32E8AF91-4556-819C-CD8C-0FF3143F57CB}"/>
              </a:ext>
            </a:extLst>
          </p:cNvPr>
          <p:cNvSpPr>
            <a:spLocks noGrp="1"/>
          </p:cNvSpPr>
          <p:nvPr>
            <p:ph type="body" sz="quarter" idx="15" hasCustomPrompt="1"/>
          </p:nvPr>
        </p:nvSpPr>
        <p:spPr>
          <a:xfrm>
            <a:off x="1143000" y="1714501"/>
            <a:ext cx="12984480" cy="1410239"/>
          </a:xfrm>
          <a:prstGeom prst="rect">
            <a:avLst/>
          </a:prstGeom>
        </p:spPr>
        <p:txBody>
          <a:bodyPr/>
          <a:lstStyle>
            <a:lvl1pPr marL="0" indent="0" fontAlgn="t">
              <a:lnSpc>
                <a:spcPct val="100000"/>
              </a:lnSpc>
              <a:spcBef>
                <a:spcPts val="300"/>
              </a:spcBef>
              <a:buFont typeface="Arial" panose="020B0604020202020204" pitchFamily="34" charset="0"/>
              <a:buNone/>
              <a:defRPr sz="9000" b="1" i="0" cap="all" baseline="0">
                <a:solidFill>
                  <a:schemeClr val="tx1"/>
                </a:solidFill>
                <a:latin typeface="Arial" panose="020B0604020202020204" pitchFamily="34" charset="0"/>
                <a:cs typeface="Arial" panose="020B0604020202020204" pitchFamily="34" charset="0"/>
              </a:defRPr>
            </a:lvl1pPr>
          </a:lstStyle>
          <a:p>
            <a:pPr lvl="0"/>
            <a:r>
              <a:rPr lang="en-US"/>
              <a:t>Lorem ipsum dolor</a:t>
            </a:r>
          </a:p>
        </p:txBody>
      </p:sp>
      <p:pic>
        <p:nvPicPr>
          <p:cNvPr id="5" name="Graphic 4">
            <a:extLst>
              <a:ext uri="{FF2B5EF4-FFF2-40B4-BE49-F238E27FC236}">
                <a16:creationId xmlns:a16="http://schemas.microsoft.com/office/drawing/2014/main" id="{4C935048-CDED-2619-CF87-ABF8330027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32693" y="8978557"/>
            <a:ext cx="2523744" cy="276293"/>
          </a:xfrm>
          <a:prstGeom prst="rect">
            <a:avLst/>
          </a:prstGeom>
        </p:spPr>
      </p:pic>
      <p:sp>
        <p:nvSpPr>
          <p:cNvPr id="6" name="Slide Number Placeholder 5">
            <a:extLst>
              <a:ext uri="{FF2B5EF4-FFF2-40B4-BE49-F238E27FC236}">
                <a16:creationId xmlns:a16="http://schemas.microsoft.com/office/drawing/2014/main" id="{83833DC9-7CA4-DA2B-9003-767E91CAB5C4}"/>
              </a:ext>
            </a:extLst>
          </p:cNvPr>
          <p:cNvSpPr>
            <a:spLocks noGrp="1"/>
          </p:cNvSpPr>
          <p:nvPr>
            <p:ph type="sldNum" sz="quarter" idx="14"/>
          </p:nvPr>
        </p:nvSpPr>
        <p:spPr>
          <a:xfrm>
            <a:off x="1039661" y="8987973"/>
            <a:ext cx="493035" cy="276189"/>
          </a:xfrm>
          <a:prstGeom prst="rect">
            <a:avLst/>
          </a:prstGeom>
        </p:spPr>
        <p:txBody>
          <a:bodyPr anchor="ctr"/>
          <a:lstStyle>
            <a:lvl1pPr algn="l">
              <a:defRPr sz="1200">
                <a:solidFill>
                  <a:schemeClr val="bg1"/>
                </a:solidFill>
              </a:defRPr>
            </a:lvl1pPr>
          </a:lstStyle>
          <a:p>
            <a:fld id="{19BDA809-5331-1C46-836A-41C801806DA5}" type="slidenum">
              <a:rPr lang="en-US" smtClean="0"/>
              <a:pPr/>
              <a:t>‹#›</a:t>
            </a:fld>
            <a:endParaRPr lang="en-US"/>
          </a:p>
        </p:txBody>
      </p:sp>
      <p:pic>
        <p:nvPicPr>
          <p:cNvPr id="11" name="Graphic 10">
            <a:extLst>
              <a:ext uri="{FF2B5EF4-FFF2-40B4-BE49-F238E27FC236}">
                <a16:creationId xmlns:a16="http://schemas.microsoft.com/office/drawing/2014/main" id="{52282B87-D1A6-9DEF-85E3-8BCFD99A503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7143937" y="0"/>
            <a:ext cx="1144062" cy="3537387"/>
          </a:xfrm>
          <a:prstGeom prst="rect">
            <a:avLst/>
          </a:prstGeom>
        </p:spPr>
      </p:pic>
    </p:spTree>
    <p:extLst>
      <p:ext uri="{BB962C8B-B14F-4D97-AF65-F5344CB8AC3E}">
        <p14:creationId xmlns:p14="http://schemas.microsoft.com/office/powerpoint/2010/main" val="39644998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228348" y="989837"/>
            <a:ext cx="15831311" cy="8309609"/>
          </a:xfrm>
          <a:prstGeom prst="rect">
            <a:avLst/>
          </a:prstGeom>
        </p:spPr>
      </p:pic>
      <p:sp>
        <p:nvSpPr>
          <p:cNvPr id="17" name="bg object 17"/>
          <p:cNvSpPr/>
          <p:nvPr/>
        </p:nvSpPr>
        <p:spPr>
          <a:xfrm>
            <a:off x="1670312" y="1287017"/>
            <a:ext cx="14947901" cy="7715250"/>
          </a:xfrm>
          <a:custGeom>
            <a:avLst/>
            <a:gdLst/>
            <a:ahLst/>
            <a:cxnLst/>
            <a:rect l="l" t="t" r="r" b="b"/>
            <a:pathLst>
              <a:path w="7473950" h="5143500">
                <a:moveTo>
                  <a:pt x="6276644" y="0"/>
                </a:moveTo>
                <a:lnTo>
                  <a:pt x="1197038" y="0"/>
                </a:lnTo>
                <a:lnTo>
                  <a:pt x="1094498" y="97751"/>
                </a:lnTo>
                <a:lnTo>
                  <a:pt x="1060336" y="132351"/>
                </a:lnTo>
                <a:lnTo>
                  <a:pt x="1026624" y="167391"/>
                </a:lnTo>
                <a:lnTo>
                  <a:pt x="993365" y="202866"/>
                </a:lnTo>
                <a:lnTo>
                  <a:pt x="960566" y="238772"/>
                </a:lnTo>
                <a:lnTo>
                  <a:pt x="928229" y="275104"/>
                </a:lnTo>
                <a:lnTo>
                  <a:pt x="896361" y="311856"/>
                </a:lnTo>
                <a:lnTo>
                  <a:pt x="864965" y="349026"/>
                </a:lnTo>
                <a:lnTo>
                  <a:pt x="834047" y="386607"/>
                </a:lnTo>
                <a:lnTo>
                  <a:pt x="803611" y="424595"/>
                </a:lnTo>
                <a:lnTo>
                  <a:pt x="773662" y="462985"/>
                </a:lnTo>
                <a:lnTo>
                  <a:pt x="744205" y="501774"/>
                </a:lnTo>
                <a:lnTo>
                  <a:pt x="715243" y="540955"/>
                </a:lnTo>
                <a:lnTo>
                  <a:pt x="686782" y="580525"/>
                </a:lnTo>
                <a:lnTo>
                  <a:pt x="658827" y="620479"/>
                </a:lnTo>
                <a:lnTo>
                  <a:pt x="631382" y="660811"/>
                </a:lnTo>
                <a:lnTo>
                  <a:pt x="604452" y="701518"/>
                </a:lnTo>
                <a:lnTo>
                  <a:pt x="578042" y="742595"/>
                </a:lnTo>
                <a:lnTo>
                  <a:pt x="552155" y="784037"/>
                </a:lnTo>
                <a:lnTo>
                  <a:pt x="526798" y="825839"/>
                </a:lnTo>
                <a:lnTo>
                  <a:pt x="501975" y="867996"/>
                </a:lnTo>
                <a:lnTo>
                  <a:pt x="477689" y="910505"/>
                </a:lnTo>
                <a:lnTo>
                  <a:pt x="453947" y="953360"/>
                </a:lnTo>
                <a:lnTo>
                  <a:pt x="430752" y="996556"/>
                </a:lnTo>
                <a:lnTo>
                  <a:pt x="408110" y="1040090"/>
                </a:lnTo>
                <a:lnTo>
                  <a:pt x="386025" y="1083955"/>
                </a:lnTo>
                <a:lnTo>
                  <a:pt x="364501" y="1128149"/>
                </a:lnTo>
                <a:lnTo>
                  <a:pt x="343544" y="1172665"/>
                </a:lnTo>
                <a:lnTo>
                  <a:pt x="323158" y="1217499"/>
                </a:lnTo>
                <a:lnTo>
                  <a:pt x="303348" y="1262646"/>
                </a:lnTo>
                <a:lnTo>
                  <a:pt x="284118" y="1308103"/>
                </a:lnTo>
                <a:lnTo>
                  <a:pt x="265473" y="1353864"/>
                </a:lnTo>
                <a:lnTo>
                  <a:pt x="247418" y="1399924"/>
                </a:lnTo>
                <a:lnTo>
                  <a:pt x="229958" y="1446278"/>
                </a:lnTo>
                <a:lnTo>
                  <a:pt x="213097" y="1492923"/>
                </a:lnTo>
                <a:lnTo>
                  <a:pt x="196840" y="1539854"/>
                </a:lnTo>
                <a:lnTo>
                  <a:pt x="181191" y="1587065"/>
                </a:lnTo>
                <a:lnTo>
                  <a:pt x="166155" y="1634552"/>
                </a:lnTo>
                <a:lnTo>
                  <a:pt x="151738" y="1682310"/>
                </a:lnTo>
                <a:lnTo>
                  <a:pt x="137943" y="1730336"/>
                </a:lnTo>
                <a:lnTo>
                  <a:pt x="124775" y="1778623"/>
                </a:lnTo>
                <a:lnTo>
                  <a:pt x="112239" y="1827167"/>
                </a:lnTo>
                <a:lnTo>
                  <a:pt x="100340" y="1875964"/>
                </a:lnTo>
                <a:lnTo>
                  <a:pt x="89082" y="1925009"/>
                </a:lnTo>
                <a:lnTo>
                  <a:pt x="78471" y="1974298"/>
                </a:lnTo>
                <a:lnTo>
                  <a:pt x="68509" y="2023824"/>
                </a:lnTo>
                <a:lnTo>
                  <a:pt x="59204" y="2073585"/>
                </a:lnTo>
                <a:lnTo>
                  <a:pt x="50558" y="2123575"/>
                </a:lnTo>
                <a:lnTo>
                  <a:pt x="42577" y="2173790"/>
                </a:lnTo>
                <a:lnTo>
                  <a:pt x="35266" y="2224224"/>
                </a:lnTo>
                <a:lnTo>
                  <a:pt x="28628" y="2274874"/>
                </a:lnTo>
                <a:lnTo>
                  <a:pt x="22670" y="2325734"/>
                </a:lnTo>
                <a:lnTo>
                  <a:pt x="17395" y="2376800"/>
                </a:lnTo>
                <a:lnTo>
                  <a:pt x="12808" y="2428067"/>
                </a:lnTo>
                <a:lnTo>
                  <a:pt x="8914" y="2479530"/>
                </a:lnTo>
                <a:lnTo>
                  <a:pt x="5717" y="2531186"/>
                </a:lnTo>
                <a:lnTo>
                  <a:pt x="3223" y="2583028"/>
                </a:lnTo>
                <a:lnTo>
                  <a:pt x="1435" y="2635053"/>
                </a:lnTo>
                <a:lnTo>
                  <a:pt x="359" y="2687255"/>
                </a:lnTo>
                <a:lnTo>
                  <a:pt x="0" y="2739631"/>
                </a:lnTo>
                <a:lnTo>
                  <a:pt x="354" y="2791629"/>
                </a:lnTo>
                <a:lnTo>
                  <a:pt x="1415" y="2843457"/>
                </a:lnTo>
                <a:lnTo>
                  <a:pt x="3176" y="2895109"/>
                </a:lnTo>
                <a:lnTo>
                  <a:pt x="5635" y="2946582"/>
                </a:lnTo>
                <a:lnTo>
                  <a:pt x="8786" y="2997871"/>
                </a:lnTo>
                <a:lnTo>
                  <a:pt x="12625" y="3048971"/>
                </a:lnTo>
                <a:lnTo>
                  <a:pt x="17147" y="3099877"/>
                </a:lnTo>
                <a:lnTo>
                  <a:pt x="22347" y="3150585"/>
                </a:lnTo>
                <a:lnTo>
                  <a:pt x="28221" y="3201091"/>
                </a:lnTo>
                <a:lnTo>
                  <a:pt x="34764" y="3251389"/>
                </a:lnTo>
                <a:lnTo>
                  <a:pt x="41973" y="3301476"/>
                </a:lnTo>
                <a:lnTo>
                  <a:pt x="49841" y="3351347"/>
                </a:lnTo>
                <a:lnTo>
                  <a:pt x="58365" y="3400996"/>
                </a:lnTo>
                <a:lnTo>
                  <a:pt x="67540" y="3450420"/>
                </a:lnTo>
                <a:lnTo>
                  <a:pt x="77361" y="3499614"/>
                </a:lnTo>
                <a:lnTo>
                  <a:pt x="87825" y="3548573"/>
                </a:lnTo>
                <a:lnTo>
                  <a:pt x="98925" y="3597293"/>
                </a:lnTo>
                <a:lnTo>
                  <a:pt x="110658" y="3645769"/>
                </a:lnTo>
                <a:lnTo>
                  <a:pt x="123019" y="3693997"/>
                </a:lnTo>
                <a:lnTo>
                  <a:pt x="136004" y="3741972"/>
                </a:lnTo>
                <a:lnTo>
                  <a:pt x="149608" y="3789689"/>
                </a:lnTo>
                <a:lnTo>
                  <a:pt x="163826" y="3837144"/>
                </a:lnTo>
                <a:lnTo>
                  <a:pt x="178654" y="3884333"/>
                </a:lnTo>
                <a:lnTo>
                  <a:pt x="194087" y="3931250"/>
                </a:lnTo>
                <a:lnTo>
                  <a:pt x="210120" y="3977891"/>
                </a:lnTo>
                <a:lnTo>
                  <a:pt x="226750" y="4024252"/>
                </a:lnTo>
                <a:lnTo>
                  <a:pt x="243971" y="4070327"/>
                </a:lnTo>
                <a:lnTo>
                  <a:pt x="261779" y="4116113"/>
                </a:lnTo>
                <a:lnTo>
                  <a:pt x="280169" y="4161605"/>
                </a:lnTo>
                <a:lnTo>
                  <a:pt x="299137" y="4206798"/>
                </a:lnTo>
                <a:lnTo>
                  <a:pt x="318678" y="4251688"/>
                </a:lnTo>
                <a:lnTo>
                  <a:pt x="338788" y="4296270"/>
                </a:lnTo>
                <a:lnTo>
                  <a:pt x="359461" y="4340539"/>
                </a:lnTo>
                <a:lnTo>
                  <a:pt x="380694" y="4384491"/>
                </a:lnTo>
                <a:lnTo>
                  <a:pt x="402482" y="4428121"/>
                </a:lnTo>
                <a:lnTo>
                  <a:pt x="424819" y="4471426"/>
                </a:lnTo>
                <a:lnTo>
                  <a:pt x="447703" y="4514399"/>
                </a:lnTo>
                <a:lnTo>
                  <a:pt x="471127" y="4557037"/>
                </a:lnTo>
                <a:lnTo>
                  <a:pt x="495088" y="4599335"/>
                </a:lnTo>
                <a:lnTo>
                  <a:pt x="519581" y="4641288"/>
                </a:lnTo>
                <a:lnTo>
                  <a:pt x="544601" y="4682892"/>
                </a:lnTo>
                <a:lnTo>
                  <a:pt x="570144" y="4724142"/>
                </a:lnTo>
                <a:lnTo>
                  <a:pt x="596205" y="4765034"/>
                </a:lnTo>
                <a:lnTo>
                  <a:pt x="622779" y="4805563"/>
                </a:lnTo>
                <a:lnTo>
                  <a:pt x="649863" y="4845725"/>
                </a:lnTo>
                <a:lnTo>
                  <a:pt x="677450" y="4885515"/>
                </a:lnTo>
                <a:lnTo>
                  <a:pt x="705538" y="4924928"/>
                </a:lnTo>
                <a:lnTo>
                  <a:pt x="734121" y="4963959"/>
                </a:lnTo>
                <a:lnTo>
                  <a:pt x="763194" y="5002605"/>
                </a:lnTo>
                <a:lnTo>
                  <a:pt x="792754" y="5040860"/>
                </a:lnTo>
                <a:lnTo>
                  <a:pt x="822795" y="5078721"/>
                </a:lnTo>
                <a:lnTo>
                  <a:pt x="853313" y="5116182"/>
                </a:lnTo>
                <a:lnTo>
                  <a:pt x="876973" y="5143500"/>
                </a:lnTo>
                <a:lnTo>
                  <a:pt x="6596710" y="5143500"/>
                </a:lnTo>
                <a:lnTo>
                  <a:pt x="6650900" y="5078721"/>
                </a:lnTo>
                <a:lnTo>
                  <a:pt x="6680941" y="5040860"/>
                </a:lnTo>
                <a:lnTo>
                  <a:pt x="6710501" y="5002605"/>
                </a:lnTo>
                <a:lnTo>
                  <a:pt x="6739574" y="4963959"/>
                </a:lnTo>
                <a:lnTo>
                  <a:pt x="6768157" y="4924928"/>
                </a:lnTo>
                <a:lnTo>
                  <a:pt x="6796245" y="4885515"/>
                </a:lnTo>
                <a:lnTo>
                  <a:pt x="6823832" y="4845725"/>
                </a:lnTo>
                <a:lnTo>
                  <a:pt x="6850916" y="4805563"/>
                </a:lnTo>
                <a:lnTo>
                  <a:pt x="6877490" y="4765034"/>
                </a:lnTo>
                <a:lnTo>
                  <a:pt x="6903551" y="4724142"/>
                </a:lnTo>
                <a:lnTo>
                  <a:pt x="6929094" y="4682892"/>
                </a:lnTo>
                <a:lnTo>
                  <a:pt x="6954114" y="4641288"/>
                </a:lnTo>
                <a:lnTo>
                  <a:pt x="6978607" y="4599335"/>
                </a:lnTo>
                <a:lnTo>
                  <a:pt x="7002568" y="4557037"/>
                </a:lnTo>
                <a:lnTo>
                  <a:pt x="7025992" y="4514399"/>
                </a:lnTo>
                <a:lnTo>
                  <a:pt x="7048876" y="4471426"/>
                </a:lnTo>
                <a:lnTo>
                  <a:pt x="7071213" y="4428121"/>
                </a:lnTo>
                <a:lnTo>
                  <a:pt x="7093001" y="4384491"/>
                </a:lnTo>
                <a:lnTo>
                  <a:pt x="7114234" y="4340539"/>
                </a:lnTo>
                <a:lnTo>
                  <a:pt x="7134907" y="4296270"/>
                </a:lnTo>
                <a:lnTo>
                  <a:pt x="7155017" y="4251688"/>
                </a:lnTo>
                <a:lnTo>
                  <a:pt x="7174558" y="4206798"/>
                </a:lnTo>
                <a:lnTo>
                  <a:pt x="7193526" y="4161605"/>
                </a:lnTo>
                <a:lnTo>
                  <a:pt x="7211916" y="4116113"/>
                </a:lnTo>
                <a:lnTo>
                  <a:pt x="7229724" y="4070327"/>
                </a:lnTo>
                <a:lnTo>
                  <a:pt x="7246945" y="4024252"/>
                </a:lnTo>
                <a:lnTo>
                  <a:pt x="7263575" y="3977891"/>
                </a:lnTo>
                <a:lnTo>
                  <a:pt x="7279608" y="3931250"/>
                </a:lnTo>
                <a:lnTo>
                  <a:pt x="7295041" y="3884333"/>
                </a:lnTo>
                <a:lnTo>
                  <a:pt x="7309869" y="3837144"/>
                </a:lnTo>
                <a:lnTo>
                  <a:pt x="7324087" y="3789689"/>
                </a:lnTo>
                <a:lnTo>
                  <a:pt x="7337691" y="3741972"/>
                </a:lnTo>
                <a:lnTo>
                  <a:pt x="7350676" y="3693997"/>
                </a:lnTo>
                <a:lnTo>
                  <a:pt x="7363037" y="3645769"/>
                </a:lnTo>
                <a:lnTo>
                  <a:pt x="7374770" y="3597293"/>
                </a:lnTo>
                <a:lnTo>
                  <a:pt x="7385870" y="3548573"/>
                </a:lnTo>
                <a:lnTo>
                  <a:pt x="7396334" y="3499614"/>
                </a:lnTo>
                <a:lnTo>
                  <a:pt x="7406155" y="3450420"/>
                </a:lnTo>
                <a:lnTo>
                  <a:pt x="7415330" y="3400996"/>
                </a:lnTo>
                <a:lnTo>
                  <a:pt x="7423854" y="3351347"/>
                </a:lnTo>
                <a:lnTo>
                  <a:pt x="7431722" y="3301476"/>
                </a:lnTo>
                <a:lnTo>
                  <a:pt x="7438931" y="3251389"/>
                </a:lnTo>
                <a:lnTo>
                  <a:pt x="7445474" y="3201091"/>
                </a:lnTo>
                <a:lnTo>
                  <a:pt x="7451348" y="3150585"/>
                </a:lnTo>
                <a:lnTo>
                  <a:pt x="7456548" y="3099877"/>
                </a:lnTo>
                <a:lnTo>
                  <a:pt x="7461070" y="3048971"/>
                </a:lnTo>
                <a:lnTo>
                  <a:pt x="7464909" y="2997871"/>
                </a:lnTo>
                <a:lnTo>
                  <a:pt x="7468060" y="2946582"/>
                </a:lnTo>
                <a:lnTo>
                  <a:pt x="7470519" y="2895109"/>
                </a:lnTo>
                <a:lnTo>
                  <a:pt x="7472280" y="2843457"/>
                </a:lnTo>
                <a:lnTo>
                  <a:pt x="7473341" y="2791629"/>
                </a:lnTo>
                <a:lnTo>
                  <a:pt x="7473696" y="2739631"/>
                </a:lnTo>
                <a:lnTo>
                  <a:pt x="7473336" y="2687255"/>
                </a:lnTo>
                <a:lnTo>
                  <a:pt x="7472260" y="2635053"/>
                </a:lnTo>
                <a:lnTo>
                  <a:pt x="7470472" y="2583028"/>
                </a:lnTo>
                <a:lnTo>
                  <a:pt x="7467978" y="2531186"/>
                </a:lnTo>
                <a:lnTo>
                  <a:pt x="7464781" y="2479530"/>
                </a:lnTo>
                <a:lnTo>
                  <a:pt x="7460887" y="2428067"/>
                </a:lnTo>
                <a:lnTo>
                  <a:pt x="7456300" y="2376800"/>
                </a:lnTo>
                <a:lnTo>
                  <a:pt x="7451025" y="2325734"/>
                </a:lnTo>
                <a:lnTo>
                  <a:pt x="7445067" y="2274874"/>
                </a:lnTo>
                <a:lnTo>
                  <a:pt x="7438429" y="2224224"/>
                </a:lnTo>
                <a:lnTo>
                  <a:pt x="7431118" y="2173790"/>
                </a:lnTo>
                <a:lnTo>
                  <a:pt x="7423137" y="2123575"/>
                </a:lnTo>
                <a:lnTo>
                  <a:pt x="7414491" y="2073585"/>
                </a:lnTo>
                <a:lnTo>
                  <a:pt x="7405186" y="2023824"/>
                </a:lnTo>
                <a:lnTo>
                  <a:pt x="7395224" y="1974298"/>
                </a:lnTo>
                <a:lnTo>
                  <a:pt x="7384613" y="1925009"/>
                </a:lnTo>
                <a:lnTo>
                  <a:pt x="7373355" y="1875964"/>
                </a:lnTo>
                <a:lnTo>
                  <a:pt x="7361456" y="1827167"/>
                </a:lnTo>
                <a:lnTo>
                  <a:pt x="7348920" y="1778623"/>
                </a:lnTo>
                <a:lnTo>
                  <a:pt x="7335752" y="1730336"/>
                </a:lnTo>
                <a:lnTo>
                  <a:pt x="7321957" y="1682310"/>
                </a:lnTo>
                <a:lnTo>
                  <a:pt x="7307540" y="1634552"/>
                </a:lnTo>
                <a:lnTo>
                  <a:pt x="7292504" y="1587065"/>
                </a:lnTo>
                <a:lnTo>
                  <a:pt x="7276855" y="1539854"/>
                </a:lnTo>
                <a:lnTo>
                  <a:pt x="7260598" y="1492923"/>
                </a:lnTo>
                <a:lnTo>
                  <a:pt x="7243737" y="1446278"/>
                </a:lnTo>
                <a:lnTo>
                  <a:pt x="7226277" y="1399924"/>
                </a:lnTo>
                <a:lnTo>
                  <a:pt x="7208222" y="1353864"/>
                </a:lnTo>
                <a:lnTo>
                  <a:pt x="7189577" y="1308103"/>
                </a:lnTo>
                <a:lnTo>
                  <a:pt x="7170347" y="1262646"/>
                </a:lnTo>
                <a:lnTo>
                  <a:pt x="7150537" y="1217499"/>
                </a:lnTo>
                <a:lnTo>
                  <a:pt x="7130151" y="1172665"/>
                </a:lnTo>
                <a:lnTo>
                  <a:pt x="7109194" y="1128149"/>
                </a:lnTo>
                <a:lnTo>
                  <a:pt x="7087670" y="1083955"/>
                </a:lnTo>
                <a:lnTo>
                  <a:pt x="7065585" y="1040090"/>
                </a:lnTo>
                <a:lnTo>
                  <a:pt x="7042943" y="996556"/>
                </a:lnTo>
                <a:lnTo>
                  <a:pt x="7019748" y="953360"/>
                </a:lnTo>
                <a:lnTo>
                  <a:pt x="6996006" y="910505"/>
                </a:lnTo>
                <a:lnTo>
                  <a:pt x="6971720" y="867996"/>
                </a:lnTo>
                <a:lnTo>
                  <a:pt x="6946897" y="825839"/>
                </a:lnTo>
                <a:lnTo>
                  <a:pt x="6921540" y="784037"/>
                </a:lnTo>
                <a:lnTo>
                  <a:pt x="6895653" y="742595"/>
                </a:lnTo>
                <a:lnTo>
                  <a:pt x="6869243" y="701518"/>
                </a:lnTo>
                <a:lnTo>
                  <a:pt x="6842313" y="660811"/>
                </a:lnTo>
                <a:lnTo>
                  <a:pt x="6814868" y="620479"/>
                </a:lnTo>
                <a:lnTo>
                  <a:pt x="6786913" y="580525"/>
                </a:lnTo>
                <a:lnTo>
                  <a:pt x="6758452" y="540955"/>
                </a:lnTo>
                <a:lnTo>
                  <a:pt x="6729490" y="501774"/>
                </a:lnTo>
                <a:lnTo>
                  <a:pt x="6700033" y="462985"/>
                </a:lnTo>
                <a:lnTo>
                  <a:pt x="6670084" y="424595"/>
                </a:lnTo>
                <a:lnTo>
                  <a:pt x="6639648" y="386607"/>
                </a:lnTo>
                <a:lnTo>
                  <a:pt x="6608730" y="349026"/>
                </a:lnTo>
                <a:lnTo>
                  <a:pt x="6577334" y="311856"/>
                </a:lnTo>
                <a:lnTo>
                  <a:pt x="6545466" y="275104"/>
                </a:lnTo>
                <a:lnTo>
                  <a:pt x="6513129" y="238772"/>
                </a:lnTo>
                <a:lnTo>
                  <a:pt x="6480330" y="202866"/>
                </a:lnTo>
                <a:lnTo>
                  <a:pt x="6447071" y="167391"/>
                </a:lnTo>
                <a:lnTo>
                  <a:pt x="6413359" y="132351"/>
                </a:lnTo>
                <a:lnTo>
                  <a:pt x="6379197" y="97751"/>
                </a:lnTo>
                <a:lnTo>
                  <a:pt x="6276644" y="0"/>
                </a:lnTo>
                <a:close/>
              </a:path>
            </a:pathLst>
          </a:custGeom>
          <a:solidFill>
            <a:srgbClr val="FFFFFF"/>
          </a:solidFill>
        </p:spPr>
        <p:txBody>
          <a:bodyPr wrap="square" lIns="0" tIns="0" rIns="0" bIns="0" rtlCol="0"/>
          <a:lstStyle/>
          <a:p>
            <a:endParaRPr sz="2700"/>
          </a:p>
        </p:txBody>
      </p:sp>
      <p:sp>
        <p:nvSpPr>
          <p:cNvPr id="18" name="bg object 18"/>
          <p:cNvSpPr/>
          <p:nvPr/>
        </p:nvSpPr>
        <p:spPr>
          <a:xfrm>
            <a:off x="1670312" y="1287017"/>
            <a:ext cx="14947901" cy="7715250"/>
          </a:xfrm>
          <a:custGeom>
            <a:avLst/>
            <a:gdLst/>
            <a:ahLst/>
            <a:cxnLst/>
            <a:rect l="l" t="t" r="r" b="b"/>
            <a:pathLst>
              <a:path w="7473950" h="5143500">
                <a:moveTo>
                  <a:pt x="1197038" y="0"/>
                </a:moveTo>
                <a:lnTo>
                  <a:pt x="6276644" y="0"/>
                </a:lnTo>
                <a:lnTo>
                  <a:pt x="6379197" y="97751"/>
                </a:lnTo>
                <a:lnTo>
                  <a:pt x="6413359" y="132351"/>
                </a:lnTo>
                <a:lnTo>
                  <a:pt x="6447071" y="167391"/>
                </a:lnTo>
                <a:lnTo>
                  <a:pt x="6480330" y="202866"/>
                </a:lnTo>
                <a:lnTo>
                  <a:pt x="6513129" y="238772"/>
                </a:lnTo>
                <a:lnTo>
                  <a:pt x="6545466" y="275104"/>
                </a:lnTo>
                <a:lnTo>
                  <a:pt x="6577334" y="311856"/>
                </a:lnTo>
                <a:lnTo>
                  <a:pt x="6608730" y="349026"/>
                </a:lnTo>
                <a:lnTo>
                  <a:pt x="6639648" y="386607"/>
                </a:lnTo>
                <a:lnTo>
                  <a:pt x="6670084" y="424595"/>
                </a:lnTo>
                <a:lnTo>
                  <a:pt x="6700033" y="462985"/>
                </a:lnTo>
                <a:lnTo>
                  <a:pt x="6729490" y="501774"/>
                </a:lnTo>
                <a:lnTo>
                  <a:pt x="6758452" y="540955"/>
                </a:lnTo>
                <a:lnTo>
                  <a:pt x="6786913" y="580525"/>
                </a:lnTo>
                <a:lnTo>
                  <a:pt x="6814868" y="620479"/>
                </a:lnTo>
                <a:lnTo>
                  <a:pt x="6842313" y="660811"/>
                </a:lnTo>
                <a:lnTo>
                  <a:pt x="6869243" y="701518"/>
                </a:lnTo>
                <a:lnTo>
                  <a:pt x="6895653" y="742595"/>
                </a:lnTo>
                <a:lnTo>
                  <a:pt x="6921540" y="784037"/>
                </a:lnTo>
                <a:lnTo>
                  <a:pt x="6946897" y="825839"/>
                </a:lnTo>
                <a:lnTo>
                  <a:pt x="6971720" y="867996"/>
                </a:lnTo>
                <a:lnTo>
                  <a:pt x="6996006" y="910505"/>
                </a:lnTo>
                <a:lnTo>
                  <a:pt x="7019748" y="953360"/>
                </a:lnTo>
                <a:lnTo>
                  <a:pt x="7042943" y="996556"/>
                </a:lnTo>
                <a:lnTo>
                  <a:pt x="7065585" y="1040090"/>
                </a:lnTo>
                <a:lnTo>
                  <a:pt x="7087670" y="1083955"/>
                </a:lnTo>
                <a:lnTo>
                  <a:pt x="7109194" y="1128149"/>
                </a:lnTo>
                <a:lnTo>
                  <a:pt x="7130151" y="1172665"/>
                </a:lnTo>
                <a:lnTo>
                  <a:pt x="7150537" y="1217499"/>
                </a:lnTo>
                <a:lnTo>
                  <a:pt x="7170347" y="1262646"/>
                </a:lnTo>
                <a:lnTo>
                  <a:pt x="7189577" y="1308103"/>
                </a:lnTo>
                <a:lnTo>
                  <a:pt x="7208222" y="1353864"/>
                </a:lnTo>
                <a:lnTo>
                  <a:pt x="7226277" y="1399924"/>
                </a:lnTo>
                <a:lnTo>
                  <a:pt x="7243737" y="1446278"/>
                </a:lnTo>
                <a:lnTo>
                  <a:pt x="7260598" y="1492923"/>
                </a:lnTo>
                <a:lnTo>
                  <a:pt x="7276855" y="1539854"/>
                </a:lnTo>
                <a:lnTo>
                  <a:pt x="7292504" y="1587065"/>
                </a:lnTo>
                <a:lnTo>
                  <a:pt x="7307540" y="1634552"/>
                </a:lnTo>
                <a:lnTo>
                  <a:pt x="7321957" y="1682310"/>
                </a:lnTo>
                <a:lnTo>
                  <a:pt x="7335752" y="1730336"/>
                </a:lnTo>
                <a:lnTo>
                  <a:pt x="7348920" y="1778623"/>
                </a:lnTo>
                <a:lnTo>
                  <a:pt x="7361456" y="1827167"/>
                </a:lnTo>
                <a:lnTo>
                  <a:pt x="7373355" y="1875964"/>
                </a:lnTo>
                <a:lnTo>
                  <a:pt x="7384613" y="1925009"/>
                </a:lnTo>
                <a:lnTo>
                  <a:pt x="7395224" y="1974298"/>
                </a:lnTo>
                <a:lnTo>
                  <a:pt x="7405186" y="2023824"/>
                </a:lnTo>
                <a:lnTo>
                  <a:pt x="7414491" y="2073585"/>
                </a:lnTo>
                <a:lnTo>
                  <a:pt x="7423137" y="2123575"/>
                </a:lnTo>
                <a:lnTo>
                  <a:pt x="7431118" y="2173790"/>
                </a:lnTo>
                <a:lnTo>
                  <a:pt x="7438429" y="2224224"/>
                </a:lnTo>
                <a:lnTo>
                  <a:pt x="7445067" y="2274874"/>
                </a:lnTo>
                <a:lnTo>
                  <a:pt x="7451025" y="2325734"/>
                </a:lnTo>
                <a:lnTo>
                  <a:pt x="7456300" y="2376800"/>
                </a:lnTo>
                <a:lnTo>
                  <a:pt x="7460887" y="2428067"/>
                </a:lnTo>
                <a:lnTo>
                  <a:pt x="7464781" y="2479530"/>
                </a:lnTo>
                <a:lnTo>
                  <a:pt x="7467978" y="2531186"/>
                </a:lnTo>
                <a:lnTo>
                  <a:pt x="7470472" y="2583028"/>
                </a:lnTo>
                <a:lnTo>
                  <a:pt x="7472260" y="2635053"/>
                </a:lnTo>
                <a:lnTo>
                  <a:pt x="7473336" y="2687255"/>
                </a:lnTo>
                <a:lnTo>
                  <a:pt x="7473696" y="2739631"/>
                </a:lnTo>
                <a:lnTo>
                  <a:pt x="7473341" y="2791629"/>
                </a:lnTo>
                <a:lnTo>
                  <a:pt x="7472280" y="2843457"/>
                </a:lnTo>
                <a:lnTo>
                  <a:pt x="7470519" y="2895109"/>
                </a:lnTo>
                <a:lnTo>
                  <a:pt x="7468060" y="2946582"/>
                </a:lnTo>
                <a:lnTo>
                  <a:pt x="7464909" y="2997871"/>
                </a:lnTo>
                <a:lnTo>
                  <a:pt x="7461070" y="3048971"/>
                </a:lnTo>
                <a:lnTo>
                  <a:pt x="7456548" y="3099877"/>
                </a:lnTo>
                <a:lnTo>
                  <a:pt x="7451348" y="3150585"/>
                </a:lnTo>
                <a:lnTo>
                  <a:pt x="7445474" y="3201091"/>
                </a:lnTo>
                <a:lnTo>
                  <a:pt x="7438931" y="3251389"/>
                </a:lnTo>
                <a:lnTo>
                  <a:pt x="7431722" y="3301476"/>
                </a:lnTo>
                <a:lnTo>
                  <a:pt x="7423854" y="3351347"/>
                </a:lnTo>
                <a:lnTo>
                  <a:pt x="7415330" y="3400996"/>
                </a:lnTo>
                <a:lnTo>
                  <a:pt x="7406155" y="3450420"/>
                </a:lnTo>
                <a:lnTo>
                  <a:pt x="7396334" y="3499614"/>
                </a:lnTo>
                <a:lnTo>
                  <a:pt x="7385870" y="3548573"/>
                </a:lnTo>
                <a:lnTo>
                  <a:pt x="7374770" y="3597293"/>
                </a:lnTo>
                <a:lnTo>
                  <a:pt x="7363037" y="3645769"/>
                </a:lnTo>
                <a:lnTo>
                  <a:pt x="7350676" y="3693997"/>
                </a:lnTo>
                <a:lnTo>
                  <a:pt x="7337691" y="3741972"/>
                </a:lnTo>
                <a:lnTo>
                  <a:pt x="7324087" y="3789689"/>
                </a:lnTo>
                <a:lnTo>
                  <a:pt x="7309869" y="3837144"/>
                </a:lnTo>
                <a:lnTo>
                  <a:pt x="7295041" y="3884333"/>
                </a:lnTo>
                <a:lnTo>
                  <a:pt x="7279608" y="3931250"/>
                </a:lnTo>
                <a:lnTo>
                  <a:pt x="7263575" y="3977891"/>
                </a:lnTo>
                <a:lnTo>
                  <a:pt x="7246945" y="4024252"/>
                </a:lnTo>
                <a:lnTo>
                  <a:pt x="7229724" y="4070327"/>
                </a:lnTo>
                <a:lnTo>
                  <a:pt x="7211916" y="4116113"/>
                </a:lnTo>
                <a:lnTo>
                  <a:pt x="7193526" y="4161605"/>
                </a:lnTo>
                <a:lnTo>
                  <a:pt x="7174558" y="4206798"/>
                </a:lnTo>
                <a:lnTo>
                  <a:pt x="7155017" y="4251688"/>
                </a:lnTo>
                <a:lnTo>
                  <a:pt x="7134907" y="4296270"/>
                </a:lnTo>
                <a:lnTo>
                  <a:pt x="7114234" y="4340539"/>
                </a:lnTo>
                <a:lnTo>
                  <a:pt x="7093001" y="4384491"/>
                </a:lnTo>
                <a:lnTo>
                  <a:pt x="7071213" y="4428121"/>
                </a:lnTo>
                <a:lnTo>
                  <a:pt x="7048876" y="4471426"/>
                </a:lnTo>
                <a:lnTo>
                  <a:pt x="7025992" y="4514399"/>
                </a:lnTo>
                <a:lnTo>
                  <a:pt x="7002568" y="4557037"/>
                </a:lnTo>
                <a:lnTo>
                  <a:pt x="6978607" y="4599335"/>
                </a:lnTo>
                <a:lnTo>
                  <a:pt x="6954114" y="4641288"/>
                </a:lnTo>
                <a:lnTo>
                  <a:pt x="6929094" y="4682892"/>
                </a:lnTo>
                <a:lnTo>
                  <a:pt x="6903551" y="4724142"/>
                </a:lnTo>
                <a:lnTo>
                  <a:pt x="6877490" y="4765034"/>
                </a:lnTo>
                <a:lnTo>
                  <a:pt x="6850916" y="4805563"/>
                </a:lnTo>
                <a:lnTo>
                  <a:pt x="6823832" y="4845725"/>
                </a:lnTo>
                <a:lnTo>
                  <a:pt x="6796245" y="4885515"/>
                </a:lnTo>
                <a:lnTo>
                  <a:pt x="6768157" y="4924928"/>
                </a:lnTo>
                <a:lnTo>
                  <a:pt x="6739574" y="4963959"/>
                </a:lnTo>
                <a:lnTo>
                  <a:pt x="6710501" y="5002605"/>
                </a:lnTo>
                <a:lnTo>
                  <a:pt x="6680941" y="5040860"/>
                </a:lnTo>
                <a:lnTo>
                  <a:pt x="6650900" y="5078721"/>
                </a:lnTo>
                <a:lnTo>
                  <a:pt x="6620383" y="5116182"/>
                </a:lnTo>
                <a:lnTo>
                  <a:pt x="6596710" y="5143500"/>
                </a:lnTo>
                <a:lnTo>
                  <a:pt x="876973" y="5143500"/>
                </a:lnTo>
                <a:lnTo>
                  <a:pt x="822795" y="5078721"/>
                </a:lnTo>
                <a:lnTo>
                  <a:pt x="792754" y="5040860"/>
                </a:lnTo>
                <a:lnTo>
                  <a:pt x="763194" y="5002605"/>
                </a:lnTo>
                <a:lnTo>
                  <a:pt x="734121" y="4963959"/>
                </a:lnTo>
                <a:lnTo>
                  <a:pt x="705538" y="4924928"/>
                </a:lnTo>
                <a:lnTo>
                  <a:pt x="677450" y="4885515"/>
                </a:lnTo>
                <a:lnTo>
                  <a:pt x="649863" y="4845725"/>
                </a:lnTo>
                <a:lnTo>
                  <a:pt x="622779" y="4805563"/>
                </a:lnTo>
                <a:lnTo>
                  <a:pt x="596205" y="4765034"/>
                </a:lnTo>
                <a:lnTo>
                  <a:pt x="570144" y="4724142"/>
                </a:lnTo>
                <a:lnTo>
                  <a:pt x="544601" y="4682892"/>
                </a:lnTo>
                <a:lnTo>
                  <a:pt x="519581" y="4641288"/>
                </a:lnTo>
                <a:lnTo>
                  <a:pt x="495088" y="4599335"/>
                </a:lnTo>
                <a:lnTo>
                  <a:pt x="471127" y="4557037"/>
                </a:lnTo>
                <a:lnTo>
                  <a:pt x="447703" y="4514399"/>
                </a:lnTo>
                <a:lnTo>
                  <a:pt x="424819" y="4471426"/>
                </a:lnTo>
                <a:lnTo>
                  <a:pt x="402482" y="4428121"/>
                </a:lnTo>
                <a:lnTo>
                  <a:pt x="380694" y="4384491"/>
                </a:lnTo>
                <a:lnTo>
                  <a:pt x="359461" y="4340539"/>
                </a:lnTo>
                <a:lnTo>
                  <a:pt x="338788" y="4296270"/>
                </a:lnTo>
                <a:lnTo>
                  <a:pt x="318678" y="4251688"/>
                </a:lnTo>
                <a:lnTo>
                  <a:pt x="299137" y="4206798"/>
                </a:lnTo>
                <a:lnTo>
                  <a:pt x="280169" y="4161605"/>
                </a:lnTo>
                <a:lnTo>
                  <a:pt x="261779" y="4116113"/>
                </a:lnTo>
                <a:lnTo>
                  <a:pt x="243971" y="4070327"/>
                </a:lnTo>
                <a:lnTo>
                  <a:pt x="226750" y="4024252"/>
                </a:lnTo>
                <a:lnTo>
                  <a:pt x="210120" y="3977891"/>
                </a:lnTo>
                <a:lnTo>
                  <a:pt x="194087" y="3931250"/>
                </a:lnTo>
                <a:lnTo>
                  <a:pt x="178654" y="3884333"/>
                </a:lnTo>
                <a:lnTo>
                  <a:pt x="163826" y="3837144"/>
                </a:lnTo>
                <a:lnTo>
                  <a:pt x="149608" y="3789689"/>
                </a:lnTo>
                <a:lnTo>
                  <a:pt x="136004" y="3741972"/>
                </a:lnTo>
                <a:lnTo>
                  <a:pt x="123019" y="3693997"/>
                </a:lnTo>
                <a:lnTo>
                  <a:pt x="110658" y="3645769"/>
                </a:lnTo>
                <a:lnTo>
                  <a:pt x="98925" y="3597293"/>
                </a:lnTo>
                <a:lnTo>
                  <a:pt x="87825" y="3548573"/>
                </a:lnTo>
                <a:lnTo>
                  <a:pt x="77361" y="3499614"/>
                </a:lnTo>
                <a:lnTo>
                  <a:pt x="67540" y="3450420"/>
                </a:lnTo>
                <a:lnTo>
                  <a:pt x="58365" y="3400996"/>
                </a:lnTo>
                <a:lnTo>
                  <a:pt x="49841" y="3351347"/>
                </a:lnTo>
                <a:lnTo>
                  <a:pt x="41973" y="3301476"/>
                </a:lnTo>
                <a:lnTo>
                  <a:pt x="34764" y="3251389"/>
                </a:lnTo>
                <a:lnTo>
                  <a:pt x="28221" y="3201091"/>
                </a:lnTo>
                <a:lnTo>
                  <a:pt x="22347" y="3150585"/>
                </a:lnTo>
                <a:lnTo>
                  <a:pt x="17147" y="3099877"/>
                </a:lnTo>
                <a:lnTo>
                  <a:pt x="12625" y="3048971"/>
                </a:lnTo>
                <a:lnTo>
                  <a:pt x="8786" y="2997871"/>
                </a:lnTo>
                <a:lnTo>
                  <a:pt x="5635" y="2946582"/>
                </a:lnTo>
                <a:lnTo>
                  <a:pt x="3176" y="2895109"/>
                </a:lnTo>
                <a:lnTo>
                  <a:pt x="1415" y="2843457"/>
                </a:lnTo>
                <a:lnTo>
                  <a:pt x="354" y="2791629"/>
                </a:lnTo>
                <a:lnTo>
                  <a:pt x="0" y="2739631"/>
                </a:lnTo>
                <a:lnTo>
                  <a:pt x="359" y="2687255"/>
                </a:lnTo>
                <a:lnTo>
                  <a:pt x="1435" y="2635053"/>
                </a:lnTo>
                <a:lnTo>
                  <a:pt x="3223" y="2583028"/>
                </a:lnTo>
                <a:lnTo>
                  <a:pt x="5717" y="2531186"/>
                </a:lnTo>
                <a:lnTo>
                  <a:pt x="8914" y="2479530"/>
                </a:lnTo>
                <a:lnTo>
                  <a:pt x="12808" y="2428067"/>
                </a:lnTo>
                <a:lnTo>
                  <a:pt x="17395" y="2376800"/>
                </a:lnTo>
                <a:lnTo>
                  <a:pt x="22670" y="2325734"/>
                </a:lnTo>
                <a:lnTo>
                  <a:pt x="28628" y="2274874"/>
                </a:lnTo>
                <a:lnTo>
                  <a:pt x="35266" y="2224224"/>
                </a:lnTo>
                <a:lnTo>
                  <a:pt x="42577" y="2173790"/>
                </a:lnTo>
                <a:lnTo>
                  <a:pt x="50558" y="2123575"/>
                </a:lnTo>
                <a:lnTo>
                  <a:pt x="59204" y="2073585"/>
                </a:lnTo>
                <a:lnTo>
                  <a:pt x="68509" y="2023824"/>
                </a:lnTo>
                <a:lnTo>
                  <a:pt x="78471" y="1974298"/>
                </a:lnTo>
                <a:lnTo>
                  <a:pt x="89082" y="1925009"/>
                </a:lnTo>
                <a:lnTo>
                  <a:pt x="100340" y="1875964"/>
                </a:lnTo>
                <a:lnTo>
                  <a:pt x="112239" y="1827167"/>
                </a:lnTo>
                <a:lnTo>
                  <a:pt x="124775" y="1778623"/>
                </a:lnTo>
                <a:lnTo>
                  <a:pt x="137943" y="1730336"/>
                </a:lnTo>
                <a:lnTo>
                  <a:pt x="151738" y="1682310"/>
                </a:lnTo>
                <a:lnTo>
                  <a:pt x="166155" y="1634552"/>
                </a:lnTo>
                <a:lnTo>
                  <a:pt x="181191" y="1587065"/>
                </a:lnTo>
                <a:lnTo>
                  <a:pt x="196840" y="1539854"/>
                </a:lnTo>
                <a:lnTo>
                  <a:pt x="213097" y="1492923"/>
                </a:lnTo>
                <a:lnTo>
                  <a:pt x="229958" y="1446278"/>
                </a:lnTo>
                <a:lnTo>
                  <a:pt x="247418" y="1399924"/>
                </a:lnTo>
                <a:lnTo>
                  <a:pt x="265473" y="1353864"/>
                </a:lnTo>
                <a:lnTo>
                  <a:pt x="284118" y="1308103"/>
                </a:lnTo>
                <a:lnTo>
                  <a:pt x="303348" y="1262646"/>
                </a:lnTo>
                <a:lnTo>
                  <a:pt x="323158" y="1217499"/>
                </a:lnTo>
                <a:lnTo>
                  <a:pt x="343544" y="1172665"/>
                </a:lnTo>
                <a:lnTo>
                  <a:pt x="364501" y="1128149"/>
                </a:lnTo>
                <a:lnTo>
                  <a:pt x="386025" y="1083955"/>
                </a:lnTo>
                <a:lnTo>
                  <a:pt x="408110" y="1040090"/>
                </a:lnTo>
                <a:lnTo>
                  <a:pt x="430752" y="996556"/>
                </a:lnTo>
                <a:lnTo>
                  <a:pt x="453947" y="953360"/>
                </a:lnTo>
                <a:lnTo>
                  <a:pt x="477689" y="910505"/>
                </a:lnTo>
                <a:lnTo>
                  <a:pt x="501975" y="867996"/>
                </a:lnTo>
                <a:lnTo>
                  <a:pt x="526798" y="825839"/>
                </a:lnTo>
                <a:lnTo>
                  <a:pt x="552155" y="784037"/>
                </a:lnTo>
                <a:lnTo>
                  <a:pt x="578042" y="742595"/>
                </a:lnTo>
                <a:lnTo>
                  <a:pt x="604452" y="701518"/>
                </a:lnTo>
                <a:lnTo>
                  <a:pt x="631382" y="660811"/>
                </a:lnTo>
                <a:lnTo>
                  <a:pt x="658827" y="620479"/>
                </a:lnTo>
                <a:lnTo>
                  <a:pt x="686782" y="580525"/>
                </a:lnTo>
                <a:lnTo>
                  <a:pt x="715243" y="540955"/>
                </a:lnTo>
                <a:lnTo>
                  <a:pt x="744205" y="501774"/>
                </a:lnTo>
                <a:lnTo>
                  <a:pt x="773662" y="462985"/>
                </a:lnTo>
                <a:lnTo>
                  <a:pt x="803611" y="424595"/>
                </a:lnTo>
                <a:lnTo>
                  <a:pt x="834047" y="386607"/>
                </a:lnTo>
                <a:lnTo>
                  <a:pt x="864965" y="349026"/>
                </a:lnTo>
                <a:lnTo>
                  <a:pt x="896361" y="311856"/>
                </a:lnTo>
                <a:lnTo>
                  <a:pt x="928229" y="275104"/>
                </a:lnTo>
                <a:lnTo>
                  <a:pt x="960566" y="238772"/>
                </a:lnTo>
                <a:lnTo>
                  <a:pt x="993365" y="202866"/>
                </a:lnTo>
                <a:lnTo>
                  <a:pt x="1026624" y="167391"/>
                </a:lnTo>
                <a:lnTo>
                  <a:pt x="1060336" y="132351"/>
                </a:lnTo>
                <a:lnTo>
                  <a:pt x="1094498" y="97751"/>
                </a:lnTo>
                <a:lnTo>
                  <a:pt x="1197038" y="0"/>
                </a:lnTo>
                <a:close/>
              </a:path>
            </a:pathLst>
          </a:custGeom>
          <a:ln w="9525">
            <a:solidFill>
              <a:srgbClr val="EEEEEE"/>
            </a:solidFill>
          </a:ln>
        </p:spPr>
        <p:txBody>
          <a:bodyPr wrap="square" lIns="0" tIns="0" rIns="0" bIns="0" rtlCol="0"/>
          <a:lstStyle/>
          <a:p>
            <a:endParaRPr sz="2700"/>
          </a:p>
        </p:txBody>
      </p:sp>
      <p:sp>
        <p:nvSpPr>
          <p:cNvPr id="19" name="bg object 19"/>
          <p:cNvSpPr/>
          <p:nvPr/>
        </p:nvSpPr>
        <p:spPr>
          <a:xfrm>
            <a:off x="1682482" y="1287017"/>
            <a:ext cx="14923769" cy="7715250"/>
          </a:xfrm>
          <a:custGeom>
            <a:avLst/>
            <a:gdLst/>
            <a:ahLst/>
            <a:cxnLst/>
            <a:rect l="l" t="t" r="r" b="b"/>
            <a:pathLst>
              <a:path w="7461884" h="5143500">
                <a:moveTo>
                  <a:pt x="6266421" y="0"/>
                </a:moveTo>
                <a:lnTo>
                  <a:pt x="1195095" y="0"/>
                </a:lnTo>
                <a:lnTo>
                  <a:pt x="1092720" y="97751"/>
                </a:lnTo>
                <a:lnTo>
                  <a:pt x="1058614" y="132351"/>
                </a:lnTo>
                <a:lnTo>
                  <a:pt x="1024957" y="167391"/>
                </a:lnTo>
                <a:lnTo>
                  <a:pt x="991753" y="202866"/>
                </a:lnTo>
                <a:lnTo>
                  <a:pt x="959006" y="238772"/>
                </a:lnTo>
                <a:lnTo>
                  <a:pt x="926723" y="275104"/>
                </a:lnTo>
                <a:lnTo>
                  <a:pt x="894906" y="311856"/>
                </a:lnTo>
                <a:lnTo>
                  <a:pt x="863562" y="349026"/>
                </a:lnTo>
                <a:lnTo>
                  <a:pt x="832694" y="386607"/>
                </a:lnTo>
                <a:lnTo>
                  <a:pt x="802308" y="424595"/>
                </a:lnTo>
                <a:lnTo>
                  <a:pt x="772408" y="462985"/>
                </a:lnTo>
                <a:lnTo>
                  <a:pt x="742998" y="501774"/>
                </a:lnTo>
                <a:lnTo>
                  <a:pt x="714084" y="540955"/>
                </a:lnTo>
                <a:lnTo>
                  <a:pt x="685669" y="580525"/>
                </a:lnTo>
                <a:lnTo>
                  <a:pt x="657760" y="620479"/>
                </a:lnTo>
                <a:lnTo>
                  <a:pt x="630359" y="660811"/>
                </a:lnTo>
                <a:lnTo>
                  <a:pt x="603473" y="701518"/>
                </a:lnTo>
                <a:lnTo>
                  <a:pt x="577105" y="742595"/>
                </a:lnTo>
                <a:lnTo>
                  <a:pt x="551261" y="784037"/>
                </a:lnTo>
                <a:lnTo>
                  <a:pt x="525945" y="825839"/>
                </a:lnTo>
                <a:lnTo>
                  <a:pt x="501162" y="867996"/>
                </a:lnTo>
                <a:lnTo>
                  <a:pt x="476916" y="910505"/>
                </a:lnTo>
                <a:lnTo>
                  <a:pt x="453212" y="953360"/>
                </a:lnTo>
                <a:lnTo>
                  <a:pt x="430055" y="996556"/>
                </a:lnTo>
                <a:lnTo>
                  <a:pt x="407450" y="1040090"/>
                </a:lnTo>
                <a:lnTo>
                  <a:pt x="385400" y="1083955"/>
                </a:lnTo>
                <a:lnTo>
                  <a:pt x="363912" y="1128149"/>
                </a:lnTo>
                <a:lnTo>
                  <a:pt x="342989" y="1172665"/>
                </a:lnTo>
                <a:lnTo>
                  <a:pt x="322636" y="1217499"/>
                </a:lnTo>
                <a:lnTo>
                  <a:pt x="302857" y="1262646"/>
                </a:lnTo>
                <a:lnTo>
                  <a:pt x="283659" y="1308103"/>
                </a:lnTo>
                <a:lnTo>
                  <a:pt x="265044" y="1353864"/>
                </a:lnTo>
                <a:lnTo>
                  <a:pt x="247019" y="1399924"/>
                </a:lnTo>
                <a:lnTo>
                  <a:pt x="229587" y="1446278"/>
                </a:lnTo>
                <a:lnTo>
                  <a:pt x="212753" y="1492923"/>
                </a:lnTo>
                <a:lnTo>
                  <a:pt x="196522" y="1539854"/>
                </a:lnTo>
                <a:lnTo>
                  <a:pt x="180898" y="1587065"/>
                </a:lnTo>
                <a:lnTo>
                  <a:pt x="165887" y="1634552"/>
                </a:lnTo>
                <a:lnTo>
                  <a:pt x="151493" y="1682310"/>
                </a:lnTo>
                <a:lnTo>
                  <a:pt x="137720" y="1730336"/>
                </a:lnTo>
                <a:lnTo>
                  <a:pt x="124574" y="1778623"/>
                </a:lnTo>
                <a:lnTo>
                  <a:pt x="112058" y="1827167"/>
                </a:lnTo>
                <a:lnTo>
                  <a:pt x="100178" y="1875964"/>
                </a:lnTo>
                <a:lnTo>
                  <a:pt x="88939" y="1925009"/>
                </a:lnTo>
                <a:lnTo>
                  <a:pt x="78344" y="1974298"/>
                </a:lnTo>
                <a:lnTo>
                  <a:pt x="68399" y="2023824"/>
                </a:lnTo>
                <a:lnTo>
                  <a:pt x="59108" y="2073585"/>
                </a:lnTo>
                <a:lnTo>
                  <a:pt x="50477" y="2123575"/>
                </a:lnTo>
                <a:lnTo>
                  <a:pt x="42509" y="2173790"/>
                </a:lnTo>
                <a:lnTo>
                  <a:pt x="35209" y="2224224"/>
                </a:lnTo>
                <a:lnTo>
                  <a:pt x="28582" y="2274874"/>
                </a:lnTo>
                <a:lnTo>
                  <a:pt x="22633" y="2325734"/>
                </a:lnTo>
                <a:lnTo>
                  <a:pt x="17367" y="2376800"/>
                </a:lnTo>
                <a:lnTo>
                  <a:pt x="12787" y="2428067"/>
                </a:lnTo>
                <a:lnTo>
                  <a:pt x="8899" y="2479530"/>
                </a:lnTo>
                <a:lnTo>
                  <a:pt x="5708" y="2531186"/>
                </a:lnTo>
                <a:lnTo>
                  <a:pt x="3217" y="2583028"/>
                </a:lnTo>
                <a:lnTo>
                  <a:pt x="1433" y="2635053"/>
                </a:lnTo>
                <a:lnTo>
                  <a:pt x="359" y="2687255"/>
                </a:lnTo>
                <a:lnTo>
                  <a:pt x="0" y="2739631"/>
                </a:lnTo>
                <a:lnTo>
                  <a:pt x="353" y="2791629"/>
                </a:lnTo>
                <a:lnTo>
                  <a:pt x="1412" y="2843457"/>
                </a:lnTo>
                <a:lnTo>
                  <a:pt x="3171" y="2895109"/>
                </a:lnTo>
                <a:lnTo>
                  <a:pt x="5626" y="2946582"/>
                </a:lnTo>
                <a:lnTo>
                  <a:pt x="8772" y="2997871"/>
                </a:lnTo>
                <a:lnTo>
                  <a:pt x="12604" y="3048971"/>
                </a:lnTo>
                <a:lnTo>
                  <a:pt x="17119" y="3099877"/>
                </a:lnTo>
                <a:lnTo>
                  <a:pt x="22310" y="3150585"/>
                </a:lnTo>
                <a:lnTo>
                  <a:pt x="28175" y="3201091"/>
                </a:lnTo>
                <a:lnTo>
                  <a:pt x="34708" y="3251389"/>
                </a:lnTo>
                <a:lnTo>
                  <a:pt x="41904" y="3301476"/>
                </a:lnTo>
                <a:lnTo>
                  <a:pt x="49760" y="3351347"/>
                </a:lnTo>
                <a:lnTo>
                  <a:pt x="58270" y="3400996"/>
                </a:lnTo>
                <a:lnTo>
                  <a:pt x="67430" y="3450420"/>
                </a:lnTo>
                <a:lnTo>
                  <a:pt x="77236" y="3499614"/>
                </a:lnTo>
                <a:lnTo>
                  <a:pt x="87682" y="3548573"/>
                </a:lnTo>
                <a:lnTo>
                  <a:pt x="98764" y="3597293"/>
                </a:lnTo>
                <a:lnTo>
                  <a:pt x="110478" y="3645769"/>
                </a:lnTo>
                <a:lnTo>
                  <a:pt x="122820" y="3693997"/>
                </a:lnTo>
                <a:lnTo>
                  <a:pt x="135783" y="3741972"/>
                </a:lnTo>
                <a:lnTo>
                  <a:pt x="149365" y="3789689"/>
                </a:lnTo>
                <a:lnTo>
                  <a:pt x="163560" y="3837144"/>
                </a:lnTo>
                <a:lnTo>
                  <a:pt x="178364" y="3884333"/>
                </a:lnTo>
                <a:lnTo>
                  <a:pt x="193772" y="3931250"/>
                </a:lnTo>
                <a:lnTo>
                  <a:pt x="209779" y="3977891"/>
                </a:lnTo>
                <a:lnTo>
                  <a:pt x="226382" y="4024252"/>
                </a:lnTo>
                <a:lnTo>
                  <a:pt x="243575" y="4070327"/>
                </a:lnTo>
                <a:lnTo>
                  <a:pt x="261354" y="4116113"/>
                </a:lnTo>
                <a:lnTo>
                  <a:pt x="279714" y="4161605"/>
                </a:lnTo>
                <a:lnTo>
                  <a:pt x="298651" y="4206798"/>
                </a:lnTo>
                <a:lnTo>
                  <a:pt x="318161" y="4251688"/>
                </a:lnTo>
                <a:lnTo>
                  <a:pt x="338238" y="4296270"/>
                </a:lnTo>
                <a:lnTo>
                  <a:pt x="358877" y="4340539"/>
                </a:lnTo>
                <a:lnTo>
                  <a:pt x="380076" y="4384491"/>
                </a:lnTo>
                <a:lnTo>
                  <a:pt x="401828" y="4428121"/>
                </a:lnTo>
                <a:lnTo>
                  <a:pt x="424130" y="4471426"/>
                </a:lnTo>
                <a:lnTo>
                  <a:pt x="446976" y="4514399"/>
                </a:lnTo>
                <a:lnTo>
                  <a:pt x="470362" y="4557037"/>
                </a:lnTo>
                <a:lnTo>
                  <a:pt x="494284" y="4599335"/>
                </a:lnTo>
                <a:lnTo>
                  <a:pt x="518738" y="4641288"/>
                </a:lnTo>
                <a:lnTo>
                  <a:pt x="543717" y="4682892"/>
                </a:lnTo>
                <a:lnTo>
                  <a:pt x="569218" y="4724142"/>
                </a:lnTo>
                <a:lnTo>
                  <a:pt x="595237" y="4765034"/>
                </a:lnTo>
                <a:lnTo>
                  <a:pt x="621768" y="4805563"/>
                </a:lnTo>
                <a:lnTo>
                  <a:pt x="648808" y="4845725"/>
                </a:lnTo>
                <a:lnTo>
                  <a:pt x="676351" y="4885515"/>
                </a:lnTo>
                <a:lnTo>
                  <a:pt x="704393" y="4924928"/>
                </a:lnTo>
                <a:lnTo>
                  <a:pt x="732930" y="4963959"/>
                </a:lnTo>
                <a:lnTo>
                  <a:pt x="761956" y="5002605"/>
                </a:lnTo>
                <a:lnTo>
                  <a:pt x="791468" y="5040860"/>
                </a:lnTo>
                <a:lnTo>
                  <a:pt x="821460" y="5078721"/>
                </a:lnTo>
                <a:lnTo>
                  <a:pt x="851928" y="5116182"/>
                </a:lnTo>
                <a:lnTo>
                  <a:pt x="875550" y="5143500"/>
                </a:lnTo>
                <a:lnTo>
                  <a:pt x="6585966" y="5143500"/>
                </a:lnTo>
                <a:lnTo>
                  <a:pt x="6640056" y="5078721"/>
                </a:lnTo>
                <a:lnTo>
                  <a:pt x="6670048" y="5040860"/>
                </a:lnTo>
                <a:lnTo>
                  <a:pt x="6699560" y="5002605"/>
                </a:lnTo>
                <a:lnTo>
                  <a:pt x="6728586" y="4963959"/>
                </a:lnTo>
                <a:lnTo>
                  <a:pt x="6757123" y="4924928"/>
                </a:lnTo>
                <a:lnTo>
                  <a:pt x="6785165" y="4885515"/>
                </a:lnTo>
                <a:lnTo>
                  <a:pt x="6812708" y="4845725"/>
                </a:lnTo>
                <a:lnTo>
                  <a:pt x="6839747" y="4805563"/>
                </a:lnTo>
                <a:lnTo>
                  <a:pt x="6866279" y="4765034"/>
                </a:lnTo>
                <a:lnTo>
                  <a:pt x="6892297" y="4724142"/>
                </a:lnTo>
                <a:lnTo>
                  <a:pt x="6917799" y="4682892"/>
                </a:lnTo>
                <a:lnTo>
                  <a:pt x="6942778" y="4641288"/>
                </a:lnTo>
                <a:lnTo>
                  <a:pt x="6967231" y="4599335"/>
                </a:lnTo>
                <a:lnTo>
                  <a:pt x="6991153" y="4557037"/>
                </a:lnTo>
                <a:lnTo>
                  <a:pt x="7014540" y="4514399"/>
                </a:lnTo>
                <a:lnTo>
                  <a:pt x="7037386" y="4471426"/>
                </a:lnTo>
                <a:lnTo>
                  <a:pt x="7059688" y="4428121"/>
                </a:lnTo>
                <a:lnTo>
                  <a:pt x="7081440" y="4384491"/>
                </a:lnTo>
                <a:lnTo>
                  <a:pt x="7102638" y="4340539"/>
                </a:lnTo>
                <a:lnTo>
                  <a:pt x="7123278" y="4296270"/>
                </a:lnTo>
                <a:lnTo>
                  <a:pt x="7143355" y="4251688"/>
                </a:lnTo>
                <a:lnTo>
                  <a:pt x="7162864" y="4206798"/>
                </a:lnTo>
                <a:lnTo>
                  <a:pt x="7181801" y="4161605"/>
                </a:lnTo>
                <a:lnTo>
                  <a:pt x="7200162" y="4116113"/>
                </a:lnTo>
                <a:lnTo>
                  <a:pt x="7217941" y="4070327"/>
                </a:lnTo>
                <a:lnTo>
                  <a:pt x="7235134" y="4024252"/>
                </a:lnTo>
                <a:lnTo>
                  <a:pt x="7251737" y="3977891"/>
                </a:lnTo>
                <a:lnTo>
                  <a:pt x="7267744" y="3931250"/>
                </a:lnTo>
                <a:lnTo>
                  <a:pt x="7283152" y="3884333"/>
                </a:lnTo>
                <a:lnTo>
                  <a:pt x="7297956" y="3837144"/>
                </a:lnTo>
                <a:lnTo>
                  <a:pt x="7312151" y="3789689"/>
                </a:lnTo>
                <a:lnTo>
                  <a:pt x="7325732" y="3741972"/>
                </a:lnTo>
                <a:lnTo>
                  <a:pt x="7338696" y="3693997"/>
                </a:lnTo>
                <a:lnTo>
                  <a:pt x="7351037" y="3645769"/>
                </a:lnTo>
                <a:lnTo>
                  <a:pt x="7362751" y="3597293"/>
                </a:lnTo>
                <a:lnTo>
                  <a:pt x="7373834" y="3548573"/>
                </a:lnTo>
                <a:lnTo>
                  <a:pt x="7384280" y="3499614"/>
                </a:lnTo>
                <a:lnTo>
                  <a:pt x="7394086" y="3450420"/>
                </a:lnTo>
                <a:lnTo>
                  <a:pt x="7403246" y="3400996"/>
                </a:lnTo>
                <a:lnTo>
                  <a:pt x="7411756" y="3351347"/>
                </a:lnTo>
                <a:lnTo>
                  <a:pt x="7419611" y="3301476"/>
                </a:lnTo>
                <a:lnTo>
                  <a:pt x="7426808" y="3251389"/>
                </a:lnTo>
                <a:lnTo>
                  <a:pt x="7433341" y="3201091"/>
                </a:lnTo>
                <a:lnTo>
                  <a:pt x="7439205" y="3150585"/>
                </a:lnTo>
                <a:lnTo>
                  <a:pt x="7444397" y="3099877"/>
                </a:lnTo>
                <a:lnTo>
                  <a:pt x="7448911" y="3048971"/>
                </a:lnTo>
                <a:lnTo>
                  <a:pt x="7452744" y="2997871"/>
                </a:lnTo>
                <a:lnTo>
                  <a:pt x="7455890" y="2946582"/>
                </a:lnTo>
                <a:lnTo>
                  <a:pt x="7458344" y="2895109"/>
                </a:lnTo>
                <a:lnTo>
                  <a:pt x="7460103" y="2843457"/>
                </a:lnTo>
                <a:lnTo>
                  <a:pt x="7461162" y="2791629"/>
                </a:lnTo>
                <a:lnTo>
                  <a:pt x="7461516" y="2739631"/>
                </a:lnTo>
                <a:lnTo>
                  <a:pt x="7461157" y="2687255"/>
                </a:lnTo>
                <a:lnTo>
                  <a:pt x="7460083" y="2635053"/>
                </a:lnTo>
                <a:lnTo>
                  <a:pt x="7458298" y="2583028"/>
                </a:lnTo>
                <a:lnTo>
                  <a:pt x="7455808" y="2531186"/>
                </a:lnTo>
                <a:lnTo>
                  <a:pt x="7452616" y="2479530"/>
                </a:lnTo>
                <a:lnTo>
                  <a:pt x="7448729" y="2428067"/>
                </a:lnTo>
                <a:lnTo>
                  <a:pt x="7444149" y="2376800"/>
                </a:lnTo>
                <a:lnTo>
                  <a:pt x="7438882" y="2325734"/>
                </a:lnTo>
                <a:lnTo>
                  <a:pt x="7432933" y="2274874"/>
                </a:lnTo>
                <a:lnTo>
                  <a:pt x="7426307" y="2224224"/>
                </a:lnTo>
                <a:lnTo>
                  <a:pt x="7419007" y="2173790"/>
                </a:lnTo>
                <a:lnTo>
                  <a:pt x="7411039" y="2123575"/>
                </a:lnTo>
                <a:lnTo>
                  <a:pt x="7402407" y="2073585"/>
                </a:lnTo>
                <a:lnTo>
                  <a:pt x="7393117" y="2023824"/>
                </a:lnTo>
                <a:lnTo>
                  <a:pt x="7383172" y="1974298"/>
                </a:lnTo>
                <a:lnTo>
                  <a:pt x="7372577" y="1925009"/>
                </a:lnTo>
                <a:lnTo>
                  <a:pt x="7361337" y="1875964"/>
                </a:lnTo>
                <a:lnTo>
                  <a:pt x="7349458" y="1827167"/>
                </a:lnTo>
                <a:lnTo>
                  <a:pt x="7336942" y="1778623"/>
                </a:lnTo>
                <a:lnTo>
                  <a:pt x="7323796" y="1730336"/>
                </a:lnTo>
                <a:lnTo>
                  <a:pt x="7310023" y="1682310"/>
                </a:lnTo>
                <a:lnTo>
                  <a:pt x="7295629" y="1634552"/>
                </a:lnTo>
                <a:lnTo>
                  <a:pt x="7280617" y="1587065"/>
                </a:lnTo>
                <a:lnTo>
                  <a:pt x="7264994" y="1539854"/>
                </a:lnTo>
                <a:lnTo>
                  <a:pt x="7248763" y="1492923"/>
                </a:lnTo>
                <a:lnTo>
                  <a:pt x="7231929" y="1446278"/>
                </a:lnTo>
                <a:lnTo>
                  <a:pt x="7214497" y="1399924"/>
                </a:lnTo>
                <a:lnTo>
                  <a:pt x="7196471" y="1353864"/>
                </a:lnTo>
                <a:lnTo>
                  <a:pt x="7177857" y="1308103"/>
                </a:lnTo>
                <a:lnTo>
                  <a:pt x="7158658" y="1262646"/>
                </a:lnTo>
                <a:lnTo>
                  <a:pt x="7138880" y="1217499"/>
                </a:lnTo>
                <a:lnTo>
                  <a:pt x="7118527" y="1172665"/>
                </a:lnTo>
                <a:lnTo>
                  <a:pt x="7097604" y="1128149"/>
                </a:lnTo>
                <a:lnTo>
                  <a:pt x="7076115" y="1083955"/>
                </a:lnTo>
                <a:lnTo>
                  <a:pt x="7054066" y="1040090"/>
                </a:lnTo>
                <a:lnTo>
                  <a:pt x="7031460" y="996556"/>
                </a:lnTo>
                <a:lnTo>
                  <a:pt x="7008303" y="953360"/>
                </a:lnTo>
                <a:lnTo>
                  <a:pt x="6984600" y="910505"/>
                </a:lnTo>
                <a:lnTo>
                  <a:pt x="6960354" y="867996"/>
                </a:lnTo>
                <a:lnTo>
                  <a:pt x="6935570" y="825839"/>
                </a:lnTo>
                <a:lnTo>
                  <a:pt x="6910254" y="784037"/>
                </a:lnTo>
                <a:lnTo>
                  <a:pt x="6884410" y="742595"/>
                </a:lnTo>
                <a:lnTo>
                  <a:pt x="6858043" y="701518"/>
                </a:lnTo>
                <a:lnTo>
                  <a:pt x="6831156" y="660811"/>
                </a:lnTo>
                <a:lnTo>
                  <a:pt x="6803756" y="620479"/>
                </a:lnTo>
                <a:lnTo>
                  <a:pt x="6775847" y="580525"/>
                </a:lnTo>
                <a:lnTo>
                  <a:pt x="6747432" y="540955"/>
                </a:lnTo>
                <a:lnTo>
                  <a:pt x="6718518" y="501774"/>
                </a:lnTo>
                <a:lnTo>
                  <a:pt x="6689108" y="462985"/>
                </a:lnTo>
                <a:lnTo>
                  <a:pt x="6659208" y="424595"/>
                </a:lnTo>
                <a:lnTo>
                  <a:pt x="6628821" y="386607"/>
                </a:lnTo>
                <a:lnTo>
                  <a:pt x="6597954" y="349026"/>
                </a:lnTo>
                <a:lnTo>
                  <a:pt x="6566609" y="311856"/>
                </a:lnTo>
                <a:lnTo>
                  <a:pt x="6534793" y="275104"/>
                </a:lnTo>
                <a:lnTo>
                  <a:pt x="6502509" y="238772"/>
                </a:lnTo>
                <a:lnTo>
                  <a:pt x="6469763" y="202866"/>
                </a:lnTo>
                <a:lnTo>
                  <a:pt x="6436559" y="167391"/>
                </a:lnTo>
                <a:lnTo>
                  <a:pt x="6402902" y="132351"/>
                </a:lnTo>
                <a:lnTo>
                  <a:pt x="6368796" y="97751"/>
                </a:lnTo>
                <a:lnTo>
                  <a:pt x="6266421" y="0"/>
                </a:lnTo>
                <a:close/>
              </a:path>
            </a:pathLst>
          </a:custGeom>
          <a:solidFill>
            <a:srgbClr val="FFFFFF"/>
          </a:solidFill>
        </p:spPr>
        <p:txBody>
          <a:bodyPr wrap="square" lIns="0" tIns="0" rIns="0" bIns="0" rtlCol="0"/>
          <a:lstStyle/>
          <a:p>
            <a:endParaRPr sz="2700"/>
          </a:p>
        </p:txBody>
      </p:sp>
      <p:sp>
        <p:nvSpPr>
          <p:cNvPr id="2" name="Holder 2"/>
          <p:cNvSpPr>
            <a:spLocks noGrp="1"/>
          </p:cNvSpPr>
          <p:nvPr>
            <p:ph type="ctrTitle"/>
          </p:nvPr>
        </p:nvSpPr>
        <p:spPr>
          <a:xfrm>
            <a:off x="6031931" y="4325924"/>
            <a:ext cx="6224136" cy="807914"/>
          </a:xfrm>
          <a:prstGeom prst="rect">
            <a:avLst/>
          </a:prstGeom>
        </p:spPr>
        <p:txBody>
          <a:bodyPr wrap="square" lIns="0" tIns="0" rIns="0" bIns="0">
            <a:spAutoFit/>
          </a:bodyPr>
          <a:lstStyle>
            <a:lvl1pPr>
              <a:defRPr sz="5250" b="0" i="0">
                <a:solidFill>
                  <a:srgbClr val="F0F0F0"/>
                </a:solidFill>
                <a:latin typeface="Arial Narrow"/>
                <a:cs typeface="Arial Narrow"/>
              </a:defRPr>
            </a:lvl1pPr>
          </a:lstStyle>
          <a:p>
            <a:endParaRPr/>
          </a:p>
        </p:txBody>
      </p:sp>
      <p:sp>
        <p:nvSpPr>
          <p:cNvPr id="3" name="Holder 3"/>
          <p:cNvSpPr>
            <a:spLocks noGrp="1"/>
          </p:cNvSpPr>
          <p:nvPr>
            <p:ph type="subTitle" idx="4"/>
          </p:nvPr>
        </p:nvSpPr>
        <p:spPr>
          <a:xfrm>
            <a:off x="2743200" y="5760724"/>
            <a:ext cx="12801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230649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0F100F"/>
          </a:solidFill>
        </p:spPr>
        <p:txBody>
          <a:bodyPr wrap="square" lIns="0" tIns="0" rIns="0" bIns="0" rtlCol="0"/>
          <a:lstStyle/>
          <a:p>
            <a:endParaRPr sz="2700"/>
          </a:p>
        </p:txBody>
      </p:sp>
      <p:sp>
        <p:nvSpPr>
          <p:cNvPr id="17" name="bg object 17"/>
          <p:cNvSpPr/>
          <p:nvPr/>
        </p:nvSpPr>
        <p:spPr>
          <a:xfrm>
            <a:off x="0" y="0"/>
            <a:ext cx="18288000" cy="10287000"/>
          </a:xfrm>
          <a:custGeom>
            <a:avLst/>
            <a:gdLst/>
            <a:ahLst/>
            <a:cxnLst/>
            <a:rect l="l" t="t" r="r" b="b"/>
            <a:pathLst>
              <a:path w="9144000" h="6858000">
                <a:moveTo>
                  <a:pt x="0" y="0"/>
                </a:moveTo>
                <a:lnTo>
                  <a:pt x="9144000" y="0"/>
                </a:lnTo>
                <a:lnTo>
                  <a:pt x="9144000" y="6858000"/>
                </a:lnTo>
                <a:lnTo>
                  <a:pt x="0" y="6858000"/>
                </a:lnTo>
                <a:lnTo>
                  <a:pt x="0" y="0"/>
                </a:lnTo>
                <a:close/>
              </a:path>
            </a:pathLst>
          </a:custGeom>
          <a:ln w="9525">
            <a:solidFill>
              <a:srgbClr val="9F1627"/>
            </a:solidFill>
          </a:ln>
        </p:spPr>
        <p:txBody>
          <a:bodyPr wrap="square" lIns="0" tIns="0" rIns="0" bIns="0" rtlCol="0"/>
          <a:lstStyle/>
          <a:p>
            <a:endParaRPr sz="2700"/>
          </a:p>
        </p:txBody>
      </p:sp>
      <p:sp>
        <p:nvSpPr>
          <p:cNvPr id="2" name="Holder 2"/>
          <p:cNvSpPr>
            <a:spLocks noGrp="1"/>
          </p:cNvSpPr>
          <p:nvPr>
            <p:ph type="title"/>
          </p:nvPr>
        </p:nvSpPr>
        <p:spPr>
          <a:xfrm>
            <a:off x="11414576" y="1368913"/>
            <a:ext cx="3771900" cy="807913"/>
          </a:xfrm>
        </p:spPr>
        <p:txBody>
          <a:bodyPr lIns="0" tIns="0" rIns="0" bIns="0"/>
          <a:lstStyle>
            <a:lvl1pPr>
              <a:defRPr sz="5250" b="0" i="0">
                <a:solidFill>
                  <a:srgbClr val="F0F0F0"/>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659958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1414576" y="1368913"/>
            <a:ext cx="3771900" cy="807913"/>
          </a:xfrm>
        </p:spPr>
        <p:txBody>
          <a:bodyPr lIns="0" tIns="0" rIns="0" bIns="0"/>
          <a:lstStyle>
            <a:lvl1pPr>
              <a:defRPr sz="5250" b="0" i="0">
                <a:solidFill>
                  <a:srgbClr val="F0F0F0"/>
                </a:solidFill>
                <a:latin typeface="Arial Narrow"/>
                <a:cs typeface="Arial Narrow"/>
              </a:defRPr>
            </a:lvl1pPr>
          </a:lstStyle>
          <a:p>
            <a:endParaRPr/>
          </a:p>
        </p:txBody>
      </p:sp>
      <p:sp>
        <p:nvSpPr>
          <p:cNvPr id="3" name="Holder 3"/>
          <p:cNvSpPr>
            <a:spLocks noGrp="1"/>
          </p:cNvSpPr>
          <p:nvPr>
            <p:ph sz="half" idx="2"/>
          </p:nvPr>
        </p:nvSpPr>
        <p:spPr>
          <a:xfrm>
            <a:off x="914400" y="2366011"/>
            <a:ext cx="79552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1"/>
            <a:ext cx="795528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033807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288000" cy="10287000"/>
          </a:xfrm>
          <a:prstGeom prst="rect">
            <a:avLst/>
          </a:prstGeom>
          <a:blipFill>
            <a:blip r:embed="rId3"/>
            <a:tile tx="0" ty="0" sx="100000" sy="100000" flip="none" algn="tl"/>
          </a:blipFill>
        </p:spPr>
      </p:pic>
      <p:sp>
        <p:nvSpPr>
          <p:cNvPr id="2" name="Holder 2"/>
          <p:cNvSpPr>
            <a:spLocks noGrp="1"/>
          </p:cNvSpPr>
          <p:nvPr>
            <p:ph type="title"/>
          </p:nvPr>
        </p:nvSpPr>
        <p:spPr>
          <a:xfrm>
            <a:off x="11414576" y="1368913"/>
            <a:ext cx="3771900" cy="807913"/>
          </a:xfrm>
        </p:spPr>
        <p:txBody>
          <a:bodyPr lIns="0" tIns="0" rIns="0" bIns="0"/>
          <a:lstStyle>
            <a:lvl1pPr>
              <a:defRPr sz="5250" b="0" i="0">
                <a:solidFill>
                  <a:srgbClr val="F0F0F0"/>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721416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141414"/>
          </a:solidFill>
        </p:spPr>
        <p:txBody>
          <a:bodyPr wrap="square" lIns="0" tIns="0" rIns="0" bIns="0" rtlCol="0"/>
          <a:lstStyle/>
          <a:p>
            <a:endParaRPr sz="270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525378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4018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3.xml"/><Relationship Id="rId7"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6B2A66-E18A-4DDB-B749-45DB793382B6}"/>
              </a:ext>
            </a:extLst>
          </p:cNvPr>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ED65D6-D840-4878-A9ED-E518E8E230B0}"/>
              </a:ext>
            </a:extLst>
          </p:cNvPr>
          <p:cNvSpPr>
            <a:spLocks noGrp="1"/>
          </p:cNvSpPr>
          <p:nvPr>
            <p:ph type="body" idx="1"/>
          </p:nvPr>
        </p:nvSpPr>
        <p:spPr>
          <a:xfrm>
            <a:off x="1257300" y="2738439"/>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5D7DB0-4BB3-4B9D-BF19-EED879C40160}"/>
              </a:ext>
            </a:extLst>
          </p:cNvPr>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25404F2-BE9A-4460-8815-8F645183555F}" type="datetimeFigureOut">
              <a:rPr lang="en-US" smtClean="0"/>
              <a:pPr/>
              <a:t>7/15/2026</a:t>
            </a:fld>
            <a:endParaRPr lang="en-US"/>
          </a:p>
        </p:txBody>
      </p:sp>
      <p:sp>
        <p:nvSpPr>
          <p:cNvPr id="5" name="Footer Placeholder 4">
            <a:extLst>
              <a:ext uri="{FF2B5EF4-FFF2-40B4-BE49-F238E27FC236}">
                <a16:creationId xmlns:a16="http://schemas.microsoft.com/office/drawing/2014/main" id="{807352F2-FD07-4E99-A210-F158106089A4}"/>
              </a:ext>
            </a:extLst>
          </p:cNvPr>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655CD09-E2A2-4ED7-A1CB-A9FDE5D437A6}"/>
              </a:ext>
            </a:extLst>
          </p:cNvPr>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5244772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1371669" rtl="0" eaLnBrk="1" latinLnBrk="0" hangingPunct="1">
        <a:lnSpc>
          <a:spcPct val="90000"/>
        </a:lnSpc>
        <a:spcBef>
          <a:spcPct val="0"/>
        </a:spcBef>
        <a:buNone/>
        <a:defRPr sz="6600" b="0" i="0" u="none" kern="1200">
          <a:solidFill>
            <a:schemeClr val="tx1"/>
          </a:solidFill>
          <a:latin typeface="+mj-lt"/>
          <a:ea typeface="+mj-ea"/>
          <a:cs typeface="+mj-cs"/>
        </a:defRPr>
      </a:lvl1pPr>
    </p:titleStyle>
    <p:bodyStyle>
      <a:lvl1pPr marL="342917" indent="-342917" algn="l" defTabSz="1371669"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51" indent="-342917" algn="l" defTabSz="1371669" rtl="0" eaLnBrk="1" latinLnBrk="0" hangingPunct="1">
        <a:lnSpc>
          <a:spcPct val="90000"/>
        </a:lnSpc>
        <a:spcBef>
          <a:spcPts val="750"/>
        </a:spcBef>
        <a:buFont typeface="Arial" panose="020B0604020202020204" pitchFamily="34" charset="0"/>
        <a:buChar char="•"/>
        <a:defRPr sz="3600" b="0" i="0" u="none" kern="1200">
          <a:solidFill>
            <a:schemeClr val="tx1"/>
          </a:solidFill>
          <a:latin typeface="+mn-lt"/>
          <a:ea typeface="+mn-ea"/>
          <a:cs typeface="+mn-cs"/>
        </a:defRPr>
      </a:lvl2pPr>
      <a:lvl3pPr marL="1714586" indent="-342917" algn="l" defTabSz="137166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420"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255"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089"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924"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757"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591"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81220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12">
          <p15:clr>
            <a:srgbClr val="F26B43"/>
          </p15:clr>
        </p15:guide>
        <p15:guide id="2" pos="480">
          <p15:clr>
            <a:srgbClr val="F26B43"/>
          </p15:clr>
        </p15:guide>
        <p15:guide id="3" pos="7200">
          <p15:clr>
            <a:srgbClr val="F26B43"/>
          </p15:clr>
        </p15:guide>
        <p15:guide id="4" orient="horz" pos="3888">
          <p15:clr>
            <a:srgbClr val="F26B43"/>
          </p15:clr>
        </p15:guide>
        <p15:guide id="6" orient="horz" pos="3192">
          <p15:clr>
            <a:srgbClr val="F26B43"/>
          </p15:clr>
        </p15:guide>
        <p15:guide id="7" orient="horz" pos="72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414576" y="1368913"/>
            <a:ext cx="3771900" cy="538609"/>
          </a:xfrm>
          <a:prstGeom prst="rect">
            <a:avLst/>
          </a:prstGeom>
        </p:spPr>
        <p:txBody>
          <a:bodyPr wrap="square" lIns="0" tIns="0" rIns="0" bIns="0">
            <a:spAutoFit/>
          </a:bodyPr>
          <a:lstStyle>
            <a:lvl1pPr>
              <a:defRPr sz="3500" b="0" i="0">
                <a:solidFill>
                  <a:srgbClr val="F0F0F0"/>
                </a:solidFill>
                <a:latin typeface="Arial Narrow"/>
                <a:cs typeface="Arial Narrow"/>
              </a:defRPr>
            </a:lvl1pPr>
          </a:lstStyle>
          <a:p>
            <a:endParaRPr/>
          </a:p>
        </p:txBody>
      </p:sp>
      <p:sp>
        <p:nvSpPr>
          <p:cNvPr id="3" name="Holder 3"/>
          <p:cNvSpPr>
            <a:spLocks noGrp="1"/>
          </p:cNvSpPr>
          <p:nvPr>
            <p:ph type="body" idx="1"/>
          </p:nvPr>
        </p:nvSpPr>
        <p:spPr>
          <a:xfrm>
            <a:off x="914400" y="2366011"/>
            <a:ext cx="164592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4"/>
            <a:ext cx="585216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4"/>
            <a:ext cx="420624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6" name="Holder 6"/>
          <p:cNvSpPr>
            <a:spLocks noGrp="1"/>
          </p:cNvSpPr>
          <p:nvPr>
            <p:ph type="sldNum" sz="quarter" idx="7"/>
          </p:nvPr>
        </p:nvSpPr>
        <p:spPr>
          <a:xfrm>
            <a:off x="13167360" y="9566914"/>
            <a:ext cx="420624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88415188"/>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Lst>
  <p:txStyles>
    <p:titleStyle>
      <a:lvl1pPr>
        <a:defRPr>
          <a:latin typeface="+mj-lt"/>
          <a:ea typeface="+mj-ea"/>
          <a:cs typeface="+mj-cs"/>
        </a:defRPr>
      </a:lvl1pPr>
    </p:titleStyle>
    <p:bodyStyle>
      <a:lvl1pPr marL="0">
        <a:defRPr>
          <a:latin typeface="+mn-lt"/>
          <a:ea typeface="+mn-ea"/>
          <a:cs typeface="+mn-cs"/>
        </a:defRPr>
      </a:lvl1pPr>
      <a:lvl2pPr marL="685800">
        <a:defRPr>
          <a:latin typeface="+mn-lt"/>
          <a:ea typeface="+mn-ea"/>
          <a:cs typeface="+mn-cs"/>
        </a:defRPr>
      </a:lvl2pPr>
      <a:lvl3pPr marL="1371600">
        <a:defRPr>
          <a:latin typeface="+mn-lt"/>
          <a:ea typeface="+mn-ea"/>
          <a:cs typeface="+mn-cs"/>
        </a:defRPr>
      </a:lvl3pPr>
      <a:lvl4pPr marL="2057400">
        <a:defRPr>
          <a:latin typeface="+mn-lt"/>
          <a:ea typeface="+mn-ea"/>
          <a:cs typeface="+mn-cs"/>
        </a:defRPr>
      </a:lvl4pPr>
      <a:lvl5pPr marL="2743200">
        <a:defRPr>
          <a:latin typeface="+mn-lt"/>
          <a:ea typeface="+mn-ea"/>
          <a:cs typeface="+mn-cs"/>
        </a:defRPr>
      </a:lvl5pPr>
      <a:lvl6pPr marL="3429000">
        <a:defRPr>
          <a:latin typeface="+mn-lt"/>
          <a:ea typeface="+mn-ea"/>
          <a:cs typeface="+mn-cs"/>
        </a:defRPr>
      </a:lvl6pPr>
      <a:lvl7pPr marL="4114800">
        <a:defRPr>
          <a:latin typeface="+mn-lt"/>
          <a:ea typeface="+mn-ea"/>
          <a:cs typeface="+mn-cs"/>
        </a:defRPr>
      </a:lvl7pPr>
      <a:lvl8pPr marL="4800600">
        <a:defRPr>
          <a:latin typeface="+mn-lt"/>
          <a:ea typeface="+mn-ea"/>
          <a:cs typeface="+mn-cs"/>
        </a:defRPr>
      </a:lvl8pPr>
      <a:lvl9pPr marL="5486400">
        <a:defRPr>
          <a:latin typeface="+mn-lt"/>
          <a:ea typeface="+mn-ea"/>
          <a:cs typeface="+mn-cs"/>
        </a:defRPr>
      </a:lvl9pPr>
    </p:bodyStyle>
    <p:otherStyle>
      <a:lvl1pPr marL="0">
        <a:defRPr>
          <a:latin typeface="+mn-lt"/>
          <a:ea typeface="+mn-ea"/>
          <a:cs typeface="+mn-cs"/>
        </a:defRPr>
      </a:lvl1pPr>
      <a:lvl2pPr marL="685800">
        <a:defRPr>
          <a:latin typeface="+mn-lt"/>
          <a:ea typeface="+mn-ea"/>
          <a:cs typeface="+mn-cs"/>
        </a:defRPr>
      </a:lvl2pPr>
      <a:lvl3pPr marL="1371600">
        <a:defRPr>
          <a:latin typeface="+mn-lt"/>
          <a:ea typeface="+mn-ea"/>
          <a:cs typeface="+mn-cs"/>
        </a:defRPr>
      </a:lvl3pPr>
      <a:lvl4pPr marL="2057400">
        <a:defRPr>
          <a:latin typeface="+mn-lt"/>
          <a:ea typeface="+mn-ea"/>
          <a:cs typeface="+mn-cs"/>
        </a:defRPr>
      </a:lvl4pPr>
      <a:lvl5pPr marL="2743200">
        <a:defRPr>
          <a:latin typeface="+mn-lt"/>
          <a:ea typeface="+mn-ea"/>
          <a:cs typeface="+mn-cs"/>
        </a:defRPr>
      </a:lvl5pPr>
      <a:lvl6pPr marL="3429000">
        <a:defRPr>
          <a:latin typeface="+mn-lt"/>
          <a:ea typeface="+mn-ea"/>
          <a:cs typeface="+mn-cs"/>
        </a:defRPr>
      </a:lvl6pPr>
      <a:lvl7pPr marL="4114800">
        <a:defRPr>
          <a:latin typeface="+mn-lt"/>
          <a:ea typeface="+mn-ea"/>
          <a:cs typeface="+mn-cs"/>
        </a:defRPr>
      </a:lvl7pPr>
      <a:lvl8pPr marL="4800600">
        <a:defRPr>
          <a:latin typeface="+mn-lt"/>
          <a:ea typeface="+mn-ea"/>
          <a:cs typeface="+mn-cs"/>
        </a:defRPr>
      </a:lvl8pPr>
      <a:lvl9pPr marL="54864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hyperlink" Target="mailto:housing.offcampus@ttu.edu"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mailto:parent@ttu.edu"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955E84-8997-B8BF-4D60-1755BA30F47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441026A0-F144-A90F-9A29-857B7CF1D94D}"/>
              </a:ext>
            </a:extLst>
          </p:cNvPr>
          <p:cNvSpPr>
            <a:spLocks noGrp="1"/>
          </p:cNvSpPr>
          <p:nvPr>
            <p:ph type="ctrTitle"/>
          </p:nvPr>
        </p:nvSpPr>
        <p:spPr>
          <a:xfrm>
            <a:off x="2533650" y="4740275"/>
            <a:ext cx="13220700" cy="1470025"/>
          </a:xfrm>
        </p:spPr>
        <p:txBody>
          <a:bodyPr>
            <a:noAutofit/>
          </a:bodyPr>
          <a:lstStyle/>
          <a:p>
            <a:r>
              <a:rPr lang="en-US" sz="7200" b="1"/>
              <a:t>Preparing Your Red Raider for Living Off-Campus</a:t>
            </a:r>
            <a:endParaRPr lang="en-US" sz="7200" b="1">
              <a:effectLst/>
            </a:endParaRPr>
          </a:p>
        </p:txBody>
      </p:sp>
      <p:sp>
        <p:nvSpPr>
          <p:cNvPr id="3" name="Subtitle 2">
            <a:extLst>
              <a:ext uri="{FF2B5EF4-FFF2-40B4-BE49-F238E27FC236}">
                <a16:creationId xmlns:a16="http://schemas.microsoft.com/office/drawing/2014/main" id="{54BE7871-3A2F-50F8-1B73-108DC4633CB3}"/>
              </a:ext>
            </a:extLst>
          </p:cNvPr>
          <p:cNvSpPr>
            <a:spLocks noGrp="1"/>
          </p:cNvSpPr>
          <p:nvPr>
            <p:ph type="subTitle" idx="1"/>
          </p:nvPr>
        </p:nvSpPr>
        <p:spPr>
          <a:xfrm>
            <a:off x="3695700" y="7429500"/>
            <a:ext cx="10896600" cy="2324100"/>
          </a:xfrm>
        </p:spPr>
        <p:txBody>
          <a:bodyPr vert="horz" lIns="91440" tIns="45720" rIns="91440" bIns="45720" rtlCol="0" anchor="t">
            <a:normAutofit/>
          </a:bodyPr>
          <a:lstStyle/>
          <a:p>
            <a:r>
              <a:rPr lang="en-US" sz="4000">
                <a:solidFill>
                  <a:schemeClr val="bg1">
                    <a:lumMod val="95000"/>
                  </a:schemeClr>
                </a:solidFill>
              </a:rPr>
              <a:t>Christine Self | Parent &amp; Family Relations</a:t>
            </a:r>
          </a:p>
          <a:p>
            <a:r>
              <a:rPr lang="en-US" sz="4000">
                <a:solidFill>
                  <a:schemeClr val="bg1">
                    <a:lumMod val="95000"/>
                  </a:schemeClr>
                </a:solidFill>
              </a:rPr>
              <a:t>Kelly Turner| University Student Housing</a:t>
            </a:r>
          </a:p>
          <a:p>
            <a:r>
              <a:rPr lang="en-US" sz="4000">
                <a:solidFill>
                  <a:schemeClr val="bg1">
                    <a:lumMod val="95000"/>
                  </a:schemeClr>
                </a:solidFill>
              </a:rPr>
              <a:t>Sarah Albertson | Off-Campus Housing Office</a:t>
            </a:r>
            <a:endParaRPr lang="en-US" sz="4000">
              <a:solidFill>
                <a:schemeClr val="bg1">
                  <a:lumMod val="95000"/>
                </a:schemeClr>
              </a:solidFill>
              <a:ea typeface="Calibri"/>
              <a:cs typeface="Calibri"/>
            </a:endParaRPr>
          </a:p>
        </p:txBody>
      </p:sp>
    </p:spTree>
    <p:extLst>
      <p:ext uri="{BB962C8B-B14F-4D97-AF65-F5344CB8AC3E}">
        <p14:creationId xmlns:p14="http://schemas.microsoft.com/office/powerpoint/2010/main" val="3457473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0ACD2F-01CD-56C8-2507-EB9FB418D4C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1E476B2-BCC4-9555-A7EE-4DB08D045D54}"/>
              </a:ext>
            </a:extLst>
          </p:cNvPr>
          <p:cNvPicPr>
            <a:picLocks noChangeAspect="1"/>
          </p:cNvPicPr>
          <p:nvPr/>
        </p:nvPicPr>
        <p:blipFill>
          <a:blip r:embed="rId2">
            <a:extLst>
              <a:ext uri="{28A0092B-C50C-407E-A947-70E740481C1C}">
                <a14:useLocalDpi xmlns:a14="http://schemas.microsoft.com/office/drawing/2010/main" val="0"/>
              </a:ext>
            </a:extLst>
          </a:blip>
          <a:srcRect t="19"/>
          <a:stretch>
            <a:fillRect/>
          </a:stretch>
        </p:blipFill>
        <p:spPr>
          <a:xfrm>
            <a:off x="20" y="1923"/>
            <a:ext cx="18287980" cy="10285077"/>
          </a:xfrm>
          <a:prstGeom prst="rect">
            <a:avLst/>
          </a:prstGeom>
        </p:spPr>
      </p:pic>
    </p:spTree>
    <p:extLst>
      <p:ext uri="{BB962C8B-B14F-4D97-AF65-F5344CB8AC3E}">
        <p14:creationId xmlns:p14="http://schemas.microsoft.com/office/powerpoint/2010/main" val="2655447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F235CD-1D68-D684-FBBD-4ADE0854BC2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F531AE9-6FE0-3D72-6816-F9065B2141DE}"/>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4216761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A71CD0-49C4-433E-3A81-432AA3DFB2B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F937C73-C046-5B40-DB75-75C94F0F4E39}"/>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1809050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ACAADF-13C3-BAE2-50E0-F2009AFA38A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2D974C1B-DCDE-54EB-D51D-9F0FF163AE30}"/>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2922161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A8B877-5CA2-93F1-5D96-585E905AF76E}"/>
              </a:ext>
            </a:extLst>
          </p:cNvPr>
          <p:cNvPicPr>
            <a:picLocks noChangeAspect="1"/>
          </p:cNvPicPr>
          <p:nvPr/>
        </p:nvPicPr>
        <p:blipFill>
          <a:blip r:embed="rId2"/>
          <a:srcRect r="22"/>
          <a:stretch>
            <a:fillRect/>
          </a:stretch>
        </p:blipFill>
        <p:spPr>
          <a:xfrm>
            <a:off x="182563" y="101600"/>
            <a:ext cx="17922875" cy="10083800"/>
          </a:xfrm>
          <a:prstGeom prst="rect">
            <a:avLst/>
          </a:prstGeom>
          <a:noFill/>
        </p:spPr>
      </p:pic>
      <p:sp>
        <p:nvSpPr>
          <p:cNvPr id="3" name="TextBox 2">
            <a:extLst>
              <a:ext uri="{FF2B5EF4-FFF2-40B4-BE49-F238E27FC236}">
                <a16:creationId xmlns:a16="http://schemas.microsoft.com/office/drawing/2014/main" id="{240F5C99-C79E-0F5F-28E7-F2511831E73D}"/>
              </a:ext>
            </a:extLst>
          </p:cNvPr>
          <p:cNvSpPr txBox="1"/>
          <p:nvPr/>
        </p:nvSpPr>
        <p:spPr>
          <a:xfrm>
            <a:off x="10644188" y="342900"/>
            <a:ext cx="7461249" cy="9842500"/>
          </a:xfrm>
          <a:prstGeom prst="rect">
            <a:avLst/>
          </a:prstGeom>
          <a:solidFill>
            <a:srgbClr val="DBCBBB"/>
          </a:solidFill>
        </p:spPr>
        <p:txBody>
          <a:bodyPr wrap="square" rtlCol="0">
            <a:spAutoFit/>
          </a:bodyPr>
          <a:lstStyle/>
          <a:p>
            <a:endParaRPr lang="en-US"/>
          </a:p>
        </p:txBody>
      </p:sp>
      <p:sp>
        <p:nvSpPr>
          <p:cNvPr id="4" name="TextBox 3">
            <a:extLst>
              <a:ext uri="{FF2B5EF4-FFF2-40B4-BE49-F238E27FC236}">
                <a16:creationId xmlns:a16="http://schemas.microsoft.com/office/drawing/2014/main" id="{59AF52DD-D48B-89F5-D5A2-4B4039AAA43B}"/>
              </a:ext>
            </a:extLst>
          </p:cNvPr>
          <p:cNvSpPr txBox="1"/>
          <p:nvPr/>
        </p:nvSpPr>
        <p:spPr>
          <a:xfrm>
            <a:off x="11090488" y="342900"/>
            <a:ext cx="7014949" cy="6740307"/>
          </a:xfrm>
          <a:prstGeom prst="rect">
            <a:avLst/>
          </a:prstGeom>
          <a:noFill/>
        </p:spPr>
        <p:txBody>
          <a:bodyPr wrap="square" rtlCol="0">
            <a:spAutoFit/>
          </a:bodyPr>
          <a:lstStyle/>
          <a:p>
            <a:r>
              <a:rPr lang="en-US" sz="3200" b="1"/>
              <a:t>Texas Tech Trek</a:t>
            </a:r>
          </a:p>
          <a:p>
            <a:endParaRPr lang="en-US" sz="2400"/>
          </a:p>
          <a:p>
            <a:r>
              <a:rPr lang="en-US" sz="2400"/>
              <a:t>Saturday, August 22 | 1:30 – 6:30 | Student Union Building</a:t>
            </a:r>
          </a:p>
          <a:p>
            <a:endParaRPr lang="en-US" sz="3200"/>
          </a:p>
          <a:p>
            <a:r>
              <a:rPr lang="en-US" sz="2400"/>
              <a:t>This free, one-day student success conference is designed just for first-time at Texas Tech undergraduate Red Raiders. Through interactive breakout sessions, panels, and real stories from current students, students can explore campus life, connect with support resources, and discover what it means to find their place at Texas Tech. </a:t>
            </a:r>
          </a:p>
          <a:p>
            <a:endParaRPr lang="en-US" sz="2400"/>
          </a:p>
          <a:p>
            <a:r>
              <a:rPr lang="en-US" sz="2400"/>
              <a:t>Encourage your student to participate! Free registration is required.</a:t>
            </a:r>
          </a:p>
          <a:p>
            <a:endParaRPr lang="en-US" sz="2400"/>
          </a:p>
          <a:p>
            <a:endParaRPr lang="en-US" sz="3200"/>
          </a:p>
        </p:txBody>
      </p:sp>
      <p:pic>
        <p:nvPicPr>
          <p:cNvPr id="6" name="Picture 5">
            <a:extLst>
              <a:ext uri="{FF2B5EF4-FFF2-40B4-BE49-F238E27FC236}">
                <a16:creationId xmlns:a16="http://schemas.microsoft.com/office/drawing/2014/main" id="{D0F920E4-9588-438D-2006-DBA40D15E6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41391" y="6400595"/>
            <a:ext cx="3371899" cy="3371899"/>
          </a:xfrm>
          <a:prstGeom prst="rect">
            <a:avLst/>
          </a:prstGeom>
        </p:spPr>
      </p:pic>
    </p:spTree>
    <p:extLst>
      <p:ext uri="{BB962C8B-B14F-4D97-AF65-F5344CB8AC3E}">
        <p14:creationId xmlns:p14="http://schemas.microsoft.com/office/powerpoint/2010/main" val="2744011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CD9C5-AF00-DF8F-4157-AA437F943B4E}"/>
              </a:ext>
            </a:extLst>
          </p:cNvPr>
          <p:cNvSpPr>
            <a:spLocks noGrp="1"/>
          </p:cNvSpPr>
          <p:nvPr>
            <p:ph type="title" idx="4294967295"/>
          </p:nvPr>
        </p:nvSpPr>
        <p:spPr>
          <a:xfrm>
            <a:off x="11414576" y="-1077218"/>
            <a:ext cx="3771900" cy="1077218"/>
          </a:xfrm>
        </p:spPr>
        <p:txBody>
          <a:bodyPr wrap="square" lIns="0" tIns="0" rIns="0" bIns="0" anchor="b">
            <a:spAutoFit/>
          </a:bodyPr>
          <a:lstStyle/>
          <a:p>
            <a:r>
              <a:rPr lang="en-US"/>
              <a:t>Join us for Refuel &amp; Refresh</a:t>
            </a:r>
          </a:p>
        </p:txBody>
      </p:sp>
      <p:sp>
        <p:nvSpPr>
          <p:cNvPr id="4" name="TextBox 3">
            <a:extLst>
              <a:ext uri="{FF2B5EF4-FFF2-40B4-BE49-F238E27FC236}">
                <a16:creationId xmlns:a16="http://schemas.microsoft.com/office/drawing/2014/main" id="{7D4A0FAD-91D1-C06C-4818-6D978261C3E7}"/>
              </a:ext>
            </a:extLst>
          </p:cNvPr>
          <p:cNvSpPr txBox="1"/>
          <p:nvPr/>
        </p:nvSpPr>
        <p:spPr>
          <a:xfrm>
            <a:off x="597468" y="692944"/>
            <a:ext cx="8229600" cy="8894743"/>
          </a:xfrm>
          <a:prstGeom prst="rect">
            <a:avLst/>
          </a:prstGeom>
          <a:noFill/>
        </p:spPr>
        <p:txBody>
          <a:bodyPr wrap="square" rtlCol="0">
            <a:spAutoFit/>
          </a:bodyPr>
          <a:lstStyle/>
          <a:p>
            <a:r>
              <a:rPr lang="en-US" sz="4400">
                <a:solidFill>
                  <a:schemeClr val="bg1"/>
                </a:solidFill>
                <a:latin typeface="Aptos ExtraBold" panose="020B0004020202020204" pitchFamily="34" charset="0"/>
              </a:rPr>
              <a:t>Stop by and join Parent &amp; Family Relations for our move-in event: Refuel &amp; Refresh!</a:t>
            </a:r>
          </a:p>
          <a:p>
            <a:endParaRPr lang="en-US" sz="4400">
              <a:solidFill>
                <a:schemeClr val="bg1"/>
              </a:solidFill>
              <a:latin typeface="Aptos ExtraBold" panose="020B0004020202020204" pitchFamily="34" charset="0"/>
            </a:endParaRPr>
          </a:p>
          <a:p>
            <a:pPr marL="685800" indent="-685800">
              <a:buFont typeface="Arial" panose="020B0604020202020204" pitchFamily="34" charset="0"/>
              <a:buChar char="•"/>
            </a:pPr>
            <a:r>
              <a:rPr lang="en-US" sz="4400">
                <a:solidFill>
                  <a:schemeClr val="bg1"/>
                </a:solidFill>
                <a:latin typeface="Aptos ExtraBold" panose="020B0004020202020204" pitchFamily="34" charset="0"/>
              </a:rPr>
              <a:t>August 21 and 22</a:t>
            </a:r>
          </a:p>
          <a:p>
            <a:pPr marL="685800" indent="-685800">
              <a:buFont typeface="Arial" panose="020B0604020202020204" pitchFamily="34" charset="0"/>
              <a:buChar char="•"/>
            </a:pPr>
            <a:r>
              <a:rPr lang="en-US" sz="4400">
                <a:solidFill>
                  <a:schemeClr val="bg1"/>
                </a:solidFill>
                <a:latin typeface="Aptos ExtraBold" panose="020B0004020202020204" pitchFamily="34" charset="0"/>
              </a:rPr>
              <a:t>International Cultural Center (free parking)</a:t>
            </a:r>
          </a:p>
          <a:p>
            <a:pPr marL="685800" indent="-685800">
              <a:buFont typeface="Arial" panose="020B0604020202020204" pitchFamily="34" charset="0"/>
              <a:buChar char="•"/>
            </a:pPr>
            <a:r>
              <a:rPr lang="en-US" sz="4400">
                <a:solidFill>
                  <a:schemeClr val="bg1"/>
                </a:solidFill>
                <a:latin typeface="Aptos ExtraBold" panose="020B0004020202020204" pitchFamily="34" charset="0"/>
              </a:rPr>
              <a:t>11:00 am – 2:00 pm</a:t>
            </a:r>
          </a:p>
          <a:p>
            <a:endParaRPr lang="en-US" sz="4400">
              <a:solidFill>
                <a:schemeClr val="bg1"/>
              </a:solidFill>
              <a:latin typeface="Aptos ExtraBold" panose="020B0004020202020204" pitchFamily="34" charset="0"/>
            </a:endParaRPr>
          </a:p>
          <a:p>
            <a:r>
              <a:rPr lang="en-US" sz="4400">
                <a:solidFill>
                  <a:schemeClr val="bg1"/>
                </a:solidFill>
                <a:latin typeface="Aptos ExtraBold" panose="020B0004020202020204" pitchFamily="34" charset="0"/>
              </a:rPr>
              <a:t>Can wait to see you!</a:t>
            </a:r>
          </a:p>
          <a:p>
            <a:endParaRPr lang="en-US" sz="4400">
              <a:solidFill>
                <a:schemeClr val="bg1"/>
              </a:solidFill>
              <a:latin typeface="Aptos ExtraBold" panose="020B0004020202020204" pitchFamily="34" charset="0"/>
            </a:endParaRPr>
          </a:p>
          <a:p>
            <a:r>
              <a:rPr lang="en-US" sz="4400">
                <a:solidFill>
                  <a:schemeClr val="bg1"/>
                </a:solidFill>
                <a:latin typeface="Aptos ExtraBold" panose="020B0004020202020204" pitchFamily="34" charset="0"/>
              </a:rPr>
              <a:t>Register on the Red Raider Family Network</a:t>
            </a:r>
          </a:p>
        </p:txBody>
      </p:sp>
      <p:pic>
        <p:nvPicPr>
          <p:cNvPr id="6" name="Picture 5" descr="A flyer with retro design elements inviting people to attend Refuel &amp; Refresh.">
            <a:extLst>
              <a:ext uri="{FF2B5EF4-FFF2-40B4-BE49-F238E27FC236}">
                <a16:creationId xmlns:a16="http://schemas.microsoft.com/office/drawing/2014/main" id="{DFD24DFA-224A-C000-874D-186AF63CFB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3184"/>
            <a:ext cx="8229600" cy="10287000"/>
          </a:xfrm>
          <a:prstGeom prst="rect">
            <a:avLst/>
          </a:prstGeom>
        </p:spPr>
      </p:pic>
    </p:spTree>
    <p:extLst>
      <p:ext uri="{BB962C8B-B14F-4D97-AF65-F5344CB8AC3E}">
        <p14:creationId xmlns:p14="http://schemas.microsoft.com/office/powerpoint/2010/main" val="2503067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tx1">
                <a:lumMod val="65000"/>
                <a:lumOff val="35000"/>
              </a:schemeClr>
            </a:gs>
            <a:gs pos="83000">
              <a:schemeClr val="tx1">
                <a:lumMod val="65000"/>
                <a:lumOff val="35000"/>
              </a:schemeClr>
            </a:gs>
            <a:gs pos="100000">
              <a:schemeClr val="tx1">
                <a:lumMod val="50000"/>
                <a:lumOff val="50000"/>
              </a:schemeClr>
            </a:gs>
          </a:gsLst>
          <a:lin ang="5400000" scaled="1"/>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1638" y="0"/>
            <a:ext cx="14944725" cy="10287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defRPr/>
            </a:pPr>
            <a:endParaRPr lang="en-US" sz="2700">
              <a:solidFill>
                <a:prstClr val="white"/>
              </a:solidFill>
              <a:latin typeface="Calibri" panose="020F0502020204030204"/>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2496" y="0"/>
            <a:ext cx="14923008" cy="10287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defRPr/>
            </a:pPr>
            <a:endParaRPr lang="en-US" sz="2700">
              <a:solidFill>
                <a:prstClr val="white"/>
              </a:solidFill>
              <a:latin typeface="Calibri" panose="020F0502020204030204"/>
            </a:endParaRPr>
          </a:p>
        </p:txBody>
      </p:sp>
      <p:sp>
        <p:nvSpPr>
          <p:cNvPr id="2" name="Title 1">
            <a:extLst>
              <a:ext uri="{FF2B5EF4-FFF2-40B4-BE49-F238E27FC236}">
                <a16:creationId xmlns:a16="http://schemas.microsoft.com/office/drawing/2014/main" id="{1D856E00-5C4B-B390-6E49-72A0FB61D023}"/>
              </a:ext>
            </a:extLst>
          </p:cNvPr>
          <p:cNvSpPr>
            <a:spLocks noGrp="1"/>
          </p:cNvSpPr>
          <p:nvPr>
            <p:ph type="title"/>
          </p:nvPr>
        </p:nvSpPr>
        <p:spPr>
          <a:xfrm>
            <a:off x="2324970" y="2298036"/>
            <a:ext cx="13716000" cy="4146042"/>
          </a:xfrm>
        </p:spPr>
        <p:txBody>
          <a:bodyPr vert="horz" lIns="137160" tIns="68580" rIns="137160" bIns="68580" rtlCol="0" anchor="ctr">
            <a:normAutofit/>
          </a:bodyPr>
          <a:lstStyle/>
          <a:p>
            <a:pPr algn="ctr" defTabSz="1371600"/>
            <a:r>
              <a:rPr lang="en-US" sz="10800" b="1">
                <a:latin typeface="Avenir Next LT Pro" panose="020B0504020202020204" pitchFamily="34" charset="0"/>
              </a:rPr>
              <a:t>Questions?</a:t>
            </a:r>
          </a:p>
        </p:txBody>
      </p:sp>
      <p:sp>
        <p:nvSpPr>
          <p:cNvPr id="3" name="Content Placeholder 2">
            <a:extLst>
              <a:ext uri="{FF2B5EF4-FFF2-40B4-BE49-F238E27FC236}">
                <a16:creationId xmlns:a16="http://schemas.microsoft.com/office/drawing/2014/main" id="{0BE54747-7FE9-6E1E-D1C9-E617E58AFC75}"/>
              </a:ext>
            </a:extLst>
          </p:cNvPr>
          <p:cNvSpPr>
            <a:spLocks noGrp="1"/>
          </p:cNvSpPr>
          <p:nvPr>
            <p:ph idx="1"/>
          </p:nvPr>
        </p:nvSpPr>
        <p:spPr>
          <a:xfrm>
            <a:off x="2937378" y="5895976"/>
            <a:ext cx="12387264" cy="947738"/>
          </a:xfrm>
        </p:spPr>
        <p:txBody>
          <a:bodyPr vert="horz" lIns="137160" tIns="68580" rIns="137160" bIns="68580" rtlCol="0" anchor="ctr">
            <a:normAutofit/>
          </a:bodyPr>
          <a:lstStyle/>
          <a:p>
            <a:pPr marL="0" indent="0" algn="ctr" defTabSz="1371600">
              <a:buNone/>
            </a:pPr>
            <a:r>
              <a:rPr lang="en-US" b="1" kern="1200">
                <a:solidFill>
                  <a:schemeClr val="tx1"/>
                </a:solidFill>
                <a:latin typeface="Avenir Next LT Pro" panose="020B0504020202020204" pitchFamily="34" charset="0"/>
              </a:rPr>
              <a:t>Use the Zoom Q&amp;A feature</a:t>
            </a:r>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77840" y="8287179"/>
            <a:ext cx="7132320" cy="411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Tree>
    <p:extLst>
      <p:ext uri="{BB962C8B-B14F-4D97-AF65-F5344CB8AC3E}">
        <p14:creationId xmlns:p14="http://schemas.microsoft.com/office/powerpoint/2010/main" val="2656438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8D3A5C-5956-E736-6C12-B633B30973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8" name="Title 7">
            <a:extLst>
              <a:ext uri="{FF2B5EF4-FFF2-40B4-BE49-F238E27FC236}">
                <a16:creationId xmlns:a16="http://schemas.microsoft.com/office/drawing/2014/main" id="{16040DAC-6BD3-98AE-9298-7837E5BF0460}"/>
              </a:ext>
            </a:extLst>
          </p:cNvPr>
          <p:cNvSpPr>
            <a:spLocks noGrp="1"/>
          </p:cNvSpPr>
          <p:nvPr>
            <p:ph type="ctrTitle"/>
          </p:nvPr>
        </p:nvSpPr>
        <p:spPr>
          <a:xfrm>
            <a:off x="685800" y="-1470025"/>
            <a:ext cx="7772400" cy="1470025"/>
          </a:xfrm>
        </p:spPr>
        <p:txBody>
          <a:bodyPr vert="horz" lIns="91440" tIns="45720" rIns="91440" bIns="45720" rtlCol="0" anchor="b">
            <a:normAutofit/>
          </a:bodyPr>
          <a:lstStyle/>
          <a:p>
            <a:r>
              <a:rPr lang="en-US"/>
              <a:t>Take Our Survey</a:t>
            </a:r>
          </a:p>
        </p:txBody>
      </p:sp>
      <p:sp>
        <p:nvSpPr>
          <p:cNvPr id="14" name="Subtitle 4">
            <a:extLst>
              <a:ext uri="{FF2B5EF4-FFF2-40B4-BE49-F238E27FC236}">
                <a16:creationId xmlns:a16="http://schemas.microsoft.com/office/drawing/2014/main" id="{6E5492C5-3708-AB2A-60C4-B4C527A69C7F}"/>
              </a:ext>
            </a:extLst>
          </p:cNvPr>
          <p:cNvSpPr txBox="1">
            <a:spLocks/>
          </p:cNvSpPr>
          <p:nvPr/>
        </p:nvSpPr>
        <p:spPr>
          <a:xfrm>
            <a:off x="1257300" y="3619500"/>
            <a:ext cx="8009530" cy="4574117"/>
          </a:xfrm>
          <a:prstGeom prst="rect">
            <a:avLst/>
          </a:prstGeom>
        </p:spPr>
        <p:txBody>
          <a:bodyPr vert="horz" lIns="91440" tIns="45720" rIns="91440" bIns="45720" rtlCol="0">
            <a:normAutofit fontScale="85000" lnSpcReduction="10000"/>
          </a:bodyPr>
          <a:lstStyle>
            <a:lvl1pPr marL="342917" indent="-342917" algn="l" defTabSz="1371669"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51" indent="-342917" algn="l" defTabSz="1371669" rtl="0" eaLnBrk="1" latinLnBrk="0" hangingPunct="1">
              <a:lnSpc>
                <a:spcPct val="90000"/>
              </a:lnSpc>
              <a:spcBef>
                <a:spcPts val="750"/>
              </a:spcBef>
              <a:buFont typeface="Arial" panose="020B0604020202020204" pitchFamily="34" charset="0"/>
              <a:buChar char="•"/>
              <a:defRPr sz="3600" b="0" i="0" u="none" kern="1200">
                <a:solidFill>
                  <a:schemeClr val="tx1"/>
                </a:solidFill>
                <a:latin typeface="+mn-lt"/>
                <a:ea typeface="+mn-ea"/>
                <a:cs typeface="+mn-cs"/>
              </a:defRPr>
            </a:lvl2pPr>
            <a:lvl3pPr marL="1714586" indent="-342917" algn="l" defTabSz="137166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420"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255"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089"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924"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757"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591"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669" rtl="0" eaLnBrk="1" fontAlgn="auto" latinLnBrk="0" hangingPunct="1">
              <a:lnSpc>
                <a:spcPct val="120000"/>
              </a:lnSpc>
              <a:spcBef>
                <a:spcPts val="0"/>
              </a:spcBef>
              <a:spcAft>
                <a:spcPts val="800"/>
              </a:spcAft>
              <a:buClrTx/>
              <a:buSzTx/>
              <a:buFont typeface="Arial" panose="020B0604020202020204" pitchFamily="34" charset="0"/>
              <a:buNone/>
              <a:tabLst/>
              <a:defRPr/>
            </a:pPr>
            <a:r>
              <a:rPr kumimoji="0" lang="en-US" sz="4200" b="1" i="0" u="none" strike="noStrike" kern="1200" cap="none" spc="0" normalizeH="0" baseline="0" noProof="0">
                <a:ln>
                  <a:noFill/>
                </a:ln>
                <a:solidFill>
                  <a:sysClr val="window" lastClr="FFFFFF"/>
                </a:solidFill>
                <a:effectLst/>
                <a:uLnTx/>
                <a:uFillTx/>
                <a:latin typeface="Calibri" panose="020F0502020204030204"/>
                <a:ea typeface="+mn-ea"/>
                <a:cs typeface="+mn-cs"/>
              </a:rPr>
              <a:t>Up Next:</a:t>
            </a:r>
          </a:p>
          <a:p>
            <a:pPr marL="342917" marR="0" lvl="0" indent="-342917" algn="l" defTabSz="1371669" rtl="0" eaLnBrk="1" fontAlgn="auto" latinLnBrk="0" hangingPunct="1">
              <a:lnSpc>
                <a:spcPct val="120000"/>
              </a:lnSpc>
              <a:spcBef>
                <a:spcPts val="0"/>
              </a:spcBef>
              <a:spcAft>
                <a:spcPts val="800"/>
              </a:spcAft>
              <a:buClrTx/>
              <a:buSzTx/>
              <a:buFont typeface="Arial" panose="020B0604020202020204" pitchFamily="34" charset="0"/>
              <a:buChar char="•"/>
              <a:tabLst/>
              <a:defRPr/>
            </a:pPr>
            <a:r>
              <a:rPr kumimoji="0" lang="en-US" sz="4400" b="1" i="0" u="none" strike="noStrike" kern="1200" cap="none" spc="0" normalizeH="0" baseline="0" noProof="0">
                <a:ln>
                  <a:noFill/>
                </a:ln>
                <a:solidFill>
                  <a:sysClr val="window" lastClr="FFFFFF"/>
                </a:solidFill>
                <a:effectLst/>
                <a:uLnTx/>
                <a:uFillTx/>
                <a:latin typeface="Calibri" panose="020F0502020204030204"/>
                <a:ea typeface="+mn-ea"/>
                <a:cs typeface="+mn-cs"/>
              </a:rPr>
              <a:t>Preparing Your Red Raider for On-Campus Living – July 22</a:t>
            </a:r>
          </a:p>
          <a:p>
            <a:pPr marL="342917" marR="0" lvl="0" indent="-342917" algn="l" defTabSz="1371669" rtl="0" eaLnBrk="1" fontAlgn="auto" latinLnBrk="0" hangingPunct="1">
              <a:lnSpc>
                <a:spcPct val="120000"/>
              </a:lnSpc>
              <a:spcBef>
                <a:spcPts val="0"/>
              </a:spcBef>
              <a:spcAft>
                <a:spcPts val="800"/>
              </a:spcAft>
              <a:buClrTx/>
              <a:buSzTx/>
              <a:buFont typeface="Arial" panose="020B0604020202020204" pitchFamily="34" charset="0"/>
              <a:buChar char="•"/>
              <a:tabLst/>
              <a:defRPr/>
            </a:pPr>
            <a:r>
              <a:rPr kumimoji="0" lang="en-US" sz="4400" b="1" i="0" u="none" strike="noStrike" kern="1200" cap="none" spc="0" normalizeH="0" baseline="0" noProof="0">
                <a:ln>
                  <a:noFill/>
                </a:ln>
                <a:solidFill>
                  <a:sysClr val="window" lastClr="FFFFFF"/>
                </a:solidFill>
                <a:effectLst/>
                <a:uLnTx/>
                <a:uFillTx/>
                <a:latin typeface="Calibri" panose="020F0502020204030204"/>
                <a:ea typeface="+mn-ea"/>
                <a:cs typeface="+mn-cs"/>
              </a:rPr>
              <a:t>Student Disability Services: Accommodations – July 28</a:t>
            </a:r>
          </a:p>
          <a:p>
            <a:pPr marL="342917" marR="0" lvl="0" indent="-342917" algn="l" defTabSz="1371669" rtl="0" eaLnBrk="1" fontAlgn="auto" latinLnBrk="0" hangingPunct="1">
              <a:lnSpc>
                <a:spcPct val="120000"/>
              </a:lnSpc>
              <a:spcBef>
                <a:spcPts val="0"/>
              </a:spcBef>
              <a:spcAft>
                <a:spcPts val="800"/>
              </a:spcAft>
              <a:buClrTx/>
              <a:buSzTx/>
              <a:buFont typeface="Arial" panose="020B0604020202020204" pitchFamily="34" charset="0"/>
              <a:buChar char="•"/>
              <a:tabLst/>
              <a:defRPr/>
            </a:pPr>
            <a:r>
              <a:rPr lang="en-US" sz="4400" b="1">
                <a:solidFill>
                  <a:sysClr val="window" lastClr="FFFFFF"/>
                </a:solidFill>
                <a:latin typeface="Calibri" panose="020F0502020204030204"/>
              </a:rPr>
              <a:t>Finishing Touches with PFR – August 5 </a:t>
            </a:r>
            <a:endParaRPr kumimoji="0" lang="en-US" sz="4400" b="1"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pic>
        <p:nvPicPr>
          <p:cNvPr id="11" name="Picture 10" descr="A black arrow and text that says &quot;Scan me&quot; pointing to another picture.">
            <a:extLst>
              <a:ext uri="{FF2B5EF4-FFF2-40B4-BE49-F238E27FC236}">
                <a16:creationId xmlns:a16="http://schemas.microsoft.com/office/drawing/2014/main" id="{3E91C016-D615-0C0A-2DD6-DADCB82236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3270" y="5664958"/>
            <a:ext cx="1766609" cy="1774175"/>
          </a:xfrm>
          <a:prstGeom prst="rect">
            <a:avLst/>
          </a:prstGeom>
        </p:spPr>
      </p:pic>
      <p:pic>
        <p:nvPicPr>
          <p:cNvPr id="4" name="Picture 3" descr="A QR code with a white background.">
            <a:extLst>
              <a:ext uri="{FF2B5EF4-FFF2-40B4-BE49-F238E27FC236}">
                <a16:creationId xmlns:a16="http://schemas.microsoft.com/office/drawing/2014/main" id="{9F94E419-D442-D01A-8F18-4FAA13182E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73823" y="4056211"/>
            <a:ext cx="3211166" cy="3211166"/>
          </a:xfrm>
          <a:prstGeom prst="rect">
            <a:avLst/>
          </a:prstGeom>
        </p:spPr>
      </p:pic>
      <p:sp>
        <p:nvSpPr>
          <p:cNvPr id="17" name="Content Placeholder 9">
            <a:extLst>
              <a:ext uri="{FF2B5EF4-FFF2-40B4-BE49-F238E27FC236}">
                <a16:creationId xmlns:a16="http://schemas.microsoft.com/office/drawing/2014/main" id="{CFC86875-FB58-4D8D-98DB-958327739FE0}"/>
              </a:ext>
            </a:extLst>
          </p:cNvPr>
          <p:cNvSpPr txBox="1">
            <a:spLocks/>
          </p:cNvSpPr>
          <p:nvPr/>
        </p:nvSpPr>
        <p:spPr>
          <a:xfrm>
            <a:off x="419100" y="8545720"/>
            <a:ext cx="17449800" cy="1071830"/>
          </a:xfrm>
          <a:prstGeom prst="rect">
            <a:avLst/>
          </a:prstGeom>
        </p:spPr>
        <p:txBody>
          <a:bodyPr vert="horz" lIns="91440" tIns="45720" rIns="91440" bIns="45720" numCol="2" rtlCol="0">
            <a:normAutofit fontScale="85000" lnSpcReduction="20000"/>
          </a:bodyPr>
          <a:lstStyle>
            <a:lvl1pPr marL="342917" indent="-342917" algn="l" defTabSz="1371669"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51" indent="-342917" algn="l" defTabSz="1371669" rtl="0" eaLnBrk="1" latinLnBrk="0" hangingPunct="1">
              <a:lnSpc>
                <a:spcPct val="90000"/>
              </a:lnSpc>
              <a:spcBef>
                <a:spcPts val="750"/>
              </a:spcBef>
              <a:buFont typeface="Arial" panose="020B0604020202020204" pitchFamily="34" charset="0"/>
              <a:buChar char="•"/>
              <a:defRPr sz="3600" b="0" i="0" u="none" kern="1200">
                <a:solidFill>
                  <a:schemeClr val="tx1"/>
                </a:solidFill>
                <a:latin typeface="+mn-lt"/>
                <a:ea typeface="+mn-ea"/>
                <a:cs typeface="+mn-cs"/>
              </a:defRPr>
            </a:lvl2pPr>
            <a:lvl3pPr marL="1714586" indent="-342917" algn="l" defTabSz="137166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420"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255"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089"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924"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757"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591"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69" rtl="0"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en-US" sz="4200" b="1" i="0" u="none" strike="noStrike" kern="1200" cap="none" spc="0" normalizeH="0" baseline="0" noProof="0">
                <a:ln>
                  <a:noFill/>
                </a:ln>
                <a:solidFill>
                  <a:sysClr val="windowText" lastClr="000000"/>
                </a:solidFill>
                <a:effectLst/>
                <a:uLnTx/>
                <a:uFillTx/>
                <a:latin typeface="Calibri" panose="020F0502020204030204"/>
                <a:ea typeface="+mn-ea"/>
                <a:cs typeface="+mn-cs"/>
              </a:rPr>
              <a:t>Parent and Family Relations</a:t>
            </a:r>
          </a:p>
          <a:p>
            <a:pPr marL="0" marR="0" lvl="0" indent="0" algn="ctr" defTabSz="1371669" rtl="0"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en-US" sz="4200" b="1" i="0" u="none" strike="noStrike" kern="1200" cap="none" spc="0" normalizeH="0" baseline="0" noProof="0">
                <a:ln>
                  <a:noFill/>
                </a:ln>
                <a:solidFill>
                  <a:prstClr val="white"/>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parent@ttu.edu</a:t>
            </a:r>
            <a:endParaRPr kumimoji="0" lang="en-US" sz="4200" b="1" i="0" u="none" strike="noStrike" kern="1200" cap="none" spc="0" normalizeH="0" baseline="0" noProof="0">
              <a:ln>
                <a:noFill/>
              </a:ln>
              <a:solidFill>
                <a:prstClr val="white"/>
              </a:solidFill>
              <a:effectLst/>
              <a:uLnTx/>
              <a:uFillTx/>
              <a:latin typeface="Calibri" panose="020F0502020204030204"/>
              <a:ea typeface="+mn-ea"/>
              <a:cs typeface="+mn-cs"/>
            </a:endParaRPr>
          </a:p>
          <a:p>
            <a:pPr marL="0" indent="0" algn="ctr">
              <a:buNone/>
              <a:defRPr/>
            </a:pPr>
            <a:r>
              <a:rPr kumimoji="0" lang="en-US" sz="4200" b="1" i="0" u="none" strike="noStrike" kern="1200" cap="none" spc="0" normalizeH="0" baseline="0" noProof="0">
                <a:ln>
                  <a:noFill/>
                </a:ln>
                <a:solidFill>
                  <a:sysClr val="windowText" lastClr="000000"/>
                </a:solidFill>
                <a:effectLst/>
                <a:uLnTx/>
                <a:uFillTx/>
                <a:latin typeface="Calibri" panose="020F0502020204030204"/>
                <a:ea typeface="+mn-ea"/>
                <a:cs typeface="+mn-cs"/>
              </a:rPr>
              <a:t>Off-Campus Housing Office</a:t>
            </a:r>
          </a:p>
          <a:p>
            <a:pPr marL="0" indent="0" algn="ctr">
              <a:buNone/>
              <a:defRPr/>
            </a:pPr>
            <a:r>
              <a:rPr lang="en-US" b="1">
                <a:solidFill>
                  <a:schemeClr val="bg1"/>
                </a:solidFill>
                <a:hlinkClick r:id="rId7">
                  <a:extLst>
                    <a:ext uri="{A12FA001-AC4F-418D-AE19-62706E023703}">
                      <ahyp:hlinkClr xmlns:ahyp="http://schemas.microsoft.com/office/drawing/2018/hyperlinkcolor" val="tx"/>
                    </a:ext>
                  </a:extLst>
                </a:hlinkClick>
              </a:rPr>
              <a:t>housing.offcampus@ttu.edu</a:t>
            </a:r>
            <a:endParaRPr lang="en-US">
              <a:solidFill>
                <a:schemeClr val="bg1"/>
              </a:solidFill>
            </a:endParaRPr>
          </a:p>
        </p:txBody>
      </p:sp>
    </p:spTree>
    <p:extLst>
      <p:ext uri="{BB962C8B-B14F-4D97-AF65-F5344CB8AC3E}">
        <p14:creationId xmlns:p14="http://schemas.microsoft.com/office/powerpoint/2010/main" val="1597703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1D273E-6D9C-301F-DB9E-F7EB5A55F9B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468320B-959F-27B8-E28D-E088D8608FC0}"/>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3683566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B2C1B7E8-E63C-50AF-8A31-B2218CD90DBC}"/>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3524527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EC1A45-66B6-D912-BBA7-BAEF1938A66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6D20B70-64F8-A2DA-A05C-0F31DA2AA629}"/>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652143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99C681-FA3B-3653-F507-22E0671418C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094891F-E0BA-9770-CB0C-CC771918C099}"/>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3148940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4869C0-4FA0-B5E7-9FF9-6AFF376E3F5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0BD3209-6908-1D28-A24C-C096792DC941}"/>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2867422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1A6592-8986-D758-7A7A-740E04DB29A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386DD39-57F8-229A-9DBF-6B945FFA1797}"/>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230052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DB7DC6-5142-B8AD-EDE3-6BDCE892352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1890540-258D-8395-71D9-E40DE9F0B045}"/>
              </a:ext>
            </a:extLst>
          </p:cNvPr>
          <p:cNvPicPr>
            <a:picLocks noChangeAspect="1"/>
          </p:cNvPicPr>
          <p:nvPr/>
        </p:nvPicPr>
        <p:blipFill>
          <a:blip r:embed="rId2">
            <a:extLst>
              <a:ext uri="{28A0092B-C50C-407E-A947-70E740481C1C}">
                <a14:useLocalDpi xmlns:a14="http://schemas.microsoft.com/office/drawing/2010/main" val="0"/>
              </a:ext>
            </a:extLst>
          </a:blip>
          <a:srcRect t="19"/>
          <a:stretch>
            <a:fillRect/>
          </a:stretch>
        </p:blipFill>
        <p:spPr>
          <a:xfrm>
            <a:off x="20" y="1923"/>
            <a:ext cx="18287980" cy="10285077"/>
          </a:xfrm>
          <a:prstGeom prst="rect">
            <a:avLst/>
          </a:prstGeom>
        </p:spPr>
      </p:pic>
    </p:spTree>
    <p:extLst>
      <p:ext uri="{BB962C8B-B14F-4D97-AF65-F5344CB8AC3E}">
        <p14:creationId xmlns:p14="http://schemas.microsoft.com/office/powerpoint/2010/main" val="982566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6DBEB7-674D-27DD-9D91-EC3EDACCD19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644F25B0-B20B-2AE1-6F65-B08C3236BBF2}"/>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2923996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8">
      <a:dk1>
        <a:sysClr val="windowText" lastClr="000000"/>
      </a:dk1>
      <a:lt1>
        <a:sysClr val="window" lastClr="FFFFFF"/>
      </a:lt1>
      <a:dk2>
        <a:srgbClr val="C00000"/>
      </a:dk2>
      <a:lt2>
        <a:srgbClr val="E7E6E6"/>
      </a:lt2>
      <a:accent1>
        <a:srgbClr val="C00000"/>
      </a:accent1>
      <a:accent2>
        <a:srgbClr val="FF0000"/>
      </a:accent2>
      <a:accent3>
        <a:srgbClr val="A5A5A5"/>
      </a:accent3>
      <a:accent4>
        <a:srgbClr val="C490AA"/>
      </a:accent4>
      <a:accent5>
        <a:srgbClr val="3F3F3F"/>
      </a:accent5>
      <a:accent6>
        <a:srgbClr val="AEABAB"/>
      </a:accent6>
      <a:hlink>
        <a:srgbClr val="D0CECE"/>
      </a:hlink>
      <a:folHlink>
        <a:srgbClr val="C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mpact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cb78acf-9f79-4311-be65-09aa57c3a9c9" xsi:nil="true"/>
    <lcf76f155ced4ddcb4097134ff3c332f xmlns="923a23ed-d79d-4ffa-87bc-a3509c3f15f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D13397F3B5F6F488296E000CDEAC546" ma:contentTypeVersion="19" ma:contentTypeDescription="Create a new document." ma:contentTypeScope="" ma:versionID="10d408ddd50822fbe16ddd7f67e94fe7">
  <xsd:schema xmlns:xsd="http://www.w3.org/2001/XMLSchema" xmlns:xs="http://www.w3.org/2001/XMLSchema" xmlns:p="http://schemas.microsoft.com/office/2006/metadata/properties" xmlns:ns2="923a23ed-d79d-4ffa-87bc-a3509c3f15f5" xmlns:ns3="7cb78acf-9f79-4311-be65-09aa57c3a9c9" targetNamespace="http://schemas.microsoft.com/office/2006/metadata/properties" ma:root="true" ma:fieldsID="b6cf4d7fd1b74e66f422544b8dc0ed92" ns2:_="" ns3:_="">
    <xsd:import namespace="923a23ed-d79d-4ffa-87bc-a3509c3f15f5"/>
    <xsd:import namespace="7cb78acf-9f79-4311-be65-09aa57c3a9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3a23ed-d79d-4ffa-87bc-a3509c3f15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c65ed7-e385-4001-9a0e-7979134055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cb78acf-9f79-4311-be65-09aa57c3a9c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6242bc9-04c3-48d7-a096-602d54c80c58}" ma:internalName="TaxCatchAll" ma:showField="CatchAllData" ma:web="7cb78acf-9f79-4311-be65-09aa57c3a9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CC2585-BE29-4333-A293-8F87664519F6}">
  <ds:schemaRefs>
    <ds:schemaRef ds:uri="http://schemas.microsoft.com/sharepoint/v3/contenttype/forms"/>
  </ds:schemaRefs>
</ds:datastoreItem>
</file>

<file path=customXml/itemProps2.xml><?xml version="1.0" encoding="utf-8"?>
<ds:datastoreItem xmlns:ds="http://schemas.openxmlformats.org/officeDocument/2006/customXml" ds:itemID="{B924A6D4-CC78-41BC-89EC-FB917F0A307C}">
  <ds:schemaRefs>
    <ds:schemaRef ds:uri="7cb78acf-9f79-4311-be65-09aa57c3a9c9"/>
    <ds:schemaRef ds:uri="923a23ed-d79d-4ffa-87bc-a3509c3f15f5"/>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F0B8746-826C-479A-8775-662A0FC636EB}">
  <ds:schemaRefs>
    <ds:schemaRef ds:uri="7cb78acf-9f79-4311-be65-09aa57c3a9c9"/>
    <ds:schemaRef ds:uri="923a23ed-d79d-4ffa-87bc-a3509c3f15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223</Words>
  <Application>Microsoft Office PowerPoint</Application>
  <PresentationFormat>Custom</PresentationFormat>
  <Paragraphs>35</Paragraphs>
  <Slides>17</Slides>
  <Notes>3</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17</vt:i4>
      </vt:variant>
    </vt:vector>
  </HeadingPairs>
  <TitlesOfParts>
    <vt:vector size="28" baseType="lpstr">
      <vt:lpstr>Calibri</vt:lpstr>
      <vt:lpstr>Avenir Next LT Pro</vt:lpstr>
      <vt:lpstr>Aptos ExtraBold</vt:lpstr>
      <vt:lpstr>Calibri Light</vt:lpstr>
      <vt:lpstr>Arial Narrow</vt:lpstr>
      <vt:lpstr>Open Sans</vt:lpstr>
      <vt:lpstr>Arial</vt:lpstr>
      <vt:lpstr>Office Theme</vt:lpstr>
      <vt:lpstr>1_Office Theme</vt:lpstr>
      <vt:lpstr>Impact Slides</vt:lpstr>
      <vt:lpstr>4_Office Theme</vt:lpstr>
      <vt:lpstr>Preparing Your Red Raider for Living Off-Campus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Join us for Refuel &amp; Refresh</vt:lpstr>
      <vt:lpstr>Questions?</vt:lpstr>
      <vt:lpstr>Take Our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Fitness and Wellness</dc:title>
  <dc:creator>Brannon, Morgan</dc:creator>
  <cp:lastModifiedBy>Self, Christine</cp:lastModifiedBy>
  <cp:revision>2</cp:revision>
  <dcterms:created xsi:type="dcterms:W3CDTF">2006-08-16T00:00:00Z</dcterms:created>
  <dcterms:modified xsi:type="dcterms:W3CDTF">2026-07-15T16:32:59Z</dcterms:modified>
  <dc:identifier>DAGjaEhcuMc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0x0101003D13397F3B5F6F488296E000CDEAC546</vt:lpwstr>
  </property>
  <property fmtid="{D5CDD505-2E9C-101B-9397-08002B2CF9AE}" pid="3" name="MediaServiceImageTags">
    <vt:lpwstr/>
  </property>
</Properties>
</file>