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34.jp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60" r:id="rId5"/>
    <p:sldMasterId id="2147483705" r:id="rId6"/>
    <p:sldMasterId id="2147483736" r:id="rId7"/>
    <p:sldMasterId id="2147483742" r:id="rId8"/>
    <p:sldMasterId id="2147483749" r:id="rId9"/>
  </p:sldMasterIdLst>
  <p:notesMasterIdLst>
    <p:notesMasterId r:id="rId25"/>
  </p:notesMasterIdLst>
  <p:sldIdLst>
    <p:sldId id="268" r:id="rId10"/>
    <p:sldId id="394" r:id="rId11"/>
    <p:sldId id="395" r:id="rId12"/>
    <p:sldId id="396" r:id="rId13"/>
    <p:sldId id="397" r:id="rId14"/>
    <p:sldId id="398" r:id="rId15"/>
    <p:sldId id="267" r:id="rId16"/>
    <p:sldId id="257" r:id="rId17"/>
    <p:sldId id="259" r:id="rId18"/>
    <p:sldId id="399" r:id="rId19"/>
    <p:sldId id="262" r:id="rId20"/>
    <p:sldId id="400" r:id="rId21"/>
    <p:sldId id="393" r:id="rId22"/>
    <p:sldId id="390" r:id="rId23"/>
    <p:sldId id="269" r:id="rId24"/>
  </p:sldIdLst>
  <p:sldSz cx="18288000" cy="10287000"/>
  <p:notesSz cx="6858000" cy="9144000"/>
  <p:embeddedFontLst>
    <p:embeddedFont>
      <p:font typeface="Aptos ExtraBold" panose="020B0004020202020204" pitchFamily="34" charset="0"/>
      <p:bold r:id="rId26"/>
      <p:boldItalic r:id="rId27"/>
    </p:embeddedFont>
    <p:embeddedFont>
      <p:font typeface="Arial Narrow" panose="020B0606020202030204" pitchFamily="34" charset="0"/>
      <p:regular r:id="rId28"/>
      <p:bold r:id="rId29"/>
      <p:italic r:id="rId30"/>
      <p:boldItalic r:id="rId31"/>
    </p:embeddedFont>
    <p:embeddedFont>
      <p:font typeface="Avenir Next LT Pro" panose="020B0504020202020204" pitchFamily="34" charset="0"/>
      <p:regular r:id="rId32"/>
      <p:bold r:id="rId33"/>
      <p:italic r:id="rId34"/>
      <p:boldItalic r:id="rId35"/>
    </p:embeddedFont>
    <p:embeddedFont>
      <p:font typeface="Open Sans" panose="020B060603050402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d Raider Family Webinar: On-Campus Living" id="{835CB010-5898-4371-A1D4-EB1A5D33F2B4}">
          <p14:sldIdLst>
            <p14:sldId id="268"/>
            <p14:sldId id="394"/>
            <p14:sldId id="395"/>
            <p14:sldId id="396"/>
            <p14:sldId id="397"/>
            <p14:sldId id="398"/>
            <p14:sldId id="267"/>
            <p14:sldId id="257"/>
            <p14:sldId id="259"/>
            <p14:sldId id="399"/>
            <p14:sldId id="262"/>
            <p14:sldId id="400"/>
            <p14:sldId id="393"/>
            <p14:sldId id="390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0E80B74-7D99-8963-5DA4-75EFB3388110}" name="Self, Christine" initials="CS" userId="S::Christine.Self@ttu.edu::7469b40d-c0e5-4438-9ceb-6235ef6ac187" providerId="AD"/>
  <p188:author id="{062A14B9-6922-BC8E-41BB-3365A526CBA5}" name="Manning, Zach" initials="MZ" userId="S::zach.manning@ttu.edu::fbd55e88-fdfd-433c-90a6-6fe396efd3c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C8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F4D39C-8A05-4C60-810A-E953596807A6}" v="94" dt="2026-07-22T15:51:58.0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53" d="100"/>
          <a:sy n="53" d="100"/>
        </p:scale>
        <p:origin x="138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2.xml"/><Relationship Id="rId34" Type="http://schemas.openxmlformats.org/officeDocument/2006/relationships/font" Target="fonts/font9.fntdata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6.fntdata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microsoft.com/office/2018/10/relationships/authors" Target="authors.xml"/><Relationship Id="rId20" Type="http://schemas.openxmlformats.org/officeDocument/2006/relationships/slide" Target="slides/slide11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non, Morgan" userId="88af12d0-6902-4843-a4cb-8120c7c64d10" providerId="ADAL" clId="{EE8ED7CF-0E08-46C5-8C32-9F1FC378110D}"/>
    <pc:docChg chg="undo custSel addSld delSld modSld addMainMaster delMainMaster modSection">
      <pc:chgData name="Brannon, Morgan" userId="88af12d0-6902-4843-a4cb-8120c7c64d10" providerId="ADAL" clId="{EE8ED7CF-0E08-46C5-8C32-9F1FC378110D}" dt="2026-07-22T15:51:58.023" v="248" actId="13244"/>
      <pc:docMkLst>
        <pc:docMk/>
      </pc:docMkLst>
      <pc:sldChg chg="modSp add mod">
        <pc:chgData name="Brannon, Morgan" userId="88af12d0-6902-4843-a4cb-8120c7c64d10" providerId="ADAL" clId="{EE8ED7CF-0E08-46C5-8C32-9F1FC378110D}" dt="2026-07-22T15:48:18.142" v="221" actId="962"/>
        <pc:sldMkLst>
          <pc:docMk/>
          <pc:sldMk cId="3249252308" sldId="257"/>
        </pc:sldMkLst>
        <pc:spChg chg="mod">
          <ac:chgData name="Brannon, Morgan" userId="88af12d0-6902-4843-a4cb-8120c7c64d10" providerId="ADAL" clId="{EE8ED7CF-0E08-46C5-8C32-9F1FC378110D}" dt="2026-07-22T15:43:31.033" v="200" actId="33553"/>
          <ac:spMkLst>
            <pc:docMk/>
            <pc:sldMk cId="3249252308" sldId="257"/>
            <ac:spMk id="6" creationId="{341696B1-498C-8088-D2A4-F9E5BD91685E}"/>
          </ac:spMkLst>
        </pc:spChg>
        <pc:picChg chg="mod">
          <ac:chgData name="Brannon, Morgan" userId="88af12d0-6902-4843-a4cb-8120c7c64d10" providerId="ADAL" clId="{EE8ED7CF-0E08-46C5-8C32-9F1FC378110D}" dt="2026-07-22T15:48:18.142" v="221" actId="962"/>
          <ac:picMkLst>
            <pc:docMk/>
            <pc:sldMk cId="3249252308" sldId="257"/>
            <ac:picMk id="7" creationId="{B237AC5D-3A07-B78F-D777-F3445787A6CD}"/>
          </ac:picMkLst>
        </pc:picChg>
      </pc:sldChg>
      <pc:sldChg chg="modSp add mod">
        <pc:chgData name="Brannon, Morgan" userId="88af12d0-6902-4843-a4cb-8120c7c64d10" providerId="ADAL" clId="{EE8ED7CF-0E08-46C5-8C32-9F1FC378110D}" dt="2026-07-22T15:48:28.791" v="223" actId="962"/>
        <pc:sldMkLst>
          <pc:docMk/>
          <pc:sldMk cId="530471149" sldId="259"/>
        </pc:sldMkLst>
        <pc:spChg chg="mod">
          <ac:chgData name="Brannon, Morgan" userId="88af12d0-6902-4843-a4cb-8120c7c64d10" providerId="ADAL" clId="{EE8ED7CF-0E08-46C5-8C32-9F1FC378110D}" dt="2026-07-22T15:43:36.302" v="201" actId="33553"/>
          <ac:spMkLst>
            <pc:docMk/>
            <pc:sldMk cId="530471149" sldId="259"/>
            <ac:spMk id="6" creationId="{E3FC0448-DD31-69F4-0244-516D1FC4FC2F}"/>
          </ac:spMkLst>
        </pc:spChg>
        <pc:picChg chg="mod">
          <ac:chgData name="Brannon, Morgan" userId="88af12d0-6902-4843-a4cb-8120c7c64d10" providerId="ADAL" clId="{EE8ED7CF-0E08-46C5-8C32-9F1FC378110D}" dt="2026-07-22T15:48:28.791" v="223" actId="962"/>
          <ac:picMkLst>
            <pc:docMk/>
            <pc:sldMk cId="530471149" sldId="259"/>
            <ac:picMk id="3" creationId="{5C52735F-7838-14BC-F772-ED07DACD82C7}"/>
          </ac:picMkLst>
        </pc:picChg>
      </pc:sldChg>
      <pc:sldChg chg="modSp add mod">
        <pc:chgData name="Brannon, Morgan" userId="88af12d0-6902-4843-a4cb-8120c7c64d10" providerId="ADAL" clId="{EE8ED7CF-0E08-46C5-8C32-9F1FC378110D}" dt="2026-07-22T15:50:44.088" v="243" actId="13244"/>
        <pc:sldMkLst>
          <pc:docMk/>
          <pc:sldMk cId="1075841929" sldId="262"/>
        </pc:sldMkLst>
        <pc:spChg chg="mod">
          <ac:chgData name="Brannon, Morgan" userId="88af12d0-6902-4843-a4cb-8120c7c64d10" providerId="ADAL" clId="{EE8ED7CF-0E08-46C5-8C32-9F1FC378110D}" dt="2026-07-22T15:43:42.283" v="203" actId="33553"/>
          <ac:spMkLst>
            <pc:docMk/>
            <pc:sldMk cId="1075841929" sldId="262"/>
            <ac:spMk id="6" creationId="{8EBBC57D-E235-AE84-57FB-EA45CC291733}"/>
          </ac:spMkLst>
        </pc:spChg>
        <pc:spChg chg="mod">
          <ac:chgData name="Brannon, Morgan" userId="88af12d0-6902-4843-a4cb-8120c7c64d10" providerId="ADAL" clId="{EE8ED7CF-0E08-46C5-8C32-9F1FC378110D}" dt="2026-07-22T15:50:41.856" v="242" actId="13244"/>
          <ac:spMkLst>
            <pc:docMk/>
            <pc:sldMk cId="1075841929" sldId="262"/>
            <ac:spMk id="12" creationId="{2B56403D-10C9-0F7E-3354-C8EFD404810D}"/>
          </ac:spMkLst>
        </pc:spChg>
        <pc:spChg chg="mod">
          <ac:chgData name="Brannon, Morgan" userId="88af12d0-6902-4843-a4cb-8120c7c64d10" providerId="ADAL" clId="{EE8ED7CF-0E08-46C5-8C32-9F1FC378110D}" dt="2026-07-22T15:50:44.088" v="243" actId="13244"/>
          <ac:spMkLst>
            <pc:docMk/>
            <pc:sldMk cId="1075841929" sldId="262"/>
            <ac:spMk id="13" creationId="{12A12782-EFC9-B4D1-A49C-4D4E95D5C525}"/>
          </ac:spMkLst>
        </pc:spChg>
        <pc:picChg chg="mod">
          <ac:chgData name="Brannon, Morgan" userId="88af12d0-6902-4843-a4cb-8120c7c64d10" providerId="ADAL" clId="{EE8ED7CF-0E08-46C5-8C32-9F1FC378110D}" dt="2026-07-22T15:48:53.225" v="227" actId="962"/>
          <ac:picMkLst>
            <pc:docMk/>
            <pc:sldMk cId="1075841929" sldId="262"/>
            <ac:picMk id="3" creationId="{5649C2E3-1FB3-C529-D393-874DBFA5449F}"/>
          </ac:picMkLst>
        </pc:picChg>
      </pc:sldChg>
      <pc:sldChg chg="addSp modSp add mod">
        <pc:chgData name="Brannon, Morgan" userId="88af12d0-6902-4843-a4cb-8120c7c64d10" providerId="ADAL" clId="{EE8ED7CF-0E08-46C5-8C32-9F1FC378110D}" dt="2026-07-22T15:50:31.783" v="241" actId="13244"/>
        <pc:sldMkLst>
          <pc:docMk/>
          <pc:sldMk cId="2599401717" sldId="267"/>
        </pc:sldMkLst>
        <pc:spChg chg="add mod">
          <ac:chgData name="Brannon, Morgan" userId="88af12d0-6902-4843-a4cb-8120c7c64d10" providerId="ADAL" clId="{EE8ED7CF-0E08-46C5-8C32-9F1FC378110D}" dt="2026-07-22T15:50:31.783" v="241" actId="13244"/>
          <ac:spMkLst>
            <pc:docMk/>
            <pc:sldMk cId="2599401717" sldId="267"/>
            <ac:spMk id="2" creationId="{E1F103FC-5440-40F7-A5D1-77593AD96631}"/>
          </ac:spMkLst>
        </pc:spChg>
        <pc:picChg chg="mod">
          <ac:chgData name="Brannon, Morgan" userId="88af12d0-6902-4843-a4cb-8120c7c64d10" providerId="ADAL" clId="{EE8ED7CF-0E08-46C5-8C32-9F1FC378110D}" dt="2026-07-22T15:48:06.658" v="219" actId="962"/>
          <ac:picMkLst>
            <pc:docMk/>
            <pc:sldMk cId="2599401717" sldId="267"/>
            <ac:picMk id="4" creationId="{DD061B74-8511-2D7D-BF5D-798F1915DFBF}"/>
          </ac:picMkLst>
        </pc:picChg>
      </pc:sldChg>
      <pc:sldChg chg="modSp add del mod">
        <pc:chgData name="Brannon, Morgan" userId="88af12d0-6902-4843-a4cb-8120c7c64d10" providerId="ADAL" clId="{EE8ED7CF-0E08-46C5-8C32-9F1FC378110D}" dt="2026-07-22T15:43:56.929" v="205" actId="962"/>
        <pc:sldMkLst>
          <pc:docMk/>
          <pc:sldMk cId="3457473571" sldId="268"/>
        </pc:sldMkLst>
        <pc:spChg chg="mod">
          <ac:chgData name="Brannon, Morgan" userId="88af12d0-6902-4843-a4cb-8120c7c64d10" providerId="ADAL" clId="{EE8ED7CF-0E08-46C5-8C32-9F1FC378110D}" dt="2026-07-08T19:28:16.896" v="0" actId="113"/>
          <ac:spMkLst>
            <pc:docMk/>
            <pc:sldMk cId="3457473571" sldId="268"/>
            <ac:spMk id="2" creationId="{441026A0-F144-A90F-9A29-857B7CF1D94D}"/>
          </ac:spMkLst>
        </pc:spChg>
        <pc:spChg chg="mod">
          <ac:chgData name="Brannon, Morgan" userId="88af12d0-6902-4843-a4cb-8120c7c64d10" providerId="ADAL" clId="{EE8ED7CF-0E08-46C5-8C32-9F1FC378110D}" dt="2026-07-08T19:32:14.696" v="125" actId="20577"/>
          <ac:spMkLst>
            <pc:docMk/>
            <pc:sldMk cId="3457473571" sldId="268"/>
            <ac:spMk id="3" creationId="{54BE7871-3A2F-50F8-1B73-108DC4633CB3}"/>
          </ac:spMkLst>
        </pc:spChg>
        <pc:picChg chg="mod">
          <ac:chgData name="Brannon, Morgan" userId="88af12d0-6902-4843-a4cb-8120c7c64d10" providerId="ADAL" clId="{EE8ED7CF-0E08-46C5-8C32-9F1FC378110D}" dt="2026-07-22T15:43:56.929" v="205" actId="962"/>
          <ac:picMkLst>
            <pc:docMk/>
            <pc:sldMk cId="3457473571" sldId="268"/>
            <ac:picMk id="7" creationId="{E9955E84-8997-B8BF-4D60-1755BA30F47F}"/>
          </ac:picMkLst>
        </pc:picChg>
      </pc:sldChg>
      <pc:sldChg chg="addSp delSp modSp add del mod">
        <pc:chgData name="Brannon, Morgan" userId="88af12d0-6902-4843-a4cb-8120c7c64d10" providerId="ADAL" clId="{EE8ED7CF-0E08-46C5-8C32-9F1FC378110D}" dt="2026-07-22T15:51:58.023" v="248" actId="13244"/>
        <pc:sldMkLst>
          <pc:docMk/>
          <pc:sldMk cId="1597703239" sldId="269"/>
        </pc:sldMkLst>
        <pc:spChg chg="mod">
          <ac:chgData name="Brannon, Morgan" userId="88af12d0-6902-4843-a4cb-8120c7c64d10" providerId="ADAL" clId="{EE8ED7CF-0E08-46C5-8C32-9F1FC378110D}" dt="2026-07-08T19:29:12.268" v="8" actId="14100"/>
          <ac:spMkLst>
            <pc:docMk/>
            <pc:sldMk cId="1597703239" sldId="269"/>
            <ac:spMk id="14" creationId="{6E5492C5-3708-AB2A-60C4-B4C527A69C7F}"/>
          </ac:spMkLst>
        </pc:spChg>
        <pc:spChg chg="mod">
          <ac:chgData name="Brannon, Morgan" userId="88af12d0-6902-4843-a4cb-8120c7c64d10" providerId="ADAL" clId="{EE8ED7CF-0E08-46C5-8C32-9F1FC378110D}" dt="2026-07-17T21:49:07.569" v="147" actId="27636"/>
          <ac:spMkLst>
            <pc:docMk/>
            <pc:sldMk cId="1597703239" sldId="269"/>
            <ac:spMk id="17" creationId="{CFC86875-FB58-4D8D-98DB-958327739FE0}"/>
          </ac:spMkLst>
        </pc:spChg>
        <pc:picChg chg="ord">
          <ac:chgData name="Brannon, Morgan" userId="88af12d0-6902-4843-a4cb-8120c7c64d10" providerId="ADAL" clId="{EE8ED7CF-0E08-46C5-8C32-9F1FC378110D}" dt="2026-07-08T19:36:28.080" v="132" actId="167"/>
          <ac:picMkLst>
            <pc:docMk/>
            <pc:sldMk cId="1597703239" sldId="269"/>
            <ac:picMk id="3" creationId="{F18D3A5C-5956-E736-6C12-B633B30973FC}"/>
          </ac:picMkLst>
        </pc:picChg>
        <pc:picChg chg="add mod ord">
          <ac:chgData name="Brannon, Morgan" userId="88af12d0-6902-4843-a4cb-8120c7c64d10" providerId="ADAL" clId="{EE8ED7CF-0E08-46C5-8C32-9F1FC378110D}" dt="2026-07-22T15:51:58.023" v="248" actId="13244"/>
          <ac:picMkLst>
            <pc:docMk/>
            <pc:sldMk cId="1597703239" sldId="269"/>
            <ac:picMk id="5" creationId="{994CE9F1-CD44-9D18-6746-0376345FCCDF}"/>
          </ac:picMkLst>
        </pc:picChg>
      </pc:sldChg>
      <pc:sldChg chg="add del">
        <pc:chgData name="Brannon, Morgan" userId="88af12d0-6902-4843-a4cb-8120c7c64d10" providerId="ADAL" clId="{EE8ED7CF-0E08-46C5-8C32-9F1FC378110D}" dt="2026-07-08T19:28:37.485" v="4"/>
        <pc:sldMkLst>
          <pc:docMk/>
          <pc:sldMk cId="2503067583" sldId="393"/>
        </pc:sldMkLst>
      </pc:sldChg>
      <pc:sldChg chg="add del setBg">
        <pc:chgData name="Brannon, Morgan" userId="88af12d0-6902-4843-a4cb-8120c7c64d10" providerId="ADAL" clId="{EE8ED7CF-0E08-46C5-8C32-9F1FC378110D}" dt="2026-07-17T21:48:48.305" v="144" actId="47"/>
        <pc:sldMkLst>
          <pc:docMk/>
          <pc:sldMk cId="0" sldId="394"/>
        </pc:sldMkLst>
      </pc:sldChg>
      <pc:sldChg chg="add del">
        <pc:chgData name="Brannon, Morgan" userId="88af12d0-6902-4843-a4cb-8120c7c64d10" providerId="ADAL" clId="{EE8ED7CF-0E08-46C5-8C32-9F1FC378110D}" dt="2026-07-17T21:48:48.305" v="144" actId="47"/>
        <pc:sldMkLst>
          <pc:docMk/>
          <pc:sldMk cId="0" sldId="395"/>
        </pc:sldMkLst>
      </pc:sldChg>
      <pc:sldChg chg="addSp modSp add del mod setBg modNotes">
        <pc:chgData name="Brannon, Morgan" userId="88af12d0-6902-4843-a4cb-8120c7c64d10" providerId="ADAL" clId="{EE8ED7CF-0E08-46C5-8C32-9F1FC378110D}" dt="2026-07-22T15:49:24.007" v="232" actId="13244"/>
        <pc:sldMkLst>
          <pc:docMk/>
          <pc:sldMk cId="0" sldId="396"/>
        </pc:sldMkLst>
        <pc:spChg chg="add mod">
          <ac:chgData name="Brannon, Morgan" userId="88af12d0-6902-4843-a4cb-8120c7c64d10" providerId="ADAL" clId="{EE8ED7CF-0E08-46C5-8C32-9F1FC378110D}" dt="2026-07-22T15:49:24.007" v="232" actId="13244"/>
          <ac:spMkLst>
            <pc:docMk/>
            <pc:sldMk cId="0" sldId="396"/>
            <ac:spMk id="2" creationId="{9DF3D2ED-BA3A-D200-2051-A68D34E1F74B}"/>
          </ac:spMkLst>
        </pc:spChg>
        <pc:picChg chg="mod">
          <ac:chgData name="Brannon, Morgan" userId="88af12d0-6902-4843-a4cb-8120c7c64d10" providerId="ADAL" clId="{EE8ED7CF-0E08-46C5-8C32-9F1FC378110D}" dt="2026-07-22T15:44:56.301" v="207" actId="962"/>
          <ac:picMkLst>
            <pc:docMk/>
            <pc:sldMk cId="0" sldId="396"/>
            <ac:picMk id="4" creationId="{E08D66D6-3912-57F3-63FD-F18657AD0B67}"/>
          </ac:picMkLst>
        </pc:picChg>
      </pc:sldChg>
      <pc:sldChg chg="modSp add del">
        <pc:chgData name="Brannon, Morgan" userId="88af12d0-6902-4843-a4cb-8120c7c64d10" providerId="ADAL" clId="{EE8ED7CF-0E08-46C5-8C32-9F1FC378110D}" dt="2026-07-22T15:50:11.780" v="237" actId="13244"/>
        <pc:sldMkLst>
          <pc:docMk/>
          <pc:sldMk cId="0" sldId="397"/>
        </pc:sldMkLst>
        <pc:spChg chg="mod">
          <ac:chgData name="Brannon, Morgan" userId="88af12d0-6902-4843-a4cb-8120c7c64d10" providerId="ADAL" clId="{EE8ED7CF-0E08-46C5-8C32-9F1FC378110D}" dt="2026-07-22T15:49:41.624" v="234" actId="13244"/>
          <ac:spMkLst>
            <pc:docMk/>
            <pc:sldMk cId="0" sldId="397"/>
            <ac:spMk id="11" creationId="{B96C0BD7-1886-0971-E899-5E6F64D68317}"/>
          </ac:spMkLst>
        </pc:spChg>
        <pc:picChg chg="mod">
          <ac:chgData name="Brannon, Morgan" userId="88af12d0-6902-4843-a4cb-8120c7c64d10" providerId="ADAL" clId="{EE8ED7CF-0E08-46C5-8C32-9F1FC378110D}" dt="2026-07-22T15:50:11.780" v="237" actId="13244"/>
          <ac:picMkLst>
            <pc:docMk/>
            <pc:sldMk cId="0" sldId="397"/>
            <ac:picMk id="2" creationId="{00000000-0000-0000-0000-000000000000}"/>
          </ac:picMkLst>
        </pc:picChg>
        <pc:picChg chg="mod">
          <ac:chgData name="Brannon, Morgan" userId="88af12d0-6902-4843-a4cb-8120c7c64d10" providerId="ADAL" clId="{EE8ED7CF-0E08-46C5-8C32-9F1FC378110D}" dt="2026-07-22T15:45:36.131" v="209" actId="962"/>
          <ac:picMkLst>
            <pc:docMk/>
            <pc:sldMk cId="0" sldId="397"/>
            <ac:picMk id="7" creationId="{7AA0EF50-B90B-C837-593E-8D1ABD266AEC}"/>
          </ac:picMkLst>
        </pc:picChg>
        <pc:picChg chg="mod">
          <ac:chgData name="Brannon, Morgan" userId="88af12d0-6902-4843-a4cb-8120c7c64d10" providerId="ADAL" clId="{EE8ED7CF-0E08-46C5-8C32-9F1FC378110D}" dt="2026-07-22T15:49:37.365" v="233" actId="13244"/>
          <ac:picMkLst>
            <pc:docMk/>
            <pc:sldMk cId="0" sldId="397"/>
            <ac:picMk id="10" creationId="{987AFD8C-8289-8A1F-BFC5-945996E68A29}"/>
          </ac:picMkLst>
        </pc:picChg>
      </pc:sldChg>
      <pc:sldChg chg="modSp add del">
        <pc:chgData name="Brannon, Morgan" userId="88af12d0-6902-4843-a4cb-8120c7c64d10" providerId="ADAL" clId="{EE8ED7CF-0E08-46C5-8C32-9F1FC378110D}" dt="2026-07-22T15:50:24.058" v="240" actId="13244"/>
        <pc:sldMkLst>
          <pc:docMk/>
          <pc:sldMk cId="0" sldId="398"/>
        </pc:sldMkLst>
        <pc:spChg chg="mod">
          <ac:chgData name="Brannon, Morgan" userId="88af12d0-6902-4843-a4cb-8120c7c64d10" providerId="ADAL" clId="{EE8ED7CF-0E08-46C5-8C32-9F1FC378110D}" dt="2026-07-22T15:50:24.058" v="240" actId="13244"/>
          <ac:spMkLst>
            <pc:docMk/>
            <pc:sldMk cId="0" sldId="398"/>
            <ac:spMk id="12" creationId="{30BF655C-A019-7CC2-90AE-56AB7EEAF133}"/>
          </ac:spMkLst>
        </pc:spChg>
        <pc:picChg chg="mod">
          <ac:chgData name="Brannon, Morgan" userId="88af12d0-6902-4843-a4cb-8120c7c64d10" providerId="ADAL" clId="{EE8ED7CF-0E08-46C5-8C32-9F1FC378110D}" dt="2026-07-22T15:50:22.822" v="239" actId="13244"/>
          <ac:picMkLst>
            <pc:docMk/>
            <pc:sldMk cId="0" sldId="398"/>
            <ac:picMk id="9" creationId="{D3D6E300-F9E4-7206-A041-8C817A73A13D}"/>
          </ac:picMkLst>
        </pc:picChg>
        <pc:picChg chg="mod">
          <ac:chgData name="Brannon, Morgan" userId="88af12d0-6902-4843-a4cb-8120c7c64d10" providerId="ADAL" clId="{EE8ED7CF-0E08-46C5-8C32-9F1FC378110D}" dt="2026-07-22T15:50:20.939" v="238" actId="13244"/>
          <ac:picMkLst>
            <pc:docMk/>
            <pc:sldMk cId="0" sldId="398"/>
            <ac:picMk id="11" creationId="{89664E58-6EB2-A760-42BF-5B60873F08D7}"/>
          </ac:picMkLst>
        </pc:picChg>
      </pc:sldChg>
      <pc:sldChg chg="modSp add mod">
        <pc:chgData name="Brannon, Morgan" userId="88af12d0-6902-4843-a4cb-8120c7c64d10" providerId="ADAL" clId="{EE8ED7CF-0E08-46C5-8C32-9F1FC378110D}" dt="2026-07-22T15:48:40.307" v="225" actId="962"/>
        <pc:sldMkLst>
          <pc:docMk/>
          <pc:sldMk cId="2043535444" sldId="399"/>
        </pc:sldMkLst>
        <pc:spChg chg="mod">
          <ac:chgData name="Brannon, Morgan" userId="88af12d0-6902-4843-a4cb-8120c7c64d10" providerId="ADAL" clId="{EE8ED7CF-0E08-46C5-8C32-9F1FC378110D}" dt="2026-07-22T15:43:39.381" v="202" actId="33553"/>
          <ac:spMkLst>
            <pc:docMk/>
            <pc:sldMk cId="2043535444" sldId="399"/>
            <ac:spMk id="6" creationId="{46857ED3-D500-0401-07B8-B119C8F43985}"/>
          </ac:spMkLst>
        </pc:spChg>
        <pc:picChg chg="mod">
          <ac:chgData name="Brannon, Morgan" userId="88af12d0-6902-4843-a4cb-8120c7c64d10" providerId="ADAL" clId="{EE8ED7CF-0E08-46C5-8C32-9F1FC378110D}" dt="2026-07-22T15:48:40.307" v="225" actId="962"/>
          <ac:picMkLst>
            <pc:docMk/>
            <pc:sldMk cId="2043535444" sldId="399"/>
            <ac:picMk id="2" creationId="{2A96CB03-6A24-519F-81C8-F4E995BBDE3C}"/>
          </ac:picMkLst>
        </pc:picChg>
      </pc:sldChg>
      <pc:sldChg chg="modSp add mod">
        <pc:chgData name="Brannon, Morgan" userId="88af12d0-6902-4843-a4cb-8120c7c64d10" providerId="ADAL" clId="{EE8ED7CF-0E08-46C5-8C32-9F1FC378110D}" dt="2026-07-22T15:51:46.954" v="247" actId="13244"/>
        <pc:sldMkLst>
          <pc:docMk/>
          <pc:sldMk cId="1988306722" sldId="400"/>
        </pc:sldMkLst>
        <pc:spChg chg="mod">
          <ac:chgData name="Brannon, Morgan" userId="88af12d0-6902-4843-a4cb-8120c7c64d10" providerId="ADAL" clId="{EE8ED7CF-0E08-46C5-8C32-9F1FC378110D}" dt="2026-07-22T15:51:37.503" v="246" actId="962"/>
          <ac:spMkLst>
            <pc:docMk/>
            <pc:sldMk cId="1988306722" sldId="400"/>
            <ac:spMk id="5" creationId="{D62B7F79-9775-80B7-AC64-22073B103A30}"/>
          </ac:spMkLst>
        </pc:spChg>
        <pc:picChg chg="mod">
          <ac:chgData name="Brannon, Morgan" userId="88af12d0-6902-4843-a4cb-8120c7c64d10" providerId="ADAL" clId="{EE8ED7CF-0E08-46C5-8C32-9F1FC378110D}" dt="2026-07-22T15:51:46.954" v="247" actId="13244"/>
          <ac:picMkLst>
            <pc:docMk/>
            <pc:sldMk cId="1988306722" sldId="400"/>
            <ac:picMk id="2" creationId="{7C5283D8-902F-A92D-A08A-F0D64210F24C}"/>
          </ac:picMkLst>
        </pc:picChg>
      </pc:sldChg>
      <pc:sldMasterChg chg="add del addSldLayout delSldLayout">
        <pc:chgData name="Brannon, Morgan" userId="88af12d0-6902-4843-a4cb-8120c7c64d10" providerId="ADAL" clId="{EE8ED7CF-0E08-46C5-8C32-9F1FC378110D}" dt="2026-07-17T21:48:48.305" v="144" actId="47"/>
        <pc:sldMasterMkLst>
          <pc:docMk/>
          <pc:sldMasterMk cId="608711742" sldId="2147483736"/>
        </pc:sldMasterMkLst>
        <pc:sldLayoutChg chg="add del">
          <pc:chgData name="Brannon, Morgan" userId="88af12d0-6902-4843-a4cb-8120c7c64d10" providerId="ADAL" clId="{EE8ED7CF-0E08-46C5-8C32-9F1FC378110D}" dt="2026-07-17T21:48:48.305" v="144" actId="47"/>
          <pc:sldLayoutMkLst>
            <pc:docMk/>
            <pc:sldMasterMk cId="608711742" sldId="2147483736"/>
            <pc:sldLayoutMk cId="1776325791" sldId="2147483737"/>
          </pc:sldLayoutMkLst>
        </pc:sldLayoutChg>
        <pc:sldLayoutChg chg="add del">
          <pc:chgData name="Brannon, Morgan" userId="88af12d0-6902-4843-a4cb-8120c7c64d10" providerId="ADAL" clId="{EE8ED7CF-0E08-46C5-8C32-9F1FC378110D}" dt="2026-07-17T21:48:48.305" v="144" actId="47"/>
          <pc:sldLayoutMkLst>
            <pc:docMk/>
            <pc:sldMasterMk cId="608711742" sldId="2147483736"/>
            <pc:sldLayoutMk cId="2465549904" sldId="2147483738"/>
          </pc:sldLayoutMkLst>
        </pc:sldLayoutChg>
        <pc:sldLayoutChg chg="add del">
          <pc:chgData name="Brannon, Morgan" userId="88af12d0-6902-4843-a4cb-8120c7c64d10" providerId="ADAL" clId="{EE8ED7CF-0E08-46C5-8C32-9F1FC378110D}" dt="2026-07-17T21:48:48.305" v="144" actId="47"/>
          <pc:sldLayoutMkLst>
            <pc:docMk/>
            <pc:sldMasterMk cId="608711742" sldId="2147483736"/>
            <pc:sldLayoutMk cId="4177130484" sldId="2147483739"/>
          </pc:sldLayoutMkLst>
        </pc:sldLayoutChg>
        <pc:sldLayoutChg chg="add del">
          <pc:chgData name="Brannon, Morgan" userId="88af12d0-6902-4843-a4cb-8120c7c64d10" providerId="ADAL" clId="{EE8ED7CF-0E08-46C5-8C32-9F1FC378110D}" dt="2026-07-17T21:48:48.305" v="144" actId="47"/>
          <pc:sldLayoutMkLst>
            <pc:docMk/>
            <pc:sldMasterMk cId="608711742" sldId="2147483736"/>
            <pc:sldLayoutMk cId="181318025" sldId="2147483740"/>
          </pc:sldLayoutMkLst>
        </pc:sldLayoutChg>
        <pc:sldLayoutChg chg="add del">
          <pc:chgData name="Brannon, Morgan" userId="88af12d0-6902-4843-a4cb-8120c7c64d10" providerId="ADAL" clId="{EE8ED7CF-0E08-46C5-8C32-9F1FC378110D}" dt="2026-07-17T21:48:48.305" v="144" actId="47"/>
          <pc:sldLayoutMkLst>
            <pc:docMk/>
            <pc:sldMasterMk cId="608711742" sldId="2147483736"/>
            <pc:sldLayoutMk cId="4233143811" sldId="214748374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22.07.2026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1B2431-D351-4C6E-A3CF-9DFAC0E3E05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2765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D39AAC-01C3-42C0-83B5-C3438C59C4C9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78427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F43E5-0BC0-CE42-A720-6F4C28DEF2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067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5EC98-8842-32E6-0A76-E894E58FB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8F44FA-F101-C5FB-5B19-5DA4E0770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EE4896-9B5B-4731-B1F2-45576B31D1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C947C8-0F0B-F0E0-CDD8-9AF62BA8DD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F43E5-0BC0-CE42-A720-6F4C28DEF2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231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6DE88F-1F85-4A27-9D34-D74A50E7B0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7958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1B2431-D351-4C6E-A3CF-9DFAC0E3E050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180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1A2BA-9C31-4216-9818-99576C073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707DDB-2575-4239-B777-3C6C2380B6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35" indent="0" algn="ctr">
              <a:buNone/>
              <a:defRPr sz="3000"/>
            </a:lvl2pPr>
            <a:lvl3pPr marL="1371669" indent="0" algn="ctr">
              <a:buNone/>
              <a:defRPr sz="2700"/>
            </a:lvl3pPr>
            <a:lvl4pPr marL="2057504" indent="0" algn="ctr">
              <a:buNone/>
              <a:defRPr sz="2400"/>
            </a:lvl4pPr>
            <a:lvl5pPr marL="2743337" indent="0" algn="ctr">
              <a:buNone/>
              <a:defRPr sz="2400"/>
            </a:lvl5pPr>
            <a:lvl6pPr marL="3429171" indent="0" algn="ctr">
              <a:buNone/>
              <a:defRPr sz="2400"/>
            </a:lvl6pPr>
            <a:lvl7pPr marL="4115006" indent="0" algn="ctr">
              <a:buNone/>
              <a:defRPr sz="2400"/>
            </a:lvl7pPr>
            <a:lvl8pPr marL="4800840" indent="0" algn="ctr">
              <a:buNone/>
              <a:defRPr sz="2400"/>
            </a:lvl8pPr>
            <a:lvl9pPr marL="5486675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C1C981-5788-4E4E-8A9B-4B162E53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0A716-237B-46C4-B084-C442A9104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AFC1-6FD2-43EE-8138-D3C445558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9364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55D7-764D-499D-A542-8ADEB839A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13196-A54D-4862-9ACB-580F1FC68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9E471-0991-4AF9-BA83-9CDF6057B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A43F3-D589-43FF-B6BA-9F27F0CF7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6E244-E03B-4094-8498-037E391EF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398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8DDD9-19EB-4514-9FC2-B389CC57A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9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272354-CDC1-47DC-9823-405B22053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7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35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69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50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33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17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5006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8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67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B7E2F-C944-40D8-83EB-5C48EAB2A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8ECDE-F90F-4A61-9B60-656D21991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18BD20-3BC4-4196-BC3E-86F75FEA8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14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751C0-F4C6-49F6-A3CB-86DB654B6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3522D8-B5BA-4362-BF4F-2A1156D82F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9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4B91DB-93E9-4E58-A181-C60413117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9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735D04-ABD9-4873-A908-B46870F98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E86CA-48A0-4075-936D-6115FCA6E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2D86EE-0064-4C0D-B040-8CB62C712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6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93DBD-7125-43DF-9220-2F235944D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90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3F876-548A-4398-94C1-175EFAB49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4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8437C0-4AC6-4B55-9DAE-DCD134D7C0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4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787E0D-09F9-459E-8019-F8385DDC71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35" indent="0">
              <a:buNone/>
              <a:defRPr sz="3000" b="1"/>
            </a:lvl2pPr>
            <a:lvl3pPr marL="1371669" indent="0">
              <a:buNone/>
              <a:defRPr sz="2700" b="1"/>
            </a:lvl3pPr>
            <a:lvl4pPr marL="2057504" indent="0">
              <a:buNone/>
              <a:defRPr sz="2400" b="1"/>
            </a:lvl4pPr>
            <a:lvl5pPr marL="2743337" indent="0">
              <a:buNone/>
              <a:defRPr sz="2400" b="1"/>
            </a:lvl5pPr>
            <a:lvl6pPr marL="3429171" indent="0">
              <a:buNone/>
              <a:defRPr sz="2400" b="1"/>
            </a:lvl6pPr>
            <a:lvl7pPr marL="4115006" indent="0">
              <a:buNone/>
              <a:defRPr sz="2400" b="1"/>
            </a:lvl7pPr>
            <a:lvl8pPr marL="4800840" indent="0">
              <a:buNone/>
              <a:defRPr sz="2400" b="1"/>
            </a:lvl8pPr>
            <a:lvl9pPr marL="5486675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17E4FB-EB51-4FAE-A1BA-312828DA5D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819327-5A71-47E8-9090-B073E43B9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8022DB-144C-49C4-A583-AB03D6E53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99397F-47EB-4270-AF24-DD18BDF09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7199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183F0-51C3-45BC-AEC5-69C0D9595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F0F2BD-A499-480D-A4D1-96A14705F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40EBF4-B2C6-4E03-B435-CFF12F9E2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5E2BCA-B344-4799-88E0-E061FAB14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01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13819F-8128-4FD5-9ED8-502D02A3B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AC5858-ACAD-4D82-9A90-B292AE023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799513-D9CE-4035-84A6-F6009E45A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32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EA568-DD7D-4838-8FAF-6BED31824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DDF46-C96E-45B7-97D0-A72B2BE5B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5A9319-2312-4FEF-B180-380C8BBA1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35" indent="0">
              <a:buNone/>
              <a:defRPr sz="2100"/>
            </a:lvl2pPr>
            <a:lvl3pPr marL="1371669" indent="0">
              <a:buNone/>
              <a:defRPr sz="1800"/>
            </a:lvl3pPr>
            <a:lvl4pPr marL="2057504" indent="0">
              <a:buNone/>
              <a:defRPr sz="1500"/>
            </a:lvl4pPr>
            <a:lvl5pPr marL="2743337" indent="0">
              <a:buNone/>
              <a:defRPr sz="1500"/>
            </a:lvl5pPr>
            <a:lvl6pPr marL="3429171" indent="0">
              <a:buNone/>
              <a:defRPr sz="1500"/>
            </a:lvl6pPr>
            <a:lvl7pPr marL="4115006" indent="0">
              <a:buNone/>
              <a:defRPr sz="1500"/>
            </a:lvl7pPr>
            <a:lvl8pPr marL="4800840" indent="0">
              <a:buNone/>
              <a:defRPr sz="1500"/>
            </a:lvl8pPr>
            <a:lvl9pPr marL="5486675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BBD11-2A34-4D60-89C7-87E53D012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68221E-36A0-4C48-A7DC-4A5754F6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189918-86C5-4676-8836-16017BA20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749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3850F-B0E9-4138-8991-2B0896EDE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4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1F689C-4026-4B52-9DD2-AD810B8270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40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35" indent="0">
              <a:buNone/>
              <a:defRPr sz="4200"/>
            </a:lvl2pPr>
            <a:lvl3pPr marL="1371669" indent="0">
              <a:buNone/>
              <a:defRPr sz="3600"/>
            </a:lvl3pPr>
            <a:lvl4pPr marL="2057504" indent="0">
              <a:buNone/>
              <a:defRPr sz="3000"/>
            </a:lvl4pPr>
            <a:lvl5pPr marL="2743337" indent="0">
              <a:buNone/>
              <a:defRPr sz="3000"/>
            </a:lvl5pPr>
            <a:lvl6pPr marL="3429171" indent="0">
              <a:buNone/>
              <a:defRPr sz="3000"/>
            </a:lvl6pPr>
            <a:lvl7pPr marL="4115006" indent="0">
              <a:buNone/>
              <a:defRPr sz="3000"/>
            </a:lvl7pPr>
            <a:lvl8pPr marL="4800840" indent="0">
              <a:buNone/>
              <a:defRPr sz="3000"/>
            </a:lvl8pPr>
            <a:lvl9pPr marL="5486675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F59C5-CA2D-49B6-B2C9-70357659E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4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35" indent="0">
              <a:buNone/>
              <a:defRPr sz="2100"/>
            </a:lvl2pPr>
            <a:lvl3pPr marL="1371669" indent="0">
              <a:buNone/>
              <a:defRPr sz="1800"/>
            </a:lvl3pPr>
            <a:lvl4pPr marL="2057504" indent="0">
              <a:buNone/>
              <a:defRPr sz="1500"/>
            </a:lvl4pPr>
            <a:lvl5pPr marL="2743337" indent="0">
              <a:buNone/>
              <a:defRPr sz="1500"/>
            </a:lvl5pPr>
            <a:lvl6pPr marL="3429171" indent="0">
              <a:buNone/>
              <a:defRPr sz="1500"/>
            </a:lvl6pPr>
            <a:lvl7pPr marL="4115006" indent="0">
              <a:buNone/>
              <a:defRPr sz="1500"/>
            </a:lvl7pPr>
            <a:lvl8pPr marL="4800840" indent="0">
              <a:buNone/>
              <a:defRPr sz="1500"/>
            </a:lvl8pPr>
            <a:lvl9pPr marL="5486675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E85454-1A63-415B-BFD3-9ACA0D95D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8D6768-026C-4422-A47E-6B5616C66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29BE6-A5C4-455C-8725-291EFC9EB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047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89E1C-B272-46ED-9631-47BCB98B4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8B86B0-EC0D-4E4B-A218-7FD65D4861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62751-FBAF-458F-A2AF-2539F530F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320BA-081B-4378-8B24-831793570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FF6D6-B3FA-49F2-B6D7-E8570F66F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829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D64E15-70FE-4941-9137-756BEC1775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9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9119CE-47D1-4BFF-9D6D-118CA6BA2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9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AEEB16-FE39-4BAA-B559-BCAE10B75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8A3993-4B0E-4831-8CF4-213E25C4E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3B0AE-E927-42C9-9E70-F4B58834D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878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0072922-33C4-4B41-B07E-A2C165941FC0}"/>
              </a:ext>
            </a:extLst>
          </p:cNvPr>
          <p:cNvSpPr>
            <a:spLocks/>
          </p:cNvSpPr>
          <p:nvPr userDrawn="1"/>
        </p:nvSpPr>
        <p:spPr bwMode="auto">
          <a:xfrm>
            <a:off x="2" y="-5907"/>
            <a:ext cx="18287999" cy="10293717"/>
          </a:xfrm>
          <a:custGeom>
            <a:avLst/>
            <a:gdLst>
              <a:gd name="connsiteX0" fmla="*/ 9767862 w 12188824"/>
              <a:gd name="connsiteY0" fmla="*/ 3591325 h 6862478"/>
              <a:gd name="connsiteX1" fmla="*/ 9899546 w 12188824"/>
              <a:gd name="connsiteY1" fmla="*/ 3644748 h 6862478"/>
              <a:gd name="connsiteX2" fmla="*/ 9899546 w 12188824"/>
              <a:gd name="connsiteY2" fmla="*/ 3911859 h 6862478"/>
              <a:gd name="connsiteX3" fmla="*/ 9897839 w 12188824"/>
              <a:gd name="connsiteY3" fmla="*/ 3912978 h 6862478"/>
              <a:gd name="connsiteX4" fmla="*/ 9899211 w 12188824"/>
              <a:gd name="connsiteY4" fmla="*/ 3914350 h 6862478"/>
              <a:gd name="connsiteX5" fmla="*/ 6947176 w 12188824"/>
              <a:gd name="connsiteY5" fmla="*/ 6861937 h 6862478"/>
              <a:gd name="connsiteX6" fmla="*/ 6414587 w 12188824"/>
              <a:gd name="connsiteY6" fmla="*/ 6861937 h 6862478"/>
              <a:gd name="connsiteX7" fmla="*/ 9630137 w 12188824"/>
              <a:gd name="connsiteY7" fmla="*/ 3645275 h 6862478"/>
              <a:gd name="connsiteX8" fmla="*/ 9630905 w 12188824"/>
              <a:gd name="connsiteY8" fmla="*/ 3646043 h 6862478"/>
              <a:gd name="connsiteX9" fmla="*/ 9631715 w 12188824"/>
              <a:gd name="connsiteY9" fmla="*/ 3644748 h 6862478"/>
              <a:gd name="connsiteX10" fmla="*/ 9767862 w 12188824"/>
              <a:gd name="connsiteY10" fmla="*/ 3591325 h 6862478"/>
              <a:gd name="connsiteX11" fmla="*/ 4757494 w 12188824"/>
              <a:gd name="connsiteY11" fmla="*/ 1042910 h 6862478"/>
              <a:gd name="connsiteX12" fmla="*/ 5529879 w 12188824"/>
              <a:gd name="connsiteY12" fmla="*/ 1359067 h 6862478"/>
              <a:gd name="connsiteX13" fmla="*/ 5529879 w 12188824"/>
              <a:gd name="connsiteY13" fmla="*/ 2896807 h 6862478"/>
              <a:gd name="connsiteX14" fmla="*/ 5529674 w 12188824"/>
              <a:gd name="connsiteY14" fmla="*/ 2896992 h 6862478"/>
              <a:gd name="connsiteX15" fmla="*/ 5529736 w 12188824"/>
              <a:gd name="connsiteY15" fmla="*/ 2897055 h 6862478"/>
              <a:gd name="connsiteX16" fmla="*/ 1564312 w 12188824"/>
              <a:gd name="connsiteY16" fmla="*/ 6862478 h 6862478"/>
              <a:gd name="connsiteX17" fmla="*/ 0 w 12188824"/>
              <a:gd name="connsiteY17" fmla="*/ 6862478 h 6862478"/>
              <a:gd name="connsiteX18" fmla="*/ 0 w 12188824"/>
              <a:gd name="connsiteY18" fmla="*/ 5342325 h 6862478"/>
              <a:gd name="connsiteX19" fmla="*/ 3988160 w 12188824"/>
              <a:gd name="connsiteY19" fmla="*/ 1360788 h 6862478"/>
              <a:gd name="connsiteX20" fmla="*/ 3989570 w 12188824"/>
              <a:gd name="connsiteY20" fmla="*/ 1359067 h 6862478"/>
              <a:gd name="connsiteX21" fmla="*/ 4757494 w 12188824"/>
              <a:gd name="connsiteY21" fmla="*/ 1042910 h 6862478"/>
              <a:gd name="connsiteX22" fmla="*/ 3710411 w 12188824"/>
              <a:gd name="connsiteY22" fmla="*/ 0 h 6862478"/>
              <a:gd name="connsiteX23" fmla="*/ 4245830 w 12188824"/>
              <a:gd name="connsiteY23" fmla="*/ 0 h 6862478"/>
              <a:gd name="connsiteX24" fmla="*/ 588411 w 12188824"/>
              <a:gd name="connsiteY24" fmla="*/ 3645275 h 6862478"/>
              <a:gd name="connsiteX25" fmla="*/ 588200 w 12188824"/>
              <a:gd name="connsiteY25" fmla="*/ 3645059 h 6862478"/>
              <a:gd name="connsiteX26" fmla="*/ 527740 w 12188824"/>
              <a:gd name="connsiteY26" fmla="*/ 3684767 h 6862478"/>
              <a:gd name="connsiteX27" fmla="*/ 326868 w 12188824"/>
              <a:gd name="connsiteY27" fmla="*/ 3644701 h 6862478"/>
              <a:gd name="connsiteX28" fmla="*/ 326868 w 12188824"/>
              <a:gd name="connsiteY28" fmla="*/ 3377590 h 6862478"/>
              <a:gd name="connsiteX29" fmla="*/ 331357 w 12188824"/>
              <a:gd name="connsiteY29" fmla="*/ 3374641 h 6862478"/>
              <a:gd name="connsiteX30" fmla="*/ 9362881 w 12188824"/>
              <a:gd name="connsiteY30" fmla="*/ 0 h 6862478"/>
              <a:gd name="connsiteX31" fmla="*/ 11962512 w 12188824"/>
              <a:gd name="connsiteY31" fmla="*/ 0 h 6862478"/>
              <a:gd name="connsiteX32" fmla="*/ 11962512 w 12188824"/>
              <a:gd name="connsiteY32" fmla="*/ 0 h 6862478"/>
              <a:gd name="connsiteX33" fmla="*/ 12188824 w 12188824"/>
              <a:gd name="connsiteY33" fmla="*/ 0 h 6862478"/>
              <a:gd name="connsiteX34" fmla="*/ 12188824 w 12188824"/>
              <a:gd name="connsiteY34" fmla="*/ 279302 h 6862478"/>
              <a:gd name="connsiteX35" fmla="*/ 9215738 w 12188824"/>
              <a:gd name="connsiteY35" fmla="*/ 3246880 h 6862478"/>
              <a:gd name="connsiteX36" fmla="*/ 9210177 w 12188824"/>
              <a:gd name="connsiteY36" fmla="*/ 3253408 h 6862478"/>
              <a:gd name="connsiteX37" fmla="*/ 8764072 w 12188824"/>
              <a:gd name="connsiteY37" fmla="*/ 3253408 h 6862478"/>
              <a:gd name="connsiteX38" fmla="*/ 8737355 w 12188824"/>
              <a:gd name="connsiteY38" fmla="*/ 3220478 h 6862478"/>
              <a:gd name="connsiteX39" fmla="*/ 5093641 w 12188824"/>
              <a:gd name="connsiteY39" fmla="*/ 6858904 h 6862478"/>
              <a:gd name="connsiteX40" fmla="*/ 2494012 w 12188824"/>
              <a:gd name="connsiteY40" fmla="*/ 6858904 h 686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2188824" h="6862478">
                <a:moveTo>
                  <a:pt x="9767862" y="3591325"/>
                </a:moveTo>
                <a:cubicBezTo>
                  <a:pt x="9816221" y="3591325"/>
                  <a:pt x="9863835" y="3609133"/>
                  <a:pt x="9899546" y="3644748"/>
                </a:cubicBezTo>
                <a:cubicBezTo>
                  <a:pt x="9970967" y="3721913"/>
                  <a:pt x="9970967" y="3840629"/>
                  <a:pt x="9899546" y="3911859"/>
                </a:cubicBezTo>
                <a:lnTo>
                  <a:pt x="9897839" y="3912978"/>
                </a:lnTo>
                <a:lnTo>
                  <a:pt x="9899211" y="3914350"/>
                </a:lnTo>
                <a:lnTo>
                  <a:pt x="6947176" y="6861937"/>
                </a:lnTo>
                <a:lnTo>
                  <a:pt x="6414587" y="6861937"/>
                </a:lnTo>
                <a:lnTo>
                  <a:pt x="9630137" y="3645275"/>
                </a:lnTo>
                <a:lnTo>
                  <a:pt x="9630905" y="3646043"/>
                </a:lnTo>
                <a:lnTo>
                  <a:pt x="9631715" y="3644748"/>
                </a:lnTo>
                <a:cubicBezTo>
                  <a:pt x="9670402" y="3609133"/>
                  <a:pt x="9719504" y="3591325"/>
                  <a:pt x="9767862" y="3591325"/>
                </a:cubicBezTo>
                <a:close/>
                <a:moveTo>
                  <a:pt x="4757494" y="1042910"/>
                </a:moveTo>
                <a:cubicBezTo>
                  <a:pt x="5036266" y="1042910"/>
                  <a:pt x="5315782" y="1148296"/>
                  <a:pt x="5529879" y="1359067"/>
                </a:cubicBezTo>
                <a:cubicBezTo>
                  <a:pt x="5958073" y="1786547"/>
                  <a:pt x="5958073" y="2475264"/>
                  <a:pt x="5529879" y="2896807"/>
                </a:cubicBezTo>
                <a:lnTo>
                  <a:pt x="5529674" y="2896992"/>
                </a:lnTo>
                <a:lnTo>
                  <a:pt x="5529736" y="2897055"/>
                </a:lnTo>
                <a:lnTo>
                  <a:pt x="1564312" y="6862478"/>
                </a:lnTo>
                <a:lnTo>
                  <a:pt x="0" y="6862478"/>
                </a:lnTo>
                <a:lnTo>
                  <a:pt x="0" y="5342325"/>
                </a:lnTo>
                <a:lnTo>
                  <a:pt x="3988160" y="1360788"/>
                </a:lnTo>
                <a:lnTo>
                  <a:pt x="3989570" y="1359067"/>
                </a:lnTo>
                <a:cubicBezTo>
                  <a:pt x="4200693" y="1148296"/>
                  <a:pt x="4478721" y="1042910"/>
                  <a:pt x="4757494" y="1042910"/>
                </a:cubicBezTo>
                <a:close/>
                <a:moveTo>
                  <a:pt x="3710411" y="0"/>
                </a:moveTo>
                <a:lnTo>
                  <a:pt x="4245830" y="0"/>
                </a:lnTo>
                <a:lnTo>
                  <a:pt x="588411" y="3645275"/>
                </a:lnTo>
                <a:lnTo>
                  <a:pt x="588200" y="3645059"/>
                </a:lnTo>
                <a:lnTo>
                  <a:pt x="527740" y="3684767"/>
                </a:lnTo>
                <a:cubicBezTo>
                  <a:pt x="460783" y="3711478"/>
                  <a:pt x="380433" y="3698123"/>
                  <a:pt x="326868" y="3644701"/>
                </a:cubicBezTo>
                <a:cubicBezTo>
                  <a:pt x="249494" y="3573471"/>
                  <a:pt x="249494" y="3454755"/>
                  <a:pt x="326868" y="3377590"/>
                </a:cubicBezTo>
                <a:lnTo>
                  <a:pt x="331357" y="3374641"/>
                </a:lnTo>
                <a:close/>
                <a:moveTo>
                  <a:pt x="9362881" y="0"/>
                </a:moveTo>
                <a:lnTo>
                  <a:pt x="11962512" y="0"/>
                </a:lnTo>
                <a:lnTo>
                  <a:pt x="11962512" y="0"/>
                </a:lnTo>
                <a:lnTo>
                  <a:pt x="12188824" y="0"/>
                </a:lnTo>
                <a:lnTo>
                  <a:pt x="12188824" y="279302"/>
                </a:lnTo>
                <a:lnTo>
                  <a:pt x="9215738" y="3246880"/>
                </a:lnTo>
                <a:lnTo>
                  <a:pt x="9210177" y="3253408"/>
                </a:lnTo>
                <a:cubicBezTo>
                  <a:pt x="9085267" y="3378117"/>
                  <a:pt x="8888981" y="3378117"/>
                  <a:pt x="8764072" y="3253408"/>
                </a:cubicBezTo>
                <a:lnTo>
                  <a:pt x="8737355" y="3220478"/>
                </a:lnTo>
                <a:lnTo>
                  <a:pt x="5093641" y="6858904"/>
                </a:lnTo>
                <a:lnTo>
                  <a:pt x="2494012" y="6858904"/>
                </a:lnTo>
                <a:close/>
              </a:path>
            </a:pathLst>
          </a:custGeom>
          <a:solidFill>
            <a:schemeClr val="accent1">
              <a:alpha val="2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 sz="36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C6F62FE-A218-4FF4-BF4B-A352B0436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2" y="411962"/>
            <a:ext cx="16459202" cy="1066622"/>
          </a:xfrm>
        </p:spPr>
        <p:txBody>
          <a:bodyPr lIns="0" rIns="0"/>
          <a:lstStyle>
            <a:lvl1pPr>
              <a:defRPr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1EF826-198D-4368-A76F-9E1DBEF4FFBE}"/>
              </a:ext>
            </a:extLst>
          </p:cNvPr>
          <p:cNvSpPr/>
          <p:nvPr userDrawn="1"/>
        </p:nvSpPr>
        <p:spPr>
          <a:xfrm>
            <a:off x="2" y="401132"/>
            <a:ext cx="500789" cy="10998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6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7DFC7F0-CE29-402B-AD65-76FC395728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640" y="1456415"/>
            <a:ext cx="16458723" cy="618977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286" indent="0">
              <a:buFontTx/>
              <a:buNone/>
              <a:defRPr/>
            </a:lvl2pPr>
            <a:lvl3pPr marL="1828571" indent="0">
              <a:buFontTx/>
              <a:buNone/>
              <a:defRPr/>
            </a:lvl3pPr>
            <a:lvl4pPr marL="2742857" indent="0">
              <a:buFontTx/>
              <a:buNone/>
              <a:defRPr/>
            </a:lvl4pPr>
            <a:lvl5pPr marL="3657143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56557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828010" y="4305956"/>
            <a:ext cx="8898335" cy="1066622"/>
          </a:xfrm>
        </p:spPr>
        <p:txBody>
          <a:bodyPr>
            <a:normAutofit/>
          </a:bodyPr>
          <a:lstStyle>
            <a:lvl1pPr algn="ctr">
              <a:defRPr sz="54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4553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2" y="9367903"/>
            <a:ext cx="18288000" cy="9177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/>
          </a:p>
        </p:txBody>
      </p:sp>
      <p:sp>
        <p:nvSpPr>
          <p:cNvPr id="6" name="TextBox 5"/>
          <p:cNvSpPr txBox="1"/>
          <p:nvPr userDrawn="1"/>
        </p:nvSpPr>
        <p:spPr>
          <a:xfrm>
            <a:off x="14160983" y="9630626"/>
            <a:ext cx="247817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50" b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This is a Presentation Title</a:t>
            </a: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6732305" y="9660957"/>
            <a:ext cx="336123" cy="331647"/>
            <a:chOff x="4328868" y="5502988"/>
            <a:chExt cx="500307" cy="493774"/>
          </a:xfrm>
          <a:solidFill>
            <a:schemeClr val="bg1"/>
          </a:solidFill>
        </p:grpSpPr>
        <p:sp>
          <p:nvSpPr>
            <p:cNvPr id="8" name="Freeform 7">
              <a:hlinkClick r:id="" action="ppaction://hlinkshowjump?jump=previousslide"/>
            </p:cNvPr>
            <p:cNvSpPr>
              <a:spLocks/>
            </p:cNvSpPr>
            <p:nvPr userDrawn="1"/>
          </p:nvSpPr>
          <p:spPr bwMode="auto">
            <a:xfrm>
              <a:off x="4520555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  <p:sp>
          <p:nvSpPr>
            <p:cNvPr id="9" name="Freeform 8">
              <a:hlinkClick r:id="" action="ppaction://hlinkshowjump?jump=previous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</p:grpSp>
      <p:grpSp>
        <p:nvGrpSpPr>
          <p:cNvPr id="10" name="Group 9"/>
          <p:cNvGrpSpPr/>
          <p:nvPr userDrawn="1"/>
        </p:nvGrpSpPr>
        <p:grpSpPr>
          <a:xfrm flipH="1">
            <a:off x="17469261" y="9660957"/>
            <a:ext cx="336123" cy="331647"/>
            <a:chOff x="4328868" y="5502988"/>
            <a:chExt cx="500307" cy="493774"/>
          </a:xfrm>
          <a:solidFill>
            <a:schemeClr val="bg1"/>
          </a:solidFill>
        </p:grpSpPr>
        <p:sp>
          <p:nvSpPr>
            <p:cNvPr id="11" name="Freeform 10">
              <a:hlinkClick r:id="" action="ppaction://hlinkshowjump?jump=nextslide"/>
            </p:cNvPr>
            <p:cNvSpPr>
              <a:spLocks/>
            </p:cNvSpPr>
            <p:nvPr userDrawn="1"/>
          </p:nvSpPr>
          <p:spPr bwMode="auto">
            <a:xfrm>
              <a:off x="4520556" y="5649754"/>
              <a:ext cx="116933" cy="200242"/>
            </a:xfrm>
            <a:custGeom>
              <a:avLst/>
              <a:gdLst>
                <a:gd name="T0" fmla="*/ 417 w 425"/>
                <a:gd name="T1" fmla="*/ 77 h 728"/>
                <a:gd name="T2" fmla="*/ 131 w 425"/>
                <a:gd name="T3" fmla="*/ 364 h 728"/>
                <a:gd name="T4" fmla="*/ 417 w 425"/>
                <a:gd name="T5" fmla="*/ 650 h 728"/>
                <a:gd name="T6" fmla="*/ 425 w 425"/>
                <a:gd name="T7" fmla="*/ 667 h 728"/>
                <a:gd name="T8" fmla="*/ 417 w 425"/>
                <a:gd name="T9" fmla="*/ 684 h 728"/>
                <a:gd name="T10" fmla="*/ 381 w 425"/>
                <a:gd name="T11" fmla="*/ 720 h 728"/>
                <a:gd name="T12" fmla="*/ 364 w 425"/>
                <a:gd name="T13" fmla="*/ 728 h 728"/>
                <a:gd name="T14" fmla="*/ 347 w 425"/>
                <a:gd name="T15" fmla="*/ 720 h 728"/>
                <a:gd name="T16" fmla="*/ 8 w 425"/>
                <a:gd name="T17" fmla="*/ 381 h 728"/>
                <a:gd name="T18" fmla="*/ 0 w 425"/>
                <a:gd name="T19" fmla="*/ 364 h 728"/>
                <a:gd name="T20" fmla="*/ 8 w 425"/>
                <a:gd name="T21" fmla="*/ 347 h 728"/>
                <a:gd name="T22" fmla="*/ 347 w 425"/>
                <a:gd name="T23" fmla="*/ 7 h 728"/>
                <a:gd name="T24" fmla="*/ 364 w 425"/>
                <a:gd name="T25" fmla="*/ 0 h 728"/>
                <a:gd name="T26" fmla="*/ 381 w 425"/>
                <a:gd name="T27" fmla="*/ 7 h 728"/>
                <a:gd name="T28" fmla="*/ 417 w 425"/>
                <a:gd name="T29" fmla="*/ 44 h 728"/>
                <a:gd name="T30" fmla="*/ 425 w 425"/>
                <a:gd name="T31" fmla="*/ 60 h 728"/>
                <a:gd name="T32" fmla="*/ 417 w 425"/>
                <a:gd name="T33" fmla="*/ 77 h 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5" h="728">
                  <a:moveTo>
                    <a:pt x="417" y="77"/>
                  </a:moveTo>
                  <a:cubicBezTo>
                    <a:pt x="131" y="364"/>
                    <a:pt x="131" y="364"/>
                    <a:pt x="131" y="364"/>
                  </a:cubicBezTo>
                  <a:cubicBezTo>
                    <a:pt x="417" y="650"/>
                    <a:pt x="417" y="650"/>
                    <a:pt x="417" y="650"/>
                  </a:cubicBezTo>
                  <a:cubicBezTo>
                    <a:pt x="422" y="655"/>
                    <a:pt x="425" y="661"/>
                    <a:pt x="425" y="667"/>
                  </a:cubicBezTo>
                  <a:cubicBezTo>
                    <a:pt x="425" y="673"/>
                    <a:pt x="422" y="680"/>
                    <a:pt x="417" y="684"/>
                  </a:cubicBezTo>
                  <a:cubicBezTo>
                    <a:pt x="381" y="720"/>
                    <a:pt x="381" y="720"/>
                    <a:pt x="381" y="720"/>
                  </a:cubicBezTo>
                  <a:cubicBezTo>
                    <a:pt x="377" y="725"/>
                    <a:pt x="370" y="728"/>
                    <a:pt x="364" y="728"/>
                  </a:cubicBezTo>
                  <a:cubicBezTo>
                    <a:pt x="358" y="728"/>
                    <a:pt x="352" y="725"/>
                    <a:pt x="347" y="720"/>
                  </a:cubicBezTo>
                  <a:cubicBezTo>
                    <a:pt x="8" y="381"/>
                    <a:pt x="8" y="381"/>
                    <a:pt x="8" y="381"/>
                  </a:cubicBezTo>
                  <a:cubicBezTo>
                    <a:pt x="3" y="376"/>
                    <a:pt x="0" y="369"/>
                    <a:pt x="0" y="364"/>
                  </a:cubicBezTo>
                  <a:cubicBezTo>
                    <a:pt x="0" y="358"/>
                    <a:pt x="3" y="351"/>
                    <a:pt x="8" y="347"/>
                  </a:cubicBezTo>
                  <a:cubicBezTo>
                    <a:pt x="347" y="7"/>
                    <a:pt x="347" y="7"/>
                    <a:pt x="347" y="7"/>
                  </a:cubicBezTo>
                  <a:cubicBezTo>
                    <a:pt x="352" y="3"/>
                    <a:pt x="358" y="0"/>
                    <a:pt x="364" y="0"/>
                  </a:cubicBezTo>
                  <a:cubicBezTo>
                    <a:pt x="370" y="0"/>
                    <a:pt x="377" y="3"/>
                    <a:pt x="381" y="7"/>
                  </a:cubicBezTo>
                  <a:cubicBezTo>
                    <a:pt x="417" y="44"/>
                    <a:pt x="417" y="44"/>
                    <a:pt x="417" y="44"/>
                  </a:cubicBezTo>
                  <a:cubicBezTo>
                    <a:pt x="422" y="48"/>
                    <a:pt x="425" y="54"/>
                    <a:pt x="425" y="60"/>
                  </a:cubicBezTo>
                  <a:cubicBezTo>
                    <a:pt x="425" y="66"/>
                    <a:pt x="422" y="73"/>
                    <a:pt x="417" y="7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  <p:sp>
          <p:nvSpPr>
            <p:cNvPr id="12" name="Freeform 11">
              <a:hlinkClick r:id="" action="ppaction://hlinkshowjump?jump=nextslide"/>
            </p:cNvPr>
            <p:cNvSpPr>
              <a:spLocks noEditPoints="1"/>
            </p:cNvSpPr>
            <p:nvPr userDrawn="1"/>
          </p:nvSpPr>
          <p:spPr bwMode="auto">
            <a:xfrm>
              <a:off x="4328868" y="5502988"/>
              <a:ext cx="500307" cy="493774"/>
            </a:xfrm>
            <a:custGeom>
              <a:avLst/>
              <a:gdLst>
                <a:gd name="T0" fmla="*/ 2355 w 2753"/>
                <a:gd name="T1" fmla="*/ 114 h 2716"/>
                <a:gd name="T2" fmla="*/ 2639 w 2753"/>
                <a:gd name="T3" fmla="*/ 399 h 2716"/>
                <a:gd name="T4" fmla="*/ 2639 w 2753"/>
                <a:gd name="T5" fmla="*/ 2317 h 2716"/>
                <a:gd name="T6" fmla="*/ 2355 w 2753"/>
                <a:gd name="T7" fmla="*/ 2602 h 2716"/>
                <a:gd name="T8" fmla="*/ 398 w 2753"/>
                <a:gd name="T9" fmla="*/ 2602 h 2716"/>
                <a:gd name="T10" fmla="*/ 113 w 2753"/>
                <a:gd name="T11" fmla="*/ 2317 h 2716"/>
                <a:gd name="T12" fmla="*/ 113 w 2753"/>
                <a:gd name="T13" fmla="*/ 399 h 2716"/>
                <a:gd name="T14" fmla="*/ 398 w 2753"/>
                <a:gd name="T15" fmla="*/ 114 h 2716"/>
                <a:gd name="T16" fmla="*/ 2355 w 2753"/>
                <a:gd name="T17" fmla="*/ 114 h 2716"/>
                <a:gd name="T18" fmla="*/ 2355 w 2753"/>
                <a:gd name="T19" fmla="*/ 0 h 2716"/>
                <a:gd name="T20" fmla="*/ 398 w 2753"/>
                <a:gd name="T21" fmla="*/ 0 h 2716"/>
                <a:gd name="T22" fmla="*/ 0 w 2753"/>
                <a:gd name="T23" fmla="*/ 399 h 2716"/>
                <a:gd name="T24" fmla="*/ 0 w 2753"/>
                <a:gd name="T25" fmla="*/ 2317 h 2716"/>
                <a:gd name="T26" fmla="*/ 398 w 2753"/>
                <a:gd name="T27" fmla="*/ 2716 h 2716"/>
                <a:gd name="T28" fmla="*/ 2355 w 2753"/>
                <a:gd name="T29" fmla="*/ 2716 h 2716"/>
                <a:gd name="T30" fmla="*/ 2753 w 2753"/>
                <a:gd name="T31" fmla="*/ 2317 h 2716"/>
                <a:gd name="T32" fmla="*/ 2753 w 2753"/>
                <a:gd name="T33" fmla="*/ 399 h 2716"/>
                <a:gd name="T34" fmla="*/ 2355 w 2753"/>
                <a:gd name="T35" fmla="*/ 0 h 2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753" h="2716">
                  <a:moveTo>
                    <a:pt x="2355" y="114"/>
                  </a:moveTo>
                  <a:cubicBezTo>
                    <a:pt x="2512" y="114"/>
                    <a:pt x="2639" y="242"/>
                    <a:pt x="2639" y="399"/>
                  </a:cubicBezTo>
                  <a:cubicBezTo>
                    <a:pt x="2639" y="2317"/>
                    <a:pt x="2639" y="2317"/>
                    <a:pt x="2639" y="2317"/>
                  </a:cubicBezTo>
                  <a:cubicBezTo>
                    <a:pt x="2639" y="2474"/>
                    <a:pt x="2512" y="2602"/>
                    <a:pt x="2355" y="2602"/>
                  </a:cubicBezTo>
                  <a:cubicBezTo>
                    <a:pt x="398" y="2602"/>
                    <a:pt x="398" y="2602"/>
                    <a:pt x="398" y="2602"/>
                  </a:cubicBezTo>
                  <a:cubicBezTo>
                    <a:pt x="241" y="2602"/>
                    <a:pt x="113" y="2474"/>
                    <a:pt x="113" y="2317"/>
                  </a:cubicBezTo>
                  <a:cubicBezTo>
                    <a:pt x="113" y="399"/>
                    <a:pt x="113" y="399"/>
                    <a:pt x="113" y="399"/>
                  </a:cubicBezTo>
                  <a:cubicBezTo>
                    <a:pt x="113" y="242"/>
                    <a:pt x="241" y="114"/>
                    <a:pt x="398" y="114"/>
                  </a:cubicBezTo>
                  <a:cubicBezTo>
                    <a:pt x="2355" y="114"/>
                    <a:pt x="2355" y="114"/>
                    <a:pt x="2355" y="114"/>
                  </a:cubicBezTo>
                  <a:moveTo>
                    <a:pt x="2355" y="0"/>
                  </a:moveTo>
                  <a:cubicBezTo>
                    <a:pt x="398" y="0"/>
                    <a:pt x="398" y="0"/>
                    <a:pt x="398" y="0"/>
                  </a:cubicBezTo>
                  <a:cubicBezTo>
                    <a:pt x="178" y="0"/>
                    <a:pt x="0" y="179"/>
                    <a:pt x="0" y="399"/>
                  </a:cubicBezTo>
                  <a:cubicBezTo>
                    <a:pt x="0" y="2317"/>
                    <a:pt x="0" y="2317"/>
                    <a:pt x="0" y="2317"/>
                  </a:cubicBezTo>
                  <a:cubicBezTo>
                    <a:pt x="0" y="2538"/>
                    <a:pt x="178" y="2716"/>
                    <a:pt x="398" y="2716"/>
                  </a:cubicBezTo>
                  <a:cubicBezTo>
                    <a:pt x="2355" y="2716"/>
                    <a:pt x="2355" y="2716"/>
                    <a:pt x="2355" y="2716"/>
                  </a:cubicBezTo>
                  <a:cubicBezTo>
                    <a:pt x="2575" y="2716"/>
                    <a:pt x="2753" y="2538"/>
                    <a:pt x="2753" y="2317"/>
                  </a:cubicBezTo>
                  <a:cubicBezTo>
                    <a:pt x="2753" y="399"/>
                    <a:pt x="2753" y="399"/>
                    <a:pt x="2753" y="399"/>
                  </a:cubicBezTo>
                  <a:cubicBezTo>
                    <a:pt x="2753" y="179"/>
                    <a:pt x="2575" y="0"/>
                    <a:pt x="2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16" tIns="45708" rIns="91416" bIns="45708" numCol="1" anchor="t" anchorCtr="0" compatLnSpc="1">
              <a:prstTxWarp prst="textNoShape">
                <a:avLst/>
              </a:prstTxWarp>
            </a:bodyPr>
            <a:lstStyle/>
            <a:p>
              <a:endParaRPr lang="id-ID" sz="3599"/>
            </a:p>
          </p:txBody>
        </p:sp>
      </p:grp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xfrm>
            <a:off x="16804097" y="9485661"/>
            <a:ext cx="736958" cy="630672"/>
          </a:xfrm>
        </p:spPr>
        <p:txBody>
          <a:bodyPr/>
          <a:lstStyle>
            <a:lvl1pPr>
              <a:defRPr sz="1650">
                <a:solidFill>
                  <a:schemeClr val="bg1"/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6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E16425B-2A42-409E-BD07-64554C49ED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0"/>
            <a:ext cx="18288000" cy="10287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8802" y="5918399"/>
            <a:ext cx="11734800" cy="2070714"/>
          </a:xfrm>
        </p:spPr>
        <p:txBody>
          <a:bodyPr lIns="0" rIns="0" anchor="b">
            <a:noAutofit/>
          </a:bodyPr>
          <a:lstStyle>
            <a:lvl1pPr algn="r">
              <a:defRPr lang="en-US" sz="12000" kern="12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11838" y="8477474"/>
            <a:ext cx="8661762" cy="660582"/>
          </a:xfrm>
        </p:spPr>
        <p:txBody>
          <a:bodyPr lIns="0" rIns="0">
            <a:normAutofit/>
          </a:bodyPr>
          <a:lstStyle>
            <a:lvl1pPr marL="0" indent="0" algn="r">
              <a:buNone/>
              <a:defRPr lang="en-US" sz="3600" kern="120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2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6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1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54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39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3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44978E7-8DCC-4370-A827-019C0A465D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5334" y="2315588"/>
            <a:ext cx="6003066" cy="5987832"/>
          </a:xfrm>
          <a:custGeom>
            <a:avLst/>
            <a:gdLst>
              <a:gd name="connsiteX0" fmla="*/ 1741488 w 3484563"/>
              <a:gd name="connsiteY0" fmla="*/ 0 h 3476625"/>
              <a:gd name="connsiteX1" fmla="*/ 3484563 w 3484563"/>
              <a:gd name="connsiteY1" fmla="*/ 1738313 h 3476625"/>
              <a:gd name="connsiteX2" fmla="*/ 1741488 w 3484563"/>
              <a:gd name="connsiteY2" fmla="*/ 3476625 h 3476625"/>
              <a:gd name="connsiteX3" fmla="*/ 0 w 3484563"/>
              <a:gd name="connsiteY3" fmla="*/ 1738313 h 3476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563" h="3476625">
                <a:moveTo>
                  <a:pt x="1741488" y="0"/>
                </a:moveTo>
                <a:lnTo>
                  <a:pt x="3484563" y="1738313"/>
                </a:lnTo>
                <a:lnTo>
                  <a:pt x="1741488" y="3476625"/>
                </a:lnTo>
                <a:lnTo>
                  <a:pt x="0" y="1738313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4200">
                <a:solidFill>
                  <a:schemeClr val="bg1"/>
                </a:solidFill>
              </a:defRPr>
            </a:lvl1pPr>
          </a:lstStyle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8019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E1A12D-7FBE-0E0B-4D0A-65E5294BE0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43000" y="1740940"/>
            <a:ext cx="5639844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95%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9948E16-7BF2-13E1-C914-F56C8213A3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2696734"/>
            <a:ext cx="56398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4855F87-3A4F-440A-CF44-55FA486564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2" y="3824289"/>
            <a:ext cx="6400799" cy="37498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lob</a:t>
            </a:r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51A092E-CDE5-1BF6-E5A2-056400428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CB8A289-6A0B-D952-A1AB-4C93EACFA2A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DB6B179-D0EA-5167-FD4B-4238B2E35A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44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8288000" cy="525779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6557376"/>
            <a:ext cx="9947133" cy="10435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5603113"/>
            <a:ext cx="56398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83B77DE-7773-2D02-8D8A-0DDAB915A31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CE2BA612-3014-B494-C506-A42CD03437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409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249656" y="0"/>
            <a:ext cx="5038344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2668764"/>
            <a:ext cx="5266944" cy="49321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 </a:t>
            </a:r>
            <a:r>
              <a:rPr lang="en-US" err="1"/>
              <a:t>hendrerit</a:t>
            </a:r>
            <a:r>
              <a:rPr lang="en-US"/>
              <a:t> in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consequat</a:t>
            </a:r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1714501"/>
            <a:ext cx="52669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451CCC4-4B67-5C87-0A46-CCC5D94BC5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89733" y="2668764"/>
            <a:ext cx="5266944" cy="49321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Duis autem vel </a:t>
            </a:r>
            <a:r>
              <a:rPr lang="en-US" err="1"/>
              <a:t>eum</a:t>
            </a:r>
            <a:r>
              <a:rPr lang="en-US"/>
              <a:t> </a:t>
            </a:r>
            <a:r>
              <a:rPr lang="en-US" err="1"/>
              <a:t>iriure</a:t>
            </a:r>
            <a:r>
              <a:rPr lang="en-US"/>
              <a:t> dolor in </a:t>
            </a:r>
            <a:r>
              <a:rPr lang="en-US" err="1"/>
              <a:t>hendrerit</a:t>
            </a:r>
            <a:r>
              <a:rPr lang="en-US"/>
              <a:t> in </a:t>
            </a:r>
            <a:r>
              <a:rPr lang="en-US" err="1"/>
              <a:t>vulputate</a:t>
            </a:r>
            <a:r>
              <a:rPr lang="en-US"/>
              <a:t> </a:t>
            </a:r>
            <a:r>
              <a:rPr lang="en-US" err="1"/>
              <a:t>velit</a:t>
            </a:r>
            <a:r>
              <a:rPr lang="en-US"/>
              <a:t> </a:t>
            </a:r>
            <a:r>
              <a:rPr lang="en-US" err="1"/>
              <a:t>esse</a:t>
            </a:r>
            <a:r>
              <a:rPr lang="en-US"/>
              <a:t> </a:t>
            </a:r>
            <a:r>
              <a:rPr lang="en-US" err="1"/>
              <a:t>molestie</a:t>
            </a:r>
            <a:r>
              <a:rPr lang="en-US"/>
              <a:t> </a:t>
            </a:r>
            <a:r>
              <a:rPr lang="en-US" err="1"/>
              <a:t>consequat</a:t>
            </a:r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36CC692-DD4F-61B4-18C2-52DC96D43DD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45F0C3B-D255-45C7-B6C6-1965D9CF752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65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51A092E-CDE5-1BF6-E5A2-056400428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2" y="1740939"/>
            <a:ext cx="6400799" cy="110592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 b="1" i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“Lorem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.”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F651A40-64F8-9772-5A93-8A0997CB4B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2" y="2865332"/>
            <a:ext cx="6400799" cy="110592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500" b="0" i="0">
                <a:solidFill>
                  <a:srgbClr val="D9222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– LOREM IPSUM DOLOR SIT AMET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EB90B-D603-BD84-1182-6117B2B2A30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A9BA41B-6C91-19F7-7DBD-661B1E3A5A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258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20" y="0"/>
            <a:ext cx="11654454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495914" y="2668764"/>
            <a:ext cx="4649087" cy="493218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  <a:p>
            <a:pPr lvl="0"/>
            <a:endParaRPr lang="en-US"/>
          </a:p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495914" y="1714501"/>
            <a:ext cx="4649088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BD883F-5CF0-C7DE-EDCC-BB058323A8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6778004" y="8989651"/>
            <a:ext cx="493035" cy="265997"/>
          </a:xfrm>
          <a:prstGeom prst="rect">
            <a:avLst/>
          </a:prstGeom>
        </p:spPr>
        <p:txBody>
          <a:bodyPr anchor="ctr"/>
          <a:lstStyle>
            <a:lvl1pPr>
              <a:defRPr sz="1200"/>
            </a:lvl1pPr>
          </a:lstStyle>
          <a:p>
            <a:pPr algn="r"/>
            <a:fld id="{19BDA809-5331-1C46-836A-41C801806DA5}" type="slidenum">
              <a:rPr lang="en-US" smtClean="0"/>
              <a:pPr algn="r"/>
              <a:t>‹#›</a:t>
            </a:fld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CB26FF5-772C-F7F5-BD7C-C8D3A6A55D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255209" y="8984888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168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 -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120" y="2854842"/>
            <a:ext cx="6558801" cy="47461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7D829C-B686-BF2C-B191-C6EEBF10CAC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47470" y="1722475"/>
            <a:ext cx="9497532" cy="511010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.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50388" y="1714501"/>
            <a:ext cx="4649088" cy="518984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42F9B47A-22CF-5889-B5AA-F30CFD7F43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717082" y="2854842"/>
            <a:ext cx="6584208" cy="47461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F4B259-3C5D-EBEA-C7D1-C5EFA26DF4D3}"/>
              </a:ext>
            </a:extLst>
          </p:cNvPr>
          <p:cNvSpPr/>
          <p:nvPr userDrawn="1"/>
        </p:nvSpPr>
        <p:spPr>
          <a:xfrm>
            <a:off x="6570921" y="2854842"/>
            <a:ext cx="5146161" cy="4746108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D8A3D4D-8C02-264A-7168-88D40D6FE1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3791" y="4286243"/>
            <a:ext cx="4440422" cy="29385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FB7C4D66-E40E-6EE2-BCBF-0C2CD2EAA0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923791" y="3331979"/>
            <a:ext cx="4440422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B0356B2-8951-BC0D-D963-DD873AC2196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A78BBB29-8C01-5D83-D488-E04DA03AFCB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788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84A23-AF0C-4303-A082-9C7B9F895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Picture Placeholder 3">
            <a:extLst>
              <a:ext uri="{FF2B5EF4-FFF2-40B4-BE49-F238E27FC236}">
                <a16:creationId xmlns:a16="http://schemas.microsoft.com/office/drawing/2014/main" id="{251A092E-CDE5-1BF6-E5A2-056400428A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1" y="1740938"/>
            <a:ext cx="12127910" cy="4798085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ts val="180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</a:t>
            </a:r>
          </a:p>
          <a:p>
            <a:pPr lvl="0"/>
            <a:r>
              <a:rPr lang="en-US"/>
              <a:t>IPSUM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65A14EA-9B8A-A965-6794-6A22C1C1744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EAB9172-5D19-E515-435E-9727FF354F5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913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itle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0784A23-AF0C-4303-A082-9C7B9F8952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3011542"/>
            <a:ext cx="16002000" cy="2119526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ts val="18000"/>
              </a:lnSpc>
              <a:spcBef>
                <a:spcPts val="300"/>
              </a:spcBef>
              <a:buFont typeface="Arial" panose="020B0604020202020204" pitchFamily="34" charset="0"/>
              <a:buNone/>
              <a:defRPr sz="145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consectetuer</a:t>
            </a:r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C6EB5CF1-0FD7-BC22-CA95-A61F653CC1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6557376"/>
            <a:ext cx="6650595" cy="104357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DC66FAF-25EE-765D-49E3-B74D56F154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2" y="5603113"/>
            <a:ext cx="5639843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522D18-DC6C-EF62-4414-047B000E0D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689571" y="5611323"/>
            <a:ext cx="4469055" cy="19896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AFDE7EA-1431-4BF8-9E19-83D66D06269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F5E5B6-FA2E-CDE9-A7CB-21C602B3DB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2D33285-F1D3-81E5-F0C8-B84C5381D5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78897" y="8615420"/>
            <a:ext cx="5009103" cy="167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166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p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BC86116-ACCF-DCDB-BB90-49213AF5AA2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462FB788-86CE-0157-632D-DF1365929B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49828" y="613967"/>
            <a:ext cx="1186344" cy="725542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E0DC3A3-215E-1BBE-7072-D165DF592365}"/>
              </a:ext>
            </a:extLst>
          </p:cNvPr>
          <p:cNvSpPr/>
          <p:nvPr userDrawn="1"/>
        </p:nvSpPr>
        <p:spPr>
          <a:xfrm>
            <a:off x="1143001" y="1714500"/>
            <a:ext cx="10774478" cy="5397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E1A12D-7FBE-0E0B-4D0A-65E5294BE0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824260" y="2433529"/>
            <a:ext cx="5639844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54AE9FE5-E215-C7A6-2F71-25B86C89E3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33150" y="0"/>
            <a:ext cx="9854850" cy="10287000"/>
          </a:xfrm>
          <a:custGeom>
            <a:avLst/>
            <a:gdLst>
              <a:gd name="connsiteX0" fmla="*/ 0 w 6569900"/>
              <a:gd name="connsiteY0" fmla="*/ 0 h 6858000"/>
              <a:gd name="connsiteX1" fmla="*/ 6569900 w 6569900"/>
              <a:gd name="connsiteY1" fmla="*/ 0 h 6858000"/>
              <a:gd name="connsiteX2" fmla="*/ 6569900 w 6569900"/>
              <a:gd name="connsiteY2" fmla="*/ 6858000 h 6858000"/>
              <a:gd name="connsiteX3" fmla="*/ 0 w 6569900"/>
              <a:gd name="connsiteY3" fmla="*/ 6858000 h 6858000"/>
              <a:gd name="connsiteX4" fmla="*/ 0 w 6569900"/>
              <a:gd name="connsiteY4" fmla="*/ 4741558 h 6858000"/>
              <a:gd name="connsiteX5" fmla="*/ 2322885 w 6569900"/>
              <a:gd name="connsiteY5" fmla="*/ 4741558 h 6858000"/>
              <a:gd name="connsiteX6" fmla="*/ 2322885 w 6569900"/>
              <a:gd name="connsiteY6" fmla="*/ 1143000 h 6858000"/>
              <a:gd name="connsiteX7" fmla="*/ 0 w 6569900"/>
              <a:gd name="connsiteY7" fmla="*/ 1143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69900" h="6858000">
                <a:moveTo>
                  <a:pt x="0" y="0"/>
                </a:moveTo>
                <a:lnTo>
                  <a:pt x="6569900" y="0"/>
                </a:lnTo>
                <a:lnTo>
                  <a:pt x="6569900" y="6858000"/>
                </a:lnTo>
                <a:lnTo>
                  <a:pt x="0" y="6858000"/>
                </a:lnTo>
                <a:lnTo>
                  <a:pt x="0" y="4741558"/>
                </a:lnTo>
                <a:lnTo>
                  <a:pt x="2322885" y="4741558"/>
                </a:lnTo>
                <a:lnTo>
                  <a:pt x="2322885" y="1143000"/>
                </a:lnTo>
                <a:lnTo>
                  <a:pt x="0" y="1143000"/>
                </a:lnTo>
                <a:close/>
              </a:path>
            </a:pathLst>
          </a:custGeom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24855F87-3A4F-440A-CF44-55FA486564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24262" y="3966908"/>
            <a:ext cx="9393794" cy="14895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lob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0828026-C530-E118-0562-376601072C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C26E8AD-CC0B-8FB3-078D-6E0AA070268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46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- Whit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327A11C-CDDA-8FF3-08B5-A976D1785B4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8288000" cy="10287000"/>
          </a:xfrm>
          <a:custGeom>
            <a:avLst/>
            <a:gdLst>
              <a:gd name="connsiteX0" fmla="*/ 1021797 w 12192000"/>
              <a:gd name="connsiteY0" fmla="*/ 5989320 h 6858000"/>
              <a:gd name="connsiteX1" fmla="*/ 1021797 w 12192000"/>
              <a:gd name="connsiteY1" fmla="*/ 6170295 h 6858000"/>
              <a:gd name="connsiteX2" fmla="*/ 2703665 w 12192000"/>
              <a:gd name="connsiteY2" fmla="*/ 6170295 h 6858000"/>
              <a:gd name="connsiteX3" fmla="*/ 2703665 w 12192000"/>
              <a:gd name="connsiteY3" fmla="*/ 598932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021797" y="5989320"/>
                </a:moveTo>
                <a:lnTo>
                  <a:pt x="1021797" y="6170295"/>
                </a:lnTo>
                <a:lnTo>
                  <a:pt x="2703665" y="6170295"/>
                </a:lnTo>
                <a:lnTo>
                  <a:pt x="2703665" y="598932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1" y="1740938"/>
            <a:ext cx="12127910" cy="3402563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90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solor</a:t>
            </a:r>
            <a:r>
              <a:rPr lang="en-US"/>
              <a:t> sit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63AD181-9641-4395-E09D-646C8433B65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A8171B9-FDBD-ED1C-AFC5-C42A8711337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67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- Black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11D2BE7-3FF7-2F03-2624-D2AB500C2F7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8288000" cy="10287000"/>
          </a:xfrm>
          <a:custGeom>
            <a:avLst/>
            <a:gdLst>
              <a:gd name="connsiteX0" fmla="*/ 1021797 w 12192000"/>
              <a:gd name="connsiteY0" fmla="*/ 5989406 h 6858000"/>
              <a:gd name="connsiteX1" fmla="*/ 1021797 w 12192000"/>
              <a:gd name="connsiteY1" fmla="*/ 6172913 h 6858000"/>
              <a:gd name="connsiteX2" fmla="*/ 2704293 w 12192000"/>
              <a:gd name="connsiteY2" fmla="*/ 6172913 h 6858000"/>
              <a:gd name="connsiteX3" fmla="*/ 2704293 w 12192000"/>
              <a:gd name="connsiteY3" fmla="*/ 59894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021797" y="5989406"/>
                </a:moveTo>
                <a:lnTo>
                  <a:pt x="1021797" y="6172913"/>
                </a:lnTo>
                <a:lnTo>
                  <a:pt x="2704293" y="6172913"/>
                </a:lnTo>
                <a:lnTo>
                  <a:pt x="2704293" y="59894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78557B45-B4C5-7AEA-3114-B07DC69B05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1" y="1740938"/>
            <a:ext cx="12127910" cy="3402563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900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</a:t>
            </a:r>
            <a:r>
              <a:rPr lang="en-US" err="1"/>
              <a:t>solor</a:t>
            </a:r>
            <a:r>
              <a:rPr lang="en-US"/>
              <a:t> sit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5D50D64-8048-60ED-825E-063547DFFDA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74715"/>
            <a:ext cx="493035" cy="27515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CC3D396-F609-2B70-1CF4-A2F33A50AD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32696" y="8984110"/>
            <a:ext cx="2523744" cy="27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38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4F72EDD-59E1-4181-DCE5-84AF90BD0477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D922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rgbClr val="D9222A"/>
              </a:solidFill>
            </a:endParaRP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8E9D0B9B-1002-EDFF-A277-3A0B477AB9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74570" y="2792500"/>
            <a:ext cx="3943350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3A3D41B-B688-8E89-E64D-8649114E40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74572" y="3748294"/>
            <a:ext cx="3943349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8D56074F-6CCF-0E20-3B41-547A3ED21D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74572" y="4532949"/>
            <a:ext cx="3943349" cy="30680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endParaRPr lang="en-US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525BB30D-0FA5-5239-0586-BF00C9CA25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60894" y="2792500"/>
            <a:ext cx="3943350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ECBCCC9D-1ACA-CF7F-B4D2-5D9D103643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60896" y="3748294"/>
            <a:ext cx="3943349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DB7153A-9301-89CB-25B6-F3F38A8009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60896" y="4532949"/>
            <a:ext cx="3943349" cy="30680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endParaRPr lang="en-US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7B219D6-709E-DF9D-BCC2-0091EFECBD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047220" y="2792500"/>
            <a:ext cx="3943350" cy="941519"/>
          </a:xfrm>
          <a:prstGeom prst="rect">
            <a:avLst/>
          </a:prstGeom>
        </p:spPr>
        <p:txBody>
          <a:bodyPr anchor="ctr"/>
          <a:lstStyle>
            <a:lvl1pPr marL="0" indent="0" fontAlgn="ctr">
              <a:lnSpc>
                <a:spcPct val="100000"/>
              </a:lnSpc>
              <a:buNone/>
              <a:defRPr sz="66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40A9D65B-1A48-3B73-7237-1E01D2D9A91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047222" y="3748294"/>
            <a:ext cx="3943349" cy="51898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5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BCDDDAFA-5D6B-785F-B8AC-F7DACC2118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2047222" y="4532949"/>
            <a:ext cx="3943349" cy="30680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3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diam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CF97232-19B6-8894-40D5-DA71F51979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8606ED4-36C0-3647-9F4D-6C2897AD1C3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18F9357B-C31D-D9AE-06C8-D3E0F0B232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3231" y="2"/>
            <a:ext cx="8264768" cy="173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640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Narr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FBA3A96-4E23-D4B6-DBB4-08822BB425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09758" y="0"/>
            <a:ext cx="8278242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C31D2BE4-A9D0-845F-47BE-97A02106B8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00" y="1714500"/>
            <a:ext cx="3177540" cy="33147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200"/>
              </a:lnSpc>
              <a:buNone/>
              <a:defRPr sz="225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</a:t>
            </a:r>
          </a:p>
          <a:p>
            <a:pPr lvl="0"/>
            <a:r>
              <a:rPr lang="en-US"/>
              <a:t>dolor sit </a:t>
            </a:r>
            <a:r>
              <a:rPr lang="en-US" err="1"/>
              <a:t>amet</a:t>
            </a:r>
            <a:endParaRPr lang="en-US"/>
          </a:p>
          <a:p>
            <a:pPr lvl="0"/>
            <a:r>
              <a:rPr lang="en-US" err="1"/>
              <a:t>consectetuer</a:t>
            </a:r>
            <a:endParaRPr lang="en-US"/>
          </a:p>
          <a:p>
            <a:pPr lvl="0"/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endParaRPr lang="en-US"/>
          </a:p>
        </p:txBody>
      </p:sp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DB8F79B5-24D3-0B20-AADA-54717016D6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60670" y="0"/>
            <a:ext cx="4649088" cy="10287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B73304E-9269-DF65-FA39-241220E8D9F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/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D4007F8-C59F-23BE-D04B-F630A4E8CB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6" y="8982131"/>
            <a:ext cx="2522792" cy="27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13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- Imag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386A6A8-5B50-7FEE-7AD2-1CF92C63A4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37389"/>
            <a:ext cx="18288000" cy="6749613"/>
          </a:xfrm>
          <a:custGeom>
            <a:avLst/>
            <a:gdLst>
              <a:gd name="connsiteX0" fmla="*/ 1021797 w 12192000"/>
              <a:gd name="connsiteY0" fmla="*/ 3631147 h 4499742"/>
              <a:gd name="connsiteX1" fmla="*/ 1021797 w 12192000"/>
              <a:gd name="connsiteY1" fmla="*/ 3808323 h 4499742"/>
              <a:gd name="connsiteX2" fmla="*/ 2703665 w 12192000"/>
              <a:gd name="connsiteY2" fmla="*/ 3808323 h 4499742"/>
              <a:gd name="connsiteX3" fmla="*/ 2703665 w 12192000"/>
              <a:gd name="connsiteY3" fmla="*/ 3631147 h 4499742"/>
              <a:gd name="connsiteX4" fmla="*/ 0 w 12192000"/>
              <a:gd name="connsiteY4" fmla="*/ 0 h 4499742"/>
              <a:gd name="connsiteX5" fmla="*/ 12192000 w 12192000"/>
              <a:gd name="connsiteY5" fmla="*/ 0 h 4499742"/>
              <a:gd name="connsiteX6" fmla="*/ 12192000 w 12192000"/>
              <a:gd name="connsiteY6" fmla="*/ 4499742 h 4499742"/>
              <a:gd name="connsiteX7" fmla="*/ 0 w 12192000"/>
              <a:gd name="connsiteY7" fmla="*/ 4499742 h 4499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4499742">
                <a:moveTo>
                  <a:pt x="1021797" y="3631147"/>
                </a:moveTo>
                <a:lnTo>
                  <a:pt x="1021797" y="3808323"/>
                </a:lnTo>
                <a:lnTo>
                  <a:pt x="2703665" y="3808323"/>
                </a:lnTo>
                <a:lnTo>
                  <a:pt x="2703665" y="3631147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499742"/>
                </a:lnTo>
                <a:lnTo>
                  <a:pt x="0" y="44997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32E8AF91-4556-819C-CD8C-0FF3143F57C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43000" y="1714501"/>
            <a:ext cx="12984480" cy="1410239"/>
          </a:xfrm>
          <a:prstGeom prst="rect">
            <a:avLst/>
          </a:prstGeom>
        </p:spPr>
        <p:txBody>
          <a:bodyPr/>
          <a:lstStyle>
            <a:lvl1pPr marL="0" indent="0" fontAlgn="t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9000" b="1" i="0" cap="all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Lorem ipsum dolor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4C935048-CDED-2619-CF87-ABF83300274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532693" y="8978557"/>
            <a:ext cx="2523744" cy="27629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33DC9-7CA4-DA2B-9003-767E91CAB5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039661" y="8987973"/>
            <a:ext cx="493035" cy="276189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19BDA809-5331-1C46-836A-41C801806DA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2282B87-D1A6-9DEF-85E3-8BCFD99A50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143937" y="0"/>
            <a:ext cx="1144062" cy="3537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998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346" y="989837"/>
            <a:ext cx="15831311" cy="830960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670311" y="1287017"/>
            <a:ext cx="14947901" cy="7715250"/>
          </a:xfrm>
          <a:custGeom>
            <a:avLst/>
            <a:gdLst/>
            <a:ahLst/>
            <a:cxnLst/>
            <a:rect l="l" t="t" r="r" b="b"/>
            <a:pathLst>
              <a:path w="7473950" h="5143500">
                <a:moveTo>
                  <a:pt x="6276644" y="0"/>
                </a:moveTo>
                <a:lnTo>
                  <a:pt x="1197038" y="0"/>
                </a:lnTo>
                <a:lnTo>
                  <a:pt x="1094498" y="97751"/>
                </a:lnTo>
                <a:lnTo>
                  <a:pt x="1060336" y="132351"/>
                </a:lnTo>
                <a:lnTo>
                  <a:pt x="1026624" y="167391"/>
                </a:lnTo>
                <a:lnTo>
                  <a:pt x="993365" y="202866"/>
                </a:lnTo>
                <a:lnTo>
                  <a:pt x="960566" y="238772"/>
                </a:lnTo>
                <a:lnTo>
                  <a:pt x="928229" y="275104"/>
                </a:lnTo>
                <a:lnTo>
                  <a:pt x="896361" y="311856"/>
                </a:lnTo>
                <a:lnTo>
                  <a:pt x="864965" y="349026"/>
                </a:lnTo>
                <a:lnTo>
                  <a:pt x="834047" y="386607"/>
                </a:lnTo>
                <a:lnTo>
                  <a:pt x="803611" y="424595"/>
                </a:lnTo>
                <a:lnTo>
                  <a:pt x="773662" y="462985"/>
                </a:lnTo>
                <a:lnTo>
                  <a:pt x="744205" y="501774"/>
                </a:lnTo>
                <a:lnTo>
                  <a:pt x="715243" y="540955"/>
                </a:lnTo>
                <a:lnTo>
                  <a:pt x="686782" y="580525"/>
                </a:lnTo>
                <a:lnTo>
                  <a:pt x="658827" y="620479"/>
                </a:lnTo>
                <a:lnTo>
                  <a:pt x="631382" y="660811"/>
                </a:lnTo>
                <a:lnTo>
                  <a:pt x="604452" y="701518"/>
                </a:lnTo>
                <a:lnTo>
                  <a:pt x="578042" y="742595"/>
                </a:lnTo>
                <a:lnTo>
                  <a:pt x="552155" y="784037"/>
                </a:lnTo>
                <a:lnTo>
                  <a:pt x="526798" y="825839"/>
                </a:lnTo>
                <a:lnTo>
                  <a:pt x="501975" y="867996"/>
                </a:lnTo>
                <a:lnTo>
                  <a:pt x="477689" y="910505"/>
                </a:lnTo>
                <a:lnTo>
                  <a:pt x="453947" y="953360"/>
                </a:lnTo>
                <a:lnTo>
                  <a:pt x="430752" y="996556"/>
                </a:lnTo>
                <a:lnTo>
                  <a:pt x="408110" y="1040090"/>
                </a:lnTo>
                <a:lnTo>
                  <a:pt x="386025" y="1083955"/>
                </a:lnTo>
                <a:lnTo>
                  <a:pt x="364501" y="1128149"/>
                </a:lnTo>
                <a:lnTo>
                  <a:pt x="343544" y="1172665"/>
                </a:lnTo>
                <a:lnTo>
                  <a:pt x="323158" y="1217499"/>
                </a:lnTo>
                <a:lnTo>
                  <a:pt x="303348" y="1262646"/>
                </a:lnTo>
                <a:lnTo>
                  <a:pt x="284118" y="1308103"/>
                </a:lnTo>
                <a:lnTo>
                  <a:pt x="265473" y="1353864"/>
                </a:lnTo>
                <a:lnTo>
                  <a:pt x="247418" y="1399924"/>
                </a:lnTo>
                <a:lnTo>
                  <a:pt x="229958" y="1446278"/>
                </a:lnTo>
                <a:lnTo>
                  <a:pt x="213097" y="1492923"/>
                </a:lnTo>
                <a:lnTo>
                  <a:pt x="196840" y="1539854"/>
                </a:lnTo>
                <a:lnTo>
                  <a:pt x="181191" y="1587065"/>
                </a:lnTo>
                <a:lnTo>
                  <a:pt x="166155" y="1634552"/>
                </a:lnTo>
                <a:lnTo>
                  <a:pt x="151738" y="1682310"/>
                </a:lnTo>
                <a:lnTo>
                  <a:pt x="137943" y="1730336"/>
                </a:lnTo>
                <a:lnTo>
                  <a:pt x="124775" y="1778623"/>
                </a:lnTo>
                <a:lnTo>
                  <a:pt x="112239" y="1827167"/>
                </a:lnTo>
                <a:lnTo>
                  <a:pt x="100340" y="1875964"/>
                </a:lnTo>
                <a:lnTo>
                  <a:pt x="89082" y="1925009"/>
                </a:lnTo>
                <a:lnTo>
                  <a:pt x="78471" y="1974298"/>
                </a:lnTo>
                <a:lnTo>
                  <a:pt x="68509" y="2023824"/>
                </a:lnTo>
                <a:lnTo>
                  <a:pt x="59204" y="2073585"/>
                </a:lnTo>
                <a:lnTo>
                  <a:pt x="50558" y="2123575"/>
                </a:lnTo>
                <a:lnTo>
                  <a:pt x="42577" y="2173790"/>
                </a:lnTo>
                <a:lnTo>
                  <a:pt x="35266" y="2224224"/>
                </a:lnTo>
                <a:lnTo>
                  <a:pt x="28628" y="2274874"/>
                </a:lnTo>
                <a:lnTo>
                  <a:pt x="22670" y="2325734"/>
                </a:lnTo>
                <a:lnTo>
                  <a:pt x="17395" y="2376800"/>
                </a:lnTo>
                <a:lnTo>
                  <a:pt x="12808" y="2428067"/>
                </a:lnTo>
                <a:lnTo>
                  <a:pt x="8914" y="2479530"/>
                </a:lnTo>
                <a:lnTo>
                  <a:pt x="5717" y="2531186"/>
                </a:lnTo>
                <a:lnTo>
                  <a:pt x="3223" y="2583028"/>
                </a:lnTo>
                <a:lnTo>
                  <a:pt x="1435" y="2635053"/>
                </a:lnTo>
                <a:lnTo>
                  <a:pt x="359" y="2687255"/>
                </a:lnTo>
                <a:lnTo>
                  <a:pt x="0" y="2739631"/>
                </a:lnTo>
                <a:lnTo>
                  <a:pt x="354" y="2791629"/>
                </a:lnTo>
                <a:lnTo>
                  <a:pt x="1415" y="2843457"/>
                </a:lnTo>
                <a:lnTo>
                  <a:pt x="3176" y="2895109"/>
                </a:lnTo>
                <a:lnTo>
                  <a:pt x="5635" y="2946582"/>
                </a:lnTo>
                <a:lnTo>
                  <a:pt x="8786" y="2997871"/>
                </a:lnTo>
                <a:lnTo>
                  <a:pt x="12625" y="3048971"/>
                </a:lnTo>
                <a:lnTo>
                  <a:pt x="17147" y="3099877"/>
                </a:lnTo>
                <a:lnTo>
                  <a:pt x="22347" y="3150585"/>
                </a:lnTo>
                <a:lnTo>
                  <a:pt x="28221" y="3201091"/>
                </a:lnTo>
                <a:lnTo>
                  <a:pt x="34764" y="3251389"/>
                </a:lnTo>
                <a:lnTo>
                  <a:pt x="41973" y="3301476"/>
                </a:lnTo>
                <a:lnTo>
                  <a:pt x="49841" y="3351347"/>
                </a:lnTo>
                <a:lnTo>
                  <a:pt x="58365" y="3400996"/>
                </a:lnTo>
                <a:lnTo>
                  <a:pt x="67540" y="3450420"/>
                </a:lnTo>
                <a:lnTo>
                  <a:pt x="77361" y="3499614"/>
                </a:lnTo>
                <a:lnTo>
                  <a:pt x="87825" y="3548573"/>
                </a:lnTo>
                <a:lnTo>
                  <a:pt x="98925" y="3597293"/>
                </a:lnTo>
                <a:lnTo>
                  <a:pt x="110658" y="3645769"/>
                </a:lnTo>
                <a:lnTo>
                  <a:pt x="123019" y="3693997"/>
                </a:lnTo>
                <a:lnTo>
                  <a:pt x="136004" y="3741972"/>
                </a:lnTo>
                <a:lnTo>
                  <a:pt x="149608" y="3789689"/>
                </a:lnTo>
                <a:lnTo>
                  <a:pt x="163826" y="3837144"/>
                </a:lnTo>
                <a:lnTo>
                  <a:pt x="178654" y="3884333"/>
                </a:lnTo>
                <a:lnTo>
                  <a:pt x="194087" y="3931250"/>
                </a:lnTo>
                <a:lnTo>
                  <a:pt x="210120" y="3977891"/>
                </a:lnTo>
                <a:lnTo>
                  <a:pt x="226750" y="4024252"/>
                </a:lnTo>
                <a:lnTo>
                  <a:pt x="243971" y="4070327"/>
                </a:lnTo>
                <a:lnTo>
                  <a:pt x="261779" y="4116113"/>
                </a:lnTo>
                <a:lnTo>
                  <a:pt x="280169" y="4161605"/>
                </a:lnTo>
                <a:lnTo>
                  <a:pt x="299137" y="4206798"/>
                </a:lnTo>
                <a:lnTo>
                  <a:pt x="318678" y="4251688"/>
                </a:lnTo>
                <a:lnTo>
                  <a:pt x="338788" y="4296270"/>
                </a:lnTo>
                <a:lnTo>
                  <a:pt x="359461" y="4340539"/>
                </a:lnTo>
                <a:lnTo>
                  <a:pt x="380694" y="4384491"/>
                </a:lnTo>
                <a:lnTo>
                  <a:pt x="402482" y="4428121"/>
                </a:lnTo>
                <a:lnTo>
                  <a:pt x="424819" y="4471426"/>
                </a:lnTo>
                <a:lnTo>
                  <a:pt x="447703" y="4514399"/>
                </a:lnTo>
                <a:lnTo>
                  <a:pt x="471127" y="4557037"/>
                </a:lnTo>
                <a:lnTo>
                  <a:pt x="495088" y="4599335"/>
                </a:lnTo>
                <a:lnTo>
                  <a:pt x="519581" y="4641288"/>
                </a:lnTo>
                <a:lnTo>
                  <a:pt x="544601" y="4682892"/>
                </a:lnTo>
                <a:lnTo>
                  <a:pt x="570144" y="4724142"/>
                </a:lnTo>
                <a:lnTo>
                  <a:pt x="596205" y="4765034"/>
                </a:lnTo>
                <a:lnTo>
                  <a:pt x="622779" y="4805563"/>
                </a:lnTo>
                <a:lnTo>
                  <a:pt x="649863" y="4845725"/>
                </a:lnTo>
                <a:lnTo>
                  <a:pt x="677450" y="4885515"/>
                </a:lnTo>
                <a:lnTo>
                  <a:pt x="705538" y="4924928"/>
                </a:lnTo>
                <a:lnTo>
                  <a:pt x="734121" y="4963959"/>
                </a:lnTo>
                <a:lnTo>
                  <a:pt x="763194" y="5002605"/>
                </a:lnTo>
                <a:lnTo>
                  <a:pt x="792754" y="5040860"/>
                </a:lnTo>
                <a:lnTo>
                  <a:pt x="822795" y="5078721"/>
                </a:lnTo>
                <a:lnTo>
                  <a:pt x="853313" y="5116182"/>
                </a:lnTo>
                <a:lnTo>
                  <a:pt x="876973" y="5143500"/>
                </a:lnTo>
                <a:lnTo>
                  <a:pt x="6596710" y="5143500"/>
                </a:lnTo>
                <a:lnTo>
                  <a:pt x="6650900" y="5078721"/>
                </a:lnTo>
                <a:lnTo>
                  <a:pt x="6680941" y="5040860"/>
                </a:lnTo>
                <a:lnTo>
                  <a:pt x="6710501" y="5002605"/>
                </a:lnTo>
                <a:lnTo>
                  <a:pt x="6739574" y="4963959"/>
                </a:lnTo>
                <a:lnTo>
                  <a:pt x="6768157" y="4924928"/>
                </a:lnTo>
                <a:lnTo>
                  <a:pt x="6796245" y="4885515"/>
                </a:lnTo>
                <a:lnTo>
                  <a:pt x="6823832" y="4845725"/>
                </a:lnTo>
                <a:lnTo>
                  <a:pt x="6850916" y="4805563"/>
                </a:lnTo>
                <a:lnTo>
                  <a:pt x="6877490" y="4765034"/>
                </a:lnTo>
                <a:lnTo>
                  <a:pt x="6903551" y="4724142"/>
                </a:lnTo>
                <a:lnTo>
                  <a:pt x="6929094" y="4682892"/>
                </a:lnTo>
                <a:lnTo>
                  <a:pt x="6954114" y="4641288"/>
                </a:lnTo>
                <a:lnTo>
                  <a:pt x="6978607" y="4599335"/>
                </a:lnTo>
                <a:lnTo>
                  <a:pt x="7002568" y="4557037"/>
                </a:lnTo>
                <a:lnTo>
                  <a:pt x="7025992" y="4514399"/>
                </a:lnTo>
                <a:lnTo>
                  <a:pt x="7048876" y="4471426"/>
                </a:lnTo>
                <a:lnTo>
                  <a:pt x="7071213" y="4428121"/>
                </a:lnTo>
                <a:lnTo>
                  <a:pt x="7093001" y="4384491"/>
                </a:lnTo>
                <a:lnTo>
                  <a:pt x="7114234" y="4340539"/>
                </a:lnTo>
                <a:lnTo>
                  <a:pt x="7134907" y="4296270"/>
                </a:lnTo>
                <a:lnTo>
                  <a:pt x="7155017" y="4251688"/>
                </a:lnTo>
                <a:lnTo>
                  <a:pt x="7174558" y="4206798"/>
                </a:lnTo>
                <a:lnTo>
                  <a:pt x="7193526" y="4161605"/>
                </a:lnTo>
                <a:lnTo>
                  <a:pt x="7211916" y="4116113"/>
                </a:lnTo>
                <a:lnTo>
                  <a:pt x="7229724" y="4070327"/>
                </a:lnTo>
                <a:lnTo>
                  <a:pt x="7246945" y="4024252"/>
                </a:lnTo>
                <a:lnTo>
                  <a:pt x="7263575" y="3977891"/>
                </a:lnTo>
                <a:lnTo>
                  <a:pt x="7279608" y="3931250"/>
                </a:lnTo>
                <a:lnTo>
                  <a:pt x="7295041" y="3884333"/>
                </a:lnTo>
                <a:lnTo>
                  <a:pt x="7309869" y="3837144"/>
                </a:lnTo>
                <a:lnTo>
                  <a:pt x="7324087" y="3789689"/>
                </a:lnTo>
                <a:lnTo>
                  <a:pt x="7337691" y="3741972"/>
                </a:lnTo>
                <a:lnTo>
                  <a:pt x="7350676" y="3693997"/>
                </a:lnTo>
                <a:lnTo>
                  <a:pt x="7363037" y="3645769"/>
                </a:lnTo>
                <a:lnTo>
                  <a:pt x="7374770" y="3597293"/>
                </a:lnTo>
                <a:lnTo>
                  <a:pt x="7385870" y="3548573"/>
                </a:lnTo>
                <a:lnTo>
                  <a:pt x="7396334" y="3499614"/>
                </a:lnTo>
                <a:lnTo>
                  <a:pt x="7406155" y="3450420"/>
                </a:lnTo>
                <a:lnTo>
                  <a:pt x="7415330" y="3400996"/>
                </a:lnTo>
                <a:lnTo>
                  <a:pt x="7423854" y="3351347"/>
                </a:lnTo>
                <a:lnTo>
                  <a:pt x="7431722" y="3301476"/>
                </a:lnTo>
                <a:lnTo>
                  <a:pt x="7438931" y="3251389"/>
                </a:lnTo>
                <a:lnTo>
                  <a:pt x="7445474" y="3201091"/>
                </a:lnTo>
                <a:lnTo>
                  <a:pt x="7451348" y="3150585"/>
                </a:lnTo>
                <a:lnTo>
                  <a:pt x="7456548" y="3099877"/>
                </a:lnTo>
                <a:lnTo>
                  <a:pt x="7461070" y="3048971"/>
                </a:lnTo>
                <a:lnTo>
                  <a:pt x="7464909" y="2997871"/>
                </a:lnTo>
                <a:lnTo>
                  <a:pt x="7468060" y="2946582"/>
                </a:lnTo>
                <a:lnTo>
                  <a:pt x="7470519" y="2895109"/>
                </a:lnTo>
                <a:lnTo>
                  <a:pt x="7472280" y="2843457"/>
                </a:lnTo>
                <a:lnTo>
                  <a:pt x="7473341" y="2791629"/>
                </a:lnTo>
                <a:lnTo>
                  <a:pt x="7473696" y="2739631"/>
                </a:lnTo>
                <a:lnTo>
                  <a:pt x="7473336" y="2687255"/>
                </a:lnTo>
                <a:lnTo>
                  <a:pt x="7472260" y="2635053"/>
                </a:lnTo>
                <a:lnTo>
                  <a:pt x="7470472" y="2583028"/>
                </a:lnTo>
                <a:lnTo>
                  <a:pt x="7467978" y="2531186"/>
                </a:lnTo>
                <a:lnTo>
                  <a:pt x="7464781" y="2479530"/>
                </a:lnTo>
                <a:lnTo>
                  <a:pt x="7460887" y="2428067"/>
                </a:lnTo>
                <a:lnTo>
                  <a:pt x="7456300" y="2376800"/>
                </a:lnTo>
                <a:lnTo>
                  <a:pt x="7451025" y="2325734"/>
                </a:lnTo>
                <a:lnTo>
                  <a:pt x="7445067" y="2274874"/>
                </a:lnTo>
                <a:lnTo>
                  <a:pt x="7438429" y="2224224"/>
                </a:lnTo>
                <a:lnTo>
                  <a:pt x="7431118" y="2173790"/>
                </a:lnTo>
                <a:lnTo>
                  <a:pt x="7423137" y="2123575"/>
                </a:lnTo>
                <a:lnTo>
                  <a:pt x="7414491" y="2073585"/>
                </a:lnTo>
                <a:lnTo>
                  <a:pt x="7405186" y="2023824"/>
                </a:lnTo>
                <a:lnTo>
                  <a:pt x="7395224" y="1974298"/>
                </a:lnTo>
                <a:lnTo>
                  <a:pt x="7384613" y="1925009"/>
                </a:lnTo>
                <a:lnTo>
                  <a:pt x="7373355" y="1875964"/>
                </a:lnTo>
                <a:lnTo>
                  <a:pt x="7361456" y="1827167"/>
                </a:lnTo>
                <a:lnTo>
                  <a:pt x="7348920" y="1778623"/>
                </a:lnTo>
                <a:lnTo>
                  <a:pt x="7335752" y="1730336"/>
                </a:lnTo>
                <a:lnTo>
                  <a:pt x="7321957" y="1682310"/>
                </a:lnTo>
                <a:lnTo>
                  <a:pt x="7307540" y="1634552"/>
                </a:lnTo>
                <a:lnTo>
                  <a:pt x="7292504" y="1587065"/>
                </a:lnTo>
                <a:lnTo>
                  <a:pt x="7276855" y="1539854"/>
                </a:lnTo>
                <a:lnTo>
                  <a:pt x="7260598" y="1492923"/>
                </a:lnTo>
                <a:lnTo>
                  <a:pt x="7243737" y="1446278"/>
                </a:lnTo>
                <a:lnTo>
                  <a:pt x="7226277" y="1399924"/>
                </a:lnTo>
                <a:lnTo>
                  <a:pt x="7208222" y="1353864"/>
                </a:lnTo>
                <a:lnTo>
                  <a:pt x="7189577" y="1308103"/>
                </a:lnTo>
                <a:lnTo>
                  <a:pt x="7170347" y="1262646"/>
                </a:lnTo>
                <a:lnTo>
                  <a:pt x="7150537" y="1217499"/>
                </a:lnTo>
                <a:lnTo>
                  <a:pt x="7130151" y="1172665"/>
                </a:lnTo>
                <a:lnTo>
                  <a:pt x="7109194" y="1128149"/>
                </a:lnTo>
                <a:lnTo>
                  <a:pt x="7087670" y="1083955"/>
                </a:lnTo>
                <a:lnTo>
                  <a:pt x="7065585" y="1040090"/>
                </a:lnTo>
                <a:lnTo>
                  <a:pt x="7042943" y="996556"/>
                </a:lnTo>
                <a:lnTo>
                  <a:pt x="7019748" y="953360"/>
                </a:lnTo>
                <a:lnTo>
                  <a:pt x="6996006" y="910505"/>
                </a:lnTo>
                <a:lnTo>
                  <a:pt x="6971720" y="867996"/>
                </a:lnTo>
                <a:lnTo>
                  <a:pt x="6946897" y="825839"/>
                </a:lnTo>
                <a:lnTo>
                  <a:pt x="6921540" y="784037"/>
                </a:lnTo>
                <a:lnTo>
                  <a:pt x="6895653" y="742595"/>
                </a:lnTo>
                <a:lnTo>
                  <a:pt x="6869243" y="701518"/>
                </a:lnTo>
                <a:lnTo>
                  <a:pt x="6842313" y="660811"/>
                </a:lnTo>
                <a:lnTo>
                  <a:pt x="6814868" y="620479"/>
                </a:lnTo>
                <a:lnTo>
                  <a:pt x="6786913" y="580525"/>
                </a:lnTo>
                <a:lnTo>
                  <a:pt x="6758452" y="540955"/>
                </a:lnTo>
                <a:lnTo>
                  <a:pt x="6729490" y="501774"/>
                </a:lnTo>
                <a:lnTo>
                  <a:pt x="6700033" y="462985"/>
                </a:lnTo>
                <a:lnTo>
                  <a:pt x="6670084" y="424595"/>
                </a:lnTo>
                <a:lnTo>
                  <a:pt x="6639648" y="386607"/>
                </a:lnTo>
                <a:lnTo>
                  <a:pt x="6608730" y="349026"/>
                </a:lnTo>
                <a:lnTo>
                  <a:pt x="6577334" y="311856"/>
                </a:lnTo>
                <a:lnTo>
                  <a:pt x="6545466" y="275104"/>
                </a:lnTo>
                <a:lnTo>
                  <a:pt x="6513129" y="238772"/>
                </a:lnTo>
                <a:lnTo>
                  <a:pt x="6480330" y="202866"/>
                </a:lnTo>
                <a:lnTo>
                  <a:pt x="6447071" y="167391"/>
                </a:lnTo>
                <a:lnTo>
                  <a:pt x="6413359" y="132351"/>
                </a:lnTo>
                <a:lnTo>
                  <a:pt x="6379197" y="97751"/>
                </a:lnTo>
                <a:lnTo>
                  <a:pt x="62766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18" name="bg object 18"/>
          <p:cNvSpPr/>
          <p:nvPr/>
        </p:nvSpPr>
        <p:spPr>
          <a:xfrm>
            <a:off x="1670311" y="1287017"/>
            <a:ext cx="14947901" cy="7715250"/>
          </a:xfrm>
          <a:custGeom>
            <a:avLst/>
            <a:gdLst/>
            <a:ahLst/>
            <a:cxnLst/>
            <a:rect l="l" t="t" r="r" b="b"/>
            <a:pathLst>
              <a:path w="7473950" h="5143500">
                <a:moveTo>
                  <a:pt x="1197038" y="0"/>
                </a:moveTo>
                <a:lnTo>
                  <a:pt x="6276644" y="0"/>
                </a:lnTo>
                <a:lnTo>
                  <a:pt x="6379197" y="97751"/>
                </a:lnTo>
                <a:lnTo>
                  <a:pt x="6413359" y="132351"/>
                </a:lnTo>
                <a:lnTo>
                  <a:pt x="6447071" y="167391"/>
                </a:lnTo>
                <a:lnTo>
                  <a:pt x="6480330" y="202866"/>
                </a:lnTo>
                <a:lnTo>
                  <a:pt x="6513129" y="238772"/>
                </a:lnTo>
                <a:lnTo>
                  <a:pt x="6545466" y="275104"/>
                </a:lnTo>
                <a:lnTo>
                  <a:pt x="6577334" y="311856"/>
                </a:lnTo>
                <a:lnTo>
                  <a:pt x="6608730" y="349026"/>
                </a:lnTo>
                <a:lnTo>
                  <a:pt x="6639648" y="386607"/>
                </a:lnTo>
                <a:lnTo>
                  <a:pt x="6670084" y="424595"/>
                </a:lnTo>
                <a:lnTo>
                  <a:pt x="6700033" y="462985"/>
                </a:lnTo>
                <a:lnTo>
                  <a:pt x="6729490" y="501774"/>
                </a:lnTo>
                <a:lnTo>
                  <a:pt x="6758452" y="540955"/>
                </a:lnTo>
                <a:lnTo>
                  <a:pt x="6786913" y="580525"/>
                </a:lnTo>
                <a:lnTo>
                  <a:pt x="6814868" y="620479"/>
                </a:lnTo>
                <a:lnTo>
                  <a:pt x="6842313" y="660811"/>
                </a:lnTo>
                <a:lnTo>
                  <a:pt x="6869243" y="701518"/>
                </a:lnTo>
                <a:lnTo>
                  <a:pt x="6895653" y="742595"/>
                </a:lnTo>
                <a:lnTo>
                  <a:pt x="6921540" y="784037"/>
                </a:lnTo>
                <a:lnTo>
                  <a:pt x="6946897" y="825839"/>
                </a:lnTo>
                <a:lnTo>
                  <a:pt x="6971720" y="867996"/>
                </a:lnTo>
                <a:lnTo>
                  <a:pt x="6996006" y="910505"/>
                </a:lnTo>
                <a:lnTo>
                  <a:pt x="7019748" y="953360"/>
                </a:lnTo>
                <a:lnTo>
                  <a:pt x="7042943" y="996556"/>
                </a:lnTo>
                <a:lnTo>
                  <a:pt x="7065585" y="1040090"/>
                </a:lnTo>
                <a:lnTo>
                  <a:pt x="7087670" y="1083955"/>
                </a:lnTo>
                <a:lnTo>
                  <a:pt x="7109194" y="1128149"/>
                </a:lnTo>
                <a:lnTo>
                  <a:pt x="7130151" y="1172665"/>
                </a:lnTo>
                <a:lnTo>
                  <a:pt x="7150537" y="1217499"/>
                </a:lnTo>
                <a:lnTo>
                  <a:pt x="7170347" y="1262646"/>
                </a:lnTo>
                <a:lnTo>
                  <a:pt x="7189577" y="1308103"/>
                </a:lnTo>
                <a:lnTo>
                  <a:pt x="7208222" y="1353864"/>
                </a:lnTo>
                <a:lnTo>
                  <a:pt x="7226277" y="1399924"/>
                </a:lnTo>
                <a:lnTo>
                  <a:pt x="7243737" y="1446278"/>
                </a:lnTo>
                <a:lnTo>
                  <a:pt x="7260598" y="1492923"/>
                </a:lnTo>
                <a:lnTo>
                  <a:pt x="7276855" y="1539854"/>
                </a:lnTo>
                <a:lnTo>
                  <a:pt x="7292504" y="1587065"/>
                </a:lnTo>
                <a:lnTo>
                  <a:pt x="7307540" y="1634552"/>
                </a:lnTo>
                <a:lnTo>
                  <a:pt x="7321957" y="1682310"/>
                </a:lnTo>
                <a:lnTo>
                  <a:pt x="7335752" y="1730336"/>
                </a:lnTo>
                <a:lnTo>
                  <a:pt x="7348920" y="1778623"/>
                </a:lnTo>
                <a:lnTo>
                  <a:pt x="7361456" y="1827167"/>
                </a:lnTo>
                <a:lnTo>
                  <a:pt x="7373355" y="1875964"/>
                </a:lnTo>
                <a:lnTo>
                  <a:pt x="7384613" y="1925009"/>
                </a:lnTo>
                <a:lnTo>
                  <a:pt x="7395224" y="1974298"/>
                </a:lnTo>
                <a:lnTo>
                  <a:pt x="7405186" y="2023824"/>
                </a:lnTo>
                <a:lnTo>
                  <a:pt x="7414491" y="2073585"/>
                </a:lnTo>
                <a:lnTo>
                  <a:pt x="7423137" y="2123575"/>
                </a:lnTo>
                <a:lnTo>
                  <a:pt x="7431118" y="2173790"/>
                </a:lnTo>
                <a:lnTo>
                  <a:pt x="7438429" y="2224224"/>
                </a:lnTo>
                <a:lnTo>
                  <a:pt x="7445067" y="2274874"/>
                </a:lnTo>
                <a:lnTo>
                  <a:pt x="7451025" y="2325734"/>
                </a:lnTo>
                <a:lnTo>
                  <a:pt x="7456300" y="2376800"/>
                </a:lnTo>
                <a:lnTo>
                  <a:pt x="7460887" y="2428067"/>
                </a:lnTo>
                <a:lnTo>
                  <a:pt x="7464781" y="2479530"/>
                </a:lnTo>
                <a:lnTo>
                  <a:pt x="7467978" y="2531186"/>
                </a:lnTo>
                <a:lnTo>
                  <a:pt x="7470472" y="2583028"/>
                </a:lnTo>
                <a:lnTo>
                  <a:pt x="7472260" y="2635053"/>
                </a:lnTo>
                <a:lnTo>
                  <a:pt x="7473336" y="2687255"/>
                </a:lnTo>
                <a:lnTo>
                  <a:pt x="7473696" y="2739631"/>
                </a:lnTo>
                <a:lnTo>
                  <a:pt x="7473341" y="2791629"/>
                </a:lnTo>
                <a:lnTo>
                  <a:pt x="7472280" y="2843457"/>
                </a:lnTo>
                <a:lnTo>
                  <a:pt x="7470519" y="2895109"/>
                </a:lnTo>
                <a:lnTo>
                  <a:pt x="7468060" y="2946582"/>
                </a:lnTo>
                <a:lnTo>
                  <a:pt x="7464909" y="2997871"/>
                </a:lnTo>
                <a:lnTo>
                  <a:pt x="7461070" y="3048971"/>
                </a:lnTo>
                <a:lnTo>
                  <a:pt x="7456548" y="3099877"/>
                </a:lnTo>
                <a:lnTo>
                  <a:pt x="7451348" y="3150585"/>
                </a:lnTo>
                <a:lnTo>
                  <a:pt x="7445474" y="3201091"/>
                </a:lnTo>
                <a:lnTo>
                  <a:pt x="7438931" y="3251389"/>
                </a:lnTo>
                <a:lnTo>
                  <a:pt x="7431722" y="3301476"/>
                </a:lnTo>
                <a:lnTo>
                  <a:pt x="7423854" y="3351347"/>
                </a:lnTo>
                <a:lnTo>
                  <a:pt x="7415330" y="3400996"/>
                </a:lnTo>
                <a:lnTo>
                  <a:pt x="7406155" y="3450420"/>
                </a:lnTo>
                <a:lnTo>
                  <a:pt x="7396334" y="3499614"/>
                </a:lnTo>
                <a:lnTo>
                  <a:pt x="7385870" y="3548573"/>
                </a:lnTo>
                <a:lnTo>
                  <a:pt x="7374770" y="3597293"/>
                </a:lnTo>
                <a:lnTo>
                  <a:pt x="7363037" y="3645769"/>
                </a:lnTo>
                <a:lnTo>
                  <a:pt x="7350676" y="3693997"/>
                </a:lnTo>
                <a:lnTo>
                  <a:pt x="7337691" y="3741972"/>
                </a:lnTo>
                <a:lnTo>
                  <a:pt x="7324087" y="3789689"/>
                </a:lnTo>
                <a:lnTo>
                  <a:pt x="7309869" y="3837144"/>
                </a:lnTo>
                <a:lnTo>
                  <a:pt x="7295041" y="3884333"/>
                </a:lnTo>
                <a:lnTo>
                  <a:pt x="7279608" y="3931250"/>
                </a:lnTo>
                <a:lnTo>
                  <a:pt x="7263575" y="3977891"/>
                </a:lnTo>
                <a:lnTo>
                  <a:pt x="7246945" y="4024252"/>
                </a:lnTo>
                <a:lnTo>
                  <a:pt x="7229724" y="4070327"/>
                </a:lnTo>
                <a:lnTo>
                  <a:pt x="7211916" y="4116113"/>
                </a:lnTo>
                <a:lnTo>
                  <a:pt x="7193526" y="4161605"/>
                </a:lnTo>
                <a:lnTo>
                  <a:pt x="7174558" y="4206798"/>
                </a:lnTo>
                <a:lnTo>
                  <a:pt x="7155017" y="4251688"/>
                </a:lnTo>
                <a:lnTo>
                  <a:pt x="7134907" y="4296270"/>
                </a:lnTo>
                <a:lnTo>
                  <a:pt x="7114234" y="4340539"/>
                </a:lnTo>
                <a:lnTo>
                  <a:pt x="7093001" y="4384491"/>
                </a:lnTo>
                <a:lnTo>
                  <a:pt x="7071213" y="4428121"/>
                </a:lnTo>
                <a:lnTo>
                  <a:pt x="7048876" y="4471426"/>
                </a:lnTo>
                <a:lnTo>
                  <a:pt x="7025992" y="4514399"/>
                </a:lnTo>
                <a:lnTo>
                  <a:pt x="7002568" y="4557037"/>
                </a:lnTo>
                <a:lnTo>
                  <a:pt x="6978607" y="4599335"/>
                </a:lnTo>
                <a:lnTo>
                  <a:pt x="6954114" y="4641288"/>
                </a:lnTo>
                <a:lnTo>
                  <a:pt x="6929094" y="4682892"/>
                </a:lnTo>
                <a:lnTo>
                  <a:pt x="6903551" y="4724142"/>
                </a:lnTo>
                <a:lnTo>
                  <a:pt x="6877490" y="4765034"/>
                </a:lnTo>
                <a:lnTo>
                  <a:pt x="6850916" y="4805563"/>
                </a:lnTo>
                <a:lnTo>
                  <a:pt x="6823832" y="4845725"/>
                </a:lnTo>
                <a:lnTo>
                  <a:pt x="6796245" y="4885515"/>
                </a:lnTo>
                <a:lnTo>
                  <a:pt x="6768157" y="4924928"/>
                </a:lnTo>
                <a:lnTo>
                  <a:pt x="6739574" y="4963959"/>
                </a:lnTo>
                <a:lnTo>
                  <a:pt x="6710501" y="5002605"/>
                </a:lnTo>
                <a:lnTo>
                  <a:pt x="6680941" y="5040860"/>
                </a:lnTo>
                <a:lnTo>
                  <a:pt x="6650900" y="5078721"/>
                </a:lnTo>
                <a:lnTo>
                  <a:pt x="6620383" y="5116182"/>
                </a:lnTo>
                <a:lnTo>
                  <a:pt x="6596710" y="5143500"/>
                </a:lnTo>
                <a:lnTo>
                  <a:pt x="876973" y="5143500"/>
                </a:lnTo>
                <a:lnTo>
                  <a:pt x="822795" y="5078721"/>
                </a:lnTo>
                <a:lnTo>
                  <a:pt x="792754" y="5040860"/>
                </a:lnTo>
                <a:lnTo>
                  <a:pt x="763194" y="5002605"/>
                </a:lnTo>
                <a:lnTo>
                  <a:pt x="734121" y="4963959"/>
                </a:lnTo>
                <a:lnTo>
                  <a:pt x="705538" y="4924928"/>
                </a:lnTo>
                <a:lnTo>
                  <a:pt x="677450" y="4885515"/>
                </a:lnTo>
                <a:lnTo>
                  <a:pt x="649863" y="4845725"/>
                </a:lnTo>
                <a:lnTo>
                  <a:pt x="622779" y="4805563"/>
                </a:lnTo>
                <a:lnTo>
                  <a:pt x="596205" y="4765034"/>
                </a:lnTo>
                <a:lnTo>
                  <a:pt x="570144" y="4724142"/>
                </a:lnTo>
                <a:lnTo>
                  <a:pt x="544601" y="4682892"/>
                </a:lnTo>
                <a:lnTo>
                  <a:pt x="519581" y="4641288"/>
                </a:lnTo>
                <a:lnTo>
                  <a:pt x="495088" y="4599335"/>
                </a:lnTo>
                <a:lnTo>
                  <a:pt x="471127" y="4557037"/>
                </a:lnTo>
                <a:lnTo>
                  <a:pt x="447703" y="4514399"/>
                </a:lnTo>
                <a:lnTo>
                  <a:pt x="424819" y="4471426"/>
                </a:lnTo>
                <a:lnTo>
                  <a:pt x="402482" y="4428121"/>
                </a:lnTo>
                <a:lnTo>
                  <a:pt x="380694" y="4384491"/>
                </a:lnTo>
                <a:lnTo>
                  <a:pt x="359461" y="4340539"/>
                </a:lnTo>
                <a:lnTo>
                  <a:pt x="338788" y="4296270"/>
                </a:lnTo>
                <a:lnTo>
                  <a:pt x="318678" y="4251688"/>
                </a:lnTo>
                <a:lnTo>
                  <a:pt x="299137" y="4206798"/>
                </a:lnTo>
                <a:lnTo>
                  <a:pt x="280169" y="4161605"/>
                </a:lnTo>
                <a:lnTo>
                  <a:pt x="261779" y="4116113"/>
                </a:lnTo>
                <a:lnTo>
                  <a:pt x="243971" y="4070327"/>
                </a:lnTo>
                <a:lnTo>
                  <a:pt x="226750" y="4024252"/>
                </a:lnTo>
                <a:lnTo>
                  <a:pt x="210120" y="3977891"/>
                </a:lnTo>
                <a:lnTo>
                  <a:pt x="194087" y="3931250"/>
                </a:lnTo>
                <a:lnTo>
                  <a:pt x="178654" y="3884333"/>
                </a:lnTo>
                <a:lnTo>
                  <a:pt x="163826" y="3837144"/>
                </a:lnTo>
                <a:lnTo>
                  <a:pt x="149608" y="3789689"/>
                </a:lnTo>
                <a:lnTo>
                  <a:pt x="136004" y="3741972"/>
                </a:lnTo>
                <a:lnTo>
                  <a:pt x="123019" y="3693997"/>
                </a:lnTo>
                <a:lnTo>
                  <a:pt x="110658" y="3645769"/>
                </a:lnTo>
                <a:lnTo>
                  <a:pt x="98925" y="3597293"/>
                </a:lnTo>
                <a:lnTo>
                  <a:pt x="87825" y="3548573"/>
                </a:lnTo>
                <a:lnTo>
                  <a:pt x="77361" y="3499614"/>
                </a:lnTo>
                <a:lnTo>
                  <a:pt x="67540" y="3450420"/>
                </a:lnTo>
                <a:lnTo>
                  <a:pt x="58365" y="3400996"/>
                </a:lnTo>
                <a:lnTo>
                  <a:pt x="49841" y="3351347"/>
                </a:lnTo>
                <a:lnTo>
                  <a:pt x="41973" y="3301476"/>
                </a:lnTo>
                <a:lnTo>
                  <a:pt x="34764" y="3251389"/>
                </a:lnTo>
                <a:lnTo>
                  <a:pt x="28221" y="3201091"/>
                </a:lnTo>
                <a:lnTo>
                  <a:pt x="22347" y="3150585"/>
                </a:lnTo>
                <a:lnTo>
                  <a:pt x="17147" y="3099877"/>
                </a:lnTo>
                <a:lnTo>
                  <a:pt x="12625" y="3048971"/>
                </a:lnTo>
                <a:lnTo>
                  <a:pt x="8786" y="2997871"/>
                </a:lnTo>
                <a:lnTo>
                  <a:pt x="5635" y="2946582"/>
                </a:lnTo>
                <a:lnTo>
                  <a:pt x="3176" y="2895109"/>
                </a:lnTo>
                <a:lnTo>
                  <a:pt x="1415" y="2843457"/>
                </a:lnTo>
                <a:lnTo>
                  <a:pt x="354" y="2791629"/>
                </a:lnTo>
                <a:lnTo>
                  <a:pt x="0" y="2739631"/>
                </a:lnTo>
                <a:lnTo>
                  <a:pt x="359" y="2687255"/>
                </a:lnTo>
                <a:lnTo>
                  <a:pt x="1435" y="2635053"/>
                </a:lnTo>
                <a:lnTo>
                  <a:pt x="3223" y="2583028"/>
                </a:lnTo>
                <a:lnTo>
                  <a:pt x="5717" y="2531186"/>
                </a:lnTo>
                <a:lnTo>
                  <a:pt x="8914" y="2479530"/>
                </a:lnTo>
                <a:lnTo>
                  <a:pt x="12808" y="2428067"/>
                </a:lnTo>
                <a:lnTo>
                  <a:pt x="17395" y="2376800"/>
                </a:lnTo>
                <a:lnTo>
                  <a:pt x="22670" y="2325734"/>
                </a:lnTo>
                <a:lnTo>
                  <a:pt x="28628" y="2274874"/>
                </a:lnTo>
                <a:lnTo>
                  <a:pt x="35266" y="2224224"/>
                </a:lnTo>
                <a:lnTo>
                  <a:pt x="42577" y="2173790"/>
                </a:lnTo>
                <a:lnTo>
                  <a:pt x="50558" y="2123575"/>
                </a:lnTo>
                <a:lnTo>
                  <a:pt x="59204" y="2073585"/>
                </a:lnTo>
                <a:lnTo>
                  <a:pt x="68509" y="2023824"/>
                </a:lnTo>
                <a:lnTo>
                  <a:pt x="78471" y="1974298"/>
                </a:lnTo>
                <a:lnTo>
                  <a:pt x="89082" y="1925009"/>
                </a:lnTo>
                <a:lnTo>
                  <a:pt x="100340" y="1875964"/>
                </a:lnTo>
                <a:lnTo>
                  <a:pt x="112239" y="1827167"/>
                </a:lnTo>
                <a:lnTo>
                  <a:pt x="124775" y="1778623"/>
                </a:lnTo>
                <a:lnTo>
                  <a:pt x="137943" y="1730336"/>
                </a:lnTo>
                <a:lnTo>
                  <a:pt x="151738" y="1682310"/>
                </a:lnTo>
                <a:lnTo>
                  <a:pt x="166155" y="1634552"/>
                </a:lnTo>
                <a:lnTo>
                  <a:pt x="181191" y="1587065"/>
                </a:lnTo>
                <a:lnTo>
                  <a:pt x="196840" y="1539854"/>
                </a:lnTo>
                <a:lnTo>
                  <a:pt x="213097" y="1492923"/>
                </a:lnTo>
                <a:lnTo>
                  <a:pt x="229958" y="1446278"/>
                </a:lnTo>
                <a:lnTo>
                  <a:pt x="247418" y="1399924"/>
                </a:lnTo>
                <a:lnTo>
                  <a:pt x="265473" y="1353864"/>
                </a:lnTo>
                <a:lnTo>
                  <a:pt x="284118" y="1308103"/>
                </a:lnTo>
                <a:lnTo>
                  <a:pt x="303348" y="1262646"/>
                </a:lnTo>
                <a:lnTo>
                  <a:pt x="323158" y="1217499"/>
                </a:lnTo>
                <a:lnTo>
                  <a:pt x="343544" y="1172665"/>
                </a:lnTo>
                <a:lnTo>
                  <a:pt x="364501" y="1128149"/>
                </a:lnTo>
                <a:lnTo>
                  <a:pt x="386025" y="1083955"/>
                </a:lnTo>
                <a:lnTo>
                  <a:pt x="408110" y="1040090"/>
                </a:lnTo>
                <a:lnTo>
                  <a:pt x="430752" y="996556"/>
                </a:lnTo>
                <a:lnTo>
                  <a:pt x="453947" y="953360"/>
                </a:lnTo>
                <a:lnTo>
                  <a:pt x="477689" y="910505"/>
                </a:lnTo>
                <a:lnTo>
                  <a:pt x="501975" y="867996"/>
                </a:lnTo>
                <a:lnTo>
                  <a:pt x="526798" y="825839"/>
                </a:lnTo>
                <a:lnTo>
                  <a:pt x="552155" y="784037"/>
                </a:lnTo>
                <a:lnTo>
                  <a:pt x="578042" y="742595"/>
                </a:lnTo>
                <a:lnTo>
                  <a:pt x="604452" y="701518"/>
                </a:lnTo>
                <a:lnTo>
                  <a:pt x="631382" y="660811"/>
                </a:lnTo>
                <a:lnTo>
                  <a:pt x="658827" y="620479"/>
                </a:lnTo>
                <a:lnTo>
                  <a:pt x="686782" y="580525"/>
                </a:lnTo>
                <a:lnTo>
                  <a:pt x="715243" y="540955"/>
                </a:lnTo>
                <a:lnTo>
                  <a:pt x="744205" y="501774"/>
                </a:lnTo>
                <a:lnTo>
                  <a:pt x="773662" y="462985"/>
                </a:lnTo>
                <a:lnTo>
                  <a:pt x="803611" y="424595"/>
                </a:lnTo>
                <a:lnTo>
                  <a:pt x="834047" y="386607"/>
                </a:lnTo>
                <a:lnTo>
                  <a:pt x="864965" y="349026"/>
                </a:lnTo>
                <a:lnTo>
                  <a:pt x="896361" y="311856"/>
                </a:lnTo>
                <a:lnTo>
                  <a:pt x="928229" y="275104"/>
                </a:lnTo>
                <a:lnTo>
                  <a:pt x="960566" y="238772"/>
                </a:lnTo>
                <a:lnTo>
                  <a:pt x="993365" y="202866"/>
                </a:lnTo>
                <a:lnTo>
                  <a:pt x="1026624" y="167391"/>
                </a:lnTo>
                <a:lnTo>
                  <a:pt x="1060336" y="132351"/>
                </a:lnTo>
                <a:lnTo>
                  <a:pt x="1094498" y="97751"/>
                </a:lnTo>
                <a:lnTo>
                  <a:pt x="1197038" y="0"/>
                </a:lnTo>
                <a:close/>
              </a:path>
            </a:pathLst>
          </a:custGeom>
          <a:ln w="9525">
            <a:solidFill>
              <a:srgbClr val="EEEEEE"/>
            </a:solidFill>
          </a:ln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19" name="bg object 19"/>
          <p:cNvSpPr/>
          <p:nvPr/>
        </p:nvSpPr>
        <p:spPr>
          <a:xfrm>
            <a:off x="1682482" y="1287017"/>
            <a:ext cx="14923769" cy="7715250"/>
          </a:xfrm>
          <a:custGeom>
            <a:avLst/>
            <a:gdLst/>
            <a:ahLst/>
            <a:cxnLst/>
            <a:rect l="l" t="t" r="r" b="b"/>
            <a:pathLst>
              <a:path w="7461884" h="5143500">
                <a:moveTo>
                  <a:pt x="6266421" y="0"/>
                </a:moveTo>
                <a:lnTo>
                  <a:pt x="1195095" y="0"/>
                </a:lnTo>
                <a:lnTo>
                  <a:pt x="1092720" y="97751"/>
                </a:lnTo>
                <a:lnTo>
                  <a:pt x="1058614" y="132351"/>
                </a:lnTo>
                <a:lnTo>
                  <a:pt x="1024957" y="167391"/>
                </a:lnTo>
                <a:lnTo>
                  <a:pt x="991753" y="202866"/>
                </a:lnTo>
                <a:lnTo>
                  <a:pt x="959006" y="238772"/>
                </a:lnTo>
                <a:lnTo>
                  <a:pt x="926723" y="275104"/>
                </a:lnTo>
                <a:lnTo>
                  <a:pt x="894906" y="311856"/>
                </a:lnTo>
                <a:lnTo>
                  <a:pt x="863562" y="349026"/>
                </a:lnTo>
                <a:lnTo>
                  <a:pt x="832694" y="386607"/>
                </a:lnTo>
                <a:lnTo>
                  <a:pt x="802308" y="424595"/>
                </a:lnTo>
                <a:lnTo>
                  <a:pt x="772408" y="462985"/>
                </a:lnTo>
                <a:lnTo>
                  <a:pt x="742998" y="501774"/>
                </a:lnTo>
                <a:lnTo>
                  <a:pt x="714084" y="540955"/>
                </a:lnTo>
                <a:lnTo>
                  <a:pt x="685669" y="580525"/>
                </a:lnTo>
                <a:lnTo>
                  <a:pt x="657760" y="620479"/>
                </a:lnTo>
                <a:lnTo>
                  <a:pt x="630359" y="660811"/>
                </a:lnTo>
                <a:lnTo>
                  <a:pt x="603473" y="701518"/>
                </a:lnTo>
                <a:lnTo>
                  <a:pt x="577105" y="742595"/>
                </a:lnTo>
                <a:lnTo>
                  <a:pt x="551261" y="784037"/>
                </a:lnTo>
                <a:lnTo>
                  <a:pt x="525945" y="825839"/>
                </a:lnTo>
                <a:lnTo>
                  <a:pt x="501162" y="867996"/>
                </a:lnTo>
                <a:lnTo>
                  <a:pt x="476916" y="910505"/>
                </a:lnTo>
                <a:lnTo>
                  <a:pt x="453212" y="953360"/>
                </a:lnTo>
                <a:lnTo>
                  <a:pt x="430055" y="996556"/>
                </a:lnTo>
                <a:lnTo>
                  <a:pt x="407450" y="1040090"/>
                </a:lnTo>
                <a:lnTo>
                  <a:pt x="385400" y="1083955"/>
                </a:lnTo>
                <a:lnTo>
                  <a:pt x="363912" y="1128149"/>
                </a:lnTo>
                <a:lnTo>
                  <a:pt x="342989" y="1172665"/>
                </a:lnTo>
                <a:lnTo>
                  <a:pt x="322636" y="1217499"/>
                </a:lnTo>
                <a:lnTo>
                  <a:pt x="302857" y="1262646"/>
                </a:lnTo>
                <a:lnTo>
                  <a:pt x="283659" y="1308103"/>
                </a:lnTo>
                <a:lnTo>
                  <a:pt x="265044" y="1353864"/>
                </a:lnTo>
                <a:lnTo>
                  <a:pt x="247019" y="1399924"/>
                </a:lnTo>
                <a:lnTo>
                  <a:pt x="229587" y="1446278"/>
                </a:lnTo>
                <a:lnTo>
                  <a:pt x="212753" y="1492923"/>
                </a:lnTo>
                <a:lnTo>
                  <a:pt x="196522" y="1539854"/>
                </a:lnTo>
                <a:lnTo>
                  <a:pt x="180898" y="1587065"/>
                </a:lnTo>
                <a:lnTo>
                  <a:pt x="165887" y="1634552"/>
                </a:lnTo>
                <a:lnTo>
                  <a:pt x="151493" y="1682310"/>
                </a:lnTo>
                <a:lnTo>
                  <a:pt x="137720" y="1730336"/>
                </a:lnTo>
                <a:lnTo>
                  <a:pt x="124574" y="1778623"/>
                </a:lnTo>
                <a:lnTo>
                  <a:pt x="112058" y="1827167"/>
                </a:lnTo>
                <a:lnTo>
                  <a:pt x="100178" y="1875964"/>
                </a:lnTo>
                <a:lnTo>
                  <a:pt x="88939" y="1925009"/>
                </a:lnTo>
                <a:lnTo>
                  <a:pt x="78344" y="1974298"/>
                </a:lnTo>
                <a:lnTo>
                  <a:pt x="68399" y="2023824"/>
                </a:lnTo>
                <a:lnTo>
                  <a:pt x="59108" y="2073585"/>
                </a:lnTo>
                <a:lnTo>
                  <a:pt x="50477" y="2123575"/>
                </a:lnTo>
                <a:lnTo>
                  <a:pt x="42509" y="2173790"/>
                </a:lnTo>
                <a:lnTo>
                  <a:pt x="35209" y="2224224"/>
                </a:lnTo>
                <a:lnTo>
                  <a:pt x="28582" y="2274874"/>
                </a:lnTo>
                <a:lnTo>
                  <a:pt x="22633" y="2325734"/>
                </a:lnTo>
                <a:lnTo>
                  <a:pt x="17367" y="2376800"/>
                </a:lnTo>
                <a:lnTo>
                  <a:pt x="12787" y="2428067"/>
                </a:lnTo>
                <a:lnTo>
                  <a:pt x="8899" y="2479530"/>
                </a:lnTo>
                <a:lnTo>
                  <a:pt x="5708" y="2531186"/>
                </a:lnTo>
                <a:lnTo>
                  <a:pt x="3217" y="2583028"/>
                </a:lnTo>
                <a:lnTo>
                  <a:pt x="1433" y="2635053"/>
                </a:lnTo>
                <a:lnTo>
                  <a:pt x="359" y="2687255"/>
                </a:lnTo>
                <a:lnTo>
                  <a:pt x="0" y="2739631"/>
                </a:lnTo>
                <a:lnTo>
                  <a:pt x="353" y="2791629"/>
                </a:lnTo>
                <a:lnTo>
                  <a:pt x="1412" y="2843457"/>
                </a:lnTo>
                <a:lnTo>
                  <a:pt x="3171" y="2895109"/>
                </a:lnTo>
                <a:lnTo>
                  <a:pt x="5626" y="2946582"/>
                </a:lnTo>
                <a:lnTo>
                  <a:pt x="8772" y="2997871"/>
                </a:lnTo>
                <a:lnTo>
                  <a:pt x="12604" y="3048971"/>
                </a:lnTo>
                <a:lnTo>
                  <a:pt x="17119" y="3099877"/>
                </a:lnTo>
                <a:lnTo>
                  <a:pt x="22310" y="3150585"/>
                </a:lnTo>
                <a:lnTo>
                  <a:pt x="28175" y="3201091"/>
                </a:lnTo>
                <a:lnTo>
                  <a:pt x="34708" y="3251389"/>
                </a:lnTo>
                <a:lnTo>
                  <a:pt x="41904" y="3301476"/>
                </a:lnTo>
                <a:lnTo>
                  <a:pt x="49760" y="3351347"/>
                </a:lnTo>
                <a:lnTo>
                  <a:pt x="58270" y="3400996"/>
                </a:lnTo>
                <a:lnTo>
                  <a:pt x="67430" y="3450420"/>
                </a:lnTo>
                <a:lnTo>
                  <a:pt x="77236" y="3499614"/>
                </a:lnTo>
                <a:lnTo>
                  <a:pt x="87682" y="3548573"/>
                </a:lnTo>
                <a:lnTo>
                  <a:pt x="98764" y="3597293"/>
                </a:lnTo>
                <a:lnTo>
                  <a:pt x="110478" y="3645769"/>
                </a:lnTo>
                <a:lnTo>
                  <a:pt x="122820" y="3693997"/>
                </a:lnTo>
                <a:lnTo>
                  <a:pt x="135783" y="3741972"/>
                </a:lnTo>
                <a:lnTo>
                  <a:pt x="149365" y="3789689"/>
                </a:lnTo>
                <a:lnTo>
                  <a:pt x="163560" y="3837144"/>
                </a:lnTo>
                <a:lnTo>
                  <a:pt x="178364" y="3884333"/>
                </a:lnTo>
                <a:lnTo>
                  <a:pt x="193772" y="3931250"/>
                </a:lnTo>
                <a:lnTo>
                  <a:pt x="209779" y="3977891"/>
                </a:lnTo>
                <a:lnTo>
                  <a:pt x="226382" y="4024252"/>
                </a:lnTo>
                <a:lnTo>
                  <a:pt x="243575" y="4070327"/>
                </a:lnTo>
                <a:lnTo>
                  <a:pt x="261354" y="4116113"/>
                </a:lnTo>
                <a:lnTo>
                  <a:pt x="279714" y="4161605"/>
                </a:lnTo>
                <a:lnTo>
                  <a:pt x="298651" y="4206798"/>
                </a:lnTo>
                <a:lnTo>
                  <a:pt x="318161" y="4251688"/>
                </a:lnTo>
                <a:lnTo>
                  <a:pt x="338238" y="4296270"/>
                </a:lnTo>
                <a:lnTo>
                  <a:pt x="358877" y="4340539"/>
                </a:lnTo>
                <a:lnTo>
                  <a:pt x="380076" y="4384491"/>
                </a:lnTo>
                <a:lnTo>
                  <a:pt x="401828" y="4428121"/>
                </a:lnTo>
                <a:lnTo>
                  <a:pt x="424130" y="4471426"/>
                </a:lnTo>
                <a:lnTo>
                  <a:pt x="446976" y="4514399"/>
                </a:lnTo>
                <a:lnTo>
                  <a:pt x="470362" y="4557037"/>
                </a:lnTo>
                <a:lnTo>
                  <a:pt x="494284" y="4599335"/>
                </a:lnTo>
                <a:lnTo>
                  <a:pt x="518738" y="4641288"/>
                </a:lnTo>
                <a:lnTo>
                  <a:pt x="543717" y="4682892"/>
                </a:lnTo>
                <a:lnTo>
                  <a:pt x="569218" y="4724142"/>
                </a:lnTo>
                <a:lnTo>
                  <a:pt x="595237" y="4765034"/>
                </a:lnTo>
                <a:lnTo>
                  <a:pt x="621768" y="4805563"/>
                </a:lnTo>
                <a:lnTo>
                  <a:pt x="648808" y="4845725"/>
                </a:lnTo>
                <a:lnTo>
                  <a:pt x="676351" y="4885515"/>
                </a:lnTo>
                <a:lnTo>
                  <a:pt x="704393" y="4924928"/>
                </a:lnTo>
                <a:lnTo>
                  <a:pt x="732930" y="4963959"/>
                </a:lnTo>
                <a:lnTo>
                  <a:pt x="761956" y="5002605"/>
                </a:lnTo>
                <a:lnTo>
                  <a:pt x="791468" y="5040860"/>
                </a:lnTo>
                <a:lnTo>
                  <a:pt x="821460" y="5078721"/>
                </a:lnTo>
                <a:lnTo>
                  <a:pt x="851928" y="5116182"/>
                </a:lnTo>
                <a:lnTo>
                  <a:pt x="875550" y="5143500"/>
                </a:lnTo>
                <a:lnTo>
                  <a:pt x="6585966" y="5143500"/>
                </a:lnTo>
                <a:lnTo>
                  <a:pt x="6640056" y="5078721"/>
                </a:lnTo>
                <a:lnTo>
                  <a:pt x="6670048" y="5040860"/>
                </a:lnTo>
                <a:lnTo>
                  <a:pt x="6699560" y="5002605"/>
                </a:lnTo>
                <a:lnTo>
                  <a:pt x="6728586" y="4963959"/>
                </a:lnTo>
                <a:lnTo>
                  <a:pt x="6757123" y="4924928"/>
                </a:lnTo>
                <a:lnTo>
                  <a:pt x="6785165" y="4885515"/>
                </a:lnTo>
                <a:lnTo>
                  <a:pt x="6812708" y="4845725"/>
                </a:lnTo>
                <a:lnTo>
                  <a:pt x="6839747" y="4805563"/>
                </a:lnTo>
                <a:lnTo>
                  <a:pt x="6866279" y="4765034"/>
                </a:lnTo>
                <a:lnTo>
                  <a:pt x="6892297" y="4724142"/>
                </a:lnTo>
                <a:lnTo>
                  <a:pt x="6917799" y="4682892"/>
                </a:lnTo>
                <a:lnTo>
                  <a:pt x="6942778" y="4641288"/>
                </a:lnTo>
                <a:lnTo>
                  <a:pt x="6967231" y="4599335"/>
                </a:lnTo>
                <a:lnTo>
                  <a:pt x="6991153" y="4557037"/>
                </a:lnTo>
                <a:lnTo>
                  <a:pt x="7014540" y="4514399"/>
                </a:lnTo>
                <a:lnTo>
                  <a:pt x="7037386" y="4471426"/>
                </a:lnTo>
                <a:lnTo>
                  <a:pt x="7059688" y="4428121"/>
                </a:lnTo>
                <a:lnTo>
                  <a:pt x="7081440" y="4384491"/>
                </a:lnTo>
                <a:lnTo>
                  <a:pt x="7102638" y="4340539"/>
                </a:lnTo>
                <a:lnTo>
                  <a:pt x="7123278" y="4296270"/>
                </a:lnTo>
                <a:lnTo>
                  <a:pt x="7143355" y="4251688"/>
                </a:lnTo>
                <a:lnTo>
                  <a:pt x="7162864" y="4206798"/>
                </a:lnTo>
                <a:lnTo>
                  <a:pt x="7181801" y="4161605"/>
                </a:lnTo>
                <a:lnTo>
                  <a:pt x="7200162" y="4116113"/>
                </a:lnTo>
                <a:lnTo>
                  <a:pt x="7217941" y="4070327"/>
                </a:lnTo>
                <a:lnTo>
                  <a:pt x="7235134" y="4024252"/>
                </a:lnTo>
                <a:lnTo>
                  <a:pt x="7251737" y="3977891"/>
                </a:lnTo>
                <a:lnTo>
                  <a:pt x="7267744" y="3931250"/>
                </a:lnTo>
                <a:lnTo>
                  <a:pt x="7283152" y="3884333"/>
                </a:lnTo>
                <a:lnTo>
                  <a:pt x="7297956" y="3837144"/>
                </a:lnTo>
                <a:lnTo>
                  <a:pt x="7312151" y="3789689"/>
                </a:lnTo>
                <a:lnTo>
                  <a:pt x="7325732" y="3741972"/>
                </a:lnTo>
                <a:lnTo>
                  <a:pt x="7338696" y="3693997"/>
                </a:lnTo>
                <a:lnTo>
                  <a:pt x="7351037" y="3645769"/>
                </a:lnTo>
                <a:lnTo>
                  <a:pt x="7362751" y="3597293"/>
                </a:lnTo>
                <a:lnTo>
                  <a:pt x="7373834" y="3548573"/>
                </a:lnTo>
                <a:lnTo>
                  <a:pt x="7384280" y="3499614"/>
                </a:lnTo>
                <a:lnTo>
                  <a:pt x="7394086" y="3450420"/>
                </a:lnTo>
                <a:lnTo>
                  <a:pt x="7403246" y="3400996"/>
                </a:lnTo>
                <a:lnTo>
                  <a:pt x="7411756" y="3351347"/>
                </a:lnTo>
                <a:lnTo>
                  <a:pt x="7419611" y="3301476"/>
                </a:lnTo>
                <a:lnTo>
                  <a:pt x="7426808" y="3251389"/>
                </a:lnTo>
                <a:lnTo>
                  <a:pt x="7433341" y="3201091"/>
                </a:lnTo>
                <a:lnTo>
                  <a:pt x="7439205" y="3150585"/>
                </a:lnTo>
                <a:lnTo>
                  <a:pt x="7444397" y="3099877"/>
                </a:lnTo>
                <a:lnTo>
                  <a:pt x="7448911" y="3048971"/>
                </a:lnTo>
                <a:lnTo>
                  <a:pt x="7452744" y="2997871"/>
                </a:lnTo>
                <a:lnTo>
                  <a:pt x="7455890" y="2946582"/>
                </a:lnTo>
                <a:lnTo>
                  <a:pt x="7458344" y="2895109"/>
                </a:lnTo>
                <a:lnTo>
                  <a:pt x="7460103" y="2843457"/>
                </a:lnTo>
                <a:lnTo>
                  <a:pt x="7461162" y="2791629"/>
                </a:lnTo>
                <a:lnTo>
                  <a:pt x="7461516" y="2739631"/>
                </a:lnTo>
                <a:lnTo>
                  <a:pt x="7461157" y="2687255"/>
                </a:lnTo>
                <a:lnTo>
                  <a:pt x="7460083" y="2635053"/>
                </a:lnTo>
                <a:lnTo>
                  <a:pt x="7458298" y="2583028"/>
                </a:lnTo>
                <a:lnTo>
                  <a:pt x="7455808" y="2531186"/>
                </a:lnTo>
                <a:lnTo>
                  <a:pt x="7452616" y="2479530"/>
                </a:lnTo>
                <a:lnTo>
                  <a:pt x="7448729" y="2428067"/>
                </a:lnTo>
                <a:lnTo>
                  <a:pt x="7444149" y="2376800"/>
                </a:lnTo>
                <a:lnTo>
                  <a:pt x="7438882" y="2325734"/>
                </a:lnTo>
                <a:lnTo>
                  <a:pt x="7432933" y="2274874"/>
                </a:lnTo>
                <a:lnTo>
                  <a:pt x="7426307" y="2224224"/>
                </a:lnTo>
                <a:lnTo>
                  <a:pt x="7419007" y="2173790"/>
                </a:lnTo>
                <a:lnTo>
                  <a:pt x="7411039" y="2123575"/>
                </a:lnTo>
                <a:lnTo>
                  <a:pt x="7402407" y="2073585"/>
                </a:lnTo>
                <a:lnTo>
                  <a:pt x="7393117" y="2023824"/>
                </a:lnTo>
                <a:lnTo>
                  <a:pt x="7383172" y="1974298"/>
                </a:lnTo>
                <a:lnTo>
                  <a:pt x="7372577" y="1925009"/>
                </a:lnTo>
                <a:lnTo>
                  <a:pt x="7361337" y="1875964"/>
                </a:lnTo>
                <a:lnTo>
                  <a:pt x="7349458" y="1827167"/>
                </a:lnTo>
                <a:lnTo>
                  <a:pt x="7336942" y="1778623"/>
                </a:lnTo>
                <a:lnTo>
                  <a:pt x="7323796" y="1730336"/>
                </a:lnTo>
                <a:lnTo>
                  <a:pt x="7310023" y="1682310"/>
                </a:lnTo>
                <a:lnTo>
                  <a:pt x="7295629" y="1634552"/>
                </a:lnTo>
                <a:lnTo>
                  <a:pt x="7280617" y="1587065"/>
                </a:lnTo>
                <a:lnTo>
                  <a:pt x="7264994" y="1539854"/>
                </a:lnTo>
                <a:lnTo>
                  <a:pt x="7248763" y="1492923"/>
                </a:lnTo>
                <a:lnTo>
                  <a:pt x="7231929" y="1446278"/>
                </a:lnTo>
                <a:lnTo>
                  <a:pt x="7214497" y="1399924"/>
                </a:lnTo>
                <a:lnTo>
                  <a:pt x="7196471" y="1353864"/>
                </a:lnTo>
                <a:lnTo>
                  <a:pt x="7177857" y="1308103"/>
                </a:lnTo>
                <a:lnTo>
                  <a:pt x="7158658" y="1262646"/>
                </a:lnTo>
                <a:lnTo>
                  <a:pt x="7138880" y="1217499"/>
                </a:lnTo>
                <a:lnTo>
                  <a:pt x="7118527" y="1172665"/>
                </a:lnTo>
                <a:lnTo>
                  <a:pt x="7097604" y="1128149"/>
                </a:lnTo>
                <a:lnTo>
                  <a:pt x="7076115" y="1083955"/>
                </a:lnTo>
                <a:lnTo>
                  <a:pt x="7054066" y="1040090"/>
                </a:lnTo>
                <a:lnTo>
                  <a:pt x="7031460" y="996556"/>
                </a:lnTo>
                <a:lnTo>
                  <a:pt x="7008303" y="953360"/>
                </a:lnTo>
                <a:lnTo>
                  <a:pt x="6984600" y="910505"/>
                </a:lnTo>
                <a:lnTo>
                  <a:pt x="6960354" y="867996"/>
                </a:lnTo>
                <a:lnTo>
                  <a:pt x="6935570" y="825839"/>
                </a:lnTo>
                <a:lnTo>
                  <a:pt x="6910254" y="784037"/>
                </a:lnTo>
                <a:lnTo>
                  <a:pt x="6884410" y="742595"/>
                </a:lnTo>
                <a:lnTo>
                  <a:pt x="6858043" y="701518"/>
                </a:lnTo>
                <a:lnTo>
                  <a:pt x="6831156" y="660811"/>
                </a:lnTo>
                <a:lnTo>
                  <a:pt x="6803756" y="620479"/>
                </a:lnTo>
                <a:lnTo>
                  <a:pt x="6775847" y="580525"/>
                </a:lnTo>
                <a:lnTo>
                  <a:pt x="6747432" y="540955"/>
                </a:lnTo>
                <a:lnTo>
                  <a:pt x="6718518" y="501774"/>
                </a:lnTo>
                <a:lnTo>
                  <a:pt x="6689108" y="462985"/>
                </a:lnTo>
                <a:lnTo>
                  <a:pt x="6659208" y="424595"/>
                </a:lnTo>
                <a:lnTo>
                  <a:pt x="6628821" y="386607"/>
                </a:lnTo>
                <a:lnTo>
                  <a:pt x="6597954" y="349026"/>
                </a:lnTo>
                <a:lnTo>
                  <a:pt x="6566609" y="311856"/>
                </a:lnTo>
                <a:lnTo>
                  <a:pt x="6534793" y="275104"/>
                </a:lnTo>
                <a:lnTo>
                  <a:pt x="6502509" y="238772"/>
                </a:lnTo>
                <a:lnTo>
                  <a:pt x="6469763" y="202866"/>
                </a:lnTo>
                <a:lnTo>
                  <a:pt x="6436559" y="167391"/>
                </a:lnTo>
                <a:lnTo>
                  <a:pt x="6402902" y="132351"/>
                </a:lnTo>
                <a:lnTo>
                  <a:pt x="6368796" y="97751"/>
                </a:lnTo>
                <a:lnTo>
                  <a:pt x="6266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31931" y="4325921"/>
            <a:ext cx="6224136" cy="8079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50" b="0" i="0">
                <a:solidFill>
                  <a:srgbClr val="F0F0F0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1"/>
            <a:ext cx="12801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763257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F100F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9F1627"/>
            </a:solidFill>
          </a:ln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14576" y="1368910"/>
            <a:ext cx="3771900" cy="807913"/>
          </a:xfrm>
        </p:spPr>
        <p:txBody>
          <a:bodyPr lIns="0" tIns="0" rIns="0" bIns="0"/>
          <a:lstStyle>
            <a:lvl1pPr>
              <a:defRPr sz="5250" b="0" i="0">
                <a:solidFill>
                  <a:srgbClr val="F0F0F0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55499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14576" y="1368910"/>
            <a:ext cx="3771900" cy="807913"/>
          </a:xfrm>
        </p:spPr>
        <p:txBody>
          <a:bodyPr lIns="0" tIns="0" rIns="0" bIns="0"/>
          <a:lstStyle>
            <a:lvl1pPr>
              <a:defRPr sz="5250" b="0" i="0">
                <a:solidFill>
                  <a:srgbClr val="F0F0F0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1"/>
            <a:ext cx="79552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1"/>
            <a:ext cx="79552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71304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14576" y="1368910"/>
            <a:ext cx="3771900" cy="807913"/>
          </a:xfrm>
        </p:spPr>
        <p:txBody>
          <a:bodyPr lIns="0" tIns="0" rIns="0" bIns="0"/>
          <a:lstStyle>
            <a:lvl1pPr>
              <a:defRPr sz="5250" b="0" i="0">
                <a:solidFill>
                  <a:srgbClr val="F0F0F0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3180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141414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31438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8348" y="989837"/>
            <a:ext cx="15831311" cy="830960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670312" y="1287017"/>
            <a:ext cx="14947901" cy="7715250"/>
          </a:xfrm>
          <a:custGeom>
            <a:avLst/>
            <a:gdLst/>
            <a:ahLst/>
            <a:cxnLst/>
            <a:rect l="l" t="t" r="r" b="b"/>
            <a:pathLst>
              <a:path w="7473950" h="5143500">
                <a:moveTo>
                  <a:pt x="6276644" y="0"/>
                </a:moveTo>
                <a:lnTo>
                  <a:pt x="1197038" y="0"/>
                </a:lnTo>
                <a:lnTo>
                  <a:pt x="1094498" y="97751"/>
                </a:lnTo>
                <a:lnTo>
                  <a:pt x="1060336" y="132351"/>
                </a:lnTo>
                <a:lnTo>
                  <a:pt x="1026624" y="167391"/>
                </a:lnTo>
                <a:lnTo>
                  <a:pt x="993365" y="202866"/>
                </a:lnTo>
                <a:lnTo>
                  <a:pt x="960566" y="238772"/>
                </a:lnTo>
                <a:lnTo>
                  <a:pt x="928229" y="275104"/>
                </a:lnTo>
                <a:lnTo>
                  <a:pt x="896361" y="311856"/>
                </a:lnTo>
                <a:lnTo>
                  <a:pt x="864965" y="349026"/>
                </a:lnTo>
                <a:lnTo>
                  <a:pt x="834047" y="386607"/>
                </a:lnTo>
                <a:lnTo>
                  <a:pt x="803611" y="424595"/>
                </a:lnTo>
                <a:lnTo>
                  <a:pt x="773662" y="462985"/>
                </a:lnTo>
                <a:lnTo>
                  <a:pt x="744205" y="501774"/>
                </a:lnTo>
                <a:lnTo>
                  <a:pt x="715243" y="540955"/>
                </a:lnTo>
                <a:lnTo>
                  <a:pt x="686782" y="580525"/>
                </a:lnTo>
                <a:lnTo>
                  <a:pt x="658827" y="620479"/>
                </a:lnTo>
                <a:lnTo>
                  <a:pt x="631382" y="660811"/>
                </a:lnTo>
                <a:lnTo>
                  <a:pt x="604452" y="701518"/>
                </a:lnTo>
                <a:lnTo>
                  <a:pt x="578042" y="742595"/>
                </a:lnTo>
                <a:lnTo>
                  <a:pt x="552155" y="784037"/>
                </a:lnTo>
                <a:lnTo>
                  <a:pt x="526798" y="825839"/>
                </a:lnTo>
                <a:lnTo>
                  <a:pt x="501975" y="867996"/>
                </a:lnTo>
                <a:lnTo>
                  <a:pt x="477689" y="910505"/>
                </a:lnTo>
                <a:lnTo>
                  <a:pt x="453947" y="953360"/>
                </a:lnTo>
                <a:lnTo>
                  <a:pt x="430752" y="996556"/>
                </a:lnTo>
                <a:lnTo>
                  <a:pt x="408110" y="1040090"/>
                </a:lnTo>
                <a:lnTo>
                  <a:pt x="386025" y="1083955"/>
                </a:lnTo>
                <a:lnTo>
                  <a:pt x="364501" y="1128149"/>
                </a:lnTo>
                <a:lnTo>
                  <a:pt x="343544" y="1172665"/>
                </a:lnTo>
                <a:lnTo>
                  <a:pt x="323158" y="1217499"/>
                </a:lnTo>
                <a:lnTo>
                  <a:pt x="303348" y="1262646"/>
                </a:lnTo>
                <a:lnTo>
                  <a:pt x="284118" y="1308103"/>
                </a:lnTo>
                <a:lnTo>
                  <a:pt x="265473" y="1353864"/>
                </a:lnTo>
                <a:lnTo>
                  <a:pt x="247418" y="1399924"/>
                </a:lnTo>
                <a:lnTo>
                  <a:pt x="229958" y="1446278"/>
                </a:lnTo>
                <a:lnTo>
                  <a:pt x="213097" y="1492923"/>
                </a:lnTo>
                <a:lnTo>
                  <a:pt x="196840" y="1539854"/>
                </a:lnTo>
                <a:lnTo>
                  <a:pt x="181191" y="1587065"/>
                </a:lnTo>
                <a:lnTo>
                  <a:pt x="166155" y="1634552"/>
                </a:lnTo>
                <a:lnTo>
                  <a:pt x="151738" y="1682310"/>
                </a:lnTo>
                <a:lnTo>
                  <a:pt x="137943" y="1730336"/>
                </a:lnTo>
                <a:lnTo>
                  <a:pt x="124775" y="1778623"/>
                </a:lnTo>
                <a:lnTo>
                  <a:pt x="112239" y="1827167"/>
                </a:lnTo>
                <a:lnTo>
                  <a:pt x="100340" y="1875964"/>
                </a:lnTo>
                <a:lnTo>
                  <a:pt x="89082" y="1925009"/>
                </a:lnTo>
                <a:lnTo>
                  <a:pt x="78471" y="1974298"/>
                </a:lnTo>
                <a:lnTo>
                  <a:pt x="68509" y="2023824"/>
                </a:lnTo>
                <a:lnTo>
                  <a:pt x="59204" y="2073585"/>
                </a:lnTo>
                <a:lnTo>
                  <a:pt x="50558" y="2123575"/>
                </a:lnTo>
                <a:lnTo>
                  <a:pt x="42577" y="2173790"/>
                </a:lnTo>
                <a:lnTo>
                  <a:pt x="35266" y="2224224"/>
                </a:lnTo>
                <a:lnTo>
                  <a:pt x="28628" y="2274874"/>
                </a:lnTo>
                <a:lnTo>
                  <a:pt x="22670" y="2325734"/>
                </a:lnTo>
                <a:lnTo>
                  <a:pt x="17395" y="2376800"/>
                </a:lnTo>
                <a:lnTo>
                  <a:pt x="12808" y="2428067"/>
                </a:lnTo>
                <a:lnTo>
                  <a:pt x="8914" y="2479530"/>
                </a:lnTo>
                <a:lnTo>
                  <a:pt x="5717" y="2531186"/>
                </a:lnTo>
                <a:lnTo>
                  <a:pt x="3223" y="2583028"/>
                </a:lnTo>
                <a:lnTo>
                  <a:pt x="1435" y="2635053"/>
                </a:lnTo>
                <a:lnTo>
                  <a:pt x="359" y="2687255"/>
                </a:lnTo>
                <a:lnTo>
                  <a:pt x="0" y="2739631"/>
                </a:lnTo>
                <a:lnTo>
                  <a:pt x="354" y="2791629"/>
                </a:lnTo>
                <a:lnTo>
                  <a:pt x="1415" y="2843457"/>
                </a:lnTo>
                <a:lnTo>
                  <a:pt x="3176" y="2895109"/>
                </a:lnTo>
                <a:lnTo>
                  <a:pt x="5635" y="2946582"/>
                </a:lnTo>
                <a:lnTo>
                  <a:pt x="8786" y="2997871"/>
                </a:lnTo>
                <a:lnTo>
                  <a:pt x="12625" y="3048971"/>
                </a:lnTo>
                <a:lnTo>
                  <a:pt x="17147" y="3099877"/>
                </a:lnTo>
                <a:lnTo>
                  <a:pt x="22347" y="3150585"/>
                </a:lnTo>
                <a:lnTo>
                  <a:pt x="28221" y="3201091"/>
                </a:lnTo>
                <a:lnTo>
                  <a:pt x="34764" y="3251389"/>
                </a:lnTo>
                <a:lnTo>
                  <a:pt x="41973" y="3301476"/>
                </a:lnTo>
                <a:lnTo>
                  <a:pt x="49841" y="3351347"/>
                </a:lnTo>
                <a:lnTo>
                  <a:pt x="58365" y="3400996"/>
                </a:lnTo>
                <a:lnTo>
                  <a:pt x="67540" y="3450420"/>
                </a:lnTo>
                <a:lnTo>
                  <a:pt x="77361" y="3499614"/>
                </a:lnTo>
                <a:lnTo>
                  <a:pt x="87825" y="3548573"/>
                </a:lnTo>
                <a:lnTo>
                  <a:pt x="98925" y="3597293"/>
                </a:lnTo>
                <a:lnTo>
                  <a:pt x="110658" y="3645769"/>
                </a:lnTo>
                <a:lnTo>
                  <a:pt x="123019" y="3693997"/>
                </a:lnTo>
                <a:lnTo>
                  <a:pt x="136004" y="3741972"/>
                </a:lnTo>
                <a:lnTo>
                  <a:pt x="149608" y="3789689"/>
                </a:lnTo>
                <a:lnTo>
                  <a:pt x="163826" y="3837144"/>
                </a:lnTo>
                <a:lnTo>
                  <a:pt x="178654" y="3884333"/>
                </a:lnTo>
                <a:lnTo>
                  <a:pt x="194087" y="3931250"/>
                </a:lnTo>
                <a:lnTo>
                  <a:pt x="210120" y="3977891"/>
                </a:lnTo>
                <a:lnTo>
                  <a:pt x="226750" y="4024252"/>
                </a:lnTo>
                <a:lnTo>
                  <a:pt x="243971" y="4070327"/>
                </a:lnTo>
                <a:lnTo>
                  <a:pt x="261779" y="4116113"/>
                </a:lnTo>
                <a:lnTo>
                  <a:pt x="280169" y="4161605"/>
                </a:lnTo>
                <a:lnTo>
                  <a:pt x="299137" y="4206798"/>
                </a:lnTo>
                <a:lnTo>
                  <a:pt x="318678" y="4251688"/>
                </a:lnTo>
                <a:lnTo>
                  <a:pt x="338788" y="4296270"/>
                </a:lnTo>
                <a:lnTo>
                  <a:pt x="359461" y="4340539"/>
                </a:lnTo>
                <a:lnTo>
                  <a:pt x="380694" y="4384491"/>
                </a:lnTo>
                <a:lnTo>
                  <a:pt x="402482" y="4428121"/>
                </a:lnTo>
                <a:lnTo>
                  <a:pt x="424819" y="4471426"/>
                </a:lnTo>
                <a:lnTo>
                  <a:pt x="447703" y="4514399"/>
                </a:lnTo>
                <a:lnTo>
                  <a:pt x="471127" y="4557037"/>
                </a:lnTo>
                <a:lnTo>
                  <a:pt x="495088" y="4599335"/>
                </a:lnTo>
                <a:lnTo>
                  <a:pt x="519581" y="4641288"/>
                </a:lnTo>
                <a:lnTo>
                  <a:pt x="544601" y="4682892"/>
                </a:lnTo>
                <a:lnTo>
                  <a:pt x="570144" y="4724142"/>
                </a:lnTo>
                <a:lnTo>
                  <a:pt x="596205" y="4765034"/>
                </a:lnTo>
                <a:lnTo>
                  <a:pt x="622779" y="4805563"/>
                </a:lnTo>
                <a:lnTo>
                  <a:pt x="649863" y="4845725"/>
                </a:lnTo>
                <a:lnTo>
                  <a:pt x="677450" y="4885515"/>
                </a:lnTo>
                <a:lnTo>
                  <a:pt x="705538" y="4924928"/>
                </a:lnTo>
                <a:lnTo>
                  <a:pt x="734121" y="4963959"/>
                </a:lnTo>
                <a:lnTo>
                  <a:pt x="763194" y="5002605"/>
                </a:lnTo>
                <a:lnTo>
                  <a:pt x="792754" y="5040860"/>
                </a:lnTo>
                <a:lnTo>
                  <a:pt x="822795" y="5078721"/>
                </a:lnTo>
                <a:lnTo>
                  <a:pt x="853313" y="5116182"/>
                </a:lnTo>
                <a:lnTo>
                  <a:pt x="876973" y="5143500"/>
                </a:lnTo>
                <a:lnTo>
                  <a:pt x="6596710" y="5143500"/>
                </a:lnTo>
                <a:lnTo>
                  <a:pt x="6650900" y="5078721"/>
                </a:lnTo>
                <a:lnTo>
                  <a:pt x="6680941" y="5040860"/>
                </a:lnTo>
                <a:lnTo>
                  <a:pt x="6710501" y="5002605"/>
                </a:lnTo>
                <a:lnTo>
                  <a:pt x="6739574" y="4963959"/>
                </a:lnTo>
                <a:lnTo>
                  <a:pt x="6768157" y="4924928"/>
                </a:lnTo>
                <a:lnTo>
                  <a:pt x="6796245" y="4885515"/>
                </a:lnTo>
                <a:lnTo>
                  <a:pt x="6823832" y="4845725"/>
                </a:lnTo>
                <a:lnTo>
                  <a:pt x="6850916" y="4805563"/>
                </a:lnTo>
                <a:lnTo>
                  <a:pt x="6877490" y="4765034"/>
                </a:lnTo>
                <a:lnTo>
                  <a:pt x="6903551" y="4724142"/>
                </a:lnTo>
                <a:lnTo>
                  <a:pt x="6929094" y="4682892"/>
                </a:lnTo>
                <a:lnTo>
                  <a:pt x="6954114" y="4641288"/>
                </a:lnTo>
                <a:lnTo>
                  <a:pt x="6978607" y="4599335"/>
                </a:lnTo>
                <a:lnTo>
                  <a:pt x="7002568" y="4557037"/>
                </a:lnTo>
                <a:lnTo>
                  <a:pt x="7025992" y="4514399"/>
                </a:lnTo>
                <a:lnTo>
                  <a:pt x="7048876" y="4471426"/>
                </a:lnTo>
                <a:lnTo>
                  <a:pt x="7071213" y="4428121"/>
                </a:lnTo>
                <a:lnTo>
                  <a:pt x="7093001" y="4384491"/>
                </a:lnTo>
                <a:lnTo>
                  <a:pt x="7114234" y="4340539"/>
                </a:lnTo>
                <a:lnTo>
                  <a:pt x="7134907" y="4296270"/>
                </a:lnTo>
                <a:lnTo>
                  <a:pt x="7155017" y="4251688"/>
                </a:lnTo>
                <a:lnTo>
                  <a:pt x="7174558" y="4206798"/>
                </a:lnTo>
                <a:lnTo>
                  <a:pt x="7193526" y="4161605"/>
                </a:lnTo>
                <a:lnTo>
                  <a:pt x="7211916" y="4116113"/>
                </a:lnTo>
                <a:lnTo>
                  <a:pt x="7229724" y="4070327"/>
                </a:lnTo>
                <a:lnTo>
                  <a:pt x="7246945" y="4024252"/>
                </a:lnTo>
                <a:lnTo>
                  <a:pt x="7263575" y="3977891"/>
                </a:lnTo>
                <a:lnTo>
                  <a:pt x="7279608" y="3931250"/>
                </a:lnTo>
                <a:lnTo>
                  <a:pt x="7295041" y="3884333"/>
                </a:lnTo>
                <a:lnTo>
                  <a:pt x="7309869" y="3837144"/>
                </a:lnTo>
                <a:lnTo>
                  <a:pt x="7324087" y="3789689"/>
                </a:lnTo>
                <a:lnTo>
                  <a:pt x="7337691" y="3741972"/>
                </a:lnTo>
                <a:lnTo>
                  <a:pt x="7350676" y="3693997"/>
                </a:lnTo>
                <a:lnTo>
                  <a:pt x="7363037" y="3645769"/>
                </a:lnTo>
                <a:lnTo>
                  <a:pt x="7374770" y="3597293"/>
                </a:lnTo>
                <a:lnTo>
                  <a:pt x="7385870" y="3548573"/>
                </a:lnTo>
                <a:lnTo>
                  <a:pt x="7396334" y="3499614"/>
                </a:lnTo>
                <a:lnTo>
                  <a:pt x="7406155" y="3450420"/>
                </a:lnTo>
                <a:lnTo>
                  <a:pt x="7415330" y="3400996"/>
                </a:lnTo>
                <a:lnTo>
                  <a:pt x="7423854" y="3351347"/>
                </a:lnTo>
                <a:lnTo>
                  <a:pt x="7431722" y="3301476"/>
                </a:lnTo>
                <a:lnTo>
                  <a:pt x="7438931" y="3251389"/>
                </a:lnTo>
                <a:lnTo>
                  <a:pt x="7445474" y="3201091"/>
                </a:lnTo>
                <a:lnTo>
                  <a:pt x="7451348" y="3150585"/>
                </a:lnTo>
                <a:lnTo>
                  <a:pt x="7456548" y="3099877"/>
                </a:lnTo>
                <a:lnTo>
                  <a:pt x="7461070" y="3048971"/>
                </a:lnTo>
                <a:lnTo>
                  <a:pt x="7464909" y="2997871"/>
                </a:lnTo>
                <a:lnTo>
                  <a:pt x="7468060" y="2946582"/>
                </a:lnTo>
                <a:lnTo>
                  <a:pt x="7470519" y="2895109"/>
                </a:lnTo>
                <a:lnTo>
                  <a:pt x="7472280" y="2843457"/>
                </a:lnTo>
                <a:lnTo>
                  <a:pt x="7473341" y="2791629"/>
                </a:lnTo>
                <a:lnTo>
                  <a:pt x="7473696" y="2739631"/>
                </a:lnTo>
                <a:lnTo>
                  <a:pt x="7473336" y="2687255"/>
                </a:lnTo>
                <a:lnTo>
                  <a:pt x="7472260" y="2635053"/>
                </a:lnTo>
                <a:lnTo>
                  <a:pt x="7470472" y="2583028"/>
                </a:lnTo>
                <a:lnTo>
                  <a:pt x="7467978" y="2531186"/>
                </a:lnTo>
                <a:lnTo>
                  <a:pt x="7464781" y="2479530"/>
                </a:lnTo>
                <a:lnTo>
                  <a:pt x="7460887" y="2428067"/>
                </a:lnTo>
                <a:lnTo>
                  <a:pt x="7456300" y="2376800"/>
                </a:lnTo>
                <a:lnTo>
                  <a:pt x="7451025" y="2325734"/>
                </a:lnTo>
                <a:lnTo>
                  <a:pt x="7445067" y="2274874"/>
                </a:lnTo>
                <a:lnTo>
                  <a:pt x="7438429" y="2224224"/>
                </a:lnTo>
                <a:lnTo>
                  <a:pt x="7431118" y="2173790"/>
                </a:lnTo>
                <a:lnTo>
                  <a:pt x="7423137" y="2123575"/>
                </a:lnTo>
                <a:lnTo>
                  <a:pt x="7414491" y="2073585"/>
                </a:lnTo>
                <a:lnTo>
                  <a:pt x="7405186" y="2023824"/>
                </a:lnTo>
                <a:lnTo>
                  <a:pt x="7395224" y="1974298"/>
                </a:lnTo>
                <a:lnTo>
                  <a:pt x="7384613" y="1925009"/>
                </a:lnTo>
                <a:lnTo>
                  <a:pt x="7373355" y="1875964"/>
                </a:lnTo>
                <a:lnTo>
                  <a:pt x="7361456" y="1827167"/>
                </a:lnTo>
                <a:lnTo>
                  <a:pt x="7348920" y="1778623"/>
                </a:lnTo>
                <a:lnTo>
                  <a:pt x="7335752" y="1730336"/>
                </a:lnTo>
                <a:lnTo>
                  <a:pt x="7321957" y="1682310"/>
                </a:lnTo>
                <a:lnTo>
                  <a:pt x="7307540" y="1634552"/>
                </a:lnTo>
                <a:lnTo>
                  <a:pt x="7292504" y="1587065"/>
                </a:lnTo>
                <a:lnTo>
                  <a:pt x="7276855" y="1539854"/>
                </a:lnTo>
                <a:lnTo>
                  <a:pt x="7260598" y="1492923"/>
                </a:lnTo>
                <a:lnTo>
                  <a:pt x="7243737" y="1446278"/>
                </a:lnTo>
                <a:lnTo>
                  <a:pt x="7226277" y="1399924"/>
                </a:lnTo>
                <a:lnTo>
                  <a:pt x="7208222" y="1353864"/>
                </a:lnTo>
                <a:lnTo>
                  <a:pt x="7189577" y="1308103"/>
                </a:lnTo>
                <a:lnTo>
                  <a:pt x="7170347" y="1262646"/>
                </a:lnTo>
                <a:lnTo>
                  <a:pt x="7150537" y="1217499"/>
                </a:lnTo>
                <a:lnTo>
                  <a:pt x="7130151" y="1172665"/>
                </a:lnTo>
                <a:lnTo>
                  <a:pt x="7109194" y="1128149"/>
                </a:lnTo>
                <a:lnTo>
                  <a:pt x="7087670" y="1083955"/>
                </a:lnTo>
                <a:lnTo>
                  <a:pt x="7065585" y="1040090"/>
                </a:lnTo>
                <a:lnTo>
                  <a:pt x="7042943" y="996556"/>
                </a:lnTo>
                <a:lnTo>
                  <a:pt x="7019748" y="953360"/>
                </a:lnTo>
                <a:lnTo>
                  <a:pt x="6996006" y="910505"/>
                </a:lnTo>
                <a:lnTo>
                  <a:pt x="6971720" y="867996"/>
                </a:lnTo>
                <a:lnTo>
                  <a:pt x="6946897" y="825839"/>
                </a:lnTo>
                <a:lnTo>
                  <a:pt x="6921540" y="784037"/>
                </a:lnTo>
                <a:lnTo>
                  <a:pt x="6895653" y="742595"/>
                </a:lnTo>
                <a:lnTo>
                  <a:pt x="6869243" y="701518"/>
                </a:lnTo>
                <a:lnTo>
                  <a:pt x="6842313" y="660811"/>
                </a:lnTo>
                <a:lnTo>
                  <a:pt x="6814868" y="620479"/>
                </a:lnTo>
                <a:lnTo>
                  <a:pt x="6786913" y="580525"/>
                </a:lnTo>
                <a:lnTo>
                  <a:pt x="6758452" y="540955"/>
                </a:lnTo>
                <a:lnTo>
                  <a:pt x="6729490" y="501774"/>
                </a:lnTo>
                <a:lnTo>
                  <a:pt x="6700033" y="462985"/>
                </a:lnTo>
                <a:lnTo>
                  <a:pt x="6670084" y="424595"/>
                </a:lnTo>
                <a:lnTo>
                  <a:pt x="6639648" y="386607"/>
                </a:lnTo>
                <a:lnTo>
                  <a:pt x="6608730" y="349026"/>
                </a:lnTo>
                <a:lnTo>
                  <a:pt x="6577334" y="311856"/>
                </a:lnTo>
                <a:lnTo>
                  <a:pt x="6545466" y="275104"/>
                </a:lnTo>
                <a:lnTo>
                  <a:pt x="6513129" y="238772"/>
                </a:lnTo>
                <a:lnTo>
                  <a:pt x="6480330" y="202866"/>
                </a:lnTo>
                <a:lnTo>
                  <a:pt x="6447071" y="167391"/>
                </a:lnTo>
                <a:lnTo>
                  <a:pt x="6413359" y="132351"/>
                </a:lnTo>
                <a:lnTo>
                  <a:pt x="6379197" y="97751"/>
                </a:lnTo>
                <a:lnTo>
                  <a:pt x="62766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18" name="bg object 18"/>
          <p:cNvSpPr/>
          <p:nvPr/>
        </p:nvSpPr>
        <p:spPr>
          <a:xfrm>
            <a:off x="1670312" y="1287017"/>
            <a:ext cx="14947901" cy="7715250"/>
          </a:xfrm>
          <a:custGeom>
            <a:avLst/>
            <a:gdLst/>
            <a:ahLst/>
            <a:cxnLst/>
            <a:rect l="l" t="t" r="r" b="b"/>
            <a:pathLst>
              <a:path w="7473950" h="5143500">
                <a:moveTo>
                  <a:pt x="1197038" y="0"/>
                </a:moveTo>
                <a:lnTo>
                  <a:pt x="6276644" y="0"/>
                </a:lnTo>
                <a:lnTo>
                  <a:pt x="6379197" y="97751"/>
                </a:lnTo>
                <a:lnTo>
                  <a:pt x="6413359" y="132351"/>
                </a:lnTo>
                <a:lnTo>
                  <a:pt x="6447071" y="167391"/>
                </a:lnTo>
                <a:lnTo>
                  <a:pt x="6480330" y="202866"/>
                </a:lnTo>
                <a:lnTo>
                  <a:pt x="6513129" y="238772"/>
                </a:lnTo>
                <a:lnTo>
                  <a:pt x="6545466" y="275104"/>
                </a:lnTo>
                <a:lnTo>
                  <a:pt x="6577334" y="311856"/>
                </a:lnTo>
                <a:lnTo>
                  <a:pt x="6608730" y="349026"/>
                </a:lnTo>
                <a:lnTo>
                  <a:pt x="6639648" y="386607"/>
                </a:lnTo>
                <a:lnTo>
                  <a:pt x="6670084" y="424595"/>
                </a:lnTo>
                <a:lnTo>
                  <a:pt x="6700033" y="462985"/>
                </a:lnTo>
                <a:lnTo>
                  <a:pt x="6729490" y="501774"/>
                </a:lnTo>
                <a:lnTo>
                  <a:pt x="6758452" y="540955"/>
                </a:lnTo>
                <a:lnTo>
                  <a:pt x="6786913" y="580525"/>
                </a:lnTo>
                <a:lnTo>
                  <a:pt x="6814868" y="620479"/>
                </a:lnTo>
                <a:lnTo>
                  <a:pt x="6842313" y="660811"/>
                </a:lnTo>
                <a:lnTo>
                  <a:pt x="6869243" y="701518"/>
                </a:lnTo>
                <a:lnTo>
                  <a:pt x="6895653" y="742595"/>
                </a:lnTo>
                <a:lnTo>
                  <a:pt x="6921540" y="784037"/>
                </a:lnTo>
                <a:lnTo>
                  <a:pt x="6946897" y="825839"/>
                </a:lnTo>
                <a:lnTo>
                  <a:pt x="6971720" y="867996"/>
                </a:lnTo>
                <a:lnTo>
                  <a:pt x="6996006" y="910505"/>
                </a:lnTo>
                <a:lnTo>
                  <a:pt x="7019748" y="953360"/>
                </a:lnTo>
                <a:lnTo>
                  <a:pt x="7042943" y="996556"/>
                </a:lnTo>
                <a:lnTo>
                  <a:pt x="7065585" y="1040090"/>
                </a:lnTo>
                <a:lnTo>
                  <a:pt x="7087670" y="1083955"/>
                </a:lnTo>
                <a:lnTo>
                  <a:pt x="7109194" y="1128149"/>
                </a:lnTo>
                <a:lnTo>
                  <a:pt x="7130151" y="1172665"/>
                </a:lnTo>
                <a:lnTo>
                  <a:pt x="7150537" y="1217499"/>
                </a:lnTo>
                <a:lnTo>
                  <a:pt x="7170347" y="1262646"/>
                </a:lnTo>
                <a:lnTo>
                  <a:pt x="7189577" y="1308103"/>
                </a:lnTo>
                <a:lnTo>
                  <a:pt x="7208222" y="1353864"/>
                </a:lnTo>
                <a:lnTo>
                  <a:pt x="7226277" y="1399924"/>
                </a:lnTo>
                <a:lnTo>
                  <a:pt x="7243737" y="1446278"/>
                </a:lnTo>
                <a:lnTo>
                  <a:pt x="7260598" y="1492923"/>
                </a:lnTo>
                <a:lnTo>
                  <a:pt x="7276855" y="1539854"/>
                </a:lnTo>
                <a:lnTo>
                  <a:pt x="7292504" y="1587065"/>
                </a:lnTo>
                <a:lnTo>
                  <a:pt x="7307540" y="1634552"/>
                </a:lnTo>
                <a:lnTo>
                  <a:pt x="7321957" y="1682310"/>
                </a:lnTo>
                <a:lnTo>
                  <a:pt x="7335752" y="1730336"/>
                </a:lnTo>
                <a:lnTo>
                  <a:pt x="7348920" y="1778623"/>
                </a:lnTo>
                <a:lnTo>
                  <a:pt x="7361456" y="1827167"/>
                </a:lnTo>
                <a:lnTo>
                  <a:pt x="7373355" y="1875964"/>
                </a:lnTo>
                <a:lnTo>
                  <a:pt x="7384613" y="1925009"/>
                </a:lnTo>
                <a:lnTo>
                  <a:pt x="7395224" y="1974298"/>
                </a:lnTo>
                <a:lnTo>
                  <a:pt x="7405186" y="2023824"/>
                </a:lnTo>
                <a:lnTo>
                  <a:pt x="7414491" y="2073585"/>
                </a:lnTo>
                <a:lnTo>
                  <a:pt x="7423137" y="2123575"/>
                </a:lnTo>
                <a:lnTo>
                  <a:pt x="7431118" y="2173790"/>
                </a:lnTo>
                <a:lnTo>
                  <a:pt x="7438429" y="2224224"/>
                </a:lnTo>
                <a:lnTo>
                  <a:pt x="7445067" y="2274874"/>
                </a:lnTo>
                <a:lnTo>
                  <a:pt x="7451025" y="2325734"/>
                </a:lnTo>
                <a:lnTo>
                  <a:pt x="7456300" y="2376800"/>
                </a:lnTo>
                <a:lnTo>
                  <a:pt x="7460887" y="2428067"/>
                </a:lnTo>
                <a:lnTo>
                  <a:pt x="7464781" y="2479530"/>
                </a:lnTo>
                <a:lnTo>
                  <a:pt x="7467978" y="2531186"/>
                </a:lnTo>
                <a:lnTo>
                  <a:pt x="7470472" y="2583028"/>
                </a:lnTo>
                <a:lnTo>
                  <a:pt x="7472260" y="2635053"/>
                </a:lnTo>
                <a:lnTo>
                  <a:pt x="7473336" y="2687255"/>
                </a:lnTo>
                <a:lnTo>
                  <a:pt x="7473696" y="2739631"/>
                </a:lnTo>
                <a:lnTo>
                  <a:pt x="7473341" y="2791629"/>
                </a:lnTo>
                <a:lnTo>
                  <a:pt x="7472280" y="2843457"/>
                </a:lnTo>
                <a:lnTo>
                  <a:pt x="7470519" y="2895109"/>
                </a:lnTo>
                <a:lnTo>
                  <a:pt x="7468060" y="2946582"/>
                </a:lnTo>
                <a:lnTo>
                  <a:pt x="7464909" y="2997871"/>
                </a:lnTo>
                <a:lnTo>
                  <a:pt x="7461070" y="3048971"/>
                </a:lnTo>
                <a:lnTo>
                  <a:pt x="7456548" y="3099877"/>
                </a:lnTo>
                <a:lnTo>
                  <a:pt x="7451348" y="3150585"/>
                </a:lnTo>
                <a:lnTo>
                  <a:pt x="7445474" y="3201091"/>
                </a:lnTo>
                <a:lnTo>
                  <a:pt x="7438931" y="3251389"/>
                </a:lnTo>
                <a:lnTo>
                  <a:pt x="7431722" y="3301476"/>
                </a:lnTo>
                <a:lnTo>
                  <a:pt x="7423854" y="3351347"/>
                </a:lnTo>
                <a:lnTo>
                  <a:pt x="7415330" y="3400996"/>
                </a:lnTo>
                <a:lnTo>
                  <a:pt x="7406155" y="3450420"/>
                </a:lnTo>
                <a:lnTo>
                  <a:pt x="7396334" y="3499614"/>
                </a:lnTo>
                <a:lnTo>
                  <a:pt x="7385870" y="3548573"/>
                </a:lnTo>
                <a:lnTo>
                  <a:pt x="7374770" y="3597293"/>
                </a:lnTo>
                <a:lnTo>
                  <a:pt x="7363037" y="3645769"/>
                </a:lnTo>
                <a:lnTo>
                  <a:pt x="7350676" y="3693997"/>
                </a:lnTo>
                <a:lnTo>
                  <a:pt x="7337691" y="3741972"/>
                </a:lnTo>
                <a:lnTo>
                  <a:pt x="7324087" y="3789689"/>
                </a:lnTo>
                <a:lnTo>
                  <a:pt x="7309869" y="3837144"/>
                </a:lnTo>
                <a:lnTo>
                  <a:pt x="7295041" y="3884333"/>
                </a:lnTo>
                <a:lnTo>
                  <a:pt x="7279608" y="3931250"/>
                </a:lnTo>
                <a:lnTo>
                  <a:pt x="7263575" y="3977891"/>
                </a:lnTo>
                <a:lnTo>
                  <a:pt x="7246945" y="4024252"/>
                </a:lnTo>
                <a:lnTo>
                  <a:pt x="7229724" y="4070327"/>
                </a:lnTo>
                <a:lnTo>
                  <a:pt x="7211916" y="4116113"/>
                </a:lnTo>
                <a:lnTo>
                  <a:pt x="7193526" y="4161605"/>
                </a:lnTo>
                <a:lnTo>
                  <a:pt x="7174558" y="4206798"/>
                </a:lnTo>
                <a:lnTo>
                  <a:pt x="7155017" y="4251688"/>
                </a:lnTo>
                <a:lnTo>
                  <a:pt x="7134907" y="4296270"/>
                </a:lnTo>
                <a:lnTo>
                  <a:pt x="7114234" y="4340539"/>
                </a:lnTo>
                <a:lnTo>
                  <a:pt x="7093001" y="4384491"/>
                </a:lnTo>
                <a:lnTo>
                  <a:pt x="7071213" y="4428121"/>
                </a:lnTo>
                <a:lnTo>
                  <a:pt x="7048876" y="4471426"/>
                </a:lnTo>
                <a:lnTo>
                  <a:pt x="7025992" y="4514399"/>
                </a:lnTo>
                <a:lnTo>
                  <a:pt x="7002568" y="4557037"/>
                </a:lnTo>
                <a:lnTo>
                  <a:pt x="6978607" y="4599335"/>
                </a:lnTo>
                <a:lnTo>
                  <a:pt x="6954114" y="4641288"/>
                </a:lnTo>
                <a:lnTo>
                  <a:pt x="6929094" y="4682892"/>
                </a:lnTo>
                <a:lnTo>
                  <a:pt x="6903551" y="4724142"/>
                </a:lnTo>
                <a:lnTo>
                  <a:pt x="6877490" y="4765034"/>
                </a:lnTo>
                <a:lnTo>
                  <a:pt x="6850916" y="4805563"/>
                </a:lnTo>
                <a:lnTo>
                  <a:pt x="6823832" y="4845725"/>
                </a:lnTo>
                <a:lnTo>
                  <a:pt x="6796245" y="4885515"/>
                </a:lnTo>
                <a:lnTo>
                  <a:pt x="6768157" y="4924928"/>
                </a:lnTo>
                <a:lnTo>
                  <a:pt x="6739574" y="4963959"/>
                </a:lnTo>
                <a:lnTo>
                  <a:pt x="6710501" y="5002605"/>
                </a:lnTo>
                <a:lnTo>
                  <a:pt x="6680941" y="5040860"/>
                </a:lnTo>
                <a:lnTo>
                  <a:pt x="6650900" y="5078721"/>
                </a:lnTo>
                <a:lnTo>
                  <a:pt x="6620383" y="5116182"/>
                </a:lnTo>
                <a:lnTo>
                  <a:pt x="6596710" y="5143500"/>
                </a:lnTo>
                <a:lnTo>
                  <a:pt x="876973" y="5143500"/>
                </a:lnTo>
                <a:lnTo>
                  <a:pt x="822795" y="5078721"/>
                </a:lnTo>
                <a:lnTo>
                  <a:pt x="792754" y="5040860"/>
                </a:lnTo>
                <a:lnTo>
                  <a:pt x="763194" y="5002605"/>
                </a:lnTo>
                <a:lnTo>
                  <a:pt x="734121" y="4963959"/>
                </a:lnTo>
                <a:lnTo>
                  <a:pt x="705538" y="4924928"/>
                </a:lnTo>
                <a:lnTo>
                  <a:pt x="677450" y="4885515"/>
                </a:lnTo>
                <a:lnTo>
                  <a:pt x="649863" y="4845725"/>
                </a:lnTo>
                <a:lnTo>
                  <a:pt x="622779" y="4805563"/>
                </a:lnTo>
                <a:lnTo>
                  <a:pt x="596205" y="4765034"/>
                </a:lnTo>
                <a:lnTo>
                  <a:pt x="570144" y="4724142"/>
                </a:lnTo>
                <a:lnTo>
                  <a:pt x="544601" y="4682892"/>
                </a:lnTo>
                <a:lnTo>
                  <a:pt x="519581" y="4641288"/>
                </a:lnTo>
                <a:lnTo>
                  <a:pt x="495088" y="4599335"/>
                </a:lnTo>
                <a:lnTo>
                  <a:pt x="471127" y="4557037"/>
                </a:lnTo>
                <a:lnTo>
                  <a:pt x="447703" y="4514399"/>
                </a:lnTo>
                <a:lnTo>
                  <a:pt x="424819" y="4471426"/>
                </a:lnTo>
                <a:lnTo>
                  <a:pt x="402482" y="4428121"/>
                </a:lnTo>
                <a:lnTo>
                  <a:pt x="380694" y="4384491"/>
                </a:lnTo>
                <a:lnTo>
                  <a:pt x="359461" y="4340539"/>
                </a:lnTo>
                <a:lnTo>
                  <a:pt x="338788" y="4296270"/>
                </a:lnTo>
                <a:lnTo>
                  <a:pt x="318678" y="4251688"/>
                </a:lnTo>
                <a:lnTo>
                  <a:pt x="299137" y="4206798"/>
                </a:lnTo>
                <a:lnTo>
                  <a:pt x="280169" y="4161605"/>
                </a:lnTo>
                <a:lnTo>
                  <a:pt x="261779" y="4116113"/>
                </a:lnTo>
                <a:lnTo>
                  <a:pt x="243971" y="4070327"/>
                </a:lnTo>
                <a:lnTo>
                  <a:pt x="226750" y="4024252"/>
                </a:lnTo>
                <a:lnTo>
                  <a:pt x="210120" y="3977891"/>
                </a:lnTo>
                <a:lnTo>
                  <a:pt x="194087" y="3931250"/>
                </a:lnTo>
                <a:lnTo>
                  <a:pt x="178654" y="3884333"/>
                </a:lnTo>
                <a:lnTo>
                  <a:pt x="163826" y="3837144"/>
                </a:lnTo>
                <a:lnTo>
                  <a:pt x="149608" y="3789689"/>
                </a:lnTo>
                <a:lnTo>
                  <a:pt x="136004" y="3741972"/>
                </a:lnTo>
                <a:lnTo>
                  <a:pt x="123019" y="3693997"/>
                </a:lnTo>
                <a:lnTo>
                  <a:pt x="110658" y="3645769"/>
                </a:lnTo>
                <a:lnTo>
                  <a:pt x="98925" y="3597293"/>
                </a:lnTo>
                <a:lnTo>
                  <a:pt x="87825" y="3548573"/>
                </a:lnTo>
                <a:lnTo>
                  <a:pt x="77361" y="3499614"/>
                </a:lnTo>
                <a:lnTo>
                  <a:pt x="67540" y="3450420"/>
                </a:lnTo>
                <a:lnTo>
                  <a:pt x="58365" y="3400996"/>
                </a:lnTo>
                <a:lnTo>
                  <a:pt x="49841" y="3351347"/>
                </a:lnTo>
                <a:lnTo>
                  <a:pt x="41973" y="3301476"/>
                </a:lnTo>
                <a:lnTo>
                  <a:pt x="34764" y="3251389"/>
                </a:lnTo>
                <a:lnTo>
                  <a:pt x="28221" y="3201091"/>
                </a:lnTo>
                <a:lnTo>
                  <a:pt x="22347" y="3150585"/>
                </a:lnTo>
                <a:lnTo>
                  <a:pt x="17147" y="3099877"/>
                </a:lnTo>
                <a:lnTo>
                  <a:pt x="12625" y="3048971"/>
                </a:lnTo>
                <a:lnTo>
                  <a:pt x="8786" y="2997871"/>
                </a:lnTo>
                <a:lnTo>
                  <a:pt x="5635" y="2946582"/>
                </a:lnTo>
                <a:lnTo>
                  <a:pt x="3176" y="2895109"/>
                </a:lnTo>
                <a:lnTo>
                  <a:pt x="1415" y="2843457"/>
                </a:lnTo>
                <a:lnTo>
                  <a:pt x="354" y="2791629"/>
                </a:lnTo>
                <a:lnTo>
                  <a:pt x="0" y="2739631"/>
                </a:lnTo>
                <a:lnTo>
                  <a:pt x="359" y="2687255"/>
                </a:lnTo>
                <a:lnTo>
                  <a:pt x="1435" y="2635053"/>
                </a:lnTo>
                <a:lnTo>
                  <a:pt x="3223" y="2583028"/>
                </a:lnTo>
                <a:lnTo>
                  <a:pt x="5717" y="2531186"/>
                </a:lnTo>
                <a:lnTo>
                  <a:pt x="8914" y="2479530"/>
                </a:lnTo>
                <a:lnTo>
                  <a:pt x="12808" y="2428067"/>
                </a:lnTo>
                <a:lnTo>
                  <a:pt x="17395" y="2376800"/>
                </a:lnTo>
                <a:lnTo>
                  <a:pt x="22670" y="2325734"/>
                </a:lnTo>
                <a:lnTo>
                  <a:pt x="28628" y="2274874"/>
                </a:lnTo>
                <a:lnTo>
                  <a:pt x="35266" y="2224224"/>
                </a:lnTo>
                <a:lnTo>
                  <a:pt x="42577" y="2173790"/>
                </a:lnTo>
                <a:lnTo>
                  <a:pt x="50558" y="2123575"/>
                </a:lnTo>
                <a:lnTo>
                  <a:pt x="59204" y="2073585"/>
                </a:lnTo>
                <a:lnTo>
                  <a:pt x="68509" y="2023824"/>
                </a:lnTo>
                <a:lnTo>
                  <a:pt x="78471" y="1974298"/>
                </a:lnTo>
                <a:lnTo>
                  <a:pt x="89082" y="1925009"/>
                </a:lnTo>
                <a:lnTo>
                  <a:pt x="100340" y="1875964"/>
                </a:lnTo>
                <a:lnTo>
                  <a:pt x="112239" y="1827167"/>
                </a:lnTo>
                <a:lnTo>
                  <a:pt x="124775" y="1778623"/>
                </a:lnTo>
                <a:lnTo>
                  <a:pt x="137943" y="1730336"/>
                </a:lnTo>
                <a:lnTo>
                  <a:pt x="151738" y="1682310"/>
                </a:lnTo>
                <a:lnTo>
                  <a:pt x="166155" y="1634552"/>
                </a:lnTo>
                <a:lnTo>
                  <a:pt x="181191" y="1587065"/>
                </a:lnTo>
                <a:lnTo>
                  <a:pt x="196840" y="1539854"/>
                </a:lnTo>
                <a:lnTo>
                  <a:pt x="213097" y="1492923"/>
                </a:lnTo>
                <a:lnTo>
                  <a:pt x="229958" y="1446278"/>
                </a:lnTo>
                <a:lnTo>
                  <a:pt x="247418" y="1399924"/>
                </a:lnTo>
                <a:lnTo>
                  <a:pt x="265473" y="1353864"/>
                </a:lnTo>
                <a:lnTo>
                  <a:pt x="284118" y="1308103"/>
                </a:lnTo>
                <a:lnTo>
                  <a:pt x="303348" y="1262646"/>
                </a:lnTo>
                <a:lnTo>
                  <a:pt x="323158" y="1217499"/>
                </a:lnTo>
                <a:lnTo>
                  <a:pt x="343544" y="1172665"/>
                </a:lnTo>
                <a:lnTo>
                  <a:pt x="364501" y="1128149"/>
                </a:lnTo>
                <a:lnTo>
                  <a:pt x="386025" y="1083955"/>
                </a:lnTo>
                <a:lnTo>
                  <a:pt x="408110" y="1040090"/>
                </a:lnTo>
                <a:lnTo>
                  <a:pt x="430752" y="996556"/>
                </a:lnTo>
                <a:lnTo>
                  <a:pt x="453947" y="953360"/>
                </a:lnTo>
                <a:lnTo>
                  <a:pt x="477689" y="910505"/>
                </a:lnTo>
                <a:lnTo>
                  <a:pt x="501975" y="867996"/>
                </a:lnTo>
                <a:lnTo>
                  <a:pt x="526798" y="825839"/>
                </a:lnTo>
                <a:lnTo>
                  <a:pt x="552155" y="784037"/>
                </a:lnTo>
                <a:lnTo>
                  <a:pt x="578042" y="742595"/>
                </a:lnTo>
                <a:lnTo>
                  <a:pt x="604452" y="701518"/>
                </a:lnTo>
                <a:lnTo>
                  <a:pt x="631382" y="660811"/>
                </a:lnTo>
                <a:lnTo>
                  <a:pt x="658827" y="620479"/>
                </a:lnTo>
                <a:lnTo>
                  <a:pt x="686782" y="580525"/>
                </a:lnTo>
                <a:lnTo>
                  <a:pt x="715243" y="540955"/>
                </a:lnTo>
                <a:lnTo>
                  <a:pt x="744205" y="501774"/>
                </a:lnTo>
                <a:lnTo>
                  <a:pt x="773662" y="462985"/>
                </a:lnTo>
                <a:lnTo>
                  <a:pt x="803611" y="424595"/>
                </a:lnTo>
                <a:lnTo>
                  <a:pt x="834047" y="386607"/>
                </a:lnTo>
                <a:lnTo>
                  <a:pt x="864965" y="349026"/>
                </a:lnTo>
                <a:lnTo>
                  <a:pt x="896361" y="311856"/>
                </a:lnTo>
                <a:lnTo>
                  <a:pt x="928229" y="275104"/>
                </a:lnTo>
                <a:lnTo>
                  <a:pt x="960566" y="238772"/>
                </a:lnTo>
                <a:lnTo>
                  <a:pt x="993365" y="202866"/>
                </a:lnTo>
                <a:lnTo>
                  <a:pt x="1026624" y="167391"/>
                </a:lnTo>
                <a:lnTo>
                  <a:pt x="1060336" y="132351"/>
                </a:lnTo>
                <a:lnTo>
                  <a:pt x="1094498" y="97751"/>
                </a:lnTo>
                <a:lnTo>
                  <a:pt x="1197038" y="0"/>
                </a:lnTo>
                <a:close/>
              </a:path>
            </a:pathLst>
          </a:custGeom>
          <a:ln w="9525">
            <a:solidFill>
              <a:srgbClr val="EEEEEE"/>
            </a:solidFill>
          </a:ln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19" name="bg object 19"/>
          <p:cNvSpPr/>
          <p:nvPr/>
        </p:nvSpPr>
        <p:spPr>
          <a:xfrm>
            <a:off x="1682482" y="1287017"/>
            <a:ext cx="14923769" cy="7715250"/>
          </a:xfrm>
          <a:custGeom>
            <a:avLst/>
            <a:gdLst/>
            <a:ahLst/>
            <a:cxnLst/>
            <a:rect l="l" t="t" r="r" b="b"/>
            <a:pathLst>
              <a:path w="7461884" h="5143500">
                <a:moveTo>
                  <a:pt x="6266421" y="0"/>
                </a:moveTo>
                <a:lnTo>
                  <a:pt x="1195095" y="0"/>
                </a:lnTo>
                <a:lnTo>
                  <a:pt x="1092720" y="97751"/>
                </a:lnTo>
                <a:lnTo>
                  <a:pt x="1058614" y="132351"/>
                </a:lnTo>
                <a:lnTo>
                  <a:pt x="1024957" y="167391"/>
                </a:lnTo>
                <a:lnTo>
                  <a:pt x="991753" y="202866"/>
                </a:lnTo>
                <a:lnTo>
                  <a:pt x="959006" y="238772"/>
                </a:lnTo>
                <a:lnTo>
                  <a:pt x="926723" y="275104"/>
                </a:lnTo>
                <a:lnTo>
                  <a:pt x="894906" y="311856"/>
                </a:lnTo>
                <a:lnTo>
                  <a:pt x="863562" y="349026"/>
                </a:lnTo>
                <a:lnTo>
                  <a:pt x="832694" y="386607"/>
                </a:lnTo>
                <a:lnTo>
                  <a:pt x="802308" y="424595"/>
                </a:lnTo>
                <a:lnTo>
                  <a:pt x="772408" y="462985"/>
                </a:lnTo>
                <a:lnTo>
                  <a:pt x="742998" y="501774"/>
                </a:lnTo>
                <a:lnTo>
                  <a:pt x="714084" y="540955"/>
                </a:lnTo>
                <a:lnTo>
                  <a:pt x="685669" y="580525"/>
                </a:lnTo>
                <a:lnTo>
                  <a:pt x="657760" y="620479"/>
                </a:lnTo>
                <a:lnTo>
                  <a:pt x="630359" y="660811"/>
                </a:lnTo>
                <a:lnTo>
                  <a:pt x="603473" y="701518"/>
                </a:lnTo>
                <a:lnTo>
                  <a:pt x="577105" y="742595"/>
                </a:lnTo>
                <a:lnTo>
                  <a:pt x="551261" y="784037"/>
                </a:lnTo>
                <a:lnTo>
                  <a:pt x="525945" y="825839"/>
                </a:lnTo>
                <a:lnTo>
                  <a:pt x="501162" y="867996"/>
                </a:lnTo>
                <a:lnTo>
                  <a:pt x="476916" y="910505"/>
                </a:lnTo>
                <a:lnTo>
                  <a:pt x="453212" y="953360"/>
                </a:lnTo>
                <a:lnTo>
                  <a:pt x="430055" y="996556"/>
                </a:lnTo>
                <a:lnTo>
                  <a:pt x="407450" y="1040090"/>
                </a:lnTo>
                <a:lnTo>
                  <a:pt x="385400" y="1083955"/>
                </a:lnTo>
                <a:lnTo>
                  <a:pt x="363912" y="1128149"/>
                </a:lnTo>
                <a:lnTo>
                  <a:pt x="342989" y="1172665"/>
                </a:lnTo>
                <a:lnTo>
                  <a:pt x="322636" y="1217499"/>
                </a:lnTo>
                <a:lnTo>
                  <a:pt x="302857" y="1262646"/>
                </a:lnTo>
                <a:lnTo>
                  <a:pt x="283659" y="1308103"/>
                </a:lnTo>
                <a:lnTo>
                  <a:pt x="265044" y="1353864"/>
                </a:lnTo>
                <a:lnTo>
                  <a:pt x="247019" y="1399924"/>
                </a:lnTo>
                <a:lnTo>
                  <a:pt x="229587" y="1446278"/>
                </a:lnTo>
                <a:lnTo>
                  <a:pt x="212753" y="1492923"/>
                </a:lnTo>
                <a:lnTo>
                  <a:pt x="196522" y="1539854"/>
                </a:lnTo>
                <a:lnTo>
                  <a:pt x="180898" y="1587065"/>
                </a:lnTo>
                <a:lnTo>
                  <a:pt x="165887" y="1634552"/>
                </a:lnTo>
                <a:lnTo>
                  <a:pt x="151493" y="1682310"/>
                </a:lnTo>
                <a:lnTo>
                  <a:pt x="137720" y="1730336"/>
                </a:lnTo>
                <a:lnTo>
                  <a:pt x="124574" y="1778623"/>
                </a:lnTo>
                <a:lnTo>
                  <a:pt x="112058" y="1827167"/>
                </a:lnTo>
                <a:lnTo>
                  <a:pt x="100178" y="1875964"/>
                </a:lnTo>
                <a:lnTo>
                  <a:pt x="88939" y="1925009"/>
                </a:lnTo>
                <a:lnTo>
                  <a:pt x="78344" y="1974298"/>
                </a:lnTo>
                <a:lnTo>
                  <a:pt x="68399" y="2023824"/>
                </a:lnTo>
                <a:lnTo>
                  <a:pt x="59108" y="2073585"/>
                </a:lnTo>
                <a:lnTo>
                  <a:pt x="50477" y="2123575"/>
                </a:lnTo>
                <a:lnTo>
                  <a:pt x="42509" y="2173790"/>
                </a:lnTo>
                <a:lnTo>
                  <a:pt x="35209" y="2224224"/>
                </a:lnTo>
                <a:lnTo>
                  <a:pt x="28582" y="2274874"/>
                </a:lnTo>
                <a:lnTo>
                  <a:pt x="22633" y="2325734"/>
                </a:lnTo>
                <a:lnTo>
                  <a:pt x="17367" y="2376800"/>
                </a:lnTo>
                <a:lnTo>
                  <a:pt x="12787" y="2428067"/>
                </a:lnTo>
                <a:lnTo>
                  <a:pt x="8899" y="2479530"/>
                </a:lnTo>
                <a:lnTo>
                  <a:pt x="5708" y="2531186"/>
                </a:lnTo>
                <a:lnTo>
                  <a:pt x="3217" y="2583028"/>
                </a:lnTo>
                <a:lnTo>
                  <a:pt x="1433" y="2635053"/>
                </a:lnTo>
                <a:lnTo>
                  <a:pt x="359" y="2687255"/>
                </a:lnTo>
                <a:lnTo>
                  <a:pt x="0" y="2739631"/>
                </a:lnTo>
                <a:lnTo>
                  <a:pt x="353" y="2791629"/>
                </a:lnTo>
                <a:lnTo>
                  <a:pt x="1412" y="2843457"/>
                </a:lnTo>
                <a:lnTo>
                  <a:pt x="3171" y="2895109"/>
                </a:lnTo>
                <a:lnTo>
                  <a:pt x="5626" y="2946582"/>
                </a:lnTo>
                <a:lnTo>
                  <a:pt x="8772" y="2997871"/>
                </a:lnTo>
                <a:lnTo>
                  <a:pt x="12604" y="3048971"/>
                </a:lnTo>
                <a:lnTo>
                  <a:pt x="17119" y="3099877"/>
                </a:lnTo>
                <a:lnTo>
                  <a:pt x="22310" y="3150585"/>
                </a:lnTo>
                <a:lnTo>
                  <a:pt x="28175" y="3201091"/>
                </a:lnTo>
                <a:lnTo>
                  <a:pt x="34708" y="3251389"/>
                </a:lnTo>
                <a:lnTo>
                  <a:pt x="41904" y="3301476"/>
                </a:lnTo>
                <a:lnTo>
                  <a:pt x="49760" y="3351347"/>
                </a:lnTo>
                <a:lnTo>
                  <a:pt x="58270" y="3400996"/>
                </a:lnTo>
                <a:lnTo>
                  <a:pt x="67430" y="3450420"/>
                </a:lnTo>
                <a:lnTo>
                  <a:pt x="77236" y="3499614"/>
                </a:lnTo>
                <a:lnTo>
                  <a:pt x="87682" y="3548573"/>
                </a:lnTo>
                <a:lnTo>
                  <a:pt x="98764" y="3597293"/>
                </a:lnTo>
                <a:lnTo>
                  <a:pt x="110478" y="3645769"/>
                </a:lnTo>
                <a:lnTo>
                  <a:pt x="122820" y="3693997"/>
                </a:lnTo>
                <a:lnTo>
                  <a:pt x="135783" y="3741972"/>
                </a:lnTo>
                <a:lnTo>
                  <a:pt x="149365" y="3789689"/>
                </a:lnTo>
                <a:lnTo>
                  <a:pt x="163560" y="3837144"/>
                </a:lnTo>
                <a:lnTo>
                  <a:pt x="178364" y="3884333"/>
                </a:lnTo>
                <a:lnTo>
                  <a:pt x="193772" y="3931250"/>
                </a:lnTo>
                <a:lnTo>
                  <a:pt x="209779" y="3977891"/>
                </a:lnTo>
                <a:lnTo>
                  <a:pt x="226382" y="4024252"/>
                </a:lnTo>
                <a:lnTo>
                  <a:pt x="243575" y="4070327"/>
                </a:lnTo>
                <a:lnTo>
                  <a:pt x="261354" y="4116113"/>
                </a:lnTo>
                <a:lnTo>
                  <a:pt x="279714" y="4161605"/>
                </a:lnTo>
                <a:lnTo>
                  <a:pt x="298651" y="4206798"/>
                </a:lnTo>
                <a:lnTo>
                  <a:pt x="318161" y="4251688"/>
                </a:lnTo>
                <a:lnTo>
                  <a:pt x="338238" y="4296270"/>
                </a:lnTo>
                <a:lnTo>
                  <a:pt x="358877" y="4340539"/>
                </a:lnTo>
                <a:lnTo>
                  <a:pt x="380076" y="4384491"/>
                </a:lnTo>
                <a:lnTo>
                  <a:pt x="401828" y="4428121"/>
                </a:lnTo>
                <a:lnTo>
                  <a:pt x="424130" y="4471426"/>
                </a:lnTo>
                <a:lnTo>
                  <a:pt x="446976" y="4514399"/>
                </a:lnTo>
                <a:lnTo>
                  <a:pt x="470362" y="4557037"/>
                </a:lnTo>
                <a:lnTo>
                  <a:pt x="494284" y="4599335"/>
                </a:lnTo>
                <a:lnTo>
                  <a:pt x="518738" y="4641288"/>
                </a:lnTo>
                <a:lnTo>
                  <a:pt x="543717" y="4682892"/>
                </a:lnTo>
                <a:lnTo>
                  <a:pt x="569218" y="4724142"/>
                </a:lnTo>
                <a:lnTo>
                  <a:pt x="595237" y="4765034"/>
                </a:lnTo>
                <a:lnTo>
                  <a:pt x="621768" y="4805563"/>
                </a:lnTo>
                <a:lnTo>
                  <a:pt x="648808" y="4845725"/>
                </a:lnTo>
                <a:lnTo>
                  <a:pt x="676351" y="4885515"/>
                </a:lnTo>
                <a:lnTo>
                  <a:pt x="704393" y="4924928"/>
                </a:lnTo>
                <a:lnTo>
                  <a:pt x="732930" y="4963959"/>
                </a:lnTo>
                <a:lnTo>
                  <a:pt x="761956" y="5002605"/>
                </a:lnTo>
                <a:lnTo>
                  <a:pt x="791468" y="5040860"/>
                </a:lnTo>
                <a:lnTo>
                  <a:pt x="821460" y="5078721"/>
                </a:lnTo>
                <a:lnTo>
                  <a:pt x="851928" y="5116182"/>
                </a:lnTo>
                <a:lnTo>
                  <a:pt x="875550" y="5143500"/>
                </a:lnTo>
                <a:lnTo>
                  <a:pt x="6585966" y="5143500"/>
                </a:lnTo>
                <a:lnTo>
                  <a:pt x="6640056" y="5078721"/>
                </a:lnTo>
                <a:lnTo>
                  <a:pt x="6670048" y="5040860"/>
                </a:lnTo>
                <a:lnTo>
                  <a:pt x="6699560" y="5002605"/>
                </a:lnTo>
                <a:lnTo>
                  <a:pt x="6728586" y="4963959"/>
                </a:lnTo>
                <a:lnTo>
                  <a:pt x="6757123" y="4924928"/>
                </a:lnTo>
                <a:lnTo>
                  <a:pt x="6785165" y="4885515"/>
                </a:lnTo>
                <a:lnTo>
                  <a:pt x="6812708" y="4845725"/>
                </a:lnTo>
                <a:lnTo>
                  <a:pt x="6839747" y="4805563"/>
                </a:lnTo>
                <a:lnTo>
                  <a:pt x="6866279" y="4765034"/>
                </a:lnTo>
                <a:lnTo>
                  <a:pt x="6892297" y="4724142"/>
                </a:lnTo>
                <a:lnTo>
                  <a:pt x="6917799" y="4682892"/>
                </a:lnTo>
                <a:lnTo>
                  <a:pt x="6942778" y="4641288"/>
                </a:lnTo>
                <a:lnTo>
                  <a:pt x="6967231" y="4599335"/>
                </a:lnTo>
                <a:lnTo>
                  <a:pt x="6991153" y="4557037"/>
                </a:lnTo>
                <a:lnTo>
                  <a:pt x="7014540" y="4514399"/>
                </a:lnTo>
                <a:lnTo>
                  <a:pt x="7037386" y="4471426"/>
                </a:lnTo>
                <a:lnTo>
                  <a:pt x="7059688" y="4428121"/>
                </a:lnTo>
                <a:lnTo>
                  <a:pt x="7081440" y="4384491"/>
                </a:lnTo>
                <a:lnTo>
                  <a:pt x="7102638" y="4340539"/>
                </a:lnTo>
                <a:lnTo>
                  <a:pt x="7123278" y="4296270"/>
                </a:lnTo>
                <a:lnTo>
                  <a:pt x="7143355" y="4251688"/>
                </a:lnTo>
                <a:lnTo>
                  <a:pt x="7162864" y="4206798"/>
                </a:lnTo>
                <a:lnTo>
                  <a:pt x="7181801" y="4161605"/>
                </a:lnTo>
                <a:lnTo>
                  <a:pt x="7200162" y="4116113"/>
                </a:lnTo>
                <a:lnTo>
                  <a:pt x="7217941" y="4070327"/>
                </a:lnTo>
                <a:lnTo>
                  <a:pt x="7235134" y="4024252"/>
                </a:lnTo>
                <a:lnTo>
                  <a:pt x="7251737" y="3977891"/>
                </a:lnTo>
                <a:lnTo>
                  <a:pt x="7267744" y="3931250"/>
                </a:lnTo>
                <a:lnTo>
                  <a:pt x="7283152" y="3884333"/>
                </a:lnTo>
                <a:lnTo>
                  <a:pt x="7297956" y="3837144"/>
                </a:lnTo>
                <a:lnTo>
                  <a:pt x="7312151" y="3789689"/>
                </a:lnTo>
                <a:lnTo>
                  <a:pt x="7325732" y="3741972"/>
                </a:lnTo>
                <a:lnTo>
                  <a:pt x="7338696" y="3693997"/>
                </a:lnTo>
                <a:lnTo>
                  <a:pt x="7351037" y="3645769"/>
                </a:lnTo>
                <a:lnTo>
                  <a:pt x="7362751" y="3597293"/>
                </a:lnTo>
                <a:lnTo>
                  <a:pt x="7373834" y="3548573"/>
                </a:lnTo>
                <a:lnTo>
                  <a:pt x="7384280" y="3499614"/>
                </a:lnTo>
                <a:lnTo>
                  <a:pt x="7394086" y="3450420"/>
                </a:lnTo>
                <a:lnTo>
                  <a:pt x="7403246" y="3400996"/>
                </a:lnTo>
                <a:lnTo>
                  <a:pt x="7411756" y="3351347"/>
                </a:lnTo>
                <a:lnTo>
                  <a:pt x="7419611" y="3301476"/>
                </a:lnTo>
                <a:lnTo>
                  <a:pt x="7426808" y="3251389"/>
                </a:lnTo>
                <a:lnTo>
                  <a:pt x="7433341" y="3201091"/>
                </a:lnTo>
                <a:lnTo>
                  <a:pt x="7439205" y="3150585"/>
                </a:lnTo>
                <a:lnTo>
                  <a:pt x="7444397" y="3099877"/>
                </a:lnTo>
                <a:lnTo>
                  <a:pt x="7448911" y="3048971"/>
                </a:lnTo>
                <a:lnTo>
                  <a:pt x="7452744" y="2997871"/>
                </a:lnTo>
                <a:lnTo>
                  <a:pt x="7455890" y="2946582"/>
                </a:lnTo>
                <a:lnTo>
                  <a:pt x="7458344" y="2895109"/>
                </a:lnTo>
                <a:lnTo>
                  <a:pt x="7460103" y="2843457"/>
                </a:lnTo>
                <a:lnTo>
                  <a:pt x="7461162" y="2791629"/>
                </a:lnTo>
                <a:lnTo>
                  <a:pt x="7461516" y="2739631"/>
                </a:lnTo>
                <a:lnTo>
                  <a:pt x="7461157" y="2687255"/>
                </a:lnTo>
                <a:lnTo>
                  <a:pt x="7460083" y="2635053"/>
                </a:lnTo>
                <a:lnTo>
                  <a:pt x="7458298" y="2583028"/>
                </a:lnTo>
                <a:lnTo>
                  <a:pt x="7455808" y="2531186"/>
                </a:lnTo>
                <a:lnTo>
                  <a:pt x="7452616" y="2479530"/>
                </a:lnTo>
                <a:lnTo>
                  <a:pt x="7448729" y="2428067"/>
                </a:lnTo>
                <a:lnTo>
                  <a:pt x="7444149" y="2376800"/>
                </a:lnTo>
                <a:lnTo>
                  <a:pt x="7438882" y="2325734"/>
                </a:lnTo>
                <a:lnTo>
                  <a:pt x="7432933" y="2274874"/>
                </a:lnTo>
                <a:lnTo>
                  <a:pt x="7426307" y="2224224"/>
                </a:lnTo>
                <a:lnTo>
                  <a:pt x="7419007" y="2173790"/>
                </a:lnTo>
                <a:lnTo>
                  <a:pt x="7411039" y="2123575"/>
                </a:lnTo>
                <a:lnTo>
                  <a:pt x="7402407" y="2073585"/>
                </a:lnTo>
                <a:lnTo>
                  <a:pt x="7393117" y="2023824"/>
                </a:lnTo>
                <a:lnTo>
                  <a:pt x="7383172" y="1974298"/>
                </a:lnTo>
                <a:lnTo>
                  <a:pt x="7372577" y="1925009"/>
                </a:lnTo>
                <a:lnTo>
                  <a:pt x="7361337" y="1875964"/>
                </a:lnTo>
                <a:lnTo>
                  <a:pt x="7349458" y="1827167"/>
                </a:lnTo>
                <a:lnTo>
                  <a:pt x="7336942" y="1778623"/>
                </a:lnTo>
                <a:lnTo>
                  <a:pt x="7323796" y="1730336"/>
                </a:lnTo>
                <a:lnTo>
                  <a:pt x="7310023" y="1682310"/>
                </a:lnTo>
                <a:lnTo>
                  <a:pt x="7295629" y="1634552"/>
                </a:lnTo>
                <a:lnTo>
                  <a:pt x="7280617" y="1587065"/>
                </a:lnTo>
                <a:lnTo>
                  <a:pt x="7264994" y="1539854"/>
                </a:lnTo>
                <a:lnTo>
                  <a:pt x="7248763" y="1492923"/>
                </a:lnTo>
                <a:lnTo>
                  <a:pt x="7231929" y="1446278"/>
                </a:lnTo>
                <a:lnTo>
                  <a:pt x="7214497" y="1399924"/>
                </a:lnTo>
                <a:lnTo>
                  <a:pt x="7196471" y="1353864"/>
                </a:lnTo>
                <a:lnTo>
                  <a:pt x="7177857" y="1308103"/>
                </a:lnTo>
                <a:lnTo>
                  <a:pt x="7158658" y="1262646"/>
                </a:lnTo>
                <a:lnTo>
                  <a:pt x="7138880" y="1217499"/>
                </a:lnTo>
                <a:lnTo>
                  <a:pt x="7118527" y="1172665"/>
                </a:lnTo>
                <a:lnTo>
                  <a:pt x="7097604" y="1128149"/>
                </a:lnTo>
                <a:lnTo>
                  <a:pt x="7076115" y="1083955"/>
                </a:lnTo>
                <a:lnTo>
                  <a:pt x="7054066" y="1040090"/>
                </a:lnTo>
                <a:lnTo>
                  <a:pt x="7031460" y="996556"/>
                </a:lnTo>
                <a:lnTo>
                  <a:pt x="7008303" y="953360"/>
                </a:lnTo>
                <a:lnTo>
                  <a:pt x="6984600" y="910505"/>
                </a:lnTo>
                <a:lnTo>
                  <a:pt x="6960354" y="867996"/>
                </a:lnTo>
                <a:lnTo>
                  <a:pt x="6935570" y="825839"/>
                </a:lnTo>
                <a:lnTo>
                  <a:pt x="6910254" y="784037"/>
                </a:lnTo>
                <a:lnTo>
                  <a:pt x="6884410" y="742595"/>
                </a:lnTo>
                <a:lnTo>
                  <a:pt x="6858043" y="701518"/>
                </a:lnTo>
                <a:lnTo>
                  <a:pt x="6831156" y="660811"/>
                </a:lnTo>
                <a:lnTo>
                  <a:pt x="6803756" y="620479"/>
                </a:lnTo>
                <a:lnTo>
                  <a:pt x="6775847" y="580525"/>
                </a:lnTo>
                <a:lnTo>
                  <a:pt x="6747432" y="540955"/>
                </a:lnTo>
                <a:lnTo>
                  <a:pt x="6718518" y="501774"/>
                </a:lnTo>
                <a:lnTo>
                  <a:pt x="6689108" y="462985"/>
                </a:lnTo>
                <a:lnTo>
                  <a:pt x="6659208" y="424595"/>
                </a:lnTo>
                <a:lnTo>
                  <a:pt x="6628821" y="386607"/>
                </a:lnTo>
                <a:lnTo>
                  <a:pt x="6597954" y="349026"/>
                </a:lnTo>
                <a:lnTo>
                  <a:pt x="6566609" y="311856"/>
                </a:lnTo>
                <a:lnTo>
                  <a:pt x="6534793" y="275104"/>
                </a:lnTo>
                <a:lnTo>
                  <a:pt x="6502509" y="238772"/>
                </a:lnTo>
                <a:lnTo>
                  <a:pt x="6469763" y="202866"/>
                </a:lnTo>
                <a:lnTo>
                  <a:pt x="6436559" y="167391"/>
                </a:lnTo>
                <a:lnTo>
                  <a:pt x="6402902" y="132351"/>
                </a:lnTo>
                <a:lnTo>
                  <a:pt x="6368796" y="97751"/>
                </a:lnTo>
                <a:lnTo>
                  <a:pt x="6266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31931" y="4325924"/>
            <a:ext cx="6224136" cy="8079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250" b="0" i="0">
                <a:solidFill>
                  <a:srgbClr val="F0F0F0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4"/>
            <a:ext cx="12801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0649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F100F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9F1627"/>
            </a:solidFill>
          </a:ln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14576" y="1368913"/>
            <a:ext cx="3771900" cy="807913"/>
          </a:xfrm>
        </p:spPr>
        <p:txBody>
          <a:bodyPr lIns="0" tIns="0" rIns="0" bIns="0"/>
          <a:lstStyle>
            <a:lvl1pPr>
              <a:defRPr sz="5250" b="0" i="0">
                <a:solidFill>
                  <a:srgbClr val="F0F0F0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59958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14576" y="1368913"/>
            <a:ext cx="3771900" cy="807913"/>
          </a:xfrm>
        </p:spPr>
        <p:txBody>
          <a:bodyPr lIns="0" tIns="0" rIns="0" bIns="0"/>
          <a:lstStyle>
            <a:lvl1pPr>
              <a:defRPr sz="5250" b="0" i="0">
                <a:solidFill>
                  <a:srgbClr val="F0F0F0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1"/>
            <a:ext cx="79552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1"/>
            <a:ext cx="79552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33807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14576" y="1368913"/>
            <a:ext cx="3771900" cy="807913"/>
          </a:xfrm>
        </p:spPr>
        <p:txBody>
          <a:bodyPr lIns="0" tIns="0" rIns="0" bIns="0"/>
          <a:lstStyle>
            <a:lvl1pPr>
              <a:defRPr sz="5250" b="0" i="0">
                <a:solidFill>
                  <a:srgbClr val="F0F0F0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2141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141414"/>
          </a:solidFill>
        </p:spPr>
        <p:txBody>
          <a:bodyPr wrap="square" lIns="0" tIns="0" rIns="0" bIns="0" rtlCol="0"/>
          <a:lstStyle/>
          <a:p>
            <a:endParaRPr sz="27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253781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40180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7B753A2-A899-22F0-482B-44740B4952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7305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BECC4-A886-0F54-A417-A6C085CBE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5BDB78-2473-9CA7-4CBE-72CC494CF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A37-F0C9-7E46-8265-377C7F4156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D9443A-114F-C742-BD3B-DB8D0741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6492AF-3812-3BEA-BB1D-AA5C51ADF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83ED-6EBB-E64C-859D-65047BE619E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F6607A-C21D-B1C4-657F-E3CDE685EF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9"/>
          <a:stretch>
            <a:fillRect/>
          </a:stretch>
        </p:blipFill>
        <p:spPr>
          <a:xfrm>
            <a:off x="-2256" y="1923"/>
            <a:ext cx="1828797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736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5BDB78-2473-9CA7-4CBE-72CC494CF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A37-F0C9-7E46-8265-377C7F4156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D9443A-114F-C742-BD3B-DB8D0741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6492AF-3812-3BEA-BB1D-AA5C51ADF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83ED-6EBB-E64C-859D-65047BE619EC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45B420-EB28-74D9-F2A7-C8595E7B42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663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5BDB78-2473-9CA7-4CBE-72CC494CF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A37-F0C9-7E46-8265-377C7F4156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D9443A-114F-C742-BD3B-DB8D0741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6492AF-3812-3BEA-BB1D-AA5C51ADF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83ED-6EBB-E64C-859D-65047BE619E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0A3472-B954-0FB7-0C7E-183C91D29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929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321967-4B40-2C9E-AE49-F6D63F733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A37-F0C9-7E46-8265-377C7F4156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74505C-952B-FD9B-C2E1-356FD0F16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0B058-8C52-45CD-DC90-0B30F7F48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83ED-6EBB-E64C-859D-65047BE619E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2B9D29-CEB8-205C-2A1D-C801AC49A0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9"/>
          <a:stretch>
            <a:fillRect/>
          </a:stretch>
        </p:blipFill>
        <p:spPr>
          <a:xfrm>
            <a:off x="30" y="1923"/>
            <a:ext cx="1828797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1690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F5B071F-0D3F-0D66-20F3-29A1F07F62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9"/>
          <a:stretch>
            <a:fillRect/>
          </a:stretch>
        </p:blipFill>
        <p:spPr>
          <a:xfrm>
            <a:off x="30" y="1923"/>
            <a:ext cx="18287970" cy="10285077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BF2360A-4D30-A797-2605-102B38BE73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895350" y="6693695"/>
            <a:ext cx="1371600" cy="1371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931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1A35134-7BBB-3853-A759-70604EB011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9"/>
          <a:stretch>
            <a:fillRect/>
          </a:stretch>
        </p:blipFill>
        <p:spPr>
          <a:xfrm>
            <a:off x="30" y="1923"/>
            <a:ext cx="1828797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5938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68DCE59-A007-58E3-3C5C-4A92E4C7F9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9"/>
          <a:stretch>
            <a:fillRect/>
          </a:stretch>
        </p:blipFill>
        <p:spPr>
          <a:xfrm>
            <a:off x="30" y="1923"/>
            <a:ext cx="1828797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547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7C22912-84A5-E416-277A-0BCE67126F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9"/>
          <a:stretch>
            <a:fillRect/>
          </a:stretch>
        </p:blipFill>
        <p:spPr>
          <a:xfrm>
            <a:off x="30" y="1923"/>
            <a:ext cx="1828797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88951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3D626-BC50-75DD-D95E-62C3E9B5A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3D89D1-6A5A-3368-FEDA-DC2A57D1C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A37-F0C9-7E46-8265-377C7F4156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1B55D7-EA1B-D5C9-6BCF-DC542A922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46C538-DF5A-8035-F9BB-99CA7203C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83ED-6EBB-E64C-859D-65047BE619E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1A8B00-818C-BBEF-204C-0B423A7EC5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52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BC99E0E-7696-4D92-42CA-099FBB2567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9"/>
          <a:stretch>
            <a:fillRect/>
          </a:stretch>
        </p:blipFill>
        <p:spPr>
          <a:xfrm>
            <a:off x="-2256" y="1923"/>
            <a:ext cx="1828797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45361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3D626-BC50-75DD-D95E-62C3E9B5A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3D89D1-6A5A-3368-FEDA-DC2A57D1C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CDA37-F0C9-7E46-8265-377C7F4156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1B55D7-EA1B-D5C9-6BCF-DC542A922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46C538-DF5A-8035-F9BB-99CA7203C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983ED-6EBB-E64C-859D-65047BE619E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FD3A00-4C92-0114-F43D-E6AF85DAE8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9"/>
          <a:stretch>
            <a:fillRect/>
          </a:stretch>
        </p:blipFill>
        <p:spPr>
          <a:xfrm>
            <a:off x="30" y="1923"/>
            <a:ext cx="1828797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1179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9781E53-70B3-4189-87E9-0ECCE419AD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19"/>
          <a:stretch>
            <a:fillRect/>
          </a:stretch>
        </p:blipFill>
        <p:spPr>
          <a:xfrm>
            <a:off x="30" y="1923"/>
            <a:ext cx="1828797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0329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02686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B840E8-CD70-948B-D666-E0FD4868DD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6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4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image" Target="../media/image12.png"/><Relationship Id="rId2" Type="http://schemas.openxmlformats.org/officeDocument/2006/relationships/slideLayout" Target="../slideLayouts/slideLayout53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6B2A66-E18A-4DDB-B749-45DB79338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90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D65D6-D840-4878-A9ED-E518E8E23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9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5D7DB0-4BB3-4B9D-BF19-EED879C401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352F2-FD07-4E99-A210-F158106089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7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5CD09-E2A2-4ED7-A1CB-A9FDE5D437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7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47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defTabSz="1371669" rtl="0" eaLnBrk="1" latinLnBrk="0" hangingPunct="1">
        <a:lnSpc>
          <a:spcPct val="90000"/>
        </a:lnSpc>
        <a:spcBef>
          <a:spcPct val="0"/>
        </a:spcBef>
        <a:buNone/>
        <a:defRPr sz="66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7" indent="-342917" algn="l" defTabSz="1371669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5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714586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420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255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2089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924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757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591" indent="-342917" algn="l" defTabSz="137166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69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504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171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5006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840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675" algn="l" defTabSz="1371669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81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hf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12">
          <p15:clr>
            <a:srgbClr val="F26B43"/>
          </p15:clr>
        </p15:guide>
        <p15:guide id="2" pos="480">
          <p15:clr>
            <a:srgbClr val="F26B43"/>
          </p15:clr>
        </p15:guide>
        <p15:guide id="3" pos="7200">
          <p15:clr>
            <a:srgbClr val="F26B43"/>
          </p15:clr>
        </p15:guide>
        <p15:guide id="4" orient="horz" pos="3888">
          <p15:clr>
            <a:srgbClr val="F26B43"/>
          </p15:clr>
        </p15:guide>
        <p15:guide id="6" orient="horz" pos="3192">
          <p15:clr>
            <a:srgbClr val="F26B43"/>
          </p15:clr>
        </p15:guide>
        <p15:guide id="7" orient="horz" pos="72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14576" y="1368910"/>
            <a:ext cx="3771900" cy="538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0">
                <a:solidFill>
                  <a:srgbClr val="F0F0F0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1"/>
            <a:ext cx="16459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1"/>
            <a:ext cx="5852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1"/>
            <a:ext cx="42062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0" y="9566911"/>
            <a:ext cx="42062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871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85800">
        <a:defRPr>
          <a:latin typeface="+mn-lt"/>
          <a:ea typeface="+mn-ea"/>
          <a:cs typeface="+mn-cs"/>
        </a:defRPr>
      </a:lvl2pPr>
      <a:lvl3pPr marL="1371600">
        <a:defRPr>
          <a:latin typeface="+mn-lt"/>
          <a:ea typeface="+mn-ea"/>
          <a:cs typeface="+mn-cs"/>
        </a:defRPr>
      </a:lvl3pPr>
      <a:lvl4pPr marL="2057400">
        <a:defRPr>
          <a:latin typeface="+mn-lt"/>
          <a:ea typeface="+mn-ea"/>
          <a:cs typeface="+mn-cs"/>
        </a:defRPr>
      </a:lvl4pPr>
      <a:lvl5pPr marL="2743200">
        <a:defRPr>
          <a:latin typeface="+mn-lt"/>
          <a:ea typeface="+mn-ea"/>
          <a:cs typeface="+mn-cs"/>
        </a:defRPr>
      </a:lvl5pPr>
      <a:lvl6pPr marL="3429000">
        <a:defRPr>
          <a:latin typeface="+mn-lt"/>
          <a:ea typeface="+mn-ea"/>
          <a:cs typeface="+mn-cs"/>
        </a:defRPr>
      </a:lvl6pPr>
      <a:lvl7pPr marL="4114800">
        <a:defRPr>
          <a:latin typeface="+mn-lt"/>
          <a:ea typeface="+mn-ea"/>
          <a:cs typeface="+mn-cs"/>
        </a:defRPr>
      </a:lvl7pPr>
      <a:lvl8pPr marL="4800600">
        <a:defRPr>
          <a:latin typeface="+mn-lt"/>
          <a:ea typeface="+mn-ea"/>
          <a:cs typeface="+mn-cs"/>
        </a:defRPr>
      </a:lvl8pPr>
      <a:lvl9pPr marL="54864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85800">
        <a:defRPr>
          <a:latin typeface="+mn-lt"/>
          <a:ea typeface="+mn-ea"/>
          <a:cs typeface="+mn-cs"/>
        </a:defRPr>
      </a:lvl2pPr>
      <a:lvl3pPr marL="1371600">
        <a:defRPr>
          <a:latin typeface="+mn-lt"/>
          <a:ea typeface="+mn-ea"/>
          <a:cs typeface="+mn-cs"/>
        </a:defRPr>
      </a:lvl3pPr>
      <a:lvl4pPr marL="2057400">
        <a:defRPr>
          <a:latin typeface="+mn-lt"/>
          <a:ea typeface="+mn-ea"/>
          <a:cs typeface="+mn-cs"/>
        </a:defRPr>
      </a:lvl4pPr>
      <a:lvl5pPr marL="2743200">
        <a:defRPr>
          <a:latin typeface="+mn-lt"/>
          <a:ea typeface="+mn-ea"/>
          <a:cs typeface="+mn-cs"/>
        </a:defRPr>
      </a:lvl5pPr>
      <a:lvl6pPr marL="3429000">
        <a:defRPr>
          <a:latin typeface="+mn-lt"/>
          <a:ea typeface="+mn-ea"/>
          <a:cs typeface="+mn-cs"/>
        </a:defRPr>
      </a:lvl6pPr>
      <a:lvl7pPr marL="4114800">
        <a:defRPr>
          <a:latin typeface="+mn-lt"/>
          <a:ea typeface="+mn-ea"/>
          <a:cs typeface="+mn-cs"/>
        </a:defRPr>
      </a:lvl7pPr>
      <a:lvl8pPr marL="4800600">
        <a:defRPr>
          <a:latin typeface="+mn-lt"/>
          <a:ea typeface="+mn-ea"/>
          <a:cs typeface="+mn-cs"/>
        </a:defRPr>
      </a:lvl8pPr>
      <a:lvl9pPr marL="5486400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14576" y="1368913"/>
            <a:ext cx="3771900" cy="538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0" i="0">
                <a:solidFill>
                  <a:srgbClr val="F0F0F0"/>
                </a:solidFill>
                <a:latin typeface="Arial Narrow"/>
                <a:cs typeface="Arial Narrow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1"/>
            <a:ext cx="16459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4"/>
            <a:ext cx="5852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4"/>
            <a:ext cx="42062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0" y="9566914"/>
            <a:ext cx="42062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8415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85800">
        <a:defRPr>
          <a:latin typeface="+mn-lt"/>
          <a:ea typeface="+mn-ea"/>
          <a:cs typeface="+mn-cs"/>
        </a:defRPr>
      </a:lvl2pPr>
      <a:lvl3pPr marL="1371600">
        <a:defRPr>
          <a:latin typeface="+mn-lt"/>
          <a:ea typeface="+mn-ea"/>
          <a:cs typeface="+mn-cs"/>
        </a:defRPr>
      </a:lvl3pPr>
      <a:lvl4pPr marL="2057400">
        <a:defRPr>
          <a:latin typeface="+mn-lt"/>
          <a:ea typeface="+mn-ea"/>
          <a:cs typeface="+mn-cs"/>
        </a:defRPr>
      </a:lvl4pPr>
      <a:lvl5pPr marL="2743200">
        <a:defRPr>
          <a:latin typeface="+mn-lt"/>
          <a:ea typeface="+mn-ea"/>
          <a:cs typeface="+mn-cs"/>
        </a:defRPr>
      </a:lvl5pPr>
      <a:lvl6pPr marL="3429000">
        <a:defRPr>
          <a:latin typeface="+mn-lt"/>
          <a:ea typeface="+mn-ea"/>
          <a:cs typeface="+mn-cs"/>
        </a:defRPr>
      </a:lvl6pPr>
      <a:lvl7pPr marL="4114800">
        <a:defRPr>
          <a:latin typeface="+mn-lt"/>
          <a:ea typeface="+mn-ea"/>
          <a:cs typeface="+mn-cs"/>
        </a:defRPr>
      </a:lvl7pPr>
      <a:lvl8pPr marL="4800600">
        <a:defRPr>
          <a:latin typeface="+mn-lt"/>
          <a:ea typeface="+mn-ea"/>
          <a:cs typeface="+mn-cs"/>
        </a:defRPr>
      </a:lvl8pPr>
      <a:lvl9pPr marL="54864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85800">
        <a:defRPr>
          <a:latin typeface="+mn-lt"/>
          <a:ea typeface="+mn-ea"/>
          <a:cs typeface="+mn-cs"/>
        </a:defRPr>
      </a:lvl2pPr>
      <a:lvl3pPr marL="1371600">
        <a:defRPr>
          <a:latin typeface="+mn-lt"/>
          <a:ea typeface="+mn-ea"/>
          <a:cs typeface="+mn-cs"/>
        </a:defRPr>
      </a:lvl3pPr>
      <a:lvl4pPr marL="2057400">
        <a:defRPr>
          <a:latin typeface="+mn-lt"/>
          <a:ea typeface="+mn-ea"/>
          <a:cs typeface="+mn-cs"/>
        </a:defRPr>
      </a:lvl4pPr>
      <a:lvl5pPr marL="2743200">
        <a:defRPr>
          <a:latin typeface="+mn-lt"/>
          <a:ea typeface="+mn-ea"/>
          <a:cs typeface="+mn-cs"/>
        </a:defRPr>
      </a:lvl5pPr>
      <a:lvl6pPr marL="3429000">
        <a:defRPr>
          <a:latin typeface="+mn-lt"/>
          <a:ea typeface="+mn-ea"/>
          <a:cs typeface="+mn-cs"/>
        </a:defRPr>
      </a:lvl6pPr>
      <a:lvl7pPr marL="4114800">
        <a:defRPr>
          <a:latin typeface="+mn-lt"/>
          <a:ea typeface="+mn-ea"/>
          <a:cs typeface="+mn-cs"/>
        </a:defRPr>
      </a:lvl7pPr>
      <a:lvl8pPr marL="4800600">
        <a:defRPr>
          <a:latin typeface="+mn-lt"/>
          <a:ea typeface="+mn-ea"/>
          <a:cs typeface="+mn-cs"/>
        </a:defRPr>
      </a:lvl8pPr>
      <a:lvl9pPr marL="54864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40FFFB-573B-159B-8997-A166CA93C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6DAC73-1526-53DD-8790-70835C0E36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5633F-6FC9-0031-17E5-2ABC3D3415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4CDA37-F0C9-7E46-8265-377C7F4156B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366BD-E736-84E1-C69B-1ED000AA4F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57E734-4356-43D4-1D25-120E3B06A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A983ED-6EBB-E64C-859D-65047BE619E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D3B016-83E6-3986-7B0A-6425D1D4C7FC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 t="19"/>
          <a:stretch>
            <a:fillRect/>
          </a:stretch>
        </p:blipFill>
        <p:spPr>
          <a:xfrm>
            <a:off x="30" y="1923"/>
            <a:ext cx="18287970" cy="10285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312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mailto:housing@ttu.edu" TargetMode="External"/><Relationship Id="rId3" Type="http://schemas.openxmlformats.org/officeDocument/2006/relationships/image" Target="../media/image27.jpeg"/><Relationship Id="rId7" Type="http://schemas.openxmlformats.org/officeDocument/2006/relationships/hyperlink" Target="mailto:hospitality@ttu.ed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arent@ttu.edu" TargetMode="Externa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33.pn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33.png"/><Relationship Id="rId4" Type="http://schemas.openxmlformats.org/officeDocument/2006/relationships/hyperlink" Target="mailto:hospitality@ttu.edu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955E84-8997-B8BF-4D60-1755BA30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1026A0-F144-A90F-9A29-857B7CF1D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3650" y="4740275"/>
            <a:ext cx="13220700" cy="1470025"/>
          </a:xfrm>
        </p:spPr>
        <p:txBody>
          <a:bodyPr>
            <a:noAutofit/>
          </a:bodyPr>
          <a:lstStyle/>
          <a:p>
            <a:r>
              <a:rPr lang="en-US" sz="7200" b="1" dirty="0"/>
              <a:t>Preparing Your Red Raider for On-Campus Living</a:t>
            </a:r>
            <a:endParaRPr lang="en-US" sz="7200" b="1" dirty="0">
              <a:effectLst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BE7871-3A2F-50F8-1B73-108DC4633C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5700" y="7429500"/>
            <a:ext cx="10896600" cy="2324100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Morgan Chavez-Brannon| Parent &amp; Family Relations</a:t>
            </a:r>
          </a:p>
          <a:p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Dee Nguyen | Hospitality Services</a:t>
            </a:r>
          </a:p>
          <a:p>
            <a:r>
              <a:rPr lang="en-US" sz="4000" dirty="0">
                <a:solidFill>
                  <a:schemeClr val="bg1">
                    <a:lumMod val="95000"/>
                  </a:schemeClr>
                </a:solidFill>
              </a:rPr>
              <a:t>Kelly Turner| University Student Housing</a:t>
            </a:r>
          </a:p>
        </p:txBody>
      </p:sp>
    </p:spTree>
    <p:extLst>
      <p:ext uri="{BB962C8B-B14F-4D97-AF65-F5344CB8AC3E}">
        <p14:creationId xmlns:p14="http://schemas.microsoft.com/office/powerpoint/2010/main" val="3457473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295A56-33D7-53F9-DD76-62426196C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6857ED3-D500-0401-07B8-B119C8F4398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57401" y="911565"/>
            <a:ext cx="11403419" cy="13388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WHAT TO </a:t>
            </a:r>
            <a:r>
              <a:rPr kumimoji="0" lang="en-US" sz="8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SKIP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D24243-730F-007A-89F2-DEE1C5EE16B6}"/>
              </a:ext>
            </a:extLst>
          </p:cNvPr>
          <p:cNvSpPr txBox="1"/>
          <p:nvPr/>
        </p:nvSpPr>
        <p:spPr>
          <a:xfrm>
            <a:off x="3741333" y="2681231"/>
            <a:ext cx="12526482" cy="3488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3931" lvl="1" indent="-431966" defTabSz="1371600">
              <a:lnSpc>
                <a:spcPct val="150000"/>
              </a:lnSpc>
              <a:buFont typeface="Arial"/>
              <a:buChar char="•"/>
            </a:pPr>
            <a:r>
              <a:rPr lang="en-US" sz="3000" b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Skip alcohol, illegal drugs &amp; weapons of any kind</a:t>
            </a:r>
            <a:endParaRPr lang="en-US" sz="3000" dirty="0">
              <a:solidFill>
                <a:prstClr val="white"/>
              </a:solidFill>
              <a:latin typeface="Aptos" panose="02110004020202020204"/>
              <a:ea typeface="Arimo"/>
              <a:cs typeface="Arimo"/>
              <a:sym typeface="Arimo"/>
            </a:endParaRPr>
          </a:p>
          <a:p>
            <a:pPr marL="863931" lvl="1" indent="-431966" defTabSz="1371600">
              <a:lnSpc>
                <a:spcPct val="150000"/>
              </a:lnSpc>
              <a:buFont typeface="Arial"/>
              <a:buChar char="•"/>
            </a:pPr>
            <a:r>
              <a:rPr lang="en-US" sz="3000" b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Skip extension cords (without surge protectors)</a:t>
            </a:r>
            <a:endParaRPr lang="en-US" sz="3000" dirty="0">
              <a:solidFill>
                <a:prstClr val="white"/>
              </a:solidFill>
              <a:latin typeface="Aptos" panose="02110004020202020204"/>
              <a:ea typeface="Arimo"/>
              <a:cs typeface="Arimo"/>
              <a:sym typeface="Arimo"/>
            </a:endParaRPr>
          </a:p>
          <a:p>
            <a:pPr marL="863931" lvl="1" indent="-431966" defTabSz="1371600">
              <a:lnSpc>
                <a:spcPct val="150000"/>
              </a:lnSpc>
              <a:buFont typeface="Arial"/>
              <a:buChar char="•"/>
            </a:pPr>
            <a:r>
              <a:rPr lang="en-US" sz="3000" b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Skip candles &amp; open flames</a:t>
            </a:r>
            <a:endParaRPr lang="en-US" sz="3000" dirty="0">
              <a:solidFill>
                <a:prstClr val="white"/>
              </a:solidFill>
              <a:latin typeface="Aptos" panose="02110004020202020204"/>
              <a:ea typeface="Arimo"/>
              <a:cs typeface="Arimo"/>
              <a:sym typeface="Arimo"/>
            </a:endParaRPr>
          </a:p>
          <a:p>
            <a:pPr marL="863931" lvl="1" indent="-431966" defTabSz="1371600">
              <a:lnSpc>
                <a:spcPct val="150000"/>
              </a:lnSpc>
              <a:buFont typeface="Arial"/>
              <a:buChar char="•"/>
            </a:pPr>
            <a:r>
              <a:rPr lang="en-US" sz="3000" b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Skip non-approved pets</a:t>
            </a:r>
            <a:endParaRPr lang="en-US" sz="3000" dirty="0">
              <a:solidFill>
                <a:prstClr val="white"/>
              </a:solidFill>
              <a:latin typeface="Aptos" panose="02110004020202020204"/>
              <a:ea typeface="Arimo"/>
              <a:cs typeface="Arimo"/>
              <a:sym typeface="Arimo"/>
            </a:endParaRPr>
          </a:p>
          <a:p>
            <a:pPr marL="863931" lvl="1" indent="-431966" defTabSz="1371600">
              <a:lnSpc>
                <a:spcPct val="150000"/>
              </a:lnSpc>
              <a:buFont typeface="Arial"/>
              <a:buChar char="•"/>
            </a:pPr>
            <a:r>
              <a:rPr lang="en-US" sz="3000" b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Skip oversized and non-approved electrical appliances</a:t>
            </a:r>
            <a:endParaRPr lang="en-US" sz="3000" dirty="0">
              <a:solidFill>
                <a:prstClr val="white"/>
              </a:solidFill>
              <a:latin typeface="Aptos" panose="02110004020202020204"/>
              <a:ea typeface="Arimo"/>
              <a:cs typeface="Arimo"/>
              <a:sym typeface="Arim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03D842-93FA-CBE3-D2C7-6A58A6058E7E}"/>
              </a:ext>
            </a:extLst>
          </p:cNvPr>
          <p:cNvSpPr txBox="1"/>
          <p:nvPr/>
        </p:nvSpPr>
        <p:spPr>
          <a:xfrm>
            <a:off x="6251953" y="7455560"/>
            <a:ext cx="66200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1966" lvl="1" algn="r" defTabSz="1371600"/>
            <a:r>
              <a:rPr lang="en-US" i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Scan for the complete “What to Skip” Tech-In checklist</a:t>
            </a:r>
            <a:endParaRPr lang="en-US" i="1" dirty="0">
              <a:solidFill>
                <a:prstClr val="white"/>
              </a:solidFill>
              <a:latin typeface="Aptos" panose="02110004020202020204"/>
              <a:ea typeface="Arimo"/>
              <a:cs typeface="Arimo"/>
              <a:sym typeface="Arimo"/>
            </a:endParaRPr>
          </a:p>
        </p:txBody>
      </p:sp>
      <p:pic>
        <p:nvPicPr>
          <p:cNvPr id="2" name="Picture 1" descr="A red QR code on a white background.">
            <a:extLst>
              <a:ext uri="{FF2B5EF4-FFF2-40B4-BE49-F238E27FC236}">
                <a16:creationId xmlns:a16="http://schemas.microsoft.com/office/drawing/2014/main" id="{2A96CB03-6A24-519F-81C8-F4E995BBD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7607" y="6730409"/>
            <a:ext cx="1745471" cy="174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35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0C0A3E-75AF-80CB-747E-2F9E76646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EBBC57D-E235-AE84-57FB-EA45CC29173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45758" y="975362"/>
            <a:ext cx="15645810" cy="13388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SET YOURSELF UP FOR </a:t>
            </a:r>
            <a:r>
              <a:rPr kumimoji="0" lang="en-US" sz="8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SUCCESS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42036D-19EE-3010-4B22-E1B682827754}"/>
              </a:ext>
            </a:extLst>
          </p:cNvPr>
          <p:cNvSpPr txBox="1"/>
          <p:nvPr/>
        </p:nvSpPr>
        <p:spPr>
          <a:xfrm>
            <a:off x="4078914" y="2540346"/>
            <a:ext cx="6670602" cy="1569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>
              <a:lnSpc>
                <a:spcPct val="150000"/>
              </a:lnSpc>
            </a:pPr>
            <a:r>
              <a:rPr lang="en-US" sz="2400" b="1" dirty="0">
                <a:solidFill>
                  <a:prstClr val="white"/>
                </a:solidFill>
                <a:latin typeface="Aptos" panose="02110004020202020204"/>
              </a:rPr>
              <a:t>1. Schedule Your Tech-In</a:t>
            </a:r>
          </a:p>
          <a:p>
            <a:pPr marL="685800" lvl="1" defTabSz="1371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prstClr val="white"/>
                </a:solidFill>
                <a:latin typeface="Aptos" panose="02110004020202020204"/>
              </a:rPr>
              <a:t> Choose your arrival timeslot </a:t>
            </a:r>
          </a:p>
          <a:p>
            <a:pPr marL="685800" lvl="1" defTabSz="1371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prstClr val="white"/>
                </a:solidFill>
                <a:latin typeface="Aptos" panose="02110004020202020204"/>
              </a:rPr>
              <a:t> Pack smart and label belongings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56403D-10C9-0F7E-3354-C8EFD404810D}"/>
              </a:ext>
            </a:extLst>
          </p:cNvPr>
          <p:cNvSpPr txBox="1"/>
          <p:nvPr/>
        </p:nvSpPr>
        <p:spPr>
          <a:xfrm>
            <a:off x="9144000" y="2508377"/>
            <a:ext cx="6670602" cy="1569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>
              <a:lnSpc>
                <a:spcPct val="150000"/>
              </a:lnSpc>
            </a:pPr>
            <a:r>
              <a:rPr lang="en-US" sz="2400" b="1" dirty="0">
                <a:solidFill>
                  <a:prstClr val="white"/>
                </a:solidFill>
                <a:latin typeface="Aptos" panose="02110004020202020204"/>
              </a:rPr>
              <a:t>2. Complete Your Roommate Agreement</a:t>
            </a:r>
          </a:p>
          <a:p>
            <a:pPr marL="685800" lvl="1" defTabSz="1371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prstClr val="white"/>
                </a:solidFill>
                <a:latin typeface="Aptos" panose="02110004020202020204"/>
              </a:rPr>
              <a:t> Communicate early </a:t>
            </a:r>
          </a:p>
          <a:p>
            <a:pPr marL="685800" lvl="1" defTabSz="1371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prstClr val="white"/>
                </a:solidFill>
                <a:latin typeface="Aptos" panose="02110004020202020204"/>
              </a:rPr>
              <a:t> Set expectations and boundaries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A12782-EFC9-B4D1-A49C-4D4E95D5C525}"/>
              </a:ext>
            </a:extLst>
          </p:cNvPr>
          <p:cNvSpPr txBox="1"/>
          <p:nvPr/>
        </p:nvSpPr>
        <p:spPr>
          <a:xfrm>
            <a:off x="5987459" y="4335827"/>
            <a:ext cx="8095365" cy="1569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>
              <a:lnSpc>
                <a:spcPct val="150000"/>
              </a:lnSpc>
            </a:pPr>
            <a:r>
              <a:rPr lang="en-US" sz="2400" b="1" dirty="0">
                <a:solidFill>
                  <a:prstClr val="white"/>
                </a:solidFill>
                <a:latin typeface="Aptos" panose="02110004020202020204"/>
              </a:rPr>
              <a:t>3. Know Your Resources</a:t>
            </a:r>
          </a:p>
          <a:p>
            <a:pPr marL="685800" lvl="1" defTabSz="1371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prstClr val="white"/>
                </a:solidFill>
                <a:latin typeface="Aptos" panose="02110004020202020204"/>
              </a:rPr>
              <a:t> Your CA is here to help </a:t>
            </a:r>
          </a:p>
          <a:p>
            <a:pPr marL="685800" lvl="1" defTabSz="1371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prstClr val="white"/>
                </a:solidFill>
                <a:latin typeface="Aptos" panose="02110004020202020204"/>
              </a:rPr>
              <a:t> Get connected to campus organizations and events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7F0298-35A8-74A5-7081-DDF30A6A76C5}"/>
              </a:ext>
            </a:extLst>
          </p:cNvPr>
          <p:cNvSpPr txBox="1"/>
          <p:nvPr/>
        </p:nvSpPr>
        <p:spPr>
          <a:xfrm>
            <a:off x="5987459" y="6281657"/>
            <a:ext cx="9146658" cy="15692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>
              <a:lnSpc>
                <a:spcPct val="150000"/>
              </a:lnSpc>
            </a:pPr>
            <a:r>
              <a:rPr lang="en-US" sz="2400" b="1" dirty="0">
                <a:solidFill>
                  <a:prstClr val="white"/>
                </a:solidFill>
                <a:latin typeface="Aptos" panose="02110004020202020204"/>
              </a:rPr>
              <a:t>4. Stay Connected</a:t>
            </a:r>
          </a:p>
          <a:p>
            <a:pPr marL="685800" lvl="1" defTabSz="1371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prstClr val="white"/>
                </a:solidFill>
                <a:latin typeface="Aptos" panose="02110004020202020204"/>
              </a:rPr>
              <a:t> Check your TTU email regularly </a:t>
            </a:r>
          </a:p>
          <a:p>
            <a:pPr marL="685800" lvl="1" defTabSz="13716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prstClr val="white"/>
                </a:solidFill>
                <a:latin typeface="Aptos" panose="02110004020202020204"/>
              </a:rPr>
              <a:t> Follow @</a:t>
            </a:r>
            <a:r>
              <a:rPr lang="en-US" sz="2100" dirty="0" err="1">
                <a:solidFill>
                  <a:prstClr val="white"/>
                </a:solidFill>
                <a:latin typeface="Aptos" panose="02110004020202020204"/>
              </a:rPr>
              <a:t>TTUHousing</a:t>
            </a:r>
            <a:r>
              <a:rPr lang="en-US" sz="2100" dirty="0">
                <a:solidFill>
                  <a:prstClr val="white"/>
                </a:solidFill>
                <a:latin typeface="Aptos" panose="02110004020202020204"/>
              </a:rPr>
              <a:t> for updates and reminders </a:t>
            </a:r>
          </a:p>
        </p:txBody>
      </p:sp>
      <p:pic>
        <p:nvPicPr>
          <p:cNvPr id="3" name="Picture 2" descr="A red QR code on a white background.">
            <a:extLst>
              <a:ext uri="{FF2B5EF4-FFF2-40B4-BE49-F238E27FC236}">
                <a16:creationId xmlns:a16="http://schemas.microsoft.com/office/drawing/2014/main" id="{5649C2E3-1FB3-C529-D393-874DBFA54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179" y="6714460"/>
            <a:ext cx="1738424" cy="173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41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738BC7-C6EE-6DF4-E9D8-A73D05FD75B1}"/>
              </a:ext>
            </a:extLst>
          </p:cNvPr>
          <p:cNvSpPr txBox="1"/>
          <p:nvPr/>
        </p:nvSpPr>
        <p:spPr>
          <a:xfrm>
            <a:off x="2057400" y="1222355"/>
            <a:ext cx="156458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sz="8100" b="1" dirty="0">
                <a:solidFill>
                  <a:prstClr val="white"/>
                </a:solidFill>
                <a:latin typeface="Aptos Display" panose="02110004020202020204"/>
              </a:rPr>
              <a:t>BEFORE YOU GO . . 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2B7F79-9775-80B7-AC64-22073B103A3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05201" y="2480633"/>
            <a:ext cx="9477599" cy="13388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STAY CONNECTED</a:t>
            </a:r>
          </a:p>
        </p:txBody>
      </p:sp>
      <p:pic>
        <p:nvPicPr>
          <p:cNvPr id="2" name="Picture 1" descr="A red QR code on a whtie background.">
            <a:extLst>
              <a:ext uri="{FF2B5EF4-FFF2-40B4-BE49-F238E27FC236}">
                <a16:creationId xmlns:a16="http://schemas.microsoft.com/office/drawing/2014/main" id="{7C5283D8-902F-A92D-A08A-F0D64210F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840" y="4333807"/>
            <a:ext cx="2354492" cy="23544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C16330-1E85-65BA-DF05-39F0E453A279}"/>
              </a:ext>
            </a:extLst>
          </p:cNvPr>
          <p:cNvSpPr txBox="1"/>
          <p:nvPr/>
        </p:nvSpPr>
        <p:spPr>
          <a:xfrm>
            <a:off x="8927361" y="4343882"/>
            <a:ext cx="52990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371600"/>
            <a:r>
              <a:rPr lang="en-US" sz="4800" b="1" dirty="0">
                <a:solidFill>
                  <a:prstClr val="white"/>
                </a:solidFill>
                <a:latin typeface="Aptos" panose="02110004020202020204"/>
              </a:rPr>
              <a:t>@</a:t>
            </a:r>
            <a:r>
              <a:rPr lang="en-US" sz="4800" b="1" dirty="0" err="1">
                <a:solidFill>
                  <a:prstClr val="white"/>
                </a:solidFill>
                <a:latin typeface="Aptos" panose="02110004020202020204"/>
              </a:rPr>
              <a:t>TTUHousing</a:t>
            </a:r>
            <a:r>
              <a:rPr lang="en-US" sz="4800" b="1" dirty="0">
                <a:solidFill>
                  <a:prstClr val="white"/>
                </a:solidFill>
                <a:latin typeface="Aptos" panose="02110004020202020204"/>
              </a:rPr>
              <a:t> </a:t>
            </a:r>
          </a:p>
          <a:p>
            <a:pPr defTabSz="1371600"/>
            <a:r>
              <a:rPr lang="en-US" sz="4800" b="1" dirty="0" err="1">
                <a:solidFill>
                  <a:prstClr val="white"/>
                </a:solidFill>
                <a:latin typeface="Aptos" panose="02110004020202020204"/>
              </a:rPr>
              <a:t>housing@ttu.edu</a:t>
            </a:r>
            <a:r>
              <a:rPr lang="en-US" sz="4800" b="1" dirty="0">
                <a:solidFill>
                  <a:prstClr val="white"/>
                </a:solidFill>
                <a:latin typeface="Aptos" panose="02110004020202020204"/>
              </a:rPr>
              <a:t> </a:t>
            </a:r>
          </a:p>
          <a:p>
            <a:pPr defTabSz="1371600"/>
            <a:r>
              <a:rPr lang="en-US" sz="4800" b="1" dirty="0">
                <a:solidFill>
                  <a:prstClr val="white"/>
                </a:solidFill>
                <a:latin typeface="Aptos" panose="02110004020202020204"/>
              </a:rPr>
              <a:t>806-742-2661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45EE5F-6387-80E3-D596-C471C891C8E2}"/>
              </a:ext>
            </a:extLst>
          </p:cNvPr>
          <p:cNvSpPr txBox="1"/>
          <p:nvPr/>
        </p:nvSpPr>
        <p:spPr>
          <a:xfrm>
            <a:off x="13393704" y="7413953"/>
            <a:ext cx="381509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1966" lvl="1" algn="ctr" defTabSz="1371600"/>
            <a:r>
              <a:rPr lang="en-US" sz="2100" i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We’re here to help before, during and after Tech-In!</a:t>
            </a:r>
            <a:endParaRPr lang="en-US" sz="2100" i="1" dirty="0">
              <a:solidFill>
                <a:prstClr val="white"/>
              </a:solidFill>
              <a:latin typeface="Aptos" panose="02110004020202020204"/>
              <a:ea typeface="Arimo"/>
              <a:cs typeface="Arimo"/>
              <a:sym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1988306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CD9C5-AF00-DF8F-4157-AA437F943B4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414576" y="-1077218"/>
            <a:ext cx="3771900" cy="1077218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Join us for Refuel &amp; Refresh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4A0FAD-91D1-C06C-4818-6D978261C3E7}"/>
              </a:ext>
            </a:extLst>
          </p:cNvPr>
          <p:cNvSpPr txBox="1"/>
          <p:nvPr/>
        </p:nvSpPr>
        <p:spPr>
          <a:xfrm>
            <a:off x="597468" y="692944"/>
            <a:ext cx="8229600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ExtraBold" panose="020B0004020202020204" pitchFamily="34" charset="0"/>
                <a:ea typeface="+mn-ea"/>
                <a:cs typeface="+mn-cs"/>
              </a:rPr>
              <a:t>Stop by and join Parent &amp; Family Relations for our move-in event: Refuel &amp; Refresh!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ExtraBold" panose="020B0004020202020204" pitchFamily="34" charset="0"/>
              <a:ea typeface="+mn-ea"/>
              <a:cs typeface="+mn-cs"/>
            </a:endParaRP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ExtraBold" panose="020B0004020202020204" pitchFamily="34" charset="0"/>
                <a:ea typeface="+mn-ea"/>
                <a:cs typeface="+mn-cs"/>
              </a:rPr>
              <a:t>August 21 and 22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ExtraBold" panose="020B0004020202020204" pitchFamily="34" charset="0"/>
                <a:ea typeface="+mn-ea"/>
                <a:cs typeface="+mn-cs"/>
              </a:rPr>
              <a:t>International Cultural Center (free parking)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ExtraBold" panose="020B0004020202020204" pitchFamily="34" charset="0"/>
                <a:ea typeface="+mn-ea"/>
                <a:cs typeface="+mn-cs"/>
              </a:rPr>
              <a:t>11:00 am – 2:00 pm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ExtraBold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ExtraBold" panose="020B0004020202020204" pitchFamily="34" charset="0"/>
                <a:ea typeface="+mn-ea"/>
                <a:cs typeface="+mn-cs"/>
              </a:rPr>
              <a:t>Can wait to see you!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ExtraBold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ExtraBold" panose="020B0004020202020204" pitchFamily="34" charset="0"/>
                <a:ea typeface="+mn-ea"/>
                <a:cs typeface="+mn-cs"/>
              </a:rPr>
              <a:t>Register on the Red Raider Family Network</a:t>
            </a:r>
          </a:p>
        </p:txBody>
      </p:sp>
      <p:pic>
        <p:nvPicPr>
          <p:cNvPr id="6" name="Picture 5" descr="A flyer with retro design elements inviting people to attend Refuel &amp; Refresh.">
            <a:extLst>
              <a:ext uri="{FF2B5EF4-FFF2-40B4-BE49-F238E27FC236}">
                <a16:creationId xmlns:a16="http://schemas.microsoft.com/office/drawing/2014/main" id="{DFD24DFA-224A-C000-874D-186AF63CF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-3184"/>
            <a:ext cx="82296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67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tx1">
                <a:lumMod val="65000"/>
                <a:lumOff val="35000"/>
              </a:schemeClr>
            </a:gs>
            <a:gs pos="83000">
              <a:schemeClr val="tx1">
                <a:lumMod val="65000"/>
                <a:lumOff val="35000"/>
              </a:schemeClr>
            </a:gs>
            <a:gs pos="100000">
              <a:schemeClr val="tx1">
                <a:lumMod val="50000"/>
                <a:lumOff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71638" y="0"/>
            <a:ext cx="14944725" cy="10287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82496" y="0"/>
            <a:ext cx="14923008" cy="10287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856E00-5C4B-B390-6E49-72A0FB61D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970" y="2298036"/>
            <a:ext cx="13716000" cy="4146042"/>
          </a:xfrm>
        </p:spPr>
        <p:txBody>
          <a:bodyPr vert="horz" lIns="137160" tIns="68580" rIns="137160" bIns="68580" rtlCol="0" anchor="ctr">
            <a:normAutofit/>
          </a:bodyPr>
          <a:lstStyle/>
          <a:p>
            <a:pPr algn="ctr" defTabSz="1371600"/>
            <a:r>
              <a:rPr lang="en-US" sz="10800" b="1">
                <a:latin typeface="Avenir Next LT Pro" panose="020B0504020202020204" pitchFamily="34" charset="0"/>
              </a:rPr>
              <a:t>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E54747-7FE9-6E1E-D1C9-E617E58AF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7378" y="5895976"/>
            <a:ext cx="12387264" cy="947738"/>
          </a:xfrm>
        </p:spPr>
        <p:txBody>
          <a:bodyPr vert="horz" lIns="137160" tIns="68580" rIns="137160" bIns="68580" rtlCol="0" anchor="ctr">
            <a:normAutofit/>
          </a:bodyPr>
          <a:lstStyle/>
          <a:p>
            <a:pPr marL="0" indent="0" algn="ctr" defTabSz="1371600">
              <a:buNone/>
            </a:pPr>
            <a:r>
              <a:rPr lang="en-US" b="1" kern="1200">
                <a:solidFill>
                  <a:schemeClr val="tx1"/>
                </a:solidFill>
                <a:latin typeface="Avenir Next LT Pro" panose="020B0504020202020204" pitchFamily="34" charset="0"/>
              </a:rPr>
              <a:t>Use the Zoom Q&amp;A feature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77840" y="8287179"/>
            <a:ext cx="7132320" cy="411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56438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8D3A5C-5956-E736-6C12-B633B3097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16040DAC-6BD3-98AE-9298-7837E5BF04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-1470025"/>
            <a:ext cx="7772400" cy="147002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Take Our Survey</a:t>
            </a:r>
          </a:p>
        </p:txBody>
      </p:sp>
      <p:sp>
        <p:nvSpPr>
          <p:cNvPr id="14" name="Subtitle 4">
            <a:extLst>
              <a:ext uri="{FF2B5EF4-FFF2-40B4-BE49-F238E27FC236}">
                <a16:creationId xmlns:a16="http://schemas.microsoft.com/office/drawing/2014/main" id="{6E5492C5-3708-AB2A-60C4-B4C527A69C7F}"/>
              </a:ext>
            </a:extLst>
          </p:cNvPr>
          <p:cNvSpPr txBox="1">
            <a:spLocks/>
          </p:cNvSpPr>
          <p:nvPr/>
        </p:nvSpPr>
        <p:spPr>
          <a:xfrm>
            <a:off x="1257300" y="3619500"/>
            <a:ext cx="7613512" cy="45741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17" indent="-342917" algn="l" defTabSz="1371669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5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86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420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255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2089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924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757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59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6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 Next:</a:t>
            </a:r>
          </a:p>
          <a:p>
            <a:pPr marL="342917" marR="0" lvl="0" indent="-342917" algn="l" defTabSz="137166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Disability Services: Accommodations – July 28</a:t>
            </a:r>
          </a:p>
          <a:p>
            <a:pPr marL="342917" marR="0" lvl="0" indent="-342917" algn="l" defTabSz="1371669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Finishing Touches with PFR – August 5 </a:t>
            </a:r>
          </a:p>
        </p:txBody>
      </p:sp>
      <p:pic>
        <p:nvPicPr>
          <p:cNvPr id="11" name="Picture 10" descr="A black arrow and text that says &quot;Scan me&quot; pointing to another picture.">
            <a:extLst>
              <a:ext uri="{FF2B5EF4-FFF2-40B4-BE49-F238E27FC236}">
                <a16:creationId xmlns:a16="http://schemas.microsoft.com/office/drawing/2014/main" id="{3E91C016-D615-0C0A-2DD6-DADCB82236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270" y="5664958"/>
            <a:ext cx="1766609" cy="1774175"/>
          </a:xfrm>
          <a:prstGeom prst="rect">
            <a:avLst/>
          </a:prstGeom>
        </p:spPr>
      </p:pic>
      <p:pic>
        <p:nvPicPr>
          <p:cNvPr id="5" name="Picture 4" descr="A black QR code on a white background.">
            <a:extLst>
              <a:ext uri="{FF2B5EF4-FFF2-40B4-BE49-F238E27FC236}">
                <a16:creationId xmlns:a16="http://schemas.microsoft.com/office/drawing/2014/main" id="{994CE9F1-CD44-9D18-6746-0376345FCC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3823" y="4056211"/>
            <a:ext cx="3211166" cy="3211166"/>
          </a:xfrm>
          <a:prstGeom prst="rect">
            <a:avLst/>
          </a:prstGeom>
        </p:spPr>
      </p:pic>
      <p:sp>
        <p:nvSpPr>
          <p:cNvPr id="17" name="Content Placeholder 9">
            <a:extLst>
              <a:ext uri="{FF2B5EF4-FFF2-40B4-BE49-F238E27FC236}">
                <a16:creationId xmlns:a16="http://schemas.microsoft.com/office/drawing/2014/main" id="{CFC86875-FB58-4D8D-98DB-958327739FE0}"/>
              </a:ext>
            </a:extLst>
          </p:cNvPr>
          <p:cNvSpPr txBox="1">
            <a:spLocks/>
          </p:cNvSpPr>
          <p:nvPr/>
        </p:nvSpPr>
        <p:spPr>
          <a:xfrm>
            <a:off x="419100" y="8545720"/>
            <a:ext cx="17449800" cy="1071830"/>
          </a:xfrm>
          <a:prstGeom prst="rect">
            <a:avLst/>
          </a:prstGeom>
        </p:spPr>
        <p:txBody>
          <a:bodyPr vert="horz" lIns="91440" tIns="45720" rIns="91440" bIns="45720" numCol="3" rtlCol="0">
            <a:normAutofit fontScale="85000" lnSpcReduction="20000"/>
          </a:bodyPr>
          <a:lstStyle>
            <a:lvl1pPr marL="342917" indent="-342917" algn="l" defTabSz="1371669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5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86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420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255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2089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924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757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591" indent="-342917" algn="l" defTabSz="137166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Parent and Family Relations</a:t>
            </a:r>
          </a:p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parent@ttu.edu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1371669" rtl="0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Hospitality Services</a:t>
            </a:r>
          </a:p>
          <a:p>
            <a:pPr marL="0" lvl="0" indent="0" algn="ctr">
              <a:buNone/>
              <a:defRPr/>
            </a:pPr>
            <a:r>
              <a:rPr lang="en-US" b="1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hospitality@ttu.edu</a:t>
            </a:r>
            <a:endParaRPr lang="en-US" b="1" dirty="0">
              <a:solidFill>
                <a:schemeClr val="bg1"/>
              </a:solidFill>
            </a:endParaRPr>
          </a:p>
          <a:p>
            <a:pPr marL="0" lvl="0" indent="0" algn="ctr">
              <a:buNone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University Student </a:t>
            </a:r>
            <a:r>
              <a:rPr lang="en-US" b="1" dirty="0">
                <a:solidFill>
                  <a:sysClr val="windowText" lastClr="000000"/>
                </a:solidFill>
                <a:latin typeface="Calibri" panose="020F0502020204030204"/>
              </a:rPr>
              <a:t>Housing</a:t>
            </a:r>
          </a:p>
          <a:p>
            <a:pPr marL="0" lvl="0" indent="0" algn="ctr">
              <a:buNone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housing@ttu.edu</a:t>
            </a: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7703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656DE1-0A20-FDBE-F49D-9A5E50C03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86001" y="0"/>
            <a:ext cx="14173202" cy="10287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F3BB114-0591-5D2E-D1D7-7B40F8165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846932" y="-1077217"/>
            <a:ext cx="2828925" cy="1077218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Hospitality Services Logo</a:t>
            </a:r>
          </a:p>
        </p:txBody>
      </p:sp>
      <p:pic>
        <p:nvPicPr>
          <p:cNvPr id="5" name="Picture 4" descr="Double T with Hospitality Services logo. A department of Texas Tech University, Administration &amp; Finance, Auxiliary Services.">
            <a:extLst>
              <a:ext uri="{FF2B5EF4-FFF2-40B4-BE49-F238E27FC236}">
                <a16:creationId xmlns:a16="http://schemas.microsoft.com/office/drawing/2014/main" id="{2AD71FE0-89C1-E884-AEC2-8B7C5F518D2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816" y="0"/>
            <a:ext cx="8608368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0AF3F6E-D423-2F9E-1604-BE14B39E054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846932" y="-1615826"/>
            <a:ext cx="2828925" cy="1615827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Dining Plans and Important Things to Know</a:t>
            </a:r>
          </a:p>
        </p:txBody>
      </p:sp>
      <p:grpSp>
        <p:nvGrpSpPr>
          <p:cNvPr id="9" name="Group 8" descr="Group of images showcasing food provided by Hospitality Services.">
            <a:extLst>
              <a:ext uri="{FF2B5EF4-FFF2-40B4-BE49-F238E27FC236}">
                <a16:creationId xmlns:a16="http://schemas.microsoft.com/office/drawing/2014/main" id="{91EDE4FF-B322-B1D6-6139-3CD2F3C08628}"/>
              </a:ext>
            </a:extLst>
          </p:cNvPr>
          <p:cNvGrpSpPr/>
          <p:nvPr/>
        </p:nvGrpSpPr>
        <p:grpSpPr>
          <a:xfrm>
            <a:off x="2400300" y="760082"/>
            <a:ext cx="13379937" cy="9220593"/>
            <a:chOff x="76200" y="506721"/>
            <a:chExt cx="8919958" cy="6147062"/>
          </a:xfrm>
        </p:grpSpPr>
        <p:sp>
          <p:nvSpPr>
            <p:cNvPr id="3" name="object 3">
              <a:extLs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SpPr txBox="1"/>
            <p:nvPr/>
          </p:nvSpPr>
          <p:spPr>
            <a:xfrm>
              <a:off x="286751" y="506721"/>
              <a:ext cx="8491855" cy="3399008"/>
            </a:xfrm>
            <a:prstGeom prst="rect">
              <a:avLst/>
            </a:prstGeom>
          </p:spPr>
          <p:txBody>
            <a:bodyPr vert="horz" wrap="square" lIns="0" tIns="20003" rIns="0" bIns="0" rtlCol="0">
              <a:spAutoFit/>
            </a:bodyPr>
            <a:lstStyle/>
            <a:p>
              <a:pPr marL="76200" defTabSz="1371600">
                <a:spcBef>
                  <a:spcPts val="158"/>
                </a:spcBef>
              </a:pPr>
              <a:r>
                <a:rPr sz="3000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Dining</a:t>
              </a:r>
              <a:r>
                <a:rPr sz="3000" kern="0" spc="-68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spc="-15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Plans</a:t>
              </a:r>
              <a:endParaRPr sz="3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6200" marR="4311968" defTabSz="1371600"/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Red</a:t>
              </a:r>
              <a:r>
                <a:rPr sz="3000" kern="0" spc="-6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&amp;</a:t>
              </a:r>
              <a:r>
                <a:rPr sz="3000" kern="0" spc="-23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Black</a:t>
              </a:r>
              <a:r>
                <a:rPr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</a:t>
              </a:r>
              <a:r>
                <a:rPr sz="3000" kern="0" spc="-3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highest</a:t>
              </a:r>
              <a:r>
                <a:rPr sz="3000" kern="0" spc="-53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plan</a:t>
              </a:r>
              <a:r>
                <a:rPr sz="3000" kern="0" spc="-3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for</a:t>
              </a:r>
              <a:r>
                <a:rPr sz="3000" kern="0" spc="-3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</a:t>
              </a:r>
              <a:r>
                <a:rPr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biggest</a:t>
              </a:r>
              <a:r>
                <a:rPr sz="3000" kern="0" spc="-4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eaters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Matador</a:t>
              </a:r>
              <a:r>
                <a:rPr sz="3000" kern="0" spc="-6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–</a:t>
              </a:r>
              <a:r>
                <a:rPr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lowest</a:t>
              </a:r>
              <a:r>
                <a:rPr sz="3000" kern="0" spc="-4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and</a:t>
              </a:r>
              <a:r>
                <a:rPr sz="3000" kern="0" spc="-4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most</a:t>
              </a:r>
              <a:r>
                <a:rPr sz="3000" kern="0" spc="-38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popular</a:t>
              </a:r>
              <a:r>
                <a:rPr sz="3000" kern="0" spc="-4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spc="-3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plan</a:t>
              </a:r>
              <a:endParaRPr sz="3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defTabSz="1371600"/>
              <a:endParaRPr sz="3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6200" defTabSz="1371600"/>
              <a:r>
                <a:rPr sz="3000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Important</a:t>
              </a:r>
              <a:r>
                <a:rPr sz="3000" kern="0" spc="-75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Things</a:t>
              </a:r>
              <a:r>
                <a:rPr sz="3000" kern="0" spc="-6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</a:t>
              </a:r>
              <a:r>
                <a:rPr sz="3000" kern="0" spc="-23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spc="-3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Know!</a:t>
              </a:r>
              <a:endParaRPr sz="3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6200" marR="3660458" defTabSz="1371600"/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Dining</a:t>
              </a:r>
              <a:r>
                <a:rPr sz="3000" kern="0" spc="-6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Plans</a:t>
              </a:r>
              <a:r>
                <a:rPr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available</a:t>
              </a:r>
              <a:r>
                <a:rPr sz="3000" kern="0" spc="-53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</a:t>
              </a:r>
              <a:r>
                <a:rPr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use</a:t>
              </a:r>
              <a:r>
                <a:rPr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as</a:t>
              </a:r>
              <a:r>
                <a:rPr sz="3000" kern="0" spc="-38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soon</a:t>
              </a:r>
              <a:r>
                <a:rPr sz="3000" kern="0" spc="-23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as</a:t>
              </a:r>
              <a:r>
                <a:rPr sz="3000" kern="0" spc="-38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you</a:t>
              </a:r>
              <a:r>
                <a:rPr sz="3000" kern="0" spc="-23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move</a:t>
              </a:r>
              <a:r>
                <a:rPr sz="3000" kern="0" spc="-3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spc="-38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</a:t>
              </a:r>
              <a:endParaRPr lang="en-US" sz="3000" kern="0" spc="-38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6200" marR="3660458" defTabSz="1371600"/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Add</a:t>
              </a:r>
              <a:r>
                <a:rPr sz="3000" kern="0" spc="-4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more</a:t>
              </a:r>
              <a:r>
                <a:rPr sz="3000" kern="0" spc="-23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Dining</a:t>
              </a:r>
              <a:r>
                <a:rPr sz="3000" kern="0" spc="-6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Bucks</a:t>
              </a:r>
              <a:r>
                <a:rPr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at</a:t>
              </a:r>
              <a:r>
                <a:rPr sz="3000" kern="0" spc="-23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any</a:t>
              </a:r>
              <a:r>
                <a:rPr sz="3000" kern="0" spc="-38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time.</a:t>
              </a:r>
              <a:endParaRPr sz="3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6200" defTabSz="1371600"/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-Raise</a:t>
              </a:r>
              <a:r>
                <a:rPr lang="en-US" sz="3000" kern="0" spc="-53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or</a:t>
              </a:r>
              <a:r>
                <a:rPr lang="en-US"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lower</a:t>
              </a:r>
              <a:r>
                <a:rPr lang="en-US" sz="3000" kern="0" spc="-23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your</a:t>
              </a:r>
              <a:r>
                <a:rPr lang="en-US" sz="3000" kern="0" spc="-4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Dining</a:t>
              </a:r>
              <a:r>
                <a:rPr lang="en-US" sz="3000" kern="0" spc="-6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Plan</a:t>
              </a:r>
              <a:r>
                <a:rPr lang="en-US" sz="3000" kern="0" spc="-23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by</a:t>
              </a:r>
              <a:r>
                <a:rPr lang="en-US"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the</a:t>
              </a:r>
              <a:r>
                <a:rPr lang="en-US"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r>
                <a:rPr lang="en-US" sz="2925" kern="0" baseline="2564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</a:t>
              </a:r>
              <a:r>
                <a:rPr lang="en-US" sz="2925" kern="0" spc="438" baseline="2564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class</a:t>
              </a:r>
              <a:r>
                <a:rPr lang="en-US" sz="3000" kern="0" spc="-15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spc="-38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day </a:t>
              </a:r>
            </a:p>
            <a:p>
              <a:pPr marL="76200" defTabSz="1371600"/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Dining</a:t>
              </a:r>
              <a:r>
                <a:rPr sz="3000" kern="0" spc="-83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Bucks</a:t>
              </a:r>
              <a:r>
                <a:rPr sz="3000" kern="0" spc="-8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roll over for the contract period only.</a:t>
              </a:r>
              <a:endParaRPr sz="3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6200" marR="3676650" defTabSz="1371600">
                <a:spcBef>
                  <a:spcPts val="8"/>
                </a:spcBef>
              </a:pP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-25% discount at all Hospitality Services locations. </a:t>
              </a:r>
            </a:p>
            <a:p>
              <a:pPr marL="76200" marR="3676650" defTabSz="1371600">
                <a:spcBef>
                  <a:spcPts val="8"/>
                </a:spcBef>
              </a:pPr>
              <a:r>
                <a:rPr lang="en-US" sz="30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-Fresh Plate @ Wall/Gates is our best value location.</a:t>
              </a:r>
              <a:endParaRPr sz="30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object 4" descr="Buffalo Chicken Melt Sandwich with fries on a Double T parchment.">
              <a:extLs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31279" y="1175003"/>
              <a:ext cx="2564879" cy="1709927"/>
            </a:xfrm>
            <a:prstGeom prst="rect">
              <a:avLst/>
            </a:prstGeom>
          </p:spPr>
        </p:pic>
        <p:pic>
          <p:nvPicPr>
            <p:cNvPr id="7" name="object 7" descr="Mexican food spread that shows individual components on a wooden cutting board, or bowls. Food includes a variety of tortillas, cheese, corn salsa, jalapeno, beans, rice, tomato, black beans, chicken, ground beef, sour cream, salsa, lettuce, cilantro, and pico de gallo.">
              <a:extLs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200" y="4590288"/>
              <a:ext cx="3160775" cy="2063495"/>
            </a:xfrm>
            <a:prstGeom prst="rect">
              <a:avLst/>
            </a:prstGeom>
          </p:spPr>
        </p:pic>
        <p:pic>
          <p:nvPicPr>
            <p:cNvPr id="5" name="object 5" descr="Breakfast spread that includes a breakfast toaster sandwich and burrito. Individual ingredients are also shown - sausage, cheese, eggs, bacon, hashbrown, tortilla, Texas Toast.">
              <a:extLs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42531" y="4203191"/>
              <a:ext cx="2450591" cy="2450591"/>
            </a:xfrm>
            <a:prstGeom prst="rect">
              <a:avLst/>
            </a:prstGeom>
          </p:spPr>
        </p:pic>
        <p:pic>
          <p:nvPicPr>
            <p:cNvPr id="6" name="object 6" descr="Texas BBQ spread that includes pinto beans, mac and cheese, BBQ sauce, jalapeno corn bread, cherry cobbler, sausage, roasted chicken, and pork ribs.">
              <a:extLs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36035" y="4590288"/>
              <a:ext cx="3093707" cy="2063495"/>
            </a:xfrm>
            <a:prstGeom prst="rect">
              <a:avLst/>
            </a:prstGeom>
          </p:spPr>
        </p:pic>
      </p:grpSp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520671" y="187453"/>
            <a:ext cx="1110995" cy="105155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7C8C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3D2ED-BA3A-D200-2051-A68D34E1F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576" y="-1615827"/>
            <a:ext cx="3771900" cy="1615827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Dining Locations Map</a:t>
            </a:r>
          </a:p>
        </p:txBody>
      </p:sp>
      <p:pic>
        <p:nvPicPr>
          <p:cNvPr id="4" name="Picture 3" descr="A campus map with a legend highlighting the different campus dining locations.">
            <a:extLst>
              <a:ext uri="{FF2B5EF4-FFF2-40B4-BE49-F238E27FC236}">
                <a16:creationId xmlns:a16="http://schemas.microsoft.com/office/drawing/2014/main" id="{E08D66D6-3912-57F3-63FD-F18657AD0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2926"/>
          <a:stretch>
            <a:fillRect/>
          </a:stretch>
        </p:blipFill>
        <p:spPr>
          <a:xfrm>
            <a:off x="2421733" y="102395"/>
            <a:ext cx="13444538" cy="10082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560B0B9-6995-317A-51B1-CD876377D31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846932" y="-538608"/>
            <a:ext cx="2828925" cy="538609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Resources</a:t>
            </a:r>
          </a:p>
        </p:txBody>
      </p:sp>
      <p:pic>
        <p:nvPicPr>
          <p:cNvPr id="2" name="object 2" descr="Eat at Texas Tech inside a plate with a fork and knife on a red background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04671" y="201169"/>
            <a:ext cx="1113281" cy="1049273"/>
          </a:xfrm>
          <a:prstGeom prst="rect">
            <a:avLst/>
          </a:prstGeom>
        </p:spPr>
      </p:pic>
      <p:pic>
        <p:nvPicPr>
          <p:cNvPr id="6" name="Picture 5" descr="Dine smart, Save BIG, 15% off Campus Dining with Tech ID. Hospitality.ttu.edu. @EatatTexasTech, Facebook, Instagram, YouTube, X. Tap your Tech ID at any Hospitality Services location.">
            <a:extLst>
              <a:ext uri="{FF2B5EF4-FFF2-40B4-BE49-F238E27FC236}">
                <a16:creationId xmlns:a16="http://schemas.microsoft.com/office/drawing/2014/main" id="{C3DEDDFC-5F60-66A9-CB0F-0CF063766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269281"/>
            <a:ext cx="8534400" cy="4800600"/>
          </a:xfrm>
          <a:prstGeom prst="rect">
            <a:avLst/>
          </a:prstGeom>
        </p:spPr>
      </p:pic>
      <p:pic>
        <p:nvPicPr>
          <p:cNvPr id="10" name="Picture 9" descr="A green and white logo for Smart Choices and the website smartchoices.ttu.edu">
            <a:extLst>
              <a:ext uri="{FF2B5EF4-FFF2-40B4-BE49-F238E27FC236}">
                <a16:creationId xmlns:a16="http://schemas.microsoft.com/office/drawing/2014/main" id="{987AFD8C-8289-8A1F-BFC5-945996E68A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119" t="18420" r="30833"/>
          <a:stretch>
            <a:fillRect/>
          </a:stretch>
        </p:blipFill>
        <p:spPr>
          <a:xfrm>
            <a:off x="3207036" y="6586980"/>
            <a:ext cx="2475468" cy="2381034"/>
          </a:xfrm>
          <a:prstGeom prst="rect">
            <a:avLst/>
          </a:prstGeom>
        </p:spPr>
      </p:pic>
      <p:sp>
        <p:nvSpPr>
          <p:cNvPr id="11" name="object 3">
            <a:extLst>
              <a:ext uri="{FF2B5EF4-FFF2-40B4-BE49-F238E27FC236}">
                <a16:creationId xmlns:a16="http://schemas.microsoft.com/office/drawing/2014/main" id="{B96C0BD7-1886-0971-E899-5E6F64D68317}"/>
              </a:ext>
            </a:extLst>
          </p:cNvPr>
          <p:cNvSpPr txBox="1"/>
          <p:nvPr/>
        </p:nvSpPr>
        <p:spPr>
          <a:xfrm>
            <a:off x="2775008" y="9296938"/>
            <a:ext cx="3339527" cy="481863"/>
          </a:xfrm>
          <a:prstGeom prst="rect">
            <a:avLst/>
          </a:prstGeom>
        </p:spPr>
        <p:txBody>
          <a:bodyPr vert="horz" wrap="square" lIns="0" tIns="20003" rIns="0" bIns="0" rtlCol="0">
            <a:spAutoFit/>
          </a:bodyPr>
          <a:lstStyle/>
          <a:p>
            <a:pPr marL="19050" defTabSz="1371600">
              <a:spcBef>
                <a:spcPts val="158"/>
              </a:spcBef>
            </a:pPr>
            <a:r>
              <a:rPr lang="en-US" sz="3000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mindy.diller@ttu.edu</a:t>
            </a:r>
            <a:endParaRPr sz="3000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screen image of the Interactive Nutrition Menu.">
            <a:extLst>
              <a:ext uri="{FF2B5EF4-FFF2-40B4-BE49-F238E27FC236}">
                <a16:creationId xmlns:a16="http://schemas.microsoft.com/office/drawing/2014/main" id="{7AA0EF50-B90B-C837-593E-8D1ABD266A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4237" y="6586980"/>
            <a:ext cx="9063714" cy="34460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BBD4D6C-5231-7603-5EE0-6360376D6B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846932" y="-538609"/>
            <a:ext cx="2828925" cy="538609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/>
              <a:t>Other Resources</a:t>
            </a:r>
          </a:p>
        </p:txBody>
      </p:sp>
      <p:pic>
        <p:nvPicPr>
          <p:cNvPr id="11" name="Picture 10" descr="Recruitment flyer for food service student assistants and caterers at Texas Tech University featuring a cartoon of a worker in a red uniform holding a serving spoon. Flyer highlights benefits including free meals, $500 scholarships, extra dining bucks, promotions, and pay raises, with a QR code for more information.">
            <a:extLst>
              <a:ext uri="{FF2B5EF4-FFF2-40B4-BE49-F238E27FC236}">
                <a16:creationId xmlns:a16="http://schemas.microsoft.com/office/drawing/2014/main" id="{89664E58-6EB2-A760-42BF-5B60873F08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101" y="228600"/>
            <a:ext cx="10665798" cy="5999514"/>
          </a:xfrm>
          <a:prstGeom prst="rect">
            <a:avLst/>
          </a:prstGeom>
        </p:spPr>
      </p:pic>
      <p:pic>
        <p:nvPicPr>
          <p:cNvPr id="9" name="Picture 8" descr="A blue and pink image with the social media handle @EatAtTexasTech for Facebook, Instagram, Youtube, and X.">
            <a:extLst>
              <a:ext uri="{FF2B5EF4-FFF2-40B4-BE49-F238E27FC236}">
                <a16:creationId xmlns:a16="http://schemas.microsoft.com/office/drawing/2014/main" id="{D3D6E300-F9E4-7206-A041-8C817A73A1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6629400"/>
            <a:ext cx="5689599" cy="3200400"/>
          </a:xfrm>
          <a:prstGeom prst="rect">
            <a:avLst/>
          </a:prstGeom>
        </p:spPr>
      </p:pic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0BF655C-A019-7CC2-90AE-56AB7EEAF133}"/>
              </a:ext>
            </a:extLst>
          </p:cNvPr>
          <p:cNvSpPr txBox="1">
            <a:spLocks/>
          </p:cNvSpPr>
          <p:nvPr/>
        </p:nvSpPr>
        <p:spPr>
          <a:xfrm>
            <a:off x="9486900" y="6900056"/>
            <a:ext cx="4865922" cy="2983755"/>
          </a:xfrm>
          <a:prstGeom prst="rect">
            <a:avLst/>
          </a:prstGeom>
        </p:spPr>
        <p:txBody>
          <a:bodyPr lIns="137160" tIns="68580" rIns="137160" bIns="68580" anchor="t"/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2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lnSpc>
                <a:spcPts val="2400"/>
              </a:lnSpc>
              <a:spcBef>
                <a:spcPts val="300"/>
              </a:spcBef>
            </a:pPr>
            <a:r>
              <a:rPr lang="en-US" sz="4200" dirty="0">
                <a:solidFill>
                  <a:prstClr val="white"/>
                </a:solidFill>
                <a:latin typeface="Arial"/>
                <a:cs typeface="Arial"/>
              </a:rPr>
              <a:t>806-742-1360</a:t>
            </a:r>
          </a:p>
          <a:p>
            <a:pPr algn="ctr" defTabSz="1371600">
              <a:lnSpc>
                <a:spcPts val="2400"/>
              </a:lnSpc>
              <a:spcBef>
                <a:spcPts val="300"/>
              </a:spcBef>
            </a:pPr>
            <a:endParaRPr lang="en-US" sz="4200" dirty="0">
              <a:solidFill>
                <a:prstClr val="white"/>
              </a:solidFill>
            </a:endParaRPr>
          </a:p>
          <a:p>
            <a:pPr algn="ctr" defTabSz="1371600">
              <a:lnSpc>
                <a:spcPts val="2400"/>
              </a:lnSpc>
              <a:spcBef>
                <a:spcPts val="300"/>
              </a:spcBef>
            </a:pPr>
            <a:endParaRPr lang="en-US" sz="4200" dirty="0">
              <a:solidFill>
                <a:prstClr val="white"/>
              </a:solidFill>
            </a:endParaRPr>
          </a:p>
          <a:p>
            <a:pPr algn="ctr" defTabSz="1371600">
              <a:lnSpc>
                <a:spcPts val="2400"/>
              </a:lnSpc>
              <a:spcBef>
                <a:spcPts val="300"/>
              </a:spcBef>
            </a:pPr>
            <a:r>
              <a:rPr lang="en-US" sz="4200" dirty="0">
                <a:solidFill>
                  <a:prstClr val="white"/>
                </a:solidFill>
                <a:latin typeface="Arial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hospitality@ttu.edu</a:t>
            </a:r>
          </a:p>
          <a:p>
            <a:pPr algn="ctr" defTabSz="1371600">
              <a:lnSpc>
                <a:spcPts val="2400"/>
              </a:lnSpc>
              <a:spcBef>
                <a:spcPts val="300"/>
              </a:spcBef>
            </a:pPr>
            <a:endParaRPr lang="en-US" sz="4200" dirty="0">
              <a:solidFill>
                <a:prstClr val="white"/>
              </a:solidFill>
            </a:endParaRPr>
          </a:p>
          <a:p>
            <a:pPr algn="ctr" defTabSz="1371600">
              <a:lnSpc>
                <a:spcPts val="2400"/>
              </a:lnSpc>
              <a:spcBef>
                <a:spcPts val="300"/>
              </a:spcBef>
            </a:pPr>
            <a:endParaRPr lang="en-US" sz="4200" dirty="0">
              <a:solidFill>
                <a:prstClr val="white"/>
              </a:solidFill>
            </a:endParaRPr>
          </a:p>
          <a:p>
            <a:pPr algn="ctr" defTabSz="1371600">
              <a:lnSpc>
                <a:spcPts val="2400"/>
              </a:lnSpc>
              <a:spcBef>
                <a:spcPts val="300"/>
              </a:spcBef>
            </a:pPr>
            <a:r>
              <a:rPr lang="en-US" sz="4200" dirty="0">
                <a:solidFill>
                  <a:prstClr val="white"/>
                </a:solidFill>
                <a:latin typeface="Arial"/>
                <a:cs typeface="Arial"/>
              </a:rPr>
              <a:t>hospitality.ttu.edu</a:t>
            </a:r>
          </a:p>
        </p:txBody>
      </p:sp>
      <p:pic>
        <p:nvPic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767561" y="9066277"/>
            <a:ext cx="1110995" cy="104927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103FC-5440-40F7-A5D1-77593AD9663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7300" y="-1988345"/>
            <a:ext cx="15773400" cy="19883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University Student Housing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76475E-03F6-750C-4EA7-D1890737D3BF}"/>
              </a:ext>
            </a:extLst>
          </p:cNvPr>
          <p:cNvSpPr txBox="1"/>
          <p:nvPr/>
        </p:nvSpPr>
        <p:spPr>
          <a:xfrm>
            <a:off x="555751" y="6756920"/>
            <a:ext cx="267927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1966" lvl="1" defTabSz="1371600"/>
            <a:r>
              <a:rPr lang="en-US" sz="1620" i="1" dirty="0">
                <a:solidFill>
                  <a:srgbClr val="EA0701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Scan to follow along!</a:t>
            </a:r>
            <a:endParaRPr lang="en-US" sz="1620" i="1" dirty="0">
              <a:solidFill>
                <a:srgbClr val="EA0701"/>
              </a:solidFill>
              <a:latin typeface="Aptos" panose="02110004020202020204"/>
              <a:ea typeface="Arimo"/>
              <a:cs typeface="Arimo"/>
              <a:sym typeface="Arimo"/>
            </a:endParaRPr>
          </a:p>
        </p:txBody>
      </p:sp>
      <p:pic>
        <p:nvPicPr>
          <p:cNvPr id="4" name="Picture 3" descr="A red QR code on a white background.">
            <a:extLst>
              <a:ext uri="{FF2B5EF4-FFF2-40B4-BE49-F238E27FC236}">
                <a16:creationId xmlns:a16="http://schemas.microsoft.com/office/drawing/2014/main" id="{DD061B74-8511-2D7D-BF5D-798F1915D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694" y="7053642"/>
            <a:ext cx="1925688" cy="192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01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41696B1-498C-8088-D2A4-F9E5BD9168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812272" y="1358788"/>
            <a:ext cx="8264157" cy="17543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What does it mean to be 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Red Cart Ready?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5AB57B-6F26-AF40-FAE6-E0F709C78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5840" y="3780651"/>
            <a:ext cx="10436321" cy="318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7160" tIns="68580" rIns="137160" bIns="68580" numCol="1" anchor="ctr" anchorCtr="0" compatLnSpc="1">
            <a:prstTxWarp prst="textNoShape">
              <a:avLst/>
            </a:prstTxWarp>
            <a:spAutoFit/>
          </a:bodyPr>
          <a:lstStyle/>
          <a:p>
            <a:pPr marL="428625" indent="-428625" defTabSz="1371600" eaLnBrk="0" fontAlgn="base" hangingPunct="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prstClr val="white"/>
                </a:solidFill>
                <a:latin typeface="Aptos" panose="02110004020202020204"/>
              </a:rPr>
              <a:t>You’ve </a:t>
            </a:r>
            <a:r>
              <a:rPr lang="en-US" altLang="en-US" sz="2400" b="1" dirty="0">
                <a:solidFill>
                  <a:prstClr val="white"/>
                </a:solidFill>
                <a:latin typeface="Aptos" panose="02110004020202020204"/>
              </a:rPr>
              <a:t>booked your Tech-In timeslot</a:t>
            </a:r>
            <a:r>
              <a:rPr lang="en-US" altLang="en-US" sz="2400" dirty="0">
                <a:solidFill>
                  <a:prstClr val="white"/>
                </a:solidFill>
                <a:latin typeface="Aptos" panose="02110004020202020204"/>
              </a:rPr>
              <a:t> </a:t>
            </a:r>
          </a:p>
          <a:p>
            <a:pPr marL="428625" indent="-428625" defTabSz="1371600" eaLnBrk="0" fontAlgn="base" hangingPunct="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prstClr val="white"/>
                </a:solidFill>
                <a:latin typeface="Aptos" panose="02110004020202020204"/>
              </a:rPr>
              <a:t>You’ve </a:t>
            </a:r>
            <a:r>
              <a:rPr lang="en-US" altLang="en-US" sz="2400" b="1" dirty="0">
                <a:solidFill>
                  <a:prstClr val="white"/>
                </a:solidFill>
                <a:latin typeface="Aptos" panose="02110004020202020204"/>
              </a:rPr>
              <a:t>checked in at your residence hall</a:t>
            </a:r>
            <a:r>
              <a:rPr lang="en-US" altLang="en-US" sz="2400" dirty="0">
                <a:solidFill>
                  <a:prstClr val="white"/>
                </a:solidFill>
                <a:latin typeface="Aptos" panose="02110004020202020204"/>
              </a:rPr>
              <a:t> and received room access</a:t>
            </a:r>
          </a:p>
          <a:p>
            <a:pPr marL="428625" indent="-428625" defTabSz="1371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prstClr val="white"/>
                </a:solidFill>
                <a:latin typeface="Aptos" panose="02110004020202020204"/>
              </a:rPr>
              <a:t>You’re ready to </a:t>
            </a:r>
            <a:r>
              <a:rPr lang="en-US" altLang="en-US" sz="2400" b="1" dirty="0">
                <a:solidFill>
                  <a:prstClr val="white"/>
                </a:solidFill>
                <a:latin typeface="Aptos" panose="02110004020202020204"/>
              </a:rPr>
              <a:t>use a Red Cart</a:t>
            </a:r>
            <a:r>
              <a:rPr lang="en-US" altLang="en-US" sz="2400" dirty="0">
                <a:solidFill>
                  <a:prstClr val="white"/>
                </a:solidFill>
                <a:latin typeface="Aptos" panose="02110004020202020204"/>
              </a:rPr>
              <a:t> to move belongings into your room</a:t>
            </a:r>
          </a:p>
          <a:p>
            <a:pPr marL="428625" indent="-428625" defTabSz="13716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prstClr val="white"/>
                </a:solidFill>
                <a:latin typeface="Aptos" panose="02110004020202020204"/>
              </a:rPr>
              <a:t>You’ve reviewed </a:t>
            </a:r>
            <a:r>
              <a:rPr lang="en-US" altLang="en-US" sz="2400" b="1" dirty="0">
                <a:solidFill>
                  <a:prstClr val="white"/>
                </a:solidFill>
                <a:latin typeface="Aptos" panose="02110004020202020204"/>
              </a:rPr>
              <a:t>what to bring and what not to bring</a:t>
            </a:r>
            <a:r>
              <a:rPr lang="en-US" altLang="en-US" sz="2400" dirty="0">
                <a:solidFill>
                  <a:prstClr val="white"/>
                </a:solidFill>
                <a:latin typeface="Aptos" panose="02110004020202020204"/>
              </a:rPr>
              <a:t> before arriving</a:t>
            </a:r>
          </a:p>
          <a:p>
            <a:pPr marL="428625" indent="-428625" defTabSz="1371600" eaLnBrk="0" fontAlgn="base" hangingPunct="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  <a:defRPr/>
            </a:pPr>
            <a:r>
              <a:rPr lang="en-US" altLang="en-US" sz="2400" dirty="0">
                <a:solidFill>
                  <a:prstClr val="white"/>
                </a:solidFill>
                <a:latin typeface="Aptos" panose="02110004020202020204"/>
              </a:rPr>
              <a:t>You’re prepared to </a:t>
            </a:r>
            <a:r>
              <a:rPr lang="en-US" altLang="en-US" sz="2400" b="1" dirty="0">
                <a:solidFill>
                  <a:prstClr val="white"/>
                </a:solidFill>
                <a:latin typeface="Aptos" panose="02110004020202020204"/>
              </a:rPr>
              <a:t>move efficiently and safely</a:t>
            </a:r>
            <a:r>
              <a:rPr lang="en-US" altLang="en-US" sz="2400" dirty="0">
                <a:solidFill>
                  <a:prstClr val="white"/>
                </a:solidFill>
                <a:latin typeface="Aptos" panose="02110004020202020204"/>
              </a:rPr>
              <a:t> with help from Housing staff and volunteers</a:t>
            </a:r>
          </a:p>
        </p:txBody>
      </p:sp>
      <p:pic>
        <p:nvPicPr>
          <p:cNvPr id="7" name="Picture 6" descr="A red QR code on a white background.">
            <a:extLst>
              <a:ext uri="{FF2B5EF4-FFF2-40B4-BE49-F238E27FC236}">
                <a16:creationId xmlns:a16="http://schemas.microsoft.com/office/drawing/2014/main" id="{B237AC5D-3A07-B78F-D777-F3445787A6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3392" y="6657452"/>
            <a:ext cx="1800494" cy="18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52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ED218F-E7BB-5731-7C9C-36008014F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3FC0448-DD31-69F4-0244-516D1FC4FC2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57401" y="911565"/>
            <a:ext cx="11403419" cy="133882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WHAT TO </a:t>
            </a:r>
            <a:r>
              <a:rPr kumimoji="0" lang="en-US" sz="8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BRING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5CFB39-B971-AB87-5E76-E807BCDFCA69}"/>
              </a:ext>
            </a:extLst>
          </p:cNvPr>
          <p:cNvSpPr txBox="1"/>
          <p:nvPr/>
        </p:nvSpPr>
        <p:spPr>
          <a:xfrm>
            <a:off x="3741333" y="2681231"/>
            <a:ext cx="12526482" cy="3488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63931" lvl="1" indent="-431966" defTabSz="1371600">
              <a:lnSpc>
                <a:spcPct val="150000"/>
              </a:lnSpc>
              <a:buFont typeface="Arial"/>
              <a:buChar char="•"/>
            </a:pPr>
            <a:r>
              <a:rPr lang="en-US" sz="3000" b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Student ID (Tech ID)</a:t>
            </a:r>
            <a:r>
              <a:rPr lang="en-US" sz="3000" dirty="0">
                <a:solidFill>
                  <a:prstClr val="white"/>
                </a:solidFill>
                <a:latin typeface="Aptos" panose="02110004020202020204"/>
                <a:ea typeface="Arimo"/>
                <a:cs typeface="Arimo"/>
                <a:sym typeface="Arimo"/>
              </a:rPr>
              <a:t> – check-in, hall access &amp; meals</a:t>
            </a:r>
          </a:p>
          <a:p>
            <a:pPr marL="863931" lvl="1" indent="-431966" defTabSz="1371600">
              <a:lnSpc>
                <a:spcPct val="150000"/>
              </a:lnSpc>
              <a:buFont typeface="Arial"/>
              <a:buChar char="•"/>
            </a:pPr>
            <a:r>
              <a:rPr lang="en-US" sz="3000" b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Bedding</a:t>
            </a:r>
            <a:r>
              <a:rPr lang="en-US" sz="3000" dirty="0">
                <a:solidFill>
                  <a:prstClr val="white"/>
                </a:solidFill>
                <a:latin typeface="Aptos" panose="02110004020202020204"/>
                <a:ea typeface="Arimo"/>
                <a:cs typeface="Arimo"/>
                <a:sym typeface="Arimo"/>
              </a:rPr>
              <a:t> – twin sheets, pillows, blankets, mattress pad</a:t>
            </a:r>
          </a:p>
          <a:p>
            <a:pPr marL="863931" lvl="1" indent="-431966" defTabSz="1371600">
              <a:lnSpc>
                <a:spcPct val="150000"/>
              </a:lnSpc>
              <a:buFont typeface="Arial"/>
              <a:buChar char="•"/>
            </a:pPr>
            <a:r>
              <a:rPr lang="en-US" sz="3000" b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Bathroom Supplies </a:t>
            </a:r>
            <a:r>
              <a:rPr lang="en-US" sz="3000" dirty="0">
                <a:solidFill>
                  <a:prstClr val="white"/>
                </a:solidFill>
                <a:latin typeface="Aptos" panose="02110004020202020204"/>
                <a:ea typeface="Arimo"/>
                <a:cs typeface="Arimo"/>
                <a:sym typeface="Arimo"/>
              </a:rPr>
              <a:t>– toiletries, shower caddy &amp; shower shoes</a:t>
            </a:r>
          </a:p>
          <a:p>
            <a:pPr marL="863931" lvl="1" indent="-431966" defTabSz="1371600">
              <a:lnSpc>
                <a:spcPct val="150000"/>
              </a:lnSpc>
              <a:buFont typeface="Arial"/>
              <a:buChar char="•"/>
            </a:pPr>
            <a:r>
              <a:rPr lang="en-US" sz="3000" b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Laundry Supplies</a:t>
            </a:r>
            <a:r>
              <a:rPr lang="en-US" sz="3000" dirty="0">
                <a:solidFill>
                  <a:prstClr val="white"/>
                </a:solidFill>
                <a:latin typeface="Aptos" panose="02110004020202020204"/>
                <a:ea typeface="Arimo"/>
                <a:cs typeface="Arimo"/>
                <a:sym typeface="Arimo"/>
              </a:rPr>
              <a:t> – basket &amp; high-efficiency detergent</a:t>
            </a:r>
          </a:p>
          <a:p>
            <a:pPr marL="863931" lvl="1" indent="-431966" defTabSz="1371600">
              <a:lnSpc>
                <a:spcPct val="150000"/>
              </a:lnSpc>
              <a:buFont typeface="Arial"/>
              <a:buChar char="•"/>
            </a:pPr>
            <a:r>
              <a:rPr lang="en-US" sz="3000" b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Personal Items </a:t>
            </a:r>
            <a:r>
              <a:rPr lang="en-US" sz="3000" dirty="0">
                <a:solidFill>
                  <a:prstClr val="white"/>
                </a:solidFill>
                <a:latin typeface="Aptos" panose="02110004020202020204"/>
                <a:ea typeface="Arimo"/>
                <a:cs typeface="Arimo"/>
                <a:sym typeface="Arimo"/>
              </a:rPr>
              <a:t>– medications, bike &amp; lock, chargers, ethernet cable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2BA14A-2C38-007D-A98F-1E5A7C7A93AE}"/>
              </a:ext>
            </a:extLst>
          </p:cNvPr>
          <p:cNvSpPr txBox="1"/>
          <p:nvPr/>
        </p:nvSpPr>
        <p:spPr>
          <a:xfrm>
            <a:off x="5068411" y="7487053"/>
            <a:ext cx="7738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31966" lvl="1" algn="r" defTabSz="1371600"/>
            <a:r>
              <a:rPr lang="en-US" i="1" dirty="0">
                <a:solidFill>
                  <a:prstClr val="white"/>
                </a:solidFill>
                <a:latin typeface="Aptos" panose="02110004020202020204"/>
                <a:ea typeface="Arimo Bold"/>
                <a:cs typeface="Arimo Bold"/>
                <a:sym typeface="Arimo Bold"/>
              </a:rPr>
              <a:t>Scan for the complete “What to Bring” Tech-In checklist</a:t>
            </a:r>
            <a:endParaRPr lang="en-US" i="1" dirty="0">
              <a:solidFill>
                <a:prstClr val="white"/>
              </a:solidFill>
              <a:latin typeface="Aptos" panose="02110004020202020204"/>
              <a:ea typeface="Arimo"/>
              <a:cs typeface="Arimo"/>
              <a:sym typeface="Arimo"/>
            </a:endParaRPr>
          </a:p>
        </p:txBody>
      </p:sp>
      <p:pic>
        <p:nvPicPr>
          <p:cNvPr id="3" name="Picture 2" descr="A red QR code on a white background.">
            <a:extLst>
              <a:ext uri="{FF2B5EF4-FFF2-40B4-BE49-F238E27FC236}">
                <a16:creationId xmlns:a16="http://schemas.microsoft.com/office/drawing/2014/main" id="{5C52735F-7838-14BC-F772-ED07DACD8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7607" y="6730409"/>
            <a:ext cx="1745471" cy="174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71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8">
      <a:dk1>
        <a:sysClr val="windowText" lastClr="000000"/>
      </a:dk1>
      <a:lt1>
        <a:sysClr val="window" lastClr="FFFFFF"/>
      </a:lt1>
      <a:dk2>
        <a:srgbClr val="C00000"/>
      </a:dk2>
      <a:lt2>
        <a:srgbClr val="E7E6E6"/>
      </a:lt2>
      <a:accent1>
        <a:srgbClr val="C00000"/>
      </a:accent1>
      <a:accent2>
        <a:srgbClr val="FF0000"/>
      </a:accent2>
      <a:accent3>
        <a:srgbClr val="A5A5A5"/>
      </a:accent3>
      <a:accent4>
        <a:srgbClr val="C490AA"/>
      </a:accent4>
      <a:accent5>
        <a:srgbClr val="3F3F3F"/>
      </a:accent5>
      <a:accent6>
        <a:srgbClr val="AEABAB"/>
      </a:accent6>
      <a:hlink>
        <a:srgbClr val="D0CEC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mpact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13397F3B5F6F488296E000CDEAC546" ma:contentTypeVersion="19" ma:contentTypeDescription="Create a new document." ma:contentTypeScope="" ma:versionID="10d408ddd50822fbe16ddd7f67e94fe7">
  <xsd:schema xmlns:xsd="http://www.w3.org/2001/XMLSchema" xmlns:xs="http://www.w3.org/2001/XMLSchema" xmlns:p="http://schemas.microsoft.com/office/2006/metadata/properties" xmlns:ns2="923a23ed-d79d-4ffa-87bc-a3509c3f15f5" xmlns:ns3="7cb78acf-9f79-4311-be65-09aa57c3a9c9" targetNamespace="http://schemas.microsoft.com/office/2006/metadata/properties" ma:root="true" ma:fieldsID="b6cf4d7fd1b74e66f422544b8dc0ed92" ns2:_="" ns3:_="">
    <xsd:import namespace="923a23ed-d79d-4ffa-87bc-a3509c3f15f5"/>
    <xsd:import namespace="7cb78acf-9f79-4311-be65-09aa57c3a9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a23ed-d79d-4ffa-87bc-a3509c3f15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7c65ed7-e385-4001-9a0e-7979134055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b78acf-9f79-4311-be65-09aa57c3a9c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6242bc9-04c3-48d7-a096-602d54c80c58}" ma:internalName="TaxCatchAll" ma:showField="CatchAllData" ma:web="7cb78acf-9f79-4311-be65-09aa57c3a9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cb78acf-9f79-4311-be65-09aa57c3a9c9" xsi:nil="true"/>
    <lcf76f155ced4ddcb4097134ff3c332f xmlns="923a23ed-d79d-4ffa-87bc-a3509c3f15f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F0B8746-826C-479A-8775-662A0FC636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3a23ed-d79d-4ffa-87bc-a3509c3f15f5"/>
    <ds:schemaRef ds:uri="7cb78acf-9f79-4311-be65-09aa57c3a9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CC2585-BE29-4333-A293-8F87664519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24A6D4-CC78-41BC-89EC-FB917F0A307C}">
  <ds:schemaRefs>
    <ds:schemaRef ds:uri="7cb78acf-9f79-4311-be65-09aa57c3a9c9"/>
    <ds:schemaRef ds:uri="923a23ed-d79d-4ffa-87bc-a3509c3f15f5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549</Words>
  <Application>Microsoft Office PowerPoint</Application>
  <PresentationFormat>Custom</PresentationFormat>
  <Paragraphs>97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31" baseType="lpstr">
      <vt:lpstr>Open Sans</vt:lpstr>
      <vt:lpstr>Arial</vt:lpstr>
      <vt:lpstr>Arial Narrow</vt:lpstr>
      <vt:lpstr>Aptos Display</vt:lpstr>
      <vt:lpstr>Calibri</vt:lpstr>
      <vt:lpstr>Avenir Next LT Pro</vt:lpstr>
      <vt:lpstr>Aptos ExtraBold</vt:lpstr>
      <vt:lpstr>Aptos</vt:lpstr>
      <vt:lpstr>Calibri Light</vt:lpstr>
      <vt:lpstr>Times New Roman</vt:lpstr>
      <vt:lpstr>Office Theme</vt:lpstr>
      <vt:lpstr>1_Office Theme</vt:lpstr>
      <vt:lpstr>Impact Slides</vt:lpstr>
      <vt:lpstr>2_Office Theme</vt:lpstr>
      <vt:lpstr>4_Office Theme</vt:lpstr>
      <vt:lpstr>3_Office Theme</vt:lpstr>
      <vt:lpstr>Preparing Your Red Raider for On-Campus Living</vt:lpstr>
      <vt:lpstr>Hospitality Services Logo</vt:lpstr>
      <vt:lpstr>Dining Plans and Important Things to Know</vt:lpstr>
      <vt:lpstr>Dining Locations Map</vt:lpstr>
      <vt:lpstr>Resources</vt:lpstr>
      <vt:lpstr>Other Resources</vt:lpstr>
      <vt:lpstr>University Student Housing</vt:lpstr>
      <vt:lpstr>What does it mean to be  Red Cart Ready?</vt:lpstr>
      <vt:lpstr>WHAT TO BRING</vt:lpstr>
      <vt:lpstr>WHAT TO SKIP</vt:lpstr>
      <vt:lpstr>SET YOURSELF UP FOR SUCCESS</vt:lpstr>
      <vt:lpstr>STAY CONNECTED</vt:lpstr>
      <vt:lpstr>Join us for Refuel &amp; Refresh</vt:lpstr>
      <vt:lpstr>Questions?</vt:lpstr>
      <vt:lpstr>Take Our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Fitness and Wellness</dc:title>
  <dc:creator>Brannon, Morgan</dc:creator>
  <cp:lastModifiedBy>Brannon, Morgan</cp:lastModifiedBy>
  <cp:revision>1</cp:revision>
  <dcterms:created xsi:type="dcterms:W3CDTF">2006-08-16T00:00:00Z</dcterms:created>
  <dcterms:modified xsi:type="dcterms:W3CDTF">2026-07-22T15:52:08Z</dcterms:modified>
  <dc:identifier>DAGjaEhcuMc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0x0101003D13397F3B5F6F488296E000CDEAC546</vt:lpwstr>
  </property>
  <property fmtid="{D5CDD505-2E9C-101B-9397-08002B2CF9AE}" pid="3" name="MediaServiceImageTags">
    <vt:lpwstr/>
  </property>
</Properties>
</file>