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7" r:id="rId12"/>
    <p:sldId id="270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0CF5F-39DD-4F4C-9C88-C7AB6769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AE538-D3A5-4E73-9A39-56AA6F044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A9DA7-CC04-4A0C-97C6-46C7D68F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C8E92-09E7-48D1-B141-338434CD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DDAD0-92E0-4F6F-AD74-10898B78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6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6296-4AD9-4C58-B144-D8689C6C6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44B8C-1D93-4399-B98C-BD378B796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C5054-F917-42A2-80D1-7EBDEEE4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372B-F8F8-4AD6-936C-3360DACBC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AE2-409F-4EA7-8436-E57CF993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4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3F07F-F6E5-4EE5-B5B1-AB408FF7C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3CF4D-8FD7-408C-9D87-5B86C31B7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3F061-D364-4B04-8099-F78829307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BDFC7-50B4-4D68-885D-A0CFD405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8B91-38C9-433F-96CF-D8CC3F5F6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4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C6D1-0AEC-4732-9FC9-4E0044B5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CCD3-C9A3-4DA8-8B23-871F73D0F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3B08B-9EBA-4AC8-AAF0-AC2124AF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485B-A5CB-45E4-924C-48429263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A69F2-CAA9-4079-BD02-803C13276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7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4C55-6800-403A-AFD4-1E556D71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720D7-1E57-4526-BEEB-67D393D7C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36CAF-9E3B-431A-BCA7-97C53B76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2136A-9D3D-42D0-8A9C-764D92E5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BB58C-0DEC-4F76-AE83-D5C2B7DF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7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58FA-A44B-46EE-994A-483E871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B2FF1-D002-4F2E-9C43-7471BE0AF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CFFB1-B12C-48E0-8C8C-9CEEB8570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D2849-ED6E-4AD6-8BE6-FBCEE51B9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89C53-68C6-4578-8086-4B5B4171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B1AAC-9359-4E04-AB0E-FA9E8A50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3A87-8327-4773-9FC6-CAA0C741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8627A-4785-4C2D-A5C9-C45D9A243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BF6B2-821E-4860-B534-6A34153D5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48479-5031-468C-A9C6-5FF13C92A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3FD04-F8BD-489D-8091-66489C097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472E5-3182-47D1-908C-3E25C417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A95BD-499C-4262-9838-3F2EEC88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8AC20-D5DE-43BF-82DA-7F42DDB5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5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92C5-3E3C-4D06-87A4-9F3B2F7A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37BAE-7528-47E0-9A9C-FE649C42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A3CD6-E0E6-4E77-9154-8318F8BC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84B8A-772C-471D-BAE1-529F4335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9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75DBA-4A08-476F-965C-0B895307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CF3C2-FC9B-42FC-B333-517A9708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DE086-3503-47AE-852E-FF7634D2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1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824B-F0AC-49CE-81F0-6008F7A3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70DA9-343D-4F94-8C06-0DFD3EEA4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CC532-401D-4B60-8486-4A4DF7248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E655A-B9BE-4043-BAE6-92BAA468B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DBA2D-A6B8-4058-8896-C7A209E4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2249A-9ECC-4836-88DE-9FBE0BED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BB81-F2EF-401D-B2CA-13A393BA9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BBDE3-BFDD-4994-B2A3-DA8ABEC2A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4D1F1-9A0E-4B9E-9546-C167519D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1E9CD-3180-44FC-A731-9DAB75809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FE0EF-8060-4C3E-9109-DD25203F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88525-930F-4BE5-8083-BD0E0D11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C7C2A9-8E08-4E8D-B9E8-A073DF02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CE42B-C6FE-4255-8832-797E1C80B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EAE52-1318-4A8B-A308-09D544447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A990-6E58-460D-8896-8303B2C200C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597D-E332-4A61-8254-BF4A39AC3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89961-8967-46D3-B331-BA6759D8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E2364-A4DF-466F-A588-5EA7BC3F0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8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nocomposix.com/pages/nanoparticle-characterization-techniques#dl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7CD6-7F41-48C6-B584-54B191768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03516" cy="1964786"/>
          </a:xfrm>
        </p:spPr>
        <p:txBody>
          <a:bodyPr/>
          <a:lstStyle/>
          <a:p>
            <a:r>
              <a:rPr lang="en-US" sz="4000" b="1" dirty="0"/>
              <a:t>NANOPARTICLES SYNTHESIS </a:t>
            </a:r>
            <a:br>
              <a:rPr lang="en-US" sz="4000" b="1" dirty="0"/>
            </a:br>
            <a:r>
              <a:rPr lang="en-US" sz="3600" b="1" dirty="0"/>
              <a:t>PHY5900-019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F6AFE-A003-4A34-9E81-2ECDF4328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2489"/>
            <a:ext cx="8903516" cy="1481691"/>
          </a:xfrm>
        </p:spPr>
        <p:txBody>
          <a:bodyPr/>
          <a:lstStyle/>
          <a:p>
            <a:r>
              <a:rPr lang="en-US" dirty="0"/>
              <a:t>SAMUEL ADEOSUN</a:t>
            </a:r>
          </a:p>
        </p:txBody>
      </p:sp>
    </p:spTree>
    <p:extLst>
      <p:ext uri="{BB962C8B-B14F-4D97-AF65-F5344CB8AC3E}">
        <p14:creationId xmlns:p14="http://schemas.microsoft.com/office/powerpoint/2010/main" val="523335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57DD-9163-4F95-8947-00FE58BC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PdCeCMC synthesis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EB804-1CBE-402F-A3E0-155F5DAA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66" y="1277880"/>
            <a:ext cx="6727970" cy="5382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D1369-B4F0-4BA6-A511-A8300A992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49667"/>
            <a:ext cx="4343400" cy="419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06C4E1-6F23-441C-9091-5DE284811A5C}"/>
              </a:ext>
            </a:extLst>
          </p:cNvPr>
          <p:cNvSpPr/>
          <p:nvPr/>
        </p:nvSpPr>
        <p:spPr>
          <a:xfrm>
            <a:off x="854279" y="3429000"/>
            <a:ext cx="4459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 Chemistry and Physics Vol. 187, 1 Feb. 2017, Pages 133-140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9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9929-9D0F-4B75-B3AF-5E715802A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PdEGCG synthesis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A3818-7434-4052-A6E0-9CD18F28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3161"/>
            <a:ext cx="4991100" cy="4095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6862BD-9E83-42D2-9BDD-874311A4A9EA}"/>
              </a:ext>
            </a:extLst>
          </p:cNvPr>
          <p:cNvSpPr/>
          <p:nvPr/>
        </p:nvSpPr>
        <p:spPr>
          <a:xfrm>
            <a:off x="879446" y="4140051"/>
            <a:ext cx="4754985" cy="896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Katti, Kattesh V</a:t>
            </a:r>
            <a:r>
              <a:rPr lang="en-US" sz="900" dirty="0">
                <a:solidFill>
                  <a:srgbClr val="333333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., 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Azizi, Orchideh, Gupta, Sagar, Katti, Kavita K., El-</a:t>
            </a:r>
            <a:r>
              <a:rPr lang="en-US" sz="1200" dirty="0" err="1">
                <a:solidFill>
                  <a:srgbClr val="333333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boher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Arie, Duncan, Robert and Hubler Graham EGCG stabilized Palladium nanoparticles, methods for making, and electrochemical cell United States Patent Application 20170009366</a:t>
            </a:r>
            <a:endParaRPr lang="en-US" sz="1100" dirty="0"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6F4D0-263A-4E67-AFB0-EC0462B04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8561"/>
            <a:ext cx="5858540" cy="51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8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28A1-02A2-4F27-A699-F6565F55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35268" cy="76738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SAED Pattern of Palladium nanoparticles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A6C7B-7E26-4C85-AC83-DA6EDABD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71" y="1132514"/>
            <a:ext cx="11650938" cy="57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4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DBD46-D91B-4526-B5BB-8C86BFAE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Palladium nanoparticles using Ethylene glycol (Polyol method)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64540-E124-40B1-9EF6-C460274D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16953"/>
            <a:ext cx="5807978" cy="5211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3E301-A6A8-47B0-A163-0AC31F88E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18" y="2431532"/>
            <a:ext cx="4743450" cy="409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F22279-4F4F-4ED9-80DC-1137BCF41663}"/>
              </a:ext>
            </a:extLst>
          </p:cNvPr>
          <p:cNvSpPr/>
          <p:nvPr/>
        </p:nvSpPr>
        <p:spPr>
          <a:xfrm>
            <a:off x="1089723" y="4221680"/>
            <a:ext cx="4459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 Chemistry and Physics Vol. 187, 1 Feb. 2017, Pages 133-140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9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05F3-B9BC-454A-832D-FEFFEECC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Nanoparticles synthesis approach/strategy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B0A78-BC76-4153-877D-57A1C0631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485" y="1820411"/>
            <a:ext cx="3783340" cy="3993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E09AA-E10C-4AF4-B4D8-2F891F9B2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08" y="5943294"/>
            <a:ext cx="4004911" cy="192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C50D4-8237-417B-9060-F72615C04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24" y="1690688"/>
            <a:ext cx="4581525" cy="647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A70179-48DC-4615-BD3A-8CC70BCA027B}"/>
              </a:ext>
            </a:extLst>
          </p:cNvPr>
          <p:cNvSpPr/>
          <p:nvPr/>
        </p:nvSpPr>
        <p:spPr>
          <a:xfrm>
            <a:off x="838200" y="2828835"/>
            <a:ext cx="65216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</a:t>
            </a:r>
            <a:r>
              <a:rPr lang="en-US" b="1" dirty="0"/>
              <a:t>Nucleation</a:t>
            </a:r>
            <a:r>
              <a:rPr lang="en-US" dirty="0"/>
              <a:t> is the process whereby nuclei (seed) acts as template for crystal growth.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Growth</a:t>
            </a:r>
            <a:r>
              <a:rPr lang="en-US" dirty="0"/>
              <a:t> is the union of individual molecules that aggregates to form nanoparticles.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D018C4-988D-473D-AA4B-5D3D899D138B}"/>
              </a:ext>
            </a:extLst>
          </p:cNvPr>
          <p:cNvSpPr/>
          <p:nvPr/>
        </p:nvSpPr>
        <p:spPr>
          <a:xfrm>
            <a:off x="838200" y="46132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</a:t>
            </a:r>
            <a:r>
              <a:rPr lang="en-US" b="1" dirty="0"/>
              <a:t>Seed-mediated growth method </a:t>
            </a:r>
            <a:r>
              <a:rPr lang="en-US" dirty="0"/>
              <a:t>is one of the most reliable and versatile methods to control the shapes of noble metal nanocrystals.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9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A656-7C79-433C-A4C4-B7B62771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Nanoparticles characterization techniques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18912-104E-40D2-AAC5-EDD98656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791" y="2064763"/>
            <a:ext cx="2943662" cy="3924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A0F91-596E-41EE-9398-03DA4BA4E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798" y="6100915"/>
            <a:ext cx="5804003" cy="2628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65F9EB-9CEB-4133-A9CB-76431E315A82}"/>
              </a:ext>
            </a:extLst>
          </p:cNvPr>
          <p:cNvSpPr/>
          <p:nvPr/>
        </p:nvSpPr>
        <p:spPr>
          <a:xfrm>
            <a:off x="911551" y="151779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  </a:t>
            </a:r>
            <a:r>
              <a:rPr lang="en-US" b="1" dirty="0"/>
              <a:t>Transmission Electron Microscopy (TEM) </a:t>
            </a:r>
            <a:r>
              <a:rPr lang="en-US" dirty="0"/>
              <a:t>is a characterization technique in which electrons beam is transmitted through a specimen to form image. A drop or two of the sample within 100 nm thickness is suspended on TEM grid.</a:t>
            </a:r>
          </a:p>
          <a:p>
            <a:endParaRPr lang="en-US" dirty="0"/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/>
              <a:t>Other characterization techniques for nanoparticles</a:t>
            </a:r>
          </a:p>
          <a:p>
            <a:r>
              <a:rPr lang="en-US" u="sng" dirty="0">
                <a:hlinkClick r:id="rId4"/>
              </a:rPr>
              <a:t>Nanoparticle Characterization Techniques – nanoComposix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3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3060-1972-4CC3-A593-599E6FD69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042483" cy="6415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PdCMC synthesis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A487C-830E-46CF-B8B7-F612F5B85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138384"/>
            <a:ext cx="4664977" cy="47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2971E4-41CE-4BDA-A73D-10B8326B4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" y="3749778"/>
            <a:ext cx="5957316" cy="303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19F84-D300-4386-A44F-7E92DF67D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178" y="1006681"/>
            <a:ext cx="6596339" cy="54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2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4763-2B5C-4925-A256-6FEAF7BC6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PdPVP synthesis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DD253-0F50-446F-8090-338B19DE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047" y="2044787"/>
            <a:ext cx="4580952" cy="1590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A0A82-7D60-4D71-8C17-7F5A91F07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" y="4514812"/>
            <a:ext cx="5957316" cy="303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5B1ED-87BF-44C2-BFC8-E9D014B29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999" y="1208015"/>
            <a:ext cx="6369789" cy="52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2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DE73-4996-417B-9AA4-13A9DA09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PdFeCMC synthesis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4890F-6A93-4B6F-9E01-51F51C07E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0" y="2204099"/>
            <a:ext cx="4086225" cy="400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67323-89B0-44A4-9296-DA56215DB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18" y="1174460"/>
            <a:ext cx="6753742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837B7C-BDDC-4D14-AC05-702EE31835F6}"/>
              </a:ext>
            </a:extLst>
          </p:cNvPr>
          <p:cNvSpPr/>
          <p:nvPr/>
        </p:nvSpPr>
        <p:spPr>
          <a:xfrm>
            <a:off x="755180" y="3917660"/>
            <a:ext cx="4626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Nanoscience and Nanotechnology vol. 17, 2833 – 2835,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8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CB42-6F22-42F2-BAF6-C94358F8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PdRhFeCMC synthesis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A9324-D2D7-4A33-8732-BEBBED976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88" y="2301157"/>
            <a:ext cx="4991100" cy="400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90E5B-8FF2-4DF6-AFBC-96BC0EA6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93" y="4356818"/>
            <a:ext cx="5957316" cy="303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6938B-0801-4A32-BD11-ECD181A44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224792"/>
            <a:ext cx="6221354" cy="53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4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A8CA2-4152-474C-BA0E-A895B63E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PdFeNiCMC synthesis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E8E4B-CDCD-4B26-BC46-3512454A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21" y="1485900"/>
            <a:ext cx="5448300" cy="409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2B17D-0258-40C8-BAED-249A87B92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41" y="1895475"/>
            <a:ext cx="7958079" cy="4840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E39F9A-D61A-492D-8774-A7E9EA55FCD6}"/>
              </a:ext>
            </a:extLst>
          </p:cNvPr>
          <p:cNvSpPr/>
          <p:nvPr/>
        </p:nvSpPr>
        <p:spPr>
          <a:xfrm>
            <a:off x="246480" y="2530232"/>
            <a:ext cx="3740961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Ind. Eng. Chem. Res., 2007, 46(1) pp 29-34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52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5F34-0EEA-4AD9-9015-B2A3022B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Boron nanoparticles synthesis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32B5C-98C8-4A68-A629-45767C5D2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896" y="1317073"/>
            <a:ext cx="5767749" cy="5175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2A752-0E7A-4D13-AA47-0E7D3F593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86" y="2403443"/>
            <a:ext cx="5267325" cy="82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97FF44-2A07-4963-B4F1-FC8C3DEC2786}"/>
              </a:ext>
            </a:extLst>
          </p:cNvPr>
          <p:cNvSpPr/>
          <p:nvPr/>
        </p:nvSpPr>
        <p:spPr>
          <a:xfrm>
            <a:off x="1180722" y="4040219"/>
            <a:ext cx="3113353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0"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Chem. Commun., 2007, 580-582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60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261</Words>
  <Application>Microsoft Office PowerPoint</Application>
  <PresentationFormat>Widescreen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Unicode MS</vt:lpstr>
      <vt:lpstr>Calibri</vt:lpstr>
      <vt:lpstr>Calibri Light</vt:lpstr>
      <vt:lpstr>Times New Roman</vt:lpstr>
      <vt:lpstr>Office Theme</vt:lpstr>
      <vt:lpstr>NANOPARTICLES SYNTHESIS  PHY5900-019</vt:lpstr>
      <vt:lpstr>Nanoparticles synthesis approach/strategy</vt:lpstr>
      <vt:lpstr>Nanoparticles characterization techniques</vt:lpstr>
      <vt:lpstr>PdCMC synthesis</vt:lpstr>
      <vt:lpstr>PdPVP synthesis</vt:lpstr>
      <vt:lpstr>PdFeCMC synthesis</vt:lpstr>
      <vt:lpstr>PdRhFeCMC synthesis</vt:lpstr>
      <vt:lpstr>PdFeNiCMC synthesis</vt:lpstr>
      <vt:lpstr>Boron nanoparticles synthesis</vt:lpstr>
      <vt:lpstr>PdCeCMC synthesis</vt:lpstr>
      <vt:lpstr>PdEGCG synthesis</vt:lpstr>
      <vt:lpstr>SAED Pattern of Palladium nanoparticles</vt:lpstr>
      <vt:lpstr>Palladium nanoparticles using Ethylene glycol (Polyol method)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TTU292637</dc:creator>
  <cp:lastModifiedBy>TTU292637</cp:lastModifiedBy>
  <cp:revision>53</cp:revision>
  <dcterms:created xsi:type="dcterms:W3CDTF">2022-08-30T18:37:12Z</dcterms:created>
  <dcterms:modified xsi:type="dcterms:W3CDTF">2022-08-31T21:17:24Z</dcterms:modified>
</cp:coreProperties>
</file>