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9144000" cy="6858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CC0000"/>
    <a:srgbClr val="9A281E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4660"/>
  </p:normalViewPr>
  <p:slideViewPr>
    <p:cSldViewPr>
      <p:cViewPr varScale="1">
        <p:scale>
          <a:sx n="28" d="100"/>
          <a:sy n="28" d="100"/>
        </p:scale>
        <p:origin x="-1512" y="-84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90097331583552"/>
          <c:y val="3.4897020225413043E-2"/>
          <c:w val="0.87384667541557437"/>
          <c:h val="0.8089601980842134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Day 1</c:v>
                </c:pt>
              </c:strCache>
            </c:strRef>
          </c:tx>
          <c:spPr>
            <a:solidFill>
              <a:srgbClr val="CCCCCC"/>
            </a:solidFill>
            <a:ln w="25400">
              <a:solidFill>
                <a:schemeClr val="tx1"/>
              </a:solidFill>
            </a:ln>
          </c:spPr>
          <c:errBars>
            <c:errBarType val="plus"/>
            <c:errValType val="percentage"/>
            <c:val val="5"/>
            <c:spPr>
              <a:ln w="12700">
                <a:solidFill>
                  <a:prstClr val="black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3.5</c:v>
                </c:pt>
                <c:pt idx="2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Day 2</c:v>
                </c:pt>
              </c:strCache>
            </c:strRef>
          </c:tx>
          <c:spPr>
            <a:solidFill>
              <a:srgbClr val="CC0000"/>
            </a:solidFill>
            <a:ln w="25400">
              <a:solidFill>
                <a:schemeClr val="tx1"/>
              </a:solidFill>
            </a:ln>
          </c:spPr>
          <c:errBars>
            <c:errBarType val="plus"/>
            <c:errValType val="percentage"/>
            <c:val val="5"/>
            <c:spPr>
              <a:ln w="12700">
                <a:solidFill>
                  <a:schemeClr val="tx1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</c:ser>
        <c:axId val="67827968"/>
        <c:axId val="67703168"/>
      </c:barChart>
      <c:catAx>
        <c:axId val="678279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>
                    <a:latin typeface="Arial" pitchFamily="34" charset="0"/>
                    <a:cs typeface="Arial" pitchFamily="34" charset="0"/>
                  </a:defRPr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Independent Variable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7703168"/>
        <c:crosses val="autoZero"/>
        <c:auto val="1"/>
        <c:lblAlgn val="ctr"/>
        <c:lblOffset val="100"/>
      </c:catAx>
      <c:valAx>
        <c:axId val="6770316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2400">
                    <a:latin typeface="Arial" pitchFamily="34" charset="0"/>
                    <a:cs typeface="Arial" pitchFamily="34" charset="0"/>
                  </a:defRPr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Dependent Variable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numFmt formatCode="General" sourceLinked="1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7827968"/>
        <c:crosses val="autoZero"/>
        <c:crossBetween val="between"/>
      </c:valAx>
      <c:spPr>
        <a:noFill/>
        <a:ln w="2540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336678696412949"/>
          <c:y val="5.4342906655898887E-2"/>
          <c:w val="0.18909779755791431"/>
          <c:h val="0.11728979465802072"/>
        </c:manualLayout>
      </c:layout>
      <c:txPr>
        <a:bodyPr/>
        <a:lstStyle/>
        <a:p>
          <a:pPr>
            <a:defRPr sz="24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noFill/>
  </c:spPr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90097331583552"/>
          <c:y val="3.4897020225413057E-2"/>
          <c:w val="0.87384667541557492"/>
          <c:h val="0.8089601980842134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Day 1</c:v>
                </c:pt>
              </c:strCache>
            </c:strRef>
          </c:tx>
          <c:spPr>
            <a:solidFill>
              <a:schemeClr val="tx1"/>
            </a:solidFill>
            <a:ln w="25400">
              <a:solidFill>
                <a:schemeClr val="tx1"/>
              </a:solidFill>
            </a:ln>
          </c:spPr>
          <c:errBars>
            <c:errBarType val="plus"/>
            <c:errValType val="percentage"/>
            <c:val val="5"/>
            <c:spPr>
              <a:ln w="12700">
                <a:solidFill>
                  <a:prstClr val="black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3.5</c:v>
                </c:pt>
                <c:pt idx="2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Day 2</c:v>
                </c:pt>
              </c:strCache>
            </c:strRef>
          </c:tx>
          <c:spPr>
            <a:solidFill>
              <a:srgbClr val="CCCCCC"/>
            </a:solidFill>
            <a:ln w="25400">
              <a:solidFill>
                <a:schemeClr val="tx1"/>
              </a:solidFill>
            </a:ln>
          </c:spPr>
          <c:errBars>
            <c:errBarType val="plus"/>
            <c:errValType val="percentage"/>
            <c:val val="5"/>
            <c:spPr>
              <a:ln w="12700">
                <a:solidFill>
                  <a:schemeClr val="tx1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Day 3</c:v>
                </c:pt>
              </c:strCache>
            </c:strRef>
          </c:tx>
          <c:spPr>
            <a:solidFill>
              <a:srgbClr val="CC0000"/>
            </a:solidFill>
            <a:ln w="25400">
              <a:solidFill>
                <a:schemeClr val="tx1"/>
              </a:solidFill>
            </a:ln>
          </c:spPr>
          <c:errBars>
            <c:errBarType val="plus"/>
            <c:errValType val="percentage"/>
            <c:val val="5"/>
            <c:spPr>
              <a:ln w="12700">
                <a:solidFill>
                  <a:schemeClr val="tx1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</c:ser>
        <c:axId val="68889216"/>
        <c:axId val="68903680"/>
      </c:barChart>
      <c:catAx>
        <c:axId val="688892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>
                    <a:latin typeface="Arial" pitchFamily="34" charset="0"/>
                    <a:cs typeface="Arial" pitchFamily="34" charset="0"/>
                  </a:defRPr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Independent Variable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8903680"/>
        <c:crosses val="autoZero"/>
        <c:auto val="1"/>
        <c:lblAlgn val="ctr"/>
        <c:lblOffset val="100"/>
      </c:catAx>
      <c:valAx>
        <c:axId val="6890368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2400">
                    <a:latin typeface="Arial" pitchFamily="34" charset="0"/>
                    <a:cs typeface="Arial" pitchFamily="34" charset="0"/>
                  </a:defRPr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Dependent Variable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numFmt formatCode="General" sourceLinked="1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8889216"/>
        <c:crosses val="autoZero"/>
        <c:crossBetween val="between"/>
      </c:valAx>
      <c:spPr>
        <a:noFill/>
        <a:ln w="2540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336678696412949"/>
          <c:y val="5.4342906655898901E-2"/>
          <c:w val="0.21504035433070887"/>
          <c:h val="0.19553067585301837"/>
        </c:manualLayout>
      </c:layout>
      <c:txPr>
        <a:bodyPr/>
        <a:lstStyle/>
        <a:p>
          <a:pPr>
            <a:defRPr sz="24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noFill/>
  </c:spPr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2743200" y="0"/>
            <a:ext cx="11887200" cy="329184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0" y="914400"/>
            <a:ext cx="43891200" cy="4572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762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57200" y="457200"/>
            <a:ext cx="42976800" cy="320040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943600"/>
            <a:ext cx="10058400" cy="26060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762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2918400" y="5943600"/>
            <a:ext cx="10058400" cy="23774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762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582400" y="5943600"/>
            <a:ext cx="10058400" cy="26060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762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250400" y="5943600"/>
            <a:ext cx="10058400" cy="26060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762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 descr="TTU_DblT_DoPS_fl4C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101280" y="30358080"/>
            <a:ext cx="9601200" cy="1539289"/>
          </a:xfrm>
          <a:prstGeom prst="rect">
            <a:avLst/>
          </a:prstGeom>
        </p:spPr>
      </p:pic>
      <p:pic>
        <p:nvPicPr>
          <p:cNvPr id="25" name="Picture 24" descr="just double 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1554480"/>
            <a:ext cx="2770122" cy="3200400"/>
          </a:xfrm>
          <a:prstGeom prst="rect">
            <a:avLst/>
          </a:prstGeom>
        </p:spPr>
      </p:pic>
      <p:graphicFrame>
        <p:nvGraphicFramePr>
          <p:cNvPr id="26" name="Chart 25"/>
          <p:cNvGraphicFramePr/>
          <p:nvPr/>
        </p:nvGraphicFramePr>
        <p:xfrm>
          <a:off x="22707600" y="15392400"/>
          <a:ext cx="9144000" cy="731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1" name="Chart 30"/>
          <p:cNvGraphicFramePr/>
          <p:nvPr/>
        </p:nvGraphicFramePr>
        <p:xfrm>
          <a:off x="22707600" y="23317200"/>
          <a:ext cx="9144000" cy="731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4572000" y="914400"/>
            <a:ext cx="34747200" cy="4572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en-US" sz="1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Effects of Poster Format on Reading </a:t>
            </a:r>
            <a:r>
              <a:rPr lang="en-US" sz="1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Time</a:t>
            </a:r>
            <a:endParaRPr lang="en-US" sz="1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6000" b="1" dirty="0" smtClean="0">
                <a:solidFill>
                  <a:srgbClr val="CCCCCC"/>
                </a:solidFill>
                <a:latin typeface="Arial" pitchFamily="34" charset="0"/>
                <a:cs typeface="Arial" pitchFamily="34" charset="0"/>
              </a:rPr>
              <a:t>Author Name 1, Author Name 2, &amp; Author Name 3</a:t>
            </a:r>
          </a:p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Department of Psychological Sciences, Texas Tech University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71600" y="6400800"/>
            <a:ext cx="9144000" cy="13716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Introduction</a:t>
            </a:r>
            <a:endParaRPr lang="en-US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2039600" y="6400800"/>
            <a:ext cx="9144000" cy="13716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Method</a:t>
            </a:r>
            <a:endParaRPr lang="en-US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707600" y="6400800"/>
            <a:ext cx="9144000" cy="13716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Results</a:t>
            </a:r>
            <a:endParaRPr lang="en-US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3375600" y="6400800"/>
            <a:ext cx="9144000" cy="13716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Conclusions</a:t>
            </a:r>
            <a:endParaRPr lang="en-US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71600" y="8229600"/>
            <a:ext cx="9144000" cy="13372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SUBHEADING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SUBHEADING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2039600" y="8229600"/>
            <a:ext cx="9144000" cy="13203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PARTICIPANTS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MATERIALS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DESIGN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PROCEDURE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2707600" y="8229600"/>
            <a:ext cx="91440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SUBHEADING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3375600" y="8229600"/>
            <a:ext cx="9144000" cy="11249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SUBHEADING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SUBHEADING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248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47</cp:revision>
  <dcterms:created xsi:type="dcterms:W3CDTF">2014-09-10T14:37:52Z</dcterms:created>
  <dcterms:modified xsi:type="dcterms:W3CDTF">2014-09-13T17:02:04Z</dcterms:modified>
</cp:coreProperties>
</file>