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CC0000"/>
    <a:srgbClr val="9A281E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>
      <p:cViewPr varScale="1">
        <p:scale>
          <a:sx n="28" d="100"/>
          <a:sy n="28" d="100"/>
        </p:scale>
        <p:origin x="-1512" y="-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43E-2"/>
          <c:w val="0.87384667541557437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67827968"/>
        <c:axId val="67703168"/>
      </c:barChart>
      <c:catAx>
        <c:axId val="6782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703168"/>
        <c:crosses val="autoZero"/>
        <c:auto val="1"/>
        <c:lblAlgn val="ctr"/>
        <c:lblOffset val="100"/>
      </c:catAx>
      <c:valAx>
        <c:axId val="67703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7827968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887E-2"/>
          <c:w val="0.18909779755791431"/>
          <c:h val="0.11728979465802072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0097331583552"/>
          <c:y val="3.4897020225413057E-2"/>
          <c:w val="0.87384667541557492"/>
          <c:h val="0.808960198084213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Day 1</c:v>
                </c:pt>
              </c:strCache>
            </c:strRef>
          </c:tx>
          <c:spPr>
            <a:solidFill>
              <a:schemeClr val="tx1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prstClr val="black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3.5</c:v>
                </c:pt>
                <c:pt idx="2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 2</c:v>
                </c:pt>
              </c:strCache>
            </c:strRef>
          </c:tx>
          <c:spPr>
            <a:solidFill>
              <a:srgbClr val="CCCCCC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 3</c:v>
                </c:pt>
              </c:strCache>
            </c:strRef>
          </c:tx>
          <c:spPr>
            <a:solidFill>
              <a:srgbClr val="CC0000"/>
            </a:solidFill>
            <a:ln w="25400">
              <a:solidFill>
                <a:schemeClr val="tx1"/>
              </a:solidFill>
            </a:ln>
          </c:spPr>
          <c:errBars>
            <c:errBarType val="plus"/>
            <c:errValType val="percentage"/>
            <c:val val="5"/>
            <c:spPr>
              <a:ln w="12700">
                <a:solidFill>
                  <a:schemeClr val="tx1"/>
                </a:solidFill>
              </a:ln>
            </c:spPr>
          </c:errBars>
          <c:cat>
            <c:strRef>
              <c:f>Sheet1!$A$2:$A$4</c:f>
              <c:strCache>
                <c:ptCount val="3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68889216"/>
        <c:axId val="68903680"/>
      </c:barChart>
      <c:catAx>
        <c:axId val="68889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Independent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903680"/>
        <c:crosses val="autoZero"/>
        <c:auto val="1"/>
        <c:lblAlgn val="ctr"/>
        <c:lblOffset val="100"/>
      </c:catAx>
      <c:valAx>
        <c:axId val="689036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Dependent Variable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</c:title>
        <c:numFmt formatCode="General" sourceLinked="1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8889216"/>
        <c:crosses val="autoZero"/>
        <c:crossBetween val="between"/>
      </c:valAx>
      <c:spPr>
        <a:noFill/>
        <a:ln w="254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36678696412949"/>
          <c:y val="5.4342906655898901E-2"/>
          <c:w val="0.21504035433070887"/>
          <c:h val="0.19553067585301837"/>
        </c:manualLayout>
      </c:layout>
      <c:txPr>
        <a:bodyPr/>
        <a:lstStyle/>
        <a:p>
          <a:pPr>
            <a:defRPr sz="2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1517-7134-4EB1-B2DD-6D78C5D46A65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BA89-A74B-47E6-A344-4DEB30722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743200" y="0"/>
            <a:ext cx="11887200" cy="329184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0" y="914400"/>
            <a:ext cx="43891200" cy="4572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457200"/>
            <a:ext cx="42976800" cy="32004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18400" y="5943600"/>
            <a:ext cx="10058400" cy="2377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1582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250400" y="5943600"/>
            <a:ext cx="10058400" cy="260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762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TTU_DblT_DoPS_fl4C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1280" y="30358080"/>
            <a:ext cx="9601200" cy="1539289"/>
          </a:xfrm>
          <a:prstGeom prst="rect">
            <a:avLst/>
          </a:prstGeom>
        </p:spPr>
      </p:pic>
      <p:pic>
        <p:nvPicPr>
          <p:cNvPr id="25" name="Picture 24" descr="just double t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554480"/>
            <a:ext cx="2770122" cy="3200400"/>
          </a:xfrm>
          <a:prstGeom prst="rect">
            <a:avLst/>
          </a:prstGeom>
        </p:spPr>
      </p:pic>
      <p:graphicFrame>
        <p:nvGraphicFramePr>
          <p:cNvPr id="26" name="Chart 25"/>
          <p:cNvGraphicFramePr/>
          <p:nvPr/>
        </p:nvGraphicFramePr>
        <p:xfrm>
          <a:off x="22707600" y="153924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hart 30"/>
          <p:cNvGraphicFramePr/>
          <p:nvPr/>
        </p:nvGraphicFramePr>
        <p:xfrm>
          <a:off x="22707600" y="233172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572000" y="914400"/>
            <a:ext cx="34747200" cy="457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Effects of Poster Format on Reading </a:t>
            </a:r>
            <a:r>
              <a:rPr lang="en-US" sz="1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Time</a:t>
            </a:r>
            <a:endParaRPr lang="en-US" sz="1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CCCCCC"/>
                </a:solidFill>
                <a:latin typeface="Arial" pitchFamily="34" charset="0"/>
                <a:cs typeface="Arial" pitchFamily="34" charset="0"/>
              </a:rPr>
              <a:t>Author Name 1, Author Name 2, &amp; Author Name 3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 of Psychological Sciences, Texas Tech University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71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039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707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375600" y="6400800"/>
            <a:ext cx="9144000" cy="1371600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8229600"/>
            <a:ext cx="9144000" cy="1337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039600" y="8229600"/>
            <a:ext cx="9144000" cy="1320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PARTICIPANTS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MATERIALS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DESIGN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PROCEDURE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707600" y="8229600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375600" y="8229600"/>
            <a:ext cx="9144000" cy="1124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>
              <a:spcBef>
                <a:spcPts val="1200"/>
              </a:spcBef>
              <a:spcAft>
                <a:spcPts val="1800"/>
              </a:spcAft>
              <a:buClr>
                <a:srgbClr val="CC0000"/>
              </a:buClr>
            </a:pPr>
            <a:r>
              <a:rPr lang="en-US" sz="36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SUBHEADING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Sample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Another bullet point</a:t>
            </a:r>
          </a:p>
          <a:p>
            <a:pPr marL="640080" indent="-548640">
              <a:spcAft>
                <a:spcPts val="180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another; Perhaps some will be more than one 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248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47</cp:revision>
  <dcterms:created xsi:type="dcterms:W3CDTF">2014-09-10T14:37:52Z</dcterms:created>
  <dcterms:modified xsi:type="dcterms:W3CDTF">2014-09-13T17:02:04Z</dcterms:modified>
</cp:coreProperties>
</file>