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94660"/>
  </p:normalViewPr>
  <p:slideViewPr>
    <p:cSldViewPr>
      <p:cViewPr varScale="1">
        <p:scale>
          <a:sx n="21" d="100"/>
          <a:sy n="21" d="100"/>
        </p:scale>
        <p:origin x="-3024" y="-120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90097331583552"/>
          <c:y val="3.4897020225413064E-2"/>
          <c:w val="0.87384667541557515"/>
          <c:h val="0.8089601980842134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Day 1</c:v>
                </c:pt>
              </c:strCache>
            </c:strRef>
          </c:tx>
          <c:spPr>
            <a:solidFill>
              <a:srgbClr val="CCCCCC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prstClr val="black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3.5</c:v>
                </c:pt>
                <c:pt idx="2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Day 2</c:v>
                </c:pt>
              </c:strCache>
            </c:strRef>
          </c:tx>
          <c:spPr>
            <a:solidFill>
              <a:srgbClr val="CC0000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axId val="53925376"/>
        <c:axId val="53927296"/>
      </c:barChart>
      <c:catAx>
        <c:axId val="539253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Independent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3927296"/>
        <c:crosses val="autoZero"/>
        <c:auto val="1"/>
        <c:lblAlgn val="ctr"/>
        <c:lblOffset val="100"/>
      </c:catAx>
      <c:valAx>
        <c:axId val="5392729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3925376"/>
        <c:crosses val="autoZero"/>
        <c:crossBetween val="between"/>
      </c:valAx>
      <c:spPr>
        <a:noFill/>
        <a:ln w="254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336678696412949"/>
          <c:y val="5.4342906655898936E-2"/>
          <c:w val="0.1890977975579145"/>
          <c:h val="0.11728979465802072"/>
        </c:manualLayout>
      </c:layout>
      <c:txPr>
        <a:bodyPr/>
        <a:lstStyle/>
        <a:p>
          <a:pPr>
            <a:defRPr sz="24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noFill/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90097331583552"/>
          <c:y val="3.4897020225413078E-2"/>
          <c:w val="0.8738466754155757"/>
          <c:h val="0.8089601980842134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Day 1</c:v>
                </c:pt>
              </c:strCache>
            </c:strRef>
          </c:tx>
          <c:spPr>
            <a:solidFill>
              <a:schemeClr val="tx1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prstClr val="black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3.5</c:v>
                </c:pt>
                <c:pt idx="2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Day 2</c:v>
                </c:pt>
              </c:strCache>
            </c:strRef>
          </c:tx>
          <c:spPr>
            <a:solidFill>
              <a:srgbClr val="CCCCCC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Day 3</c:v>
                </c:pt>
              </c:strCache>
            </c:strRef>
          </c:tx>
          <c:spPr>
            <a:solidFill>
              <a:srgbClr val="CC0000"/>
            </a:solidFill>
            <a:ln w="25400">
              <a:solidFill>
                <a:schemeClr val="tx1"/>
              </a:solidFill>
            </a:ln>
          </c:spPr>
          <c:errBars>
            <c:errBarType val="plus"/>
            <c:errValType val="percentage"/>
            <c:val val="5"/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axId val="53856128"/>
        <c:axId val="54022144"/>
      </c:barChart>
      <c:catAx>
        <c:axId val="538561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Independent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4022144"/>
        <c:crosses val="autoZero"/>
        <c:auto val="1"/>
        <c:lblAlgn val="ctr"/>
        <c:lblOffset val="100"/>
      </c:catAx>
      <c:valAx>
        <c:axId val="5402214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Dependent Variable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3856128"/>
        <c:crosses val="autoZero"/>
        <c:crossBetween val="between"/>
      </c:valAx>
      <c:spPr>
        <a:noFill/>
        <a:ln w="254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336678696412949"/>
          <c:y val="5.4342906655898936E-2"/>
          <c:w val="0.21504035433070898"/>
          <c:h val="0.19553067585301837"/>
        </c:manualLayout>
      </c:layout>
      <c:txPr>
        <a:bodyPr/>
        <a:lstStyle/>
        <a:p>
          <a:pPr>
            <a:defRPr sz="24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</c:chart>
  <c:spPr>
    <a:noFill/>
  </c:spPr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3"/>
            <a:ext cx="27980640" cy="940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BB0C0-7E08-467A-B925-65D827320958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94C4-61C5-4AE2-A905-CCFDA333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BB0C0-7E08-467A-B925-65D827320958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94C4-61C5-4AE2-A905-CCFDA333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919310" y="11247123"/>
            <a:ext cx="26660477" cy="2396845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6459" y="11247123"/>
            <a:ext cx="79444213" cy="2396845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BB0C0-7E08-467A-B925-65D827320958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94C4-61C5-4AE2-A905-CCFDA333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BB0C0-7E08-467A-B925-65D827320958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94C4-61C5-4AE2-A905-CCFDA333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8204163"/>
            <a:ext cx="27980640" cy="871728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8602966"/>
            <a:ext cx="27980640" cy="9601197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BB0C0-7E08-467A-B925-65D827320958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94C4-61C5-4AE2-A905-CCFDA333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6457" y="65542163"/>
            <a:ext cx="53052343" cy="185389517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27442" y="65542163"/>
            <a:ext cx="53052347" cy="185389517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BB0C0-7E08-467A-B925-65D827320958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94C4-61C5-4AE2-A905-CCFDA333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9824723"/>
            <a:ext cx="14544677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3919200"/>
            <a:ext cx="14544677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9824723"/>
            <a:ext cx="14550390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3919200"/>
            <a:ext cx="14550390" cy="2528824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BB0C0-7E08-467A-B925-65D827320958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94C4-61C5-4AE2-A905-CCFDA333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BB0C0-7E08-467A-B925-65D827320958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94C4-61C5-4AE2-A905-CCFDA333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BB0C0-7E08-467A-B925-65D827320958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94C4-61C5-4AE2-A905-CCFDA333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747520"/>
            <a:ext cx="10829927" cy="743712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747523"/>
            <a:ext cx="18402300" cy="3745992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9184643"/>
            <a:ext cx="10829927" cy="30022803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BB0C0-7E08-467A-B925-65D827320958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94C4-61C5-4AE2-A905-CCFDA333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0"/>
            <a:ext cx="19751040" cy="3627123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921760"/>
            <a:ext cx="19751040" cy="2633472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3"/>
            <a:ext cx="19751040" cy="5151117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BB0C0-7E08-467A-B925-65D827320958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94C4-61C5-4AE2-A905-CCFDA333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757683"/>
            <a:ext cx="29626560" cy="73152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0241283"/>
            <a:ext cx="29626560" cy="28966163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40680643"/>
            <a:ext cx="76809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BB0C0-7E08-467A-B925-65D827320958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40680643"/>
            <a:ext cx="104241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40680643"/>
            <a:ext cx="76809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194C4-61C5-4AE2-A905-CCFDA333D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22174200" y="32004000"/>
            <a:ext cx="9829800" cy="868680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57200"/>
            <a:ext cx="32004000" cy="4297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just double t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103120"/>
            <a:ext cx="2770122" cy="3200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14800" y="914400"/>
            <a:ext cx="27889200" cy="54864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sz="12000" dirty="0" smtClean="0">
                <a:latin typeface="Arial" pitchFamily="34" charset="0"/>
                <a:cs typeface="Arial" pitchFamily="34" charset="0"/>
              </a:rPr>
              <a:t>Title of Poster Goes Here</a:t>
            </a:r>
          </a:p>
          <a:p>
            <a:pPr algn="ctr"/>
            <a:r>
              <a:rPr lang="en-US" sz="60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Author Name 1, Author Name 2, &amp; Author Name 3</a:t>
            </a:r>
          </a:p>
          <a:p>
            <a:pPr algn="ctr"/>
            <a:r>
              <a:rPr lang="en-US" sz="4800" dirty="0" smtClean="0">
                <a:latin typeface="Arial" pitchFamily="34" charset="0"/>
                <a:cs typeface="Arial" pitchFamily="34" charset="0"/>
              </a:rPr>
              <a:t>Department of Psychological Sciences, Texas Tech University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14400" y="6858000"/>
            <a:ext cx="9829800" cy="1828800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371600" y="7315200"/>
            <a:ext cx="89154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71600" y="9144000"/>
            <a:ext cx="8915400" cy="13372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544300" y="6858000"/>
            <a:ext cx="9829800" cy="3611880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 descr="TTU_DblT_DoPS_fl4C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219920" y="41422320"/>
            <a:ext cx="9601200" cy="1539289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914400" y="25603200"/>
            <a:ext cx="9829800" cy="1737360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524000" y="26060400"/>
            <a:ext cx="89154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Method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0" y="27889200"/>
            <a:ext cx="8915400" cy="1163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PARTICIPANTS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MATERIALS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DESIGN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PROCEDURE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2006072" y="7315200"/>
            <a:ext cx="89154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Results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006072" y="9144000"/>
            <a:ext cx="8915400" cy="8571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</p:txBody>
      </p:sp>
      <p:graphicFrame>
        <p:nvGraphicFramePr>
          <p:cNvPr id="29" name="Chart 28"/>
          <p:cNvGraphicFramePr/>
          <p:nvPr/>
        </p:nvGraphicFramePr>
        <p:xfrm>
          <a:off x="11811000" y="18897600"/>
          <a:ext cx="91440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Chart 29"/>
          <p:cNvGraphicFramePr/>
          <p:nvPr/>
        </p:nvGraphicFramePr>
        <p:xfrm>
          <a:off x="11811000" y="26365200"/>
          <a:ext cx="9144000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2" name="Rectangle 31"/>
          <p:cNvSpPr/>
          <p:nvPr/>
        </p:nvSpPr>
        <p:spPr>
          <a:xfrm>
            <a:off x="22174200" y="6858000"/>
            <a:ext cx="9829800" cy="2468880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2631400" y="7315200"/>
            <a:ext cx="8915400" cy="13716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Conclusions</a:t>
            </a:r>
            <a:endParaRPr lang="en-US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631400" y="9144000"/>
            <a:ext cx="8915400" cy="13372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CC0000"/>
              </a:buClr>
            </a:pPr>
            <a:r>
              <a:rPr lang="en-US" sz="36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SUBHEADING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Sample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bullet point</a:t>
            </a:r>
          </a:p>
          <a:p>
            <a:pPr marL="640080" indent="-548640"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And another; Perhaps some will be more than one line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631400" y="32461200"/>
            <a:ext cx="8915400" cy="914400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References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631400" y="33604200"/>
            <a:ext cx="89154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CC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Author, A. B., Author, C. D., &amp; Author, E. F. (2014). Article title goes here.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Journal Title, 99,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123-145.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Author, A. B., Author, C. D., &amp; Author, E. F. (2014). Article title goes here.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Journal Title, 99,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123-145.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Author, A. B., Author, C. D., &amp; Author, E. F. (2014). Article title goes here.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Journal Title, 99,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123-145.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Author, A. B., Author, C. D., &amp; Author, E. F. (2014). Article title goes here.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Journal Title, 99,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123-145.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Author, A. B., Author, C. D., &amp; Author, E. F. (2014). Article title goes here.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Journal Title, 99,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123-145.</a:t>
            </a:r>
          </a:p>
          <a:p>
            <a:pPr marL="457200" indent="-457200">
              <a:spcAft>
                <a:spcPts val="1200"/>
              </a:spcAft>
              <a:buClr>
                <a:srgbClr val="CC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Author, A. B., Author, C. D., &amp; Author, E. F. (2014). Article title goes here.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Journal Title, 99,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123-145.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914400" y="914400"/>
            <a:ext cx="31089600" cy="0"/>
          </a:xfrm>
          <a:prstGeom prst="line">
            <a:avLst/>
          </a:prstGeom>
          <a:ln w="254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914400" y="6400800"/>
            <a:ext cx="31089600" cy="0"/>
          </a:xfrm>
          <a:prstGeom prst="line">
            <a:avLst/>
          </a:prstGeom>
          <a:ln w="254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463</Words>
  <Application>Microsoft Office PowerPoint</Application>
  <PresentationFormat>Custom</PresentationFormat>
  <Paragraphs>69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21</cp:revision>
  <dcterms:created xsi:type="dcterms:W3CDTF">2014-09-13T15:31:39Z</dcterms:created>
  <dcterms:modified xsi:type="dcterms:W3CDTF">2014-09-15T16:32:39Z</dcterms:modified>
</cp:coreProperties>
</file>