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21880-89BC-2A4B-B072-7DB07ACAE808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C6981-B878-BA47-BAD4-9C4838465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538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D252F-1A9E-934D-9823-1058DB7D46EE}" type="datetimeFigureOut">
              <a:rPr lang="en-US" smtClean="0"/>
              <a:t>7/15/2013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53C1C-194A-8F47-A246-60454A2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2061-E98D-2949-A9C4-C35DFEB4370F}" type="datetime1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0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47BD-FF58-3540-94E8-EE466C4BD5D8}" type="datetime1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1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0C990-DE24-D94E-84F8-D200058712AA}" type="datetime1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8A8-10CC-F046-BADC-CC2AF3F4AE89}" type="datetime1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D874-2E3E-C441-8E28-B07118446B56}" type="datetime1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531BB-0650-944D-A280-6F864944C5FF}" type="datetime1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4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7683-D498-0146-A064-C2154AB38343}" type="datetime1">
              <a:rPr lang="en-US" smtClean="0"/>
              <a:t>7/15/2013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8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4CB16-C531-564D-94D6-6FBA11519183}" type="datetime1">
              <a:rPr lang="en-US" smtClean="0"/>
              <a:t>7/15/2013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6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4BFEA-3310-424E-906D-D032E9F47E71}" type="datetime1">
              <a:rPr lang="en-US" smtClean="0"/>
              <a:t>7/15/2013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4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9AB2-AF65-904D-B2F0-0E9E79905E91}" type="datetime1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9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13C9-2F62-744E-9369-A719FCE55483}" type="datetime1">
              <a:rPr lang="en-US" smtClean="0"/>
              <a:t>7/15/2013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6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78EFB-0BAF-3C45-BA4C-D99177F4E007}" type="datetime1">
              <a:rPr lang="en-US" smtClean="0"/>
              <a:t>7/15/2013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4611E-06CA-0E42-B4B1-15B280337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6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Calculating AIA Alpha in Excel - M. Parent, 2012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83850" y="287246"/>
            <a:ext cx="7968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Open the SPSS data set on which you want to run the alpha analysis</a:t>
            </a:r>
            <a:endParaRPr lang="en-US" dirty="0"/>
          </a:p>
        </p:txBody>
      </p:sp>
      <p:pic>
        <p:nvPicPr>
          <p:cNvPr id="6" name="Picture 5" descr="Screen Shot 2012-12-21 at 10.37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834" y="822879"/>
            <a:ext cx="6060872" cy="527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7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3368" y="196537"/>
            <a:ext cx="8376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Request a correlation matrix of the items for which you want an alpha. Ask for cross-products and exclude data pairwise.</a:t>
            </a:r>
            <a:endParaRPr lang="en-US" dirty="0"/>
          </a:p>
        </p:txBody>
      </p:sp>
      <p:pic>
        <p:nvPicPr>
          <p:cNvPr id="6" name="Picture 5" descr="Screen Shot 2012-12-21 at 10.39.0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90" y="1001372"/>
            <a:ext cx="7967798" cy="482794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5851554" y="2585215"/>
            <a:ext cx="2948459" cy="571688"/>
          </a:xfrm>
          <a:prstGeom prst="straightConnector1">
            <a:avLst/>
          </a:prstGeom>
          <a:ln w="57150" cmpd="sng">
            <a:solidFill>
              <a:schemeClr val="accent2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00352" y="1738595"/>
            <a:ext cx="319448" cy="544255"/>
          </a:xfrm>
          <a:prstGeom prst="straightConnector1">
            <a:avLst/>
          </a:prstGeom>
          <a:ln w="57150" cmpd="sng">
            <a:solidFill>
              <a:schemeClr val="accent2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16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3128" y="272128"/>
            <a:ext cx="8301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You’ll get a large table as output.</a:t>
            </a:r>
            <a:endParaRPr lang="en-US" dirty="0"/>
          </a:p>
        </p:txBody>
      </p:sp>
      <p:pic>
        <p:nvPicPr>
          <p:cNvPr id="6" name="Picture 5" descr="Screen Shot 2012-12-21 at 10.40.5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7" y="765096"/>
            <a:ext cx="7087829" cy="525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59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2887" y="151182"/>
            <a:ext cx="814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Copy and paste the table to excel</a:t>
            </a:r>
            <a:endParaRPr lang="en-US" dirty="0"/>
          </a:p>
        </p:txBody>
      </p:sp>
      <p:pic>
        <p:nvPicPr>
          <p:cNvPr id="6" name="Picture 5" descr="Screen Shot 2012-12-21 at 10.42.1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820" y="747287"/>
            <a:ext cx="6970457" cy="523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90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6804" y="347719"/>
            <a:ext cx="8709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Delete the extra info—everything except the “covariance” line.</a:t>
            </a:r>
            <a:endParaRPr lang="en-US" dirty="0"/>
          </a:p>
        </p:txBody>
      </p:sp>
      <p:pic>
        <p:nvPicPr>
          <p:cNvPr id="6" name="Picture 5" descr="Screen Shot 2012-12-21 at 10.43.3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5701"/>
            <a:ext cx="6290044" cy="3122504"/>
          </a:xfrm>
          <a:prstGeom prst="rect">
            <a:avLst/>
          </a:prstGeom>
        </p:spPr>
      </p:pic>
      <p:pic>
        <p:nvPicPr>
          <p:cNvPr id="7" name="Picture 6" descr="Screen Shot 2012-12-21 at 10.44.3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103" y="3673047"/>
            <a:ext cx="5190504" cy="2207625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6290044" y="1980486"/>
            <a:ext cx="907218" cy="1920013"/>
          </a:xfrm>
          <a:prstGeom prst="straightConnector1">
            <a:avLst/>
          </a:prstGeom>
          <a:ln w="76200" cmpd="sng"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24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1925" y="257010"/>
            <a:ext cx="8633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 Delete the bottom left triangle of the matrix (but keep the diagonal).</a:t>
            </a:r>
            <a:endParaRPr lang="en-US" dirty="0"/>
          </a:p>
        </p:txBody>
      </p:sp>
      <p:pic>
        <p:nvPicPr>
          <p:cNvPr id="6" name="Picture 5" descr="Screen Shot 2012-12-21 at 10.46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1752600"/>
            <a:ext cx="88011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37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1616" y="181419"/>
            <a:ext cx="7771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 Copy and paste the upper right triangle into the excel calculator</a:t>
            </a:r>
            <a:endParaRPr lang="en-US" dirty="0"/>
          </a:p>
        </p:txBody>
      </p:sp>
      <p:pic>
        <p:nvPicPr>
          <p:cNvPr id="6" name="Picture 5" descr="Screen Shot 2012-12-21 at 10.47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1092200"/>
            <a:ext cx="8813800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984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Calculating AIA Alpha in Excel - M. Parent,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6804" y="184666"/>
            <a:ext cx="8482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8. Enter the number of variables into the calculator. Done! </a:t>
            </a:r>
            <a:endParaRPr lang="en-US" dirty="0"/>
          </a:p>
        </p:txBody>
      </p:sp>
      <p:pic>
        <p:nvPicPr>
          <p:cNvPr id="6" name="Picture 5" descr="Screen Shot 2012-12-21 at 10.48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" y="1193800"/>
            <a:ext cx="79629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005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202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</dc:creator>
  <cp:lastModifiedBy>Neilson, Brittany N</cp:lastModifiedBy>
  <cp:revision>6</cp:revision>
  <dcterms:created xsi:type="dcterms:W3CDTF">2012-12-21T15:34:40Z</dcterms:created>
  <dcterms:modified xsi:type="dcterms:W3CDTF">2013-07-15T20:37:06Z</dcterms:modified>
</cp:coreProperties>
</file>