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3314363" cy="20574000"/>
  <p:notesSz cx="6858000" cy="9144000"/>
  <p:embeddedFontLst>
    <p:embeddedFont>
      <p:font typeface="Arial Black" panose="020B0A04020102020204" pitchFamily="34" charset="0"/>
      <p:bold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custDataLst>
    <p:tags r:id="rId10"/>
  </p:custDataLst>
  <p:defaultTextStyle>
    <a:defPPr>
      <a:defRPr lang="en-US"/>
    </a:defPPr>
    <a:lvl1pPr marL="0" algn="l" defTabSz="1934788" rtl="0" eaLnBrk="1" latinLnBrk="0" hangingPunct="1">
      <a:defRPr sz="3710" kern="1200">
        <a:solidFill>
          <a:schemeClr val="tx1"/>
        </a:solidFill>
        <a:latin typeface="+mn-lt"/>
        <a:ea typeface="+mn-ea"/>
        <a:cs typeface="+mn-cs"/>
      </a:defRPr>
    </a:lvl1pPr>
    <a:lvl2pPr marL="967396" algn="l" defTabSz="1934788" rtl="0" eaLnBrk="1" latinLnBrk="0" hangingPunct="1">
      <a:defRPr sz="3710" kern="1200">
        <a:solidFill>
          <a:schemeClr val="tx1"/>
        </a:solidFill>
        <a:latin typeface="+mn-lt"/>
        <a:ea typeface="+mn-ea"/>
        <a:cs typeface="+mn-cs"/>
      </a:defRPr>
    </a:lvl2pPr>
    <a:lvl3pPr marL="1934788" algn="l" defTabSz="1934788" rtl="0" eaLnBrk="1" latinLnBrk="0" hangingPunct="1">
      <a:defRPr sz="3710" kern="1200">
        <a:solidFill>
          <a:schemeClr val="tx1"/>
        </a:solidFill>
        <a:latin typeface="+mn-lt"/>
        <a:ea typeface="+mn-ea"/>
        <a:cs typeface="+mn-cs"/>
      </a:defRPr>
    </a:lvl3pPr>
    <a:lvl4pPr marL="2902184" algn="l" defTabSz="1934788" rtl="0" eaLnBrk="1" latinLnBrk="0" hangingPunct="1">
      <a:defRPr sz="3710" kern="1200">
        <a:solidFill>
          <a:schemeClr val="tx1"/>
        </a:solidFill>
        <a:latin typeface="+mn-lt"/>
        <a:ea typeface="+mn-ea"/>
        <a:cs typeface="+mn-cs"/>
      </a:defRPr>
    </a:lvl4pPr>
    <a:lvl5pPr marL="3869580" algn="l" defTabSz="1934788" rtl="0" eaLnBrk="1" latinLnBrk="0" hangingPunct="1">
      <a:defRPr sz="3710" kern="1200">
        <a:solidFill>
          <a:schemeClr val="tx1"/>
        </a:solidFill>
        <a:latin typeface="+mn-lt"/>
        <a:ea typeface="+mn-ea"/>
        <a:cs typeface="+mn-cs"/>
      </a:defRPr>
    </a:lvl5pPr>
    <a:lvl6pPr marL="4836972" algn="l" defTabSz="1934788" rtl="0" eaLnBrk="1" latinLnBrk="0" hangingPunct="1">
      <a:defRPr sz="3710" kern="1200">
        <a:solidFill>
          <a:schemeClr val="tx1"/>
        </a:solidFill>
        <a:latin typeface="+mn-lt"/>
        <a:ea typeface="+mn-ea"/>
        <a:cs typeface="+mn-cs"/>
      </a:defRPr>
    </a:lvl6pPr>
    <a:lvl7pPr marL="5804368" algn="l" defTabSz="1934788" rtl="0" eaLnBrk="1" latinLnBrk="0" hangingPunct="1">
      <a:defRPr sz="3710" kern="1200">
        <a:solidFill>
          <a:schemeClr val="tx1"/>
        </a:solidFill>
        <a:latin typeface="+mn-lt"/>
        <a:ea typeface="+mn-ea"/>
        <a:cs typeface="+mn-cs"/>
      </a:defRPr>
    </a:lvl7pPr>
    <a:lvl8pPr marL="6771764" algn="l" defTabSz="1934788" rtl="0" eaLnBrk="1" latinLnBrk="0" hangingPunct="1">
      <a:defRPr sz="3710" kern="1200">
        <a:solidFill>
          <a:schemeClr val="tx1"/>
        </a:solidFill>
        <a:latin typeface="+mn-lt"/>
        <a:ea typeface="+mn-ea"/>
        <a:cs typeface="+mn-cs"/>
      </a:defRPr>
    </a:lvl8pPr>
    <a:lvl9pPr marL="7739158" algn="l" defTabSz="1934788" rtl="0" eaLnBrk="1" latinLnBrk="0" hangingPunct="1">
      <a:defRPr sz="371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82" userDrawn="1">
          <p15:clr>
            <a:srgbClr val="A4A3A4"/>
          </p15:clr>
        </p15:guide>
        <p15:guide id="2" pos="41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CB9AF5-9648-40FC-90B9-D4803B7D263D}" v="2" dt="2021-09-08T18:06:35.4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35" d="100"/>
          <a:sy n="35" d="100"/>
        </p:scale>
        <p:origin x="3270" y="108"/>
      </p:cViewPr>
      <p:guideLst>
        <p:guide orient="horz" pos="6482"/>
        <p:guide pos="41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presProps" Target="presProps.xml"/><Relationship Id="rId5" Type="http://schemas.openxmlformats.org/officeDocument/2006/relationships/font" Target="fonts/font1.fntdata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font" Target="fonts/font5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nfree, Matthew" userId="b1583012-1ec8-4d6f-a654-c497ee998d1d" providerId="ADAL" clId="{47CB9AF5-9648-40FC-90B9-D4803B7D263D}"/>
    <pc:docChg chg="custSel modSld">
      <pc:chgData name="Winfree, Matthew" userId="b1583012-1ec8-4d6f-a654-c497ee998d1d" providerId="ADAL" clId="{47CB9AF5-9648-40FC-90B9-D4803B7D263D}" dt="2021-09-08T18:05:34.635" v="80" actId="207"/>
      <pc:docMkLst>
        <pc:docMk/>
      </pc:docMkLst>
      <pc:sldChg chg="modSp mod">
        <pc:chgData name="Winfree, Matthew" userId="b1583012-1ec8-4d6f-a654-c497ee998d1d" providerId="ADAL" clId="{47CB9AF5-9648-40FC-90B9-D4803B7D263D}" dt="2021-09-08T18:05:34.635" v="80" actId="207"/>
        <pc:sldMkLst>
          <pc:docMk/>
          <pc:sldMk cId="947300875" sldId="256"/>
        </pc:sldMkLst>
        <pc:spChg chg="mod">
          <ac:chgData name="Winfree, Matthew" userId="b1583012-1ec8-4d6f-a654-c497ee998d1d" providerId="ADAL" clId="{47CB9AF5-9648-40FC-90B9-D4803B7D263D}" dt="2021-09-08T18:05:34.635" v="80" actId="207"/>
          <ac:spMkLst>
            <pc:docMk/>
            <pc:sldMk cId="947300875" sldId="256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FA-469F-9330-CF05F9963D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FA-469F-9330-CF05F9963D8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FA-469F-9330-CF05F9963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52620808"/>
        <c:axId val="452617528"/>
        <c:axId val="453771536"/>
      </c:bar3DChart>
      <c:catAx>
        <c:axId val="452620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52617528"/>
        <c:crosses val="autoZero"/>
        <c:auto val="1"/>
        <c:lblAlgn val="ctr"/>
        <c:lblOffset val="100"/>
        <c:noMultiLvlLbl val="0"/>
      </c:catAx>
      <c:valAx>
        <c:axId val="452617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2620808"/>
        <c:crosses val="autoZero"/>
        <c:crossBetween val="between"/>
      </c:valAx>
      <c:serAx>
        <c:axId val="453771536"/>
        <c:scaling>
          <c:orientation val="minMax"/>
        </c:scaling>
        <c:delete val="0"/>
        <c:axPos val="b"/>
        <c:majorTickMark val="out"/>
        <c:minorTickMark val="none"/>
        <c:tickLblPos val="nextTo"/>
        <c:crossAx val="452617528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8581" y="6391276"/>
            <a:ext cx="11317209" cy="441007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7158" y="11658602"/>
            <a:ext cx="9320055" cy="5257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86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77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659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546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433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319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206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092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0FC8-6320-4437-8B51-66718B40444B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CAE6-15A9-40B0-BDD7-7A5C168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3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0FC8-6320-4437-8B51-66718B40444B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CAE6-15A9-40B0-BDD7-7A5C168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5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56689" y="1095383"/>
            <a:ext cx="3989686" cy="2338387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7631" y="1095383"/>
            <a:ext cx="11747150" cy="2338387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0FC8-6320-4437-8B51-66718B40444B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CAE6-15A9-40B0-BDD7-7A5C168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62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0FC8-6320-4437-8B51-66718B40444B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CAE6-15A9-40B0-BDD7-7A5C1683B880}" type="slidenum">
              <a:rPr lang="en-US" smtClean="0"/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2015359760"/>
              </p:ext>
            </p:extLst>
          </p:nvPr>
        </p:nvGraphicFramePr>
        <p:xfrm>
          <a:off x="13861909" y="3491932"/>
          <a:ext cx="5544763" cy="5542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06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0FC8-6320-4437-8B51-66718B40444B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CAE6-15A9-40B0-BDD7-7A5C168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3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747" y="13220703"/>
            <a:ext cx="11317209" cy="4086226"/>
          </a:xfrm>
        </p:spPr>
        <p:txBody>
          <a:bodyPr anchor="t"/>
          <a:lstStyle>
            <a:lvl1pPr algn="l">
              <a:defRPr sz="7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747" y="8720143"/>
            <a:ext cx="11317209" cy="4500562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886624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2pPr>
            <a:lvl3pPr marL="1773246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3pPr>
            <a:lvl4pPr marL="265987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546494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433116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31974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206364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092986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0FC8-6320-4437-8B51-66718B40444B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CAE6-15A9-40B0-BDD7-7A5C168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8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7628" y="6396040"/>
            <a:ext cx="7868418" cy="18083212"/>
          </a:xfrm>
        </p:spPr>
        <p:txBody>
          <a:bodyPr/>
          <a:lstStyle>
            <a:lvl1pPr>
              <a:defRPr sz="5400"/>
            </a:lvl1pPr>
            <a:lvl2pPr>
              <a:defRPr sz="46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7954" y="6396040"/>
            <a:ext cx="7868418" cy="18083212"/>
          </a:xfrm>
        </p:spPr>
        <p:txBody>
          <a:bodyPr/>
          <a:lstStyle>
            <a:lvl1pPr>
              <a:defRPr sz="5400"/>
            </a:lvl1pPr>
            <a:lvl2pPr>
              <a:defRPr sz="46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0FC8-6320-4437-8B51-66718B40444B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CAE6-15A9-40B0-BDD7-7A5C168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13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720" y="823912"/>
            <a:ext cx="11982928" cy="342900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720" y="4605342"/>
            <a:ext cx="5882823" cy="1919284"/>
          </a:xfrm>
        </p:spPr>
        <p:txBody>
          <a:bodyPr anchor="b"/>
          <a:lstStyle>
            <a:lvl1pPr marL="0" indent="0">
              <a:buNone/>
              <a:defRPr sz="4600" b="1"/>
            </a:lvl1pPr>
            <a:lvl2pPr marL="886624" indent="0">
              <a:buNone/>
              <a:defRPr sz="4000" b="1"/>
            </a:lvl2pPr>
            <a:lvl3pPr marL="1773246" indent="0">
              <a:buNone/>
              <a:defRPr sz="3400" b="1"/>
            </a:lvl3pPr>
            <a:lvl4pPr marL="2659870" indent="0">
              <a:buNone/>
              <a:defRPr sz="3000" b="1"/>
            </a:lvl4pPr>
            <a:lvl5pPr marL="3546494" indent="0">
              <a:buNone/>
              <a:defRPr sz="3000" b="1"/>
            </a:lvl5pPr>
            <a:lvl6pPr marL="4433116" indent="0">
              <a:buNone/>
              <a:defRPr sz="3000" b="1"/>
            </a:lvl6pPr>
            <a:lvl7pPr marL="5319740" indent="0">
              <a:buNone/>
              <a:defRPr sz="3000" b="1"/>
            </a:lvl7pPr>
            <a:lvl8pPr marL="6206364" indent="0">
              <a:buNone/>
              <a:defRPr sz="3000" b="1"/>
            </a:lvl8pPr>
            <a:lvl9pPr marL="7092986" indent="0">
              <a:buNone/>
              <a:defRPr sz="3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5720" y="6524630"/>
            <a:ext cx="5882823" cy="11853864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63512" y="4605342"/>
            <a:ext cx="5885133" cy="1919284"/>
          </a:xfrm>
        </p:spPr>
        <p:txBody>
          <a:bodyPr anchor="b"/>
          <a:lstStyle>
            <a:lvl1pPr marL="0" indent="0">
              <a:buNone/>
              <a:defRPr sz="4600" b="1"/>
            </a:lvl1pPr>
            <a:lvl2pPr marL="886624" indent="0">
              <a:buNone/>
              <a:defRPr sz="4000" b="1"/>
            </a:lvl2pPr>
            <a:lvl3pPr marL="1773246" indent="0">
              <a:buNone/>
              <a:defRPr sz="3400" b="1"/>
            </a:lvl3pPr>
            <a:lvl4pPr marL="2659870" indent="0">
              <a:buNone/>
              <a:defRPr sz="3000" b="1"/>
            </a:lvl4pPr>
            <a:lvl5pPr marL="3546494" indent="0">
              <a:buNone/>
              <a:defRPr sz="3000" b="1"/>
            </a:lvl5pPr>
            <a:lvl6pPr marL="4433116" indent="0">
              <a:buNone/>
              <a:defRPr sz="3000" b="1"/>
            </a:lvl6pPr>
            <a:lvl7pPr marL="5319740" indent="0">
              <a:buNone/>
              <a:defRPr sz="3000" b="1"/>
            </a:lvl7pPr>
            <a:lvl8pPr marL="6206364" indent="0">
              <a:buNone/>
              <a:defRPr sz="3000" b="1"/>
            </a:lvl8pPr>
            <a:lvl9pPr marL="7092986" indent="0">
              <a:buNone/>
              <a:defRPr sz="3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63512" y="6524630"/>
            <a:ext cx="5885133" cy="11853864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0FC8-6320-4437-8B51-66718B40444B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CAE6-15A9-40B0-BDD7-7A5C168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1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0FC8-6320-4437-8B51-66718B40444B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CAE6-15A9-40B0-BDD7-7A5C168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4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0FC8-6320-4437-8B51-66718B40444B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CAE6-15A9-40B0-BDD7-7A5C168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31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721" y="819149"/>
            <a:ext cx="4380334" cy="3486150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5549" y="819155"/>
            <a:ext cx="7443099" cy="17559338"/>
          </a:xfrm>
        </p:spPr>
        <p:txBody>
          <a:bodyPr/>
          <a:lstStyle>
            <a:lvl1pPr>
              <a:defRPr sz="6200"/>
            </a:lvl1pPr>
            <a:lvl2pPr>
              <a:defRPr sz="5400"/>
            </a:lvl2pPr>
            <a:lvl3pPr>
              <a:defRPr sz="46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5721" y="4305305"/>
            <a:ext cx="4380334" cy="14073186"/>
          </a:xfrm>
        </p:spPr>
        <p:txBody>
          <a:bodyPr/>
          <a:lstStyle>
            <a:lvl1pPr marL="0" indent="0">
              <a:buNone/>
              <a:defRPr sz="2800"/>
            </a:lvl1pPr>
            <a:lvl2pPr marL="886624" indent="0">
              <a:buNone/>
              <a:defRPr sz="2400"/>
            </a:lvl2pPr>
            <a:lvl3pPr marL="1773246" indent="0">
              <a:buNone/>
              <a:defRPr sz="1800"/>
            </a:lvl3pPr>
            <a:lvl4pPr marL="2659870" indent="0">
              <a:buNone/>
              <a:defRPr sz="1800"/>
            </a:lvl4pPr>
            <a:lvl5pPr marL="3546494" indent="0">
              <a:buNone/>
              <a:defRPr sz="1800"/>
            </a:lvl5pPr>
            <a:lvl6pPr marL="4433116" indent="0">
              <a:buNone/>
              <a:defRPr sz="1800"/>
            </a:lvl6pPr>
            <a:lvl7pPr marL="5319740" indent="0">
              <a:buNone/>
              <a:defRPr sz="1800"/>
            </a:lvl7pPr>
            <a:lvl8pPr marL="6206364" indent="0">
              <a:buNone/>
              <a:defRPr sz="1800"/>
            </a:lvl8pPr>
            <a:lvl9pPr marL="7092986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0FC8-6320-4437-8B51-66718B40444B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CAE6-15A9-40B0-BDD7-7A5C168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6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712" y="14401803"/>
            <a:ext cx="7988618" cy="1700214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09712" y="1838328"/>
            <a:ext cx="7988618" cy="12344400"/>
          </a:xfrm>
        </p:spPr>
        <p:txBody>
          <a:bodyPr/>
          <a:lstStyle>
            <a:lvl1pPr marL="0" indent="0">
              <a:buNone/>
              <a:defRPr sz="6200"/>
            </a:lvl1pPr>
            <a:lvl2pPr marL="886624" indent="0">
              <a:buNone/>
              <a:defRPr sz="5400"/>
            </a:lvl2pPr>
            <a:lvl3pPr marL="1773246" indent="0">
              <a:buNone/>
              <a:defRPr sz="4600"/>
            </a:lvl3pPr>
            <a:lvl4pPr marL="2659870" indent="0">
              <a:buNone/>
              <a:defRPr sz="4000"/>
            </a:lvl4pPr>
            <a:lvl5pPr marL="3546494" indent="0">
              <a:buNone/>
              <a:defRPr sz="4000"/>
            </a:lvl5pPr>
            <a:lvl6pPr marL="4433116" indent="0">
              <a:buNone/>
              <a:defRPr sz="4000"/>
            </a:lvl6pPr>
            <a:lvl7pPr marL="5319740" indent="0">
              <a:buNone/>
              <a:defRPr sz="4000"/>
            </a:lvl7pPr>
            <a:lvl8pPr marL="6206364" indent="0">
              <a:buNone/>
              <a:defRPr sz="4000"/>
            </a:lvl8pPr>
            <a:lvl9pPr marL="7092986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09712" y="16102019"/>
            <a:ext cx="7988618" cy="2414586"/>
          </a:xfrm>
        </p:spPr>
        <p:txBody>
          <a:bodyPr/>
          <a:lstStyle>
            <a:lvl1pPr marL="0" indent="0">
              <a:buNone/>
              <a:defRPr sz="2800"/>
            </a:lvl1pPr>
            <a:lvl2pPr marL="886624" indent="0">
              <a:buNone/>
              <a:defRPr sz="2400"/>
            </a:lvl2pPr>
            <a:lvl3pPr marL="1773246" indent="0">
              <a:buNone/>
              <a:defRPr sz="1800"/>
            </a:lvl3pPr>
            <a:lvl4pPr marL="2659870" indent="0">
              <a:buNone/>
              <a:defRPr sz="1800"/>
            </a:lvl4pPr>
            <a:lvl5pPr marL="3546494" indent="0">
              <a:buNone/>
              <a:defRPr sz="1800"/>
            </a:lvl5pPr>
            <a:lvl6pPr marL="4433116" indent="0">
              <a:buNone/>
              <a:defRPr sz="1800"/>
            </a:lvl6pPr>
            <a:lvl7pPr marL="5319740" indent="0">
              <a:buNone/>
              <a:defRPr sz="1800"/>
            </a:lvl7pPr>
            <a:lvl8pPr marL="6206364" indent="0">
              <a:buNone/>
              <a:defRPr sz="1800"/>
            </a:lvl8pPr>
            <a:lvl9pPr marL="7092986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E0FC8-6320-4437-8B51-66718B40444B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CAE6-15A9-40B0-BDD7-7A5C168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78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5720" y="823912"/>
            <a:ext cx="11982928" cy="3429004"/>
          </a:xfrm>
          <a:prstGeom prst="rect">
            <a:avLst/>
          </a:prstGeom>
        </p:spPr>
        <p:txBody>
          <a:bodyPr vert="horz" lIns="88662" tIns="44331" rIns="88662" bIns="4433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720" y="4800603"/>
            <a:ext cx="11982928" cy="13577890"/>
          </a:xfrm>
          <a:prstGeom prst="rect">
            <a:avLst/>
          </a:prstGeom>
        </p:spPr>
        <p:txBody>
          <a:bodyPr vert="horz" lIns="88662" tIns="44331" rIns="88662" bIns="44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725" y="19069057"/>
            <a:ext cx="3106684" cy="1095374"/>
          </a:xfrm>
          <a:prstGeom prst="rect">
            <a:avLst/>
          </a:prstGeom>
        </p:spPr>
        <p:txBody>
          <a:bodyPr vert="horz" lIns="88662" tIns="44331" rIns="88662" bIns="44331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E0FC8-6320-4437-8B51-66718B40444B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9075" y="19069057"/>
            <a:ext cx="4216217" cy="1095374"/>
          </a:xfrm>
          <a:prstGeom prst="rect">
            <a:avLst/>
          </a:prstGeom>
        </p:spPr>
        <p:txBody>
          <a:bodyPr vert="horz" lIns="88662" tIns="44331" rIns="88662" bIns="44331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41967" y="19069057"/>
            <a:ext cx="3106684" cy="1095374"/>
          </a:xfrm>
          <a:prstGeom prst="rect">
            <a:avLst/>
          </a:prstGeom>
        </p:spPr>
        <p:txBody>
          <a:bodyPr vert="horz" lIns="88662" tIns="44331" rIns="88662" bIns="44331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8CAE6-15A9-40B0-BDD7-7A5C1683B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9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773246" rtl="0" eaLnBrk="1" latinLnBrk="0" hangingPunct="1">
        <a:spcBef>
          <a:spcPct val="0"/>
        </a:spcBef>
        <a:buNone/>
        <a:defRPr sz="8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4968" indent="-664968" algn="l" defTabSz="1773246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440762" indent="-554140" algn="l" defTabSz="1773246" rtl="0" eaLnBrk="1" latinLnBrk="0" hangingPunct="1">
        <a:spcBef>
          <a:spcPct val="20000"/>
        </a:spcBef>
        <a:buFont typeface="Arial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216560" indent="-443312" algn="l" defTabSz="1773246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103182" indent="-443312" algn="l" defTabSz="1773246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3989806" indent="-443312" algn="l" defTabSz="1773246" rtl="0" eaLnBrk="1" latinLnBrk="0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4876430" indent="-443312" algn="l" defTabSz="1773246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763052" indent="-443312" algn="l" defTabSz="1773246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649676" indent="-443312" algn="l" defTabSz="1773246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536300" indent="-443312" algn="l" defTabSz="1773246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73246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86624" algn="l" defTabSz="1773246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73246" algn="l" defTabSz="1773246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59870" algn="l" defTabSz="1773246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46494" algn="l" defTabSz="1773246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433116" algn="l" defTabSz="1773246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319740" algn="l" defTabSz="1773246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206364" algn="l" defTabSz="1773246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092986" algn="l" defTabSz="1773246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_MULTIMEDIANOTIFY@ttu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58012" y="858841"/>
            <a:ext cx="12198350" cy="18856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53254" tIns="53254" rIns="53254" bIns="53254" numCol="1" anchor="t" anchorCtr="0" compatLnSpc="1">
            <a:prstTxWarp prst="textNoShape">
              <a:avLst/>
            </a:prstTxWarp>
          </a:bodyPr>
          <a:lstStyle/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365760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  <a:latin typeface="Arial Black" pitchFamily="34" charset="0"/>
                <a:cs typeface="Arial" pitchFamily="34" charset="0"/>
              </a:rPr>
              <a:t>When finished creating image click on File -&gt; Save As</a:t>
            </a:r>
          </a:p>
          <a:p>
            <a:pPr algn="ctr" defTabSz="365760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  <a:latin typeface="Arial Black" pitchFamily="34" charset="0"/>
                <a:cs typeface="Arial" pitchFamily="34" charset="0"/>
              </a:rPr>
              <a:t>Choose “This PC”, then click on “More Options…”.</a:t>
            </a:r>
          </a:p>
          <a:p>
            <a:pPr algn="ctr" defTabSz="365760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Click on Tools -&gt; Compress Picture… and select:</a:t>
            </a:r>
          </a:p>
          <a:p>
            <a:pPr algn="ctr" defTabSz="365760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HIGH FIDELITY</a:t>
            </a:r>
          </a:p>
          <a:p>
            <a:pPr algn="ctr" defTabSz="365760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  <a:latin typeface="Arial Black" pitchFamily="34" charset="0"/>
                <a:cs typeface="Arial" pitchFamily="34" charset="0"/>
              </a:rPr>
              <a:t>Save As Type: Choose PNG Portable Network Graphic</a:t>
            </a:r>
          </a:p>
          <a:p>
            <a:pPr algn="ctr" defTabSz="365760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  <a:latin typeface="Arial Black" pitchFamily="34" charset="0"/>
                <a:cs typeface="Arial" pitchFamily="34" charset="0"/>
              </a:rPr>
              <a:t>Choose a file name and click Save</a:t>
            </a:r>
          </a:p>
          <a:p>
            <a:pPr algn="ctr" defTabSz="365760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000000"/>
                </a:solidFill>
                <a:latin typeface="Arial Black" pitchFamily="34" charset="0"/>
                <a:cs typeface="Arial" pitchFamily="34" charset="0"/>
              </a:rPr>
              <a:t>Choose Current Slide Only</a:t>
            </a: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endParaRPr lang="en-US" sz="3000" dirty="0">
              <a:solidFill>
                <a:srgbClr val="000000"/>
              </a:solidFill>
              <a:latin typeface="Arial Black" pitchFamily="34" charset="0"/>
              <a:cs typeface="Arial" pitchFamily="34" charset="0"/>
            </a:endParaRPr>
          </a:p>
          <a:p>
            <a:pPr algn="ctr" defTabSz="1331366" fontAlgn="base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solidFill>
                  <a:srgbClr val="000000"/>
                </a:solidFill>
                <a:latin typeface="Arial Black" pitchFamily="34" charset="0"/>
                <a:cs typeface="Arial" pitchFamily="34" charset="0"/>
              </a:rPr>
              <a:t>Email your images to </a:t>
            </a:r>
            <a:r>
              <a:rPr lang="en-US" sz="3000" dirty="0">
                <a:solidFill>
                  <a:srgbClr val="000000"/>
                </a:solidFill>
                <a:latin typeface="Arial Black" pitchFamily="34" charset="0"/>
                <a:cs typeface="Arial" pitchFamily="34" charset="0"/>
                <a:hlinkClick r:id="rId2"/>
              </a:rPr>
              <a:t>BA_MULTIMEDIANOTIFY@ttu.edu</a:t>
            </a:r>
            <a:r>
              <a:rPr lang="en-US" sz="3000" dirty="0">
                <a:solidFill>
                  <a:srgbClr val="000000"/>
                </a:solidFill>
                <a:latin typeface="Arial Black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730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4625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71940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09a11893-7514-4a09-9874-688d3342f884"/>
  <p:tag name="TPVERSION" val="6"/>
  <p:tag name="TPFULLVERSION" val="7.3.0.116"/>
  <p:tag name="PPTVERSION" val="16"/>
  <p:tag name="TPOS" val="2"/>
  <p:tag name="TPLASTSAVEVERSION" val="6.2 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65</Words>
  <Application>Microsoft Office PowerPoint</Application>
  <PresentationFormat>Custom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Winfree</dc:creator>
  <cp:lastModifiedBy>Winfree, Matthew</cp:lastModifiedBy>
  <cp:revision>11</cp:revision>
  <dcterms:created xsi:type="dcterms:W3CDTF">2012-06-05T20:28:27Z</dcterms:created>
  <dcterms:modified xsi:type="dcterms:W3CDTF">2021-09-08T18:07:03Z</dcterms:modified>
</cp:coreProperties>
</file>