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99BE2-3DA2-4F9F-B2C6-E6090440B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8CA6F7-B0E2-40AA-A4AF-AF8FB84FE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5D5D2-B28C-490A-8CEE-BF2871D5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FDDEE-F975-47B7-A409-56373E0B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9C6E-7522-48DE-B5FF-C3B4ED588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7E35-A287-43B7-9BDB-9A5FA9A0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63F510-A1B0-40E0-B162-41732D1BA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2B900-EE14-45ED-A8EB-F4D4B47B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C9950-C630-4563-9AA9-1BE10E21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DEF8C-92BA-4D29-9B18-C271FE79E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6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F842DA-BDE0-4AF7-9002-B9F09BA81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F3D66F-0F8B-4401-82EC-A18E14F32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8089F-E891-43A8-B1F2-13C40EF94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0CC55-E1E8-465E-BF39-E63B2174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95371-6B9B-4555-AEE4-D26CA16D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7006D-EEE0-4178-BD78-A30FE855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EE984-51AE-4201-926C-C3A9B1E34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5A296-E549-4BA9-A0F5-7ECA5EC0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586CC-9484-4F44-8F27-B9B2F24C0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9F2D0-F9D0-4F12-B030-070787A61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5C44-512E-4D12-B937-1C78EE13C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ADE9B-7B8D-478C-BCDB-BFE20BB96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776AC-9C2B-47AE-9B54-989C1B47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17263-7D1A-404A-8773-573DAEF23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72EC2-5226-4681-A30E-16A28D1F4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4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2343-1FA6-4BAE-BC78-73D00D1F3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4BA3C-BFBD-41DB-9181-B57F63338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2E2C1-D555-420F-ADE6-81ED89412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3136A-E99B-48D1-A84C-FF1F7E818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E2535-5698-4AD5-A4F0-5061029D9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6C714-AE94-4FC9-B489-4B9B2C20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A04D0-9673-4490-A49A-C7DECAF29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FE6B5-F773-4760-9AA7-EFBE42FF0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03E4B-7037-4403-A50B-6EFFB124E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7A94F-0A2F-471D-985C-1F3A861893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147888-8389-4FAC-9336-680EF189E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67E97-ABA7-416E-8845-03FD0FC30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6B18DF-36B9-47AD-B8E0-85BA08D49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02D11-CC41-45B4-A4A6-DBAA4B7C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7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B5401-C2FC-4393-927C-8DCD2D707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8FA769-5D45-4DEF-AAB4-093261EAB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8FBEF-7FE4-4A0D-BD44-3728FF552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D1F48-DF08-4852-9DBA-2826E23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38A8B2-D22E-41F9-983E-5D7CB775E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CCD5A8-73D7-44BB-B7EF-9980692C9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DB2B0-C7D8-4779-8AED-73AAA977F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B1995-F5C5-47CD-A592-CBF3C5AED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FE079-BCF9-4B4D-ADFD-DEC7BEC29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4A51-460C-4104-A0FB-3D1F6EDE8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F3269A-AB0E-48CD-B4D8-4F40DE893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9AD7C-C00C-4300-9394-97C43894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8A0D4-0330-4DFD-A06F-5FF003BEE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3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9F647-420F-448F-9702-517CEA8E3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FF3CBB-3A49-4680-93FD-AD9D5B868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41D1E-DB7E-4F89-A0BF-89841AA95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F4A90-29DE-4B62-B1B1-68368C62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1C263-939D-49E1-AE79-5ABE7C9B6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6A050-EAD7-4F34-8DDE-F60A848A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3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91A12F-131B-4BD5-81DC-576C4237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98790-ADB1-43A9-9E1B-7F9A51636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976D5-6F60-4068-B6D8-BC4123E0E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C6657-DDFA-4217-9371-93A75E83DB4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BC2F-7889-4999-BAFC-0D10AB7A8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A3684-0926-46E9-86CD-8DD4F348F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26E0C-A5BA-41BD-8216-50C92D4A7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6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07770A7-3573-4015-B4DB-B2D645EF9F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96" b="29785"/>
          <a:stretch/>
        </p:blipFill>
        <p:spPr>
          <a:xfrm>
            <a:off x="233620" y="284206"/>
            <a:ext cx="3712703" cy="61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11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E04EA5-7272-48FF-A027-1BE8930D38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96" b="29785"/>
          <a:stretch/>
        </p:blipFill>
        <p:spPr>
          <a:xfrm>
            <a:off x="233620" y="6031863"/>
            <a:ext cx="3712703" cy="61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655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67AB89D-911B-47A5-B3A6-38C4491CE6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96" b="29785"/>
          <a:stretch/>
        </p:blipFill>
        <p:spPr>
          <a:xfrm>
            <a:off x="8344467" y="284206"/>
            <a:ext cx="3712703" cy="61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0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98D0814-4AA6-4B9E-8303-2B8F3615DE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96" b="29785"/>
          <a:stretch/>
        </p:blipFill>
        <p:spPr>
          <a:xfrm>
            <a:off x="8332592" y="6031863"/>
            <a:ext cx="3712703" cy="61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11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3FA463-7EF2-4696-9C95-3C99ECF7DA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26" b="29726"/>
          <a:stretch/>
        </p:blipFill>
        <p:spPr>
          <a:xfrm>
            <a:off x="199723" y="301624"/>
            <a:ext cx="3783205" cy="61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900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3FA463-7EF2-4696-9C95-3C99ECF7DA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26" b="29726"/>
          <a:stretch/>
        </p:blipFill>
        <p:spPr>
          <a:xfrm>
            <a:off x="199723" y="6031864"/>
            <a:ext cx="3783205" cy="61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80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3FA463-7EF2-4696-9C95-3C99ECF7DA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26" b="29726"/>
          <a:stretch/>
        </p:blipFill>
        <p:spPr>
          <a:xfrm>
            <a:off x="8292163" y="271144"/>
            <a:ext cx="3783205" cy="61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3FA463-7EF2-4696-9C95-3C99ECF7DA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26" b="29726"/>
          <a:stretch/>
        </p:blipFill>
        <p:spPr>
          <a:xfrm>
            <a:off x="8292163" y="6031864"/>
            <a:ext cx="3783205" cy="61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47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Gerik, Michaela</dc:creator>
  <cp:lastModifiedBy>Gerik, Michaela</cp:lastModifiedBy>
  <cp:revision>3</cp:revision>
  <dcterms:created xsi:type="dcterms:W3CDTF">2021-01-13T19:35:35Z</dcterms:created>
  <dcterms:modified xsi:type="dcterms:W3CDTF">2021-01-13T20:00:45Z</dcterms:modified>
</cp:coreProperties>
</file>