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71" r:id="rId5"/>
    <p:sldId id="306" r:id="rId6"/>
    <p:sldId id="272" r:id="rId7"/>
    <p:sldId id="273" r:id="rId8"/>
    <p:sldId id="278" r:id="rId9"/>
    <p:sldId id="305" r:id="rId10"/>
    <p:sldId id="304" r:id="rId11"/>
    <p:sldId id="277" r:id="rId12"/>
    <p:sldId id="292" r:id="rId13"/>
    <p:sldId id="294" r:id="rId14"/>
    <p:sldId id="296" r:id="rId15"/>
    <p:sldId id="293" r:id="rId16"/>
    <p:sldId id="299" r:id="rId17"/>
    <p:sldId id="295" r:id="rId18"/>
    <p:sldId id="298" r:id="rId19"/>
    <p:sldId id="279" r:id="rId20"/>
    <p:sldId id="286" r:id="rId21"/>
    <p:sldId id="290" r:id="rId22"/>
    <p:sldId id="291" r:id="rId23"/>
    <p:sldId id="282" r:id="rId24"/>
    <p:sldId id="284" r:id="rId25"/>
    <p:sldId id="285" r:id="rId26"/>
    <p:sldId id="303" r:id="rId27"/>
    <p:sldId id="287" r:id="rId28"/>
    <p:sldId id="297" r:id="rId29"/>
    <p:sldId id="288" r:id="rId30"/>
    <p:sldId id="26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83D00"/>
    <a:srgbClr val="5C1C49"/>
    <a:srgbClr val="713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1048" y="-464"/>
      </p:cViewPr>
      <p:guideLst>
        <p:guide orient="horz" pos="405"/>
        <p:guide orient="horz" pos="1439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2" descr="TTU 2 Title Pag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21304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9" descr="TTU 2 Title Pag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0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49725" y="1990725"/>
            <a:ext cx="4454525" cy="1092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Cardboard Boat Races</a:t>
            </a:r>
            <a:br>
              <a:rPr lang="en-US" sz="3600" dirty="0" smtClean="0">
                <a:ea typeface="ＭＳ Ｐゴシック" pitchFamily="34" charset="-128"/>
              </a:rPr>
            </a:b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73550" y="3302000"/>
            <a:ext cx="3746500" cy="1752600"/>
          </a:xfrm>
        </p:spPr>
        <p:txBody>
          <a:bodyPr/>
          <a:lstStyle/>
          <a:p>
            <a:pPr marL="0" indent="0" eaLnBrk="1" hangingPunct="1"/>
            <a:r>
              <a:rPr lang="en-US" sz="2000" dirty="0" smtClean="0">
                <a:ea typeface="ＭＳ Ｐゴシック" pitchFamily="34" charset="-128"/>
              </a:rPr>
              <a:t>2014 TTU </a:t>
            </a:r>
            <a:r>
              <a:rPr lang="en-US" sz="2000" dirty="0" smtClean="0">
                <a:ea typeface="ＭＳ Ｐゴシック" pitchFamily="34" charset="-128"/>
              </a:rPr>
              <a:t>- LISD Middle School STEM Challenge</a:t>
            </a:r>
          </a:p>
          <a:p>
            <a:pPr marL="0" indent="0" eaLnBrk="1" hangingPunct="1"/>
            <a:endParaRPr lang="en-US" sz="1800" i="1" dirty="0" smtClean="0">
              <a:ea typeface="ＭＳ Ｐゴシック" pitchFamily="34" charset="-128"/>
            </a:endParaRPr>
          </a:p>
          <a:p>
            <a:pPr marL="0" indent="0" eaLnBrk="1" hangingPunct="1"/>
            <a:endParaRPr lang="en-US" sz="1800" i="1" dirty="0" smtClean="0">
              <a:ea typeface="ＭＳ Ｐゴシック" pitchFamily="34" charset="-128"/>
            </a:endParaRPr>
          </a:p>
          <a:p>
            <a:pPr marL="0" indent="0" eaLnBrk="1" hangingPunct="1"/>
            <a:r>
              <a:rPr lang="en-US" sz="1400" i="1" dirty="0" smtClean="0">
                <a:ea typeface="ＭＳ Ｐゴシック" pitchFamily="34" charset="-128"/>
              </a:rPr>
              <a:t>A One Week Challenge  </a:t>
            </a:r>
            <a:r>
              <a:rPr lang="en-US" sz="1400" i="1" dirty="0" smtClean="0">
                <a:ea typeface="ＭＳ Ｐゴシック" pitchFamily="34" charset="-128"/>
              </a:rPr>
              <a:t>Guide</a:t>
            </a:r>
          </a:p>
          <a:p>
            <a:pPr marL="0" indent="0" eaLnBrk="1" hangingPunct="1"/>
            <a:r>
              <a:rPr lang="en-US" sz="1400" i="1" dirty="0" smtClean="0">
                <a:ea typeface="ＭＳ Ｐゴシック" pitchFamily="34" charset="-128"/>
              </a:rPr>
              <a:t>Kristin </a:t>
            </a:r>
            <a:r>
              <a:rPr lang="en-US" sz="1400" i="1" dirty="0" err="1" smtClean="0">
                <a:ea typeface="ＭＳ Ｐゴシック" pitchFamily="34" charset="-128"/>
              </a:rPr>
              <a:t>Yearkey</a:t>
            </a:r>
            <a:r>
              <a:rPr lang="en-US" sz="1400" i="1" dirty="0" smtClean="0">
                <a:ea typeface="ＭＳ Ｐゴシック" pitchFamily="34" charset="-128"/>
              </a:rPr>
              <a:t>, MS</a:t>
            </a:r>
            <a:endParaRPr lang="en-US" sz="1400" i="1" dirty="0" smtClean="0">
              <a:ea typeface="ＭＳ Ｐゴシック" pitchFamily="34" charset="-128"/>
            </a:endParaRPr>
          </a:p>
        </p:txBody>
      </p:sp>
      <p:pic>
        <p:nvPicPr>
          <p:cNvPr id="34818" name="Picture 2" descr="Embedded image permal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84" y="1995055"/>
            <a:ext cx="3332018" cy="33320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3377" y="6156454"/>
            <a:ext cx="822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Please note: All photos used by permission from Texas Tech University and Lubbock ISD unless otherwise referenced. http://</a:t>
            </a:r>
            <a:r>
              <a:rPr lang="en-US" sz="1200" i="1" dirty="0" err="1" smtClean="0">
                <a:solidFill>
                  <a:schemeClr val="bg1"/>
                </a:solidFill>
              </a:rPr>
              <a:t>www.stem.ttu.edu</a:t>
            </a:r>
            <a:r>
              <a:rPr lang="en-US" sz="1200" i="1" dirty="0" smtClean="0">
                <a:solidFill>
                  <a:schemeClr val="bg1"/>
                </a:solidFill>
              </a:rPr>
              <a:t>/challenge/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Suggestions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97850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Set the design goal: Fun, Speed, Looks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Decide construction techniques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5602" name="Picture 2" descr="https://pbs.twimg.com/media/Bp7t4OcCcAAwk-d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75" y="2507673"/>
            <a:ext cx="3010727" cy="401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Sample construction designs: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3316" name="Picture 3" descr="Boat Desig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89074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Examples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Simple Box: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630" y="1884217"/>
            <a:ext cx="7075861" cy="46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Examples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Slanted Box: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1506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65" y="196041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Examples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412" name="Picture 2" descr="http://www.westportmarina.com/Cardboard/cardboardbo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270000"/>
            <a:ext cx="83153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Examples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V-Shaped Bow: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8434" name="Picture 2" descr="https://pbs.twimg.com/media/BqBUmkJCEAAR1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120" y="2082293"/>
            <a:ext cx="5607916" cy="420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Examples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buNone/>
            </a:pPr>
            <a:r>
              <a:rPr lang="en-US" sz="1200" i="0" dirty="0" smtClean="0">
                <a:ea typeface="ＭＳ Ｐゴシック" pitchFamily="34" charset="-128"/>
              </a:rPr>
              <a:t>http://www.capecoralregatta.com/Index/BoatBuilding</a:t>
            </a:r>
          </a:p>
        </p:txBody>
      </p:sp>
      <p:pic>
        <p:nvPicPr>
          <p:cNvPr id="21508" name="Picture 2" descr="http://www.capecoralregatta.com/Resources/images/Boat%20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19" y="1233055"/>
            <a:ext cx="6654223" cy="49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Boat Design Examples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buNone/>
            </a:pPr>
            <a:r>
              <a:rPr lang="en-US" sz="1200" i="0" dirty="0" smtClean="0">
                <a:ea typeface="ＭＳ Ｐゴシック" pitchFamily="34" charset="-128"/>
              </a:rPr>
              <a:t>http://www.blue-room.com/onetruth/archive/000591.html</a:t>
            </a:r>
          </a:p>
        </p:txBody>
      </p:sp>
      <p:pic>
        <p:nvPicPr>
          <p:cNvPr id="15366" name="Picture 6" descr="http://www.blue-room.com/onetruth/images/Image006_edit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413" y="1343892"/>
            <a:ext cx="5409629" cy="4420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Examples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Pontoon/ Raft: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386" y="1898073"/>
            <a:ext cx="7012396" cy="46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Suggestions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Flat bottoms/ sit to paddles are the best/ easiest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sz="12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sz="1200" dirty="0" smtClean="0">
                <a:ea typeface="ＭＳ Ｐゴシック" pitchFamily="34" charset="-128"/>
              </a:rPr>
              <a:t>http://fredericksburg.com/News/FLS/2005/082005/08212005/123782</a:t>
            </a:r>
          </a:p>
        </p:txBody>
      </p:sp>
      <p:pic>
        <p:nvPicPr>
          <p:cNvPr id="24580" name="Picture 6" descr="C:\Users\Kristin\Dropbox\Cardboard Boat Races\Ch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70" y="2149620"/>
            <a:ext cx="60356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Cardboard boat races- What are they?</a:t>
            </a:r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20713" y="1304925"/>
            <a:ext cx="7562850" cy="2322513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ea typeface="ＭＳ Ｐゴシック" pitchFamily="34" charset="-128"/>
              </a:rPr>
              <a:t>Quite simple: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Design and build boats out of cardboard and duct tape.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Race them for the fastest times.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sz="1200" dirty="0" smtClean="0">
                <a:ea typeface="ＭＳ Ｐゴシック" pitchFamily="34" charset="-128"/>
              </a:rPr>
              <a:t>http://potomaclocal.com/2010/07/16/ready-set-cardboard-boat/</a:t>
            </a:r>
          </a:p>
        </p:txBody>
      </p:sp>
      <p:pic>
        <p:nvPicPr>
          <p:cNvPr id="4100" name="Picture 4" descr="Racing!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573" y="2997360"/>
            <a:ext cx="4508500" cy="301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Suggestions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Long boats go fast but are harder to turn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sz="1200" dirty="0" smtClean="0">
                <a:ea typeface="ＭＳ Ｐゴシック" pitchFamily="34" charset="-128"/>
              </a:rPr>
              <a:t>http://fredericksburg.com/News/FLS/2005/082005/08212005/123782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5604" name="Picture 2" descr="C:\Users\Kristin\Dropbox\Cardboard Boat Races\See Dr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213" y="2070966"/>
            <a:ext cx="516572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Suggestions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Short boats (&lt;10 feet) are harder to keep straight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sz="1200" dirty="0" smtClean="0">
                <a:ea typeface="ＭＳ Ｐゴシック" pitchFamily="34" charset="-128"/>
              </a:rPr>
              <a:t>http://ualr.edu/forum/index.php/2011/02/24/sink-or-swim-cardboard-boat-regatta-yields-mostly-sinkers/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1266" name="Picture 2" descr="http://ualr.edu/forum/wp-content/uploads/2011/02/IMG_7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357" y="1796708"/>
            <a:ext cx="2823152" cy="4239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Suggestions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7675" y="1296988"/>
            <a:ext cx="8151813" cy="4418012"/>
          </a:xfrm>
        </p:spPr>
        <p:txBody>
          <a:bodyPr/>
          <a:lstStyle/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Kneeling is a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power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position, but sitting is more comfortable</a:t>
            </a: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altLang="ja-JP" sz="1200" dirty="0" smtClean="0">
                <a:ea typeface="ＭＳ Ｐゴシック" pitchFamily="34" charset="-128"/>
              </a:rPr>
              <a:t>http://www.amusingplanet.com/2010/06/oxford-cardboard-boat-race-2010.html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7652" name="Picture 6" descr="C:\Users\Kristin\Dropbox\Cardboard Boat Races\Ja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2225675"/>
            <a:ext cx="49911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Construction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05775" cy="4935537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ea typeface="ＭＳ Ｐゴシック" pitchFamily="34" charset="-128"/>
              </a:rPr>
              <a:t>Tips and Techniques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Have strong corner and supporting edges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sz="1200" dirty="0" smtClean="0">
                <a:ea typeface="ＭＳ Ｐゴシック" pitchFamily="34" charset="-128"/>
              </a:rPr>
              <a:t>http://riverheadnewsreview.timesreview.com/tag/riverhead-cardboard-boat-race/</a:t>
            </a:r>
          </a:p>
        </p:txBody>
      </p:sp>
      <p:pic>
        <p:nvPicPr>
          <p:cNvPr id="28676" name="Picture 3" descr="Corner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8563"/>
            <a:ext cx="4810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Users\Kristin\Dropbox\Cardboard Boat Races\Tita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2971800"/>
            <a:ext cx="4292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Construction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05775" cy="4935537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Tips and Techniques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Have clean crease for a straight fold</a:t>
            </a:r>
          </a:p>
        </p:txBody>
      </p:sp>
      <p:pic>
        <p:nvPicPr>
          <p:cNvPr id="30724" name="Picture 4" descr="Straight Fol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2628900"/>
            <a:ext cx="60547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Construction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05775" cy="4935537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Tips and Techniques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Strengthen the boat with what you can!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2574925"/>
            <a:ext cx="808196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Construction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8638" y="1285875"/>
            <a:ext cx="8105775" cy="4935538"/>
          </a:xfrm>
        </p:spPr>
        <p:txBody>
          <a:bodyPr/>
          <a:lstStyle/>
          <a:p>
            <a:pPr marL="0" indent="0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63" y="1400180"/>
            <a:ext cx="7465580" cy="495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And remember, have fun with it… 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122" name="Picture 2" descr="https://pbs.twimg.com/media/Bp7x_jCIcAAFi-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247" y="1496292"/>
            <a:ext cx="6941561" cy="414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Really… 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698" y="6234544"/>
            <a:ext cx="8151813" cy="436419"/>
          </a:xfrm>
        </p:spPr>
        <p:txBody>
          <a:bodyPr/>
          <a:lstStyle/>
          <a:p>
            <a:pPr marL="0" indent="0" eaLnBrk="1" hangingPunct="1"/>
            <a:r>
              <a:rPr lang="en-US" sz="1200" dirty="0" smtClean="0">
                <a:ea typeface="ＭＳ Ｐゴシック" pitchFamily="34" charset="-128"/>
              </a:rPr>
              <a:t>http://imgur.com/YfXUl</a:t>
            </a:r>
          </a:p>
        </p:txBody>
      </p:sp>
      <p:pic>
        <p:nvPicPr>
          <p:cNvPr id="34820" name="Picture 2" descr="http://i.imgur.com/YfX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861" y="1240190"/>
            <a:ext cx="7383030" cy="49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Or else… 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225" y="6012872"/>
            <a:ext cx="8151813" cy="526473"/>
          </a:xfrm>
        </p:spPr>
        <p:txBody>
          <a:bodyPr/>
          <a:lstStyle/>
          <a:p>
            <a:pPr marL="0" indent="0" eaLnBrk="1" hangingPunct="1"/>
            <a:r>
              <a:rPr lang="en-US" sz="1200" dirty="0" smtClean="0">
                <a:ea typeface="ＭＳ Ｐゴシック" pitchFamily="34" charset="-128"/>
              </a:rPr>
              <a:t>http://www2.ljworld.com/photos/galleries/2005/aug/21/cardboard_boat_race/</a:t>
            </a:r>
          </a:p>
        </p:txBody>
      </p:sp>
      <p:pic>
        <p:nvPicPr>
          <p:cNvPr id="35844" name="Picture 2" descr="C:\Users\Kristin\Dropbox\Cardboard Boat Races\Shark 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4" y="1355724"/>
            <a:ext cx="7720300" cy="45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Rules of the Race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Construction rules: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The ENTIRE BOAT must be built of cardboard and duct tape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Only exceptions are the paddles &amp; decorations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NO outside materials – you can only use what is provided for you.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Only adults can handle the knives.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Follow all shop safety rules.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If you have any questions, ask us!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TTUS_Seal_RVS_stack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2597150"/>
            <a:ext cx="3495675" cy="13049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085388" y="-60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416175" y="4413250"/>
            <a:ext cx="431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www.stem.ttu.edu/challenge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Rules of the Race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Participant rules: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During competition, the crew must be IN the boat.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This means no towing, holding, swimming, or allowing the life jacket to provide floatation of the vessel.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Throwing water on another boat is reason for disqualification, unless it is from the normal incidental splash of paddles.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Rules of the Race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ea typeface="ＭＳ Ｐゴシック" pitchFamily="34" charset="-128"/>
              </a:rPr>
              <a:t>Participant rules: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Participants are expected to maintain the dignity of a yachtsman. 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(But without the language of a sailor.)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buNone/>
            </a:pPr>
            <a:endParaRPr lang="en-US" sz="1200" i="0" dirty="0" smtClean="0">
              <a:ea typeface="ＭＳ Ｐゴシック" pitchFamily="34" charset="-128"/>
            </a:endParaRPr>
          </a:p>
          <a:p>
            <a:pPr lvl="2" eaLnBrk="1" hangingPunct="1">
              <a:buNone/>
            </a:pPr>
            <a:r>
              <a:rPr lang="en-US" sz="1200" i="0" dirty="0" smtClean="0">
                <a:ea typeface="ＭＳ Ｐゴシック" pitchFamily="34" charset="-128"/>
              </a:rPr>
              <a:t>http://www.earth911.com/living/art-entertainment/cardboard-boat-racing-gains-popularity/</a:t>
            </a:r>
          </a:p>
        </p:txBody>
      </p:sp>
      <p:pic>
        <p:nvPicPr>
          <p:cNvPr id="30722" name="Picture 2" descr="http://www.earth911.com/content/uploads/2009/05/rega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447" y="3208067"/>
            <a:ext cx="4291735" cy="314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Rules of the Race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Safety rules: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EVERY participant in a boat must be wearing a Personal Floatation Device (PVD).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The crew compartment of a boat CANNOT be enclosed so as to interfere with escape.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Follow all posted and stated safety rules.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51813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Things to consider: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Size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Stability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Mobility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Strength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Weight of materials when wet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Note: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Everything must be removed from the pool.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Suggestions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97850" cy="4418012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ea typeface="ＭＳ Ｐゴシック" pitchFamily="34" charset="-128"/>
              </a:rPr>
              <a:t>Set the design goal: Fun, Speed, Looks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Sketch the design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sz="1200" dirty="0" smtClean="0">
                <a:ea typeface="ＭＳ Ｐゴシック" pitchFamily="34" charset="-128"/>
              </a:rPr>
              <a:t>http://www.lakesideinfo.com/2011/07/cardboard-boat-racing-anyone/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44" name="Picture 4" descr="http://www.lakesideinfo.com/wp-content/uploads/2010/08/08-2010-Cardboard-Boat-Races-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169" y="2495224"/>
            <a:ext cx="4891232" cy="366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Boat Design Suggestions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825" y="1296988"/>
            <a:ext cx="8197850" cy="4418012"/>
          </a:xfrm>
        </p:spPr>
        <p:txBody>
          <a:bodyPr/>
          <a:lstStyle/>
          <a:p>
            <a:pPr marL="0" indent="0" eaLnBrk="1" hangingPunct="1"/>
            <a:r>
              <a:rPr lang="en-US" smtClean="0">
                <a:ea typeface="ＭＳ Ｐゴシック" pitchFamily="34" charset="-128"/>
              </a:rPr>
              <a:t>Set the design goal: Fun, Speed, Looks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Estimate time and materials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6626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2646218"/>
            <a:ext cx="4985327" cy="373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717</Words>
  <Application>Microsoft Macintosh PowerPoint</Application>
  <PresentationFormat>On-screen Show (4:3)</PresentationFormat>
  <Paragraphs>198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Cardboard Boat Races </vt:lpstr>
      <vt:lpstr>Cardboard boat races- What are they?</vt:lpstr>
      <vt:lpstr>Rules of the Race</vt:lpstr>
      <vt:lpstr>Rules of the Race</vt:lpstr>
      <vt:lpstr>Rules of the Race</vt:lpstr>
      <vt:lpstr>Rules of the Race</vt:lpstr>
      <vt:lpstr>Boat Design</vt:lpstr>
      <vt:lpstr>Boat Design Suggestions</vt:lpstr>
      <vt:lpstr>Boat Design Suggestions</vt:lpstr>
      <vt:lpstr>Boat Design Suggestions</vt:lpstr>
      <vt:lpstr>Boat Design</vt:lpstr>
      <vt:lpstr>Boat Design Examples</vt:lpstr>
      <vt:lpstr>Boat Design Examples</vt:lpstr>
      <vt:lpstr>Boat Design Examples</vt:lpstr>
      <vt:lpstr>Boat Design Examples</vt:lpstr>
      <vt:lpstr>Boat Design Examples</vt:lpstr>
      <vt:lpstr>Boat Design Examples</vt:lpstr>
      <vt:lpstr>Boat Design Examples</vt:lpstr>
      <vt:lpstr>Boat Design Suggestions</vt:lpstr>
      <vt:lpstr>Boat Design Suggestions</vt:lpstr>
      <vt:lpstr>Boat Design Suggestions</vt:lpstr>
      <vt:lpstr>Boat Design Suggestions</vt:lpstr>
      <vt:lpstr>Boat Construction</vt:lpstr>
      <vt:lpstr>Boat Construction</vt:lpstr>
      <vt:lpstr>Boat Construction</vt:lpstr>
      <vt:lpstr>Boat Construction</vt:lpstr>
      <vt:lpstr>And remember, have fun with it… </vt:lpstr>
      <vt:lpstr>Really… </vt:lpstr>
      <vt:lpstr>Or else… </vt:lpstr>
      <vt:lpstr>PowerPoint Presentation</vt:lpstr>
    </vt:vector>
  </TitlesOfParts>
  <Company>Presentation Diva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Randel</dc:creator>
  <cp:lastModifiedBy>Levi Johnson</cp:lastModifiedBy>
  <cp:revision>74</cp:revision>
  <cp:lastPrinted>2005-08-11T16:18:25Z</cp:lastPrinted>
  <dcterms:created xsi:type="dcterms:W3CDTF">2005-04-19T19:05:52Z</dcterms:created>
  <dcterms:modified xsi:type="dcterms:W3CDTF">2014-07-09T03:05:23Z</dcterms:modified>
</cp:coreProperties>
</file>