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561425-8C21-45AF-B7B8-0C5939C4762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657BBE-D247-4F07-BBF7-A82419A2FFA6}">
      <dgm:prSet phldrT="[Text]"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latin typeface="Georgia" panose="02040502050405020303" pitchFamily="18" charset="0"/>
            </a:rPr>
            <a:t>Add a class</a:t>
          </a:r>
          <a:endParaRPr lang="en-US" dirty="0">
            <a:latin typeface="Georgia" panose="02040502050405020303" pitchFamily="18" charset="0"/>
          </a:endParaRPr>
        </a:p>
      </dgm:t>
    </dgm:pt>
    <dgm:pt modelId="{7D3D2324-3BF1-4000-87F9-761B4F4407A4}" type="parTrans" cxnId="{6024AAC1-4446-4022-8E38-C022C1664603}">
      <dgm:prSet/>
      <dgm:spPr/>
      <dgm:t>
        <a:bodyPr/>
        <a:lstStyle/>
        <a:p>
          <a:endParaRPr lang="en-US"/>
        </a:p>
      </dgm:t>
    </dgm:pt>
    <dgm:pt modelId="{966AD21C-5D62-4C2B-8812-14F296D3C9DB}" type="sibTrans" cxnId="{6024AAC1-4446-4022-8E38-C022C1664603}">
      <dgm:prSet/>
      <dgm:spPr/>
      <dgm:t>
        <a:bodyPr/>
        <a:lstStyle/>
        <a:p>
          <a:endParaRPr lang="en-US"/>
        </a:p>
      </dgm:t>
    </dgm:pt>
    <dgm:pt modelId="{D5AC74EA-4FF8-425C-94AE-D996C48E9818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If your account was PAID IN FULL: you will owe a balance that is due immediately or </a:t>
          </a:r>
          <a:r>
            <a:rPr lang="en-US" smtClean="0"/>
            <a:t>risk cancellation of ALL YOUR CLASSES</a:t>
          </a:r>
          <a:endParaRPr lang="en-US" dirty="0"/>
        </a:p>
      </dgm:t>
    </dgm:pt>
    <dgm:pt modelId="{DBA22541-1B5F-4317-AD03-24DF70386F84}" type="parTrans" cxnId="{25E684A9-AF1E-44EE-94B3-FFCAC12AF62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1A900B0-76F1-4750-AA9F-01415A3A1D17}" type="sibTrans" cxnId="{25E684A9-AF1E-44EE-94B3-FFCAC12AF625}">
      <dgm:prSet/>
      <dgm:spPr/>
      <dgm:t>
        <a:bodyPr/>
        <a:lstStyle/>
        <a:p>
          <a:endParaRPr lang="en-US"/>
        </a:p>
      </dgm:t>
    </dgm:pt>
    <dgm:pt modelId="{09249631-9136-4702-A094-B5DA6D17EDDD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If you are ENROLLED IN A PAYMENT PLAN: your installment amounts will adjust overnight</a:t>
          </a:r>
          <a:endParaRPr lang="en-US" dirty="0"/>
        </a:p>
      </dgm:t>
    </dgm:pt>
    <dgm:pt modelId="{0778C8BB-649B-46F3-8551-9BC31C763D30}" type="parTrans" cxnId="{956E6927-2A9B-4C75-AC83-7FE575188E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770D645-A099-4CF1-BFCD-B5EAA365F605}" type="sibTrans" cxnId="{956E6927-2A9B-4C75-AC83-7FE575188E5C}">
      <dgm:prSet/>
      <dgm:spPr/>
      <dgm:t>
        <a:bodyPr/>
        <a:lstStyle/>
        <a:p>
          <a:endParaRPr lang="en-US"/>
        </a:p>
      </dgm:t>
    </dgm:pt>
    <dgm:pt modelId="{00442AAB-A7D5-4305-A9BA-F5260F14D143}">
      <dgm:prSet phldrT="[Text]"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latin typeface="Georgia" panose="02040502050405020303" pitchFamily="18" charset="0"/>
            </a:rPr>
            <a:t>Drop a class during the refund period*</a:t>
          </a:r>
          <a:endParaRPr lang="en-US" dirty="0">
            <a:latin typeface="Georgia" panose="02040502050405020303" pitchFamily="18" charset="0"/>
          </a:endParaRPr>
        </a:p>
      </dgm:t>
    </dgm:pt>
    <dgm:pt modelId="{7C50C630-6A41-4227-99D1-1AF86568100D}" type="parTrans" cxnId="{1097AFE1-6ED5-49E3-8DEE-ED22463D3F92}">
      <dgm:prSet/>
      <dgm:spPr/>
      <dgm:t>
        <a:bodyPr/>
        <a:lstStyle/>
        <a:p>
          <a:endParaRPr lang="en-US"/>
        </a:p>
      </dgm:t>
    </dgm:pt>
    <dgm:pt modelId="{5E727EBD-96CA-4A53-9EB6-12975272A56F}" type="sibTrans" cxnId="{1097AFE1-6ED5-49E3-8DEE-ED22463D3F92}">
      <dgm:prSet/>
      <dgm:spPr/>
      <dgm:t>
        <a:bodyPr/>
        <a:lstStyle/>
        <a:p>
          <a:endParaRPr lang="en-US"/>
        </a:p>
      </dgm:t>
    </dgm:pt>
    <dgm:pt modelId="{700C5394-E6B0-4A8F-8F32-1589DDD350D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If your account was PAID IN FULL: your tuition and fees will be reduced and you could be eligible for a refund</a:t>
          </a:r>
          <a:endParaRPr lang="en-US" dirty="0"/>
        </a:p>
      </dgm:t>
    </dgm:pt>
    <dgm:pt modelId="{1BAD19D2-ED25-4A9E-A8BE-E82E15A0CA8E}" type="parTrans" cxnId="{C5DBB087-F893-4B2C-92E9-AD84FF50EC4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C2189E-3EAE-475F-ACFB-09FC5166F2D8}" type="sibTrans" cxnId="{C5DBB087-F893-4B2C-92E9-AD84FF50EC45}">
      <dgm:prSet/>
      <dgm:spPr/>
      <dgm:t>
        <a:bodyPr/>
        <a:lstStyle/>
        <a:p>
          <a:endParaRPr lang="en-US"/>
        </a:p>
      </dgm:t>
    </dgm:pt>
    <dgm:pt modelId="{87735F9F-E2B0-4085-A761-A37EE7BC028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If you are ENROLLED IN A PAYMENT PLAN: your tuition and fees will be reduced and your installment amounts will adjust overnight</a:t>
          </a:r>
        </a:p>
      </dgm:t>
    </dgm:pt>
    <dgm:pt modelId="{BE5A979D-6E8E-4EE3-BAF6-FB7A52AB2620}" type="parTrans" cxnId="{C13C2993-0E80-4238-A896-A98D5128D63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F162A45-FEB5-4A76-B307-CC9FF687C451}" type="sibTrans" cxnId="{C13C2993-0E80-4238-A896-A98D5128D638}">
      <dgm:prSet/>
      <dgm:spPr/>
      <dgm:t>
        <a:bodyPr/>
        <a:lstStyle/>
        <a:p>
          <a:endParaRPr lang="en-US"/>
        </a:p>
      </dgm:t>
    </dgm:pt>
    <dgm:pt modelId="{60A5479F-C516-4AB0-87F1-5F33F75B69F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>
              <a:latin typeface="Georgia" panose="02040502050405020303" pitchFamily="18" charset="0"/>
            </a:rPr>
            <a:t>Drop a class after the refund period*</a:t>
          </a:r>
          <a:endParaRPr lang="en-US" dirty="0" smtClean="0">
            <a:latin typeface="Georgia" panose="02040502050405020303" pitchFamily="18" charset="0"/>
          </a:endParaRPr>
        </a:p>
      </dgm:t>
    </dgm:pt>
    <dgm:pt modelId="{FBA5AE83-A967-47A8-8312-B26414A17125}" type="parTrans" cxnId="{DE41EBB6-39E3-467A-948E-08B1E6F742BE}">
      <dgm:prSet/>
      <dgm:spPr/>
      <dgm:t>
        <a:bodyPr/>
        <a:lstStyle/>
        <a:p>
          <a:endParaRPr lang="en-US"/>
        </a:p>
      </dgm:t>
    </dgm:pt>
    <dgm:pt modelId="{585F228D-7623-418A-ACA1-A86A6BE7BE49}" type="sibTrans" cxnId="{DE41EBB6-39E3-467A-948E-08B1E6F742BE}">
      <dgm:prSet/>
      <dgm:spPr/>
      <dgm:t>
        <a:bodyPr/>
        <a:lstStyle/>
        <a:p>
          <a:endParaRPr lang="en-US"/>
        </a:p>
      </dgm:t>
    </dgm:pt>
    <dgm:pt modelId="{A73F48ED-E469-4140-BC5C-0BF7D3CE390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If your account was PAID IN FULL: your</a:t>
          </a:r>
          <a:r>
            <a:rPr lang="en-US" dirty="0" smtClean="0"/>
            <a:t> tuition and fees will not change</a:t>
          </a:r>
          <a:endParaRPr lang="en-US" dirty="0"/>
        </a:p>
      </dgm:t>
    </dgm:pt>
    <dgm:pt modelId="{7D39D47C-070C-4F5E-81C2-414A4FA4243B}" type="parTrans" cxnId="{B986A7A7-97FE-4CE9-B523-AD727DF790F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4CCD85F-FE15-4412-9653-D77E89ABE3F6}" type="sibTrans" cxnId="{B986A7A7-97FE-4CE9-B523-AD727DF790FB}">
      <dgm:prSet/>
      <dgm:spPr/>
      <dgm:t>
        <a:bodyPr/>
        <a:lstStyle/>
        <a:p>
          <a:endParaRPr lang="en-US"/>
        </a:p>
      </dgm:t>
    </dgm:pt>
    <dgm:pt modelId="{1638CC64-0D74-4CE2-AD30-A62911748CA7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If you are ENROLLED IN A PAYMENT PLAN: your tuition and fees will not change, and your installment amounts will remain the same</a:t>
          </a:r>
        </a:p>
      </dgm:t>
    </dgm:pt>
    <dgm:pt modelId="{3CCE806F-16DB-42AB-99EC-CC96EC53FAA2}" type="parTrans" cxnId="{884F73C5-CE8B-4287-A4DC-5F233488ED8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A80B5F2-3074-4109-A07A-42AEFBEDCA2C}" type="sibTrans" cxnId="{884F73C5-CE8B-4287-A4DC-5F233488ED85}">
      <dgm:prSet/>
      <dgm:spPr/>
      <dgm:t>
        <a:bodyPr/>
        <a:lstStyle/>
        <a:p>
          <a:endParaRPr lang="en-US"/>
        </a:p>
      </dgm:t>
    </dgm:pt>
    <dgm:pt modelId="{02665FC6-77A2-4BF2-AC16-DD04E64C2D01}" type="pres">
      <dgm:prSet presAssocID="{3B561425-8C21-45AF-B7B8-0C5939C4762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10EEA8-37F8-4D93-B528-DA26F609AF42}" type="pres">
      <dgm:prSet presAssocID="{35657BBE-D247-4F07-BBF7-A82419A2FFA6}" presName="root" presStyleCnt="0"/>
      <dgm:spPr/>
    </dgm:pt>
    <dgm:pt modelId="{6426C6A7-C8F3-4816-95A5-0D72E751C403}" type="pres">
      <dgm:prSet presAssocID="{35657BBE-D247-4F07-BBF7-A82419A2FFA6}" presName="rootComposite" presStyleCnt="0"/>
      <dgm:spPr/>
    </dgm:pt>
    <dgm:pt modelId="{458A309E-F369-4F19-A0D3-E2DEE3A4249C}" type="pres">
      <dgm:prSet presAssocID="{35657BBE-D247-4F07-BBF7-A82419A2FFA6}" presName="rootText" presStyleLbl="node1" presStyleIdx="0" presStyleCnt="3"/>
      <dgm:spPr/>
      <dgm:t>
        <a:bodyPr/>
        <a:lstStyle/>
        <a:p>
          <a:endParaRPr lang="en-US"/>
        </a:p>
      </dgm:t>
    </dgm:pt>
    <dgm:pt modelId="{0DA837B1-EFA7-418A-940A-398AA4470BFF}" type="pres">
      <dgm:prSet presAssocID="{35657BBE-D247-4F07-BBF7-A82419A2FFA6}" presName="rootConnector" presStyleLbl="node1" presStyleIdx="0" presStyleCnt="3"/>
      <dgm:spPr/>
    </dgm:pt>
    <dgm:pt modelId="{CFCA1AC8-10B9-4725-8BD1-7CFD96C8F6C4}" type="pres">
      <dgm:prSet presAssocID="{35657BBE-D247-4F07-BBF7-A82419A2FFA6}" presName="childShape" presStyleCnt="0"/>
      <dgm:spPr/>
    </dgm:pt>
    <dgm:pt modelId="{87715478-CC65-4E2A-BE8D-6CAD64EAE285}" type="pres">
      <dgm:prSet presAssocID="{DBA22541-1B5F-4317-AD03-24DF70386F84}" presName="Name13" presStyleLbl="parChTrans1D2" presStyleIdx="0" presStyleCnt="6"/>
      <dgm:spPr/>
    </dgm:pt>
    <dgm:pt modelId="{4A9FF81C-F8EA-4123-8A17-7D73A622501F}" type="pres">
      <dgm:prSet presAssocID="{D5AC74EA-4FF8-425C-94AE-D996C48E9818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C824B1-17B5-48EC-AAD6-8AC21A817973}" type="pres">
      <dgm:prSet presAssocID="{0778C8BB-649B-46F3-8551-9BC31C763D30}" presName="Name13" presStyleLbl="parChTrans1D2" presStyleIdx="1" presStyleCnt="6"/>
      <dgm:spPr/>
    </dgm:pt>
    <dgm:pt modelId="{155A7403-71D6-4980-A0BC-1CE4C661EEC2}" type="pres">
      <dgm:prSet presAssocID="{09249631-9136-4702-A094-B5DA6D17EDDD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9DDE1E-A2C5-446F-8CB0-C770A9820A1E}" type="pres">
      <dgm:prSet presAssocID="{00442AAB-A7D5-4305-A9BA-F5260F14D143}" presName="root" presStyleCnt="0"/>
      <dgm:spPr/>
    </dgm:pt>
    <dgm:pt modelId="{22F5B474-B8FC-461F-9889-62A925FBF115}" type="pres">
      <dgm:prSet presAssocID="{00442AAB-A7D5-4305-A9BA-F5260F14D143}" presName="rootComposite" presStyleCnt="0"/>
      <dgm:spPr/>
    </dgm:pt>
    <dgm:pt modelId="{6BB17AC5-C21E-4464-8F64-10F1635A2D23}" type="pres">
      <dgm:prSet presAssocID="{00442AAB-A7D5-4305-A9BA-F5260F14D143}" presName="rootText" presStyleLbl="node1" presStyleIdx="1" presStyleCnt="3"/>
      <dgm:spPr/>
      <dgm:t>
        <a:bodyPr/>
        <a:lstStyle/>
        <a:p>
          <a:endParaRPr lang="en-US"/>
        </a:p>
      </dgm:t>
    </dgm:pt>
    <dgm:pt modelId="{EBB4E487-2D53-48A8-B6F9-588B5FF9E623}" type="pres">
      <dgm:prSet presAssocID="{00442AAB-A7D5-4305-A9BA-F5260F14D143}" presName="rootConnector" presStyleLbl="node1" presStyleIdx="1" presStyleCnt="3"/>
      <dgm:spPr/>
    </dgm:pt>
    <dgm:pt modelId="{C8D8A83D-28E6-41C1-A448-76F3834D1425}" type="pres">
      <dgm:prSet presAssocID="{00442AAB-A7D5-4305-A9BA-F5260F14D143}" presName="childShape" presStyleCnt="0"/>
      <dgm:spPr/>
    </dgm:pt>
    <dgm:pt modelId="{27D1D8DF-49CD-48F2-B7FE-C395658905C1}" type="pres">
      <dgm:prSet presAssocID="{1BAD19D2-ED25-4A9E-A8BE-E82E15A0CA8E}" presName="Name13" presStyleLbl="parChTrans1D2" presStyleIdx="2" presStyleCnt="6"/>
      <dgm:spPr/>
    </dgm:pt>
    <dgm:pt modelId="{C6D1C608-1680-400B-991C-00FFA64B373F}" type="pres">
      <dgm:prSet presAssocID="{700C5394-E6B0-4A8F-8F32-1589DDD350D7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10951-6F23-49BD-BE38-AD6F6887A2A9}" type="pres">
      <dgm:prSet presAssocID="{BE5A979D-6E8E-4EE3-BAF6-FB7A52AB2620}" presName="Name13" presStyleLbl="parChTrans1D2" presStyleIdx="3" presStyleCnt="6"/>
      <dgm:spPr/>
    </dgm:pt>
    <dgm:pt modelId="{8E682A26-21CF-44E0-B608-FFD11A828796}" type="pres">
      <dgm:prSet presAssocID="{87735F9F-E2B0-4085-A761-A37EE7BC0287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3D7E02-7725-49AC-9244-FCE364379A35}" type="pres">
      <dgm:prSet presAssocID="{60A5479F-C516-4AB0-87F1-5F33F75B69F6}" presName="root" presStyleCnt="0"/>
      <dgm:spPr/>
    </dgm:pt>
    <dgm:pt modelId="{81975BED-F04C-45A6-997D-75DF0F776DEE}" type="pres">
      <dgm:prSet presAssocID="{60A5479F-C516-4AB0-87F1-5F33F75B69F6}" presName="rootComposite" presStyleCnt="0"/>
      <dgm:spPr/>
    </dgm:pt>
    <dgm:pt modelId="{B6C1A527-7254-4117-8121-9DAB06D02876}" type="pres">
      <dgm:prSet presAssocID="{60A5479F-C516-4AB0-87F1-5F33F75B69F6}" presName="rootText" presStyleLbl="node1" presStyleIdx="2" presStyleCnt="3"/>
      <dgm:spPr/>
      <dgm:t>
        <a:bodyPr/>
        <a:lstStyle/>
        <a:p>
          <a:endParaRPr lang="en-US"/>
        </a:p>
      </dgm:t>
    </dgm:pt>
    <dgm:pt modelId="{2589BD90-8E8C-4F97-AE5A-CE25070D591C}" type="pres">
      <dgm:prSet presAssocID="{60A5479F-C516-4AB0-87F1-5F33F75B69F6}" presName="rootConnector" presStyleLbl="node1" presStyleIdx="2" presStyleCnt="3"/>
      <dgm:spPr/>
    </dgm:pt>
    <dgm:pt modelId="{583011A6-02EF-4C12-8134-F8975B843D4A}" type="pres">
      <dgm:prSet presAssocID="{60A5479F-C516-4AB0-87F1-5F33F75B69F6}" presName="childShape" presStyleCnt="0"/>
      <dgm:spPr/>
    </dgm:pt>
    <dgm:pt modelId="{0FEACD4B-62E0-404E-9165-1C82AFCEA302}" type="pres">
      <dgm:prSet presAssocID="{7D39D47C-070C-4F5E-81C2-414A4FA4243B}" presName="Name13" presStyleLbl="parChTrans1D2" presStyleIdx="4" presStyleCnt="6"/>
      <dgm:spPr/>
    </dgm:pt>
    <dgm:pt modelId="{A99173E7-2CDA-4538-A890-EEBFC2A71BDF}" type="pres">
      <dgm:prSet presAssocID="{A73F48ED-E469-4140-BC5C-0BF7D3CE390A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C2B298-AD1F-4A4F-A53E-7E6F5EAD5165}" type="pres">
      <dgm:prSet presAssocID="{3CCE806F-16DB-42AB-99EC-CC96EC53FAA2}" presName="Name13" presStyleLbl="parChTrans1D2" presStyleIdx="5" presStyleCnt="6"/>
      <dgm:spPr/>
    </dgm:pt>
    <dgm:pt modelId="{8B71B5A5-1BE7-443E-A350-245F0FF38427}" type="pres">
      <dgm:prSet presAssocID="{1638CC64-0D74-4CE2-AD30-A62911748CA7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5F2E4C-F16C-4394-A732-7C937E8548A6}" type="presOf" srcId="{1BAD19D2-ED25-4A9E-A8BE-E82E15A0CA8E}" destId="{27D1D8DF-49CD-48F2-B7FE-C395658905C1}" srcOrd="0" destOrd="0" presId="urn:microsoft.com/office/officeart/2005/8/layout/hierarchy3"/>
    <dgm:cxn modelId="{02E98F43-E2DC-476B-8736-7463294ACB2B}" type="presOf" srcId="{1638CC64-0D74-4CE2-AD30-A62911748CA7}" destId="{8B71B5A5-1BE7-443E-A350-245F0FF38427}" srcOrd="0" destOrd="0" presId="urn:microsoft.com/office/officeart/2005/8/layout/hierarchy3"/>
    <dgm:cxn modelId="{B131EC21-5C1F-41EC-9BA3-CF03529A88BA}" type="presOf" srcId="{D5AC74EA-4FF8-425C-94AE-D996C48E9818}" destId="{4A9FF81C-F8EA-4123-8A17-7D73A622501F}" srcOrd="0" destOrd="0" presId="urn:microsoft.com/office/officeart/2005/8/layout/hierarchy3"/>
    <dgm:cxn modelId="{F04A85A6-F735-46D3-8529-463CDF2BEAAC}" type="presOf" srcId="{87735F9F-E2B0-4085-A761-A37EE7BC0287}" destId="{8E682A26-21CF-44E0-B608-FFD11A828796}" srcOrd="0" destOrd="0" presId="urn:microsoft.com/office/officeart/2005/8/layout/hierarchy3"/>
    <dgm:cxn modelId="{C13C2993-0E80-4238-A896-A98D5128D638}" srcId="{00442AAB-A7D5-4305-A9BA-F5260F14D143}" destId="{87735F9F-E2B0-4085-A761-A37EE7BC0287}" srcOrd="1" destOrd="0" parTransId="{BE5A979D-6E8E-4EE3-BAF6-FB7A52AB2620}" sibTransId="{AF162A45-FEB5-4A76-B307-CC9FF687C451}"/>
    <dgm:cxn modelId="{51488CDC-A12B-44D2-85F8-AF395DC7740E}" type="presOf" srcId="{0778C8BB-649B-46F3-8551-9BC31C763D30}" destId="{26C824B1-17B5-48EC-AAD6-8AC21A817973}" srcOrd="0" destOrd="0" presId="urn:microsoft.com/office/officeart/2005/8/layout/hierarchy3"/>
    <dgm:cxn modelId="{754BF39E-3095-42B4-BC6E-877BFBA48D36}" type="presOf" srcId="{00442AAB-A7D5-4305-A9BA-F5260F14D143}" destId="{6BB17AC5-C21E-4464-8F64-10F1635A2D23}" srcOrd="0" destOrd="0" presId="urn:microsoft.com/office/officeart/2005/8/layout/hierarchy3"/>
    <dgm:cxn modelId="{75815107-A810-4619-A415-09A98445D6F5}" type="presOf" srcId="{7D39D47C-070C-4F5E-81C2-414A4FA4243B}" destId="{0FEACD4B-62E0-404E-9165-1C82AFCEA302}" srcOrd="0" destOrd="0" presId="urn:microsoft.com/office/officeart/2005/8/layout/hierarchy3"/>
    <dgm:cxn modelId="{25E684A9-AF1E-44EE-94B3-FFCAC12AF625}" srcId="{35657BBE-D247-4F07-BBF7-A82419A2FFA6}" destId="{D5AC74EA-4FF8-425C-94AE-D996C48E9818}" srcOrd="0" destOrd="0" parTransId="{DBA22541-1B5F-4317-AD03-24DF70386F84}" sibTransId="{F1A900B0-76F1-4750-AA9F-01415A3A1D17}"/>
    <dgm:cxn modelId="{2CD3CBF6-1F70-4722-9E2E-86F50890738F}" type="presOf" srcId="{60A5479F-C516-4AB0-87F1-5F33F75B69F6}" destId="{B6C1A527-7254-4117-8121-9DAB06D02876}" srcOrd="0" destOrd="0" presId="urn:microsoft.com/office/officeart/2005/8/layout/hierarchy3"/>
    <dgm:cxn modelId="{CF0AF063-27FF-4866-8B50-5700ACC90506}" type="presOf" srcId="{3B561425-8C21-45AF-B7B8-0C5939C47623}" destId="{02665FC6-77A2-4BF2-AC16-DD04E64C2D01}" srcOrd="0" destOrd="0" presId="urn:microsoft.com/office/officeart/2005/8/layout/hierarchy3"/>
    <dgm:cxn modelId="{B986A7A7-97FE-4CE9-B523-AD727DF790FB}" srcId="{60A5479F-C516-4AB0-87F1-5F33F75B69F6}" destId="{A73F48ED-E469-4140-BC5C-0BF7D3CE390A}" srcOrd="0" destOrd="0" parTransId="{7D39D47C-070C-4F5E-81C2-414A4FA4243B}" sibTransId="{D4CCD85F-FE15-4412-9653-D77E89ABE3F6}"/>
    <dgm:cxn modelId="{5D4251F8-8987-48E1-AE62-7ED642CCAD8D}" type="presOf" srcId="{35657BBE-D247-4F07-BBF7-A82419A2FFA6}" destId="{458A309E-F369-4F19-A0D3-E2DEE3A4249C}" srcOrd="0" destOrd="0" presId="urn:microsoft.com/office/officeart/2005/8/layout/hierarchy3"/>
    <dgm:cxn modelId="{F228B3B4-AC8C-4656-9044-AC69C972877C}" type="presOf" srcId="{60A5479F-C516-4AB0-87F1-5F33F75B69F6}" destId="{2589BD90-8E8C-4F97-AE5A-CE25070D591C}" srcOrd="1" destOrd="0" presId="urn:microsoft.com/office/officeart/2005/8/layout/hierarchy3"/>
    <dgm:cxn modelId="{0ABE8CF2-9720-4874-B3F8-9B6F633C8E4D}" type="presOf" srcId="{3CCE806F-16DB-42AB-99EC-CC96EC53FAA2}" destId="{AFC2B298-AD1F-4A4F-A53E-7E6F5EAD5165}" srcOrd="0" destOrd="0" presId="urn:microsoft.com/office/officeart/2005/8/layout/hierarchy3"/>
    <dgm:cxn modelId="{228C765E-30DC-48EA-A713-50F2CEF08042}" type="presOf" srcId="{00442AAB-A7D5-4305-A9BA-F5260F14D143}" destId="{EBB4E487-2D53-48A8-B6F9-588B5FF9E623}" srcOrd="1" destOrd="0" presId="urn:microsoft.com/office/officeart/2005/8/layout/hierarchy3"/>
    <dgm:cxn modelId="{5AA9990C-29D1-4210-A4F3-65AEEF79515B}" type="presOf" srcId="{A73F48ED-E469-4140-BC5C-0BF7D3CE390A}" destId="{A99173E7-2CDA-4538-A890-EEBFC2A71BDF}" srcOrd="0" destOrd="0" presId="urn:microsoft.com/office/officeart/2005/8/layout/hierarchy3"/>
    <dgm:cxn modelId="{956E6927-2A9B-4C75-AC83-7FE575188E5C}" srcId="{35657BBE-D247-4F07-BBF7-A82419A2FFA6}" destId="{09249631-9136-4702-A094-B5DA6D17EDDD}" srcOrd="1" destOrd="0" parTransId="{0778C8BB-649B-46F3-8551-9BC31C763D30}" sibTransId="{4770D645-A099-4CF1-BFCD-B5EAA365F605}"/>
    <dgm:cxn modelId="{9345018A-119C-4A56-AF8B-06B6E970E933}" type="presOf" srcId="{09249631-9136-4702-A094-B5DA6D17EDDD}" destId="{155A7403-71D6-4980-A0BC-1CE4C661EEC2}" srcOrd="0" destOrd="0" presId="urn:microsoft.com/office/officeart/2005/8/layout/hierarchy3"/>
    <dgm:cxn modelId="{1097AFE1-6ED5-49E3-8DEE-ED22463D3F92}" srcId="{3B561425-8C21-45AF-B7B8-0C5939C47623}" destId="{00442AAB-A7D5-4305-A9BA-F5260F14D143}" srcOrd="1" destOrd="0" parTransId="{7C50C630-6A41-4227-99D1-1AF86568100D}" sibTransId="{5E727EBD-96CA-4A53-9EB6-12975272A56F}"/>
    <dgm:cxn modelId="{6024AAC1-4446-4022-8E38-C022C1664603}" srcId="{3B561425-8C21-45AF-B7B8-0C5939C47623}" destId="{35657BBE-D247-4F07-BBF7-A82419A2FFA6}" srcOrd="0" destOrd="0" parTransId="{7D3D2324-3BF1-4000-87F9-761B4F4407A4}" sibTransId="{966AD21C-5D62-4C2B-8812-14F296D3C9DB}"/>
    <dgm:cxn modelId="{C5DBB087-F893-4B2C-92E9-AD84FF50EC45}" srcId="{00442AAB-A7D5-4305-A9BA-F5260F14D143}" destId="{700C5394-E6B0-4A8F-8F32-1589DDD350D7}" srcOrd="0" destOrd="0" parTransId="{1BAD19D2-ED25-4A9E-A8BE-E82E15A0CA8E}" sibTransId="{C0C2189E-3EAE-475F-ACFB-09FC5166F2D8}"/>
    <dgm:cxn modelId="{1F605F86-B035-420D-BCBF-6B6E6AAC484D}" type="presOf" srcId="{DBA22541-1B5F-4317-AD03-24DF70386F84}" destId="{87715478-CC65-4E2A-BE8D-6CAD64EAE285}" srcOrd="0" destOrd="0" presId="urn:microsoft.com/office/officeart/2005/8/layout/hierarchy3"/>
    <dgm:cxn modelId="{C8D2E966-9AF9-4184-88FD-4CBC0BB55894}" type="presOf" srcId="{BE5A979D-6E8E-4EE3-BAF6-FB7A52AB2620}" destId="{71010951-6F23-49BD-BE38-AD6F6887A2A9}" srcOrd="0" destOrd="0" presId="urn:microsoft.com/office/officeart/2005/8/layout/hierarchy3"/>
    <dgm:cxn modelId="{9127B73F-A747-4085-A821-9EA9E850FE72}" type="presOf" srcId="{35657BBE-D247-4F07-BBF7-A82419A2FFA6}" destId="{0DA837B1-EFA7-418A-940A-398AA4470BFF}" srcOrd="1" destOrd="0" presId="urn:microsoft.com/office/officeart/2005/8/layout/hierarchy3"/>
    <dgm:cxn modelId="{9A7F9ED5-51FB-4FBF-ACD6-AC788F476B64}" type="presOf" srcId="{700C5394-E6B0-4A8F-8F32-1589DDD350D7}" destId="{C6D1C608-1680-400B-991C-00FFA64B373F}" srcOrd="0" destOrd="0" presId="urn:microsoft.com/office/officeart/2005/8/layout/hierarchy3"/>
    <dgm:cxn modelId="{884F73C5-CE8B-4287-A4DC-5F233488ED85}" srcId="{60A5479F-C516-4AB0-87F1-5F33F75B69F6}" destId="{1638CC64-0D74-4CE2-AD30-A62911748CA7}" srcOrd="1" destOrd="0" parTransId="{3CCE806F-16DB-42AB-99EC-CC96EC53FAA2}" sibTransId="{CA80B5F2-3074-4109-A07A-42AEFBEDCA2C}"/>
    <dgm:cxn modelId="{DE41EBB6-39E3-467A-948E-08B1E6F742BE}" srcId="{3B561425-8C21-45AF-B7B8-0C5939C47623}" destId="{60A5479F-C516-4AB0-87F1-5F33F75B69F6}" srcOrd="2" destOrd="0" parTransId="{FBA5AE83-A967-47A8-8312-B26414A17125}" sibTransId="{585F228D-7623-418A-ACA1-A86A6BE7BE49}"/>
    <dgm:cxn modelId="{77D17669-5FAB-4B60-A100-4F9BBE66E012}" type="presParOf" srcId="{02665FC6-77A2-4BF2-AC16-DD04E64C2D01}" destId="{2B10EEA8-37F8-4D93-B528-DA26F609AF42}" srcOrd="0" destOrd="0" presId="urn:microsoft.com/office/officeart/2005/8/layout/hierarchy3"/>
    <dgm:cxn modelId="{81EF63DD-3859-4671-AD47-28296A743BBB}" type="presParOf" srcId="{2B10EEA8-37F8-4D93-B528-DA26F609AF42}" destId="{6426C6A7-C8F3-4816-95A5-0D72E751C403}" srcOrd="0" destOrd="0" presId="urn:microsoft.com/office/officeart/2005/8/layout/hierarchy3"/>
    <dgm:cxn modelId="{D12950F9-C551-4D6E-A557-20EEE51B41B7}" type="presParOf" srcId="{6426C6A7-C8F3-4816-95A5-0D72E751C403}" destId="{458A309E-F369-4F19-A0D3-E2DEE3A4249C}" srcOrd="0" destOrd="0" presId="urn:microsoft.com/office/officeart/2005/8/layout/hierarchy3"/>
    <dgm:cxn modelId="{07AB996A-8C81-475C-9F7F-AF5692DBB9F5}" type="presParOf" srcId="{6426C6A7-C8F3-4816-95A5-0D72E751C403}" destId="{0DA837B1-EFA7-418A-940A-398AA4470BFF}" srcOrd="1" destOrd="0" presId="urn:microsoft.com/office/officeart/2005/8/layout/hierarchy3"/>
    <dgm:cxn modelId="{BD1A1C22-6B82-44EC-8A4D-8F1294F3039F}" type="presParOf" srcId="{2B10EEA8-37F8-4D93-B528-DA26F609AF42}" destId="{CFCA1AC8-10B9-4725-8BD1-7CFD96C8F6C4}" srcOrd="1" destOrd="0" presId="urn:microsoft.com/office/officeart/2005/8/layout/hierarchy3"/>
    <dgm:cxn modelId="{6E960199-29F8-4B33-A13C-DE07746CFFFC}" type="presParOf" srcId="{CFCA1AC8-10B9-4725-8BD1-7CFD96C8F6C4}" destId="{87715478-CC65-4E2A-BE8D-6CAD64EAE285}" srcOrd="0" destOrd="0" presId="urn:microsoft.com/office/officeart/2005/8/layout/hierarchy3"/>
    <dgm:cxn modelId="{9EF7AEAA-81AC-4ED0-A5E4-3EBF03E1ED3D}" type="presParOf" srcId="{CFCA1AC8-10B9-4725-8BD1-7CFD96C8F6C4}" destId="{4A9FF81C-F8EA-4123-8A17-7D73A622501F}" srcOrd="1" destOrd="0" presId="urn:microsoft.com/office/officeart/2005/8/layout/hierarchy3"/>
    <dgm:cxn modelId="{21B85433-66BD-4F5B-A69B-1E2426F88697}" type="presParOf" srcId="{CFCA1AC8-10B9-4725-8BD1-7CFD96C8F6C4}" destId="{26C824B1-17B5-48EC-AAD6-8AC21A817973}" srcOrd="2" destOrd="0" presId="urn:microsoft.com/office/officeart/2005/8/layout/hierarchy3"/>
    <dgm:cxn modelId="{8431026C-CE72-4033-95F9-C3D6A2674C2A}" type="presParOf" srcId="{CFCA1AC8-10B9-4725-8BD1-7CFD96C8F6C4}" destId="{155A7403-71D6-4980-A0BC-1CE4C661EEC2}" srcOrd="3" destOrd="0" presId="urn:microsoft.com/office/officeart/2005/8/layout/hierarchy3"/>
    <dgm:cxn modelId="{1042A30F-50F0-4262-A76F-B135D0D8A093}" type="presParOf" srcId="{02665FC6-77A2-4BF2-AC16-DD04E64C2D01}" destId="{7B9DDE1E-A2C5-446F-8CB0-C770A9820A1E}" srcOrd="1" destOrd="0" presId="urn:microsoft.com/office/officeart/2005/8/layout/hierarchy3"/>
    <dgm:cxn modelId="{117C1B88-06B6-43DF-9B96-A7E733B25BBA}" type="presParOf" srcId="{7B9DDE1E-A2C5-446F-8CB0-C770A9820A1E}" destId="{22F5B474-B8FC-461F-9889-62A925FBF115}" srcOrd="0" destOrd="0" presId="urn:microsoft.com/office/officeart/2005/8/layout/hierarchy3"/>
    <dgm:cxn modelId="{F3B69F00-C43E-440B-B7C7-9AF74C43774D}" type="presParOf" srcId="{22F5B474-B8FC-461F-9889-62A925FBF115}" destId="{6BB17AC5-C21E-4464-8F64-10F1635A2D23}" srcOrd="0" destOrd="0" presId="urn:microsoft.com/office/officeart/2005/8/layout/hierarchy3"/>
    <dgm:cxn modelId="{66531920-19EF-44C2-929C-C09A07A06E45}" type="presParOf" srcId="{22F5B474-B8FC-461F-9889-62A925FBF115}" destId="{EBB4E487-2D53-48A8-B6F9-588B5FF9E623}" srcOrd="1" destOrd="0" presId="urn:microsoft.com/office/officeart/2005/8/layout/hierarchy3"/>
    <dgm:cxn modelId="{BEEC7E06-0B3B-4942-91EE-6191A714BE22}" type="presParOf" srcId="{7B9DDE1E-A2C5-446F-8CB0-C770A9820A1E}" destId="{C8D8A83D-28E6-41C1-A448-76F3834D1425}" srcOrd="1" destOrd="0" presId="urn:microsoft.com/office/officeart/2005/8/layout/hierarchy3"/>
    <dgm:cxn modelId="{5F27DED4-B5FC-466F-A336-7404F0C84FEF}" type="presParOf" srcId="{C8D8A83D-28E6-41C1-A448-76F3834D1425}" destId="{27D1D8DF-49CD-48F2-B7FE-C395658905C1}" srcOrd="0" destOrd="0" presId="urn:microsoft.com/office/officeart/2005/8/layout/hierarchy3"/>
    <dgm:cxn modelId="{5A0E3E3B-3DA7-43DC-9382-962525475D57}" type="presParOf" srcId="{C8D8A83D-28E6-41C1-A448-76F3834D1425}" destId="{C6D1C608-1680-400B-991C-00FFA64B373F}" srcOrd="1" destOrd="0" presId="urn:microsoft.com/office/officeart/2005/8/layout/hierarchy3"/>
    <dgm:cxn modelId="{8207AE44-3448-401B-8A32-8042C274882F}" type="presParOf" srcId="{C8D8A83D-28E6-41C1-A448-76F3834D1425}" destId="{71010951-6F23-49BD-BE38-AD6F6887A2A9}" srcOrd="2" destOrd="0" presId="urn:microsoft.com/office/officeart/2005/8/layout/hierarchy3"/>
    <dgm:cxn modelId="{D2291922-F18E-4251-94E8-31C51278A325}" type="presParOf" srcId="{C8D8A83D-28E6-41C1-A448-76F3834D1425}" destId="{8E682A26-21CF-44E0-B608-FFD11A828796}" srcOrd="3" destOrd="0" presId="urn:microsoft.com/office/officeart/2005/8/layout/hierarchy3"/>
    <dgm:cxn modelId="{ED614F26-7DC1-4438-942C-8243CC15A836}" type="presParOf" srcId="{02665FC6-77A2-4BF2-AC16-DD04E64C2D01}" destId="{573D7E02-7725-49AC-9244-FCE364379A35}" srcOrd="2" destOrd="0" presId="urn:microsoft.com/office/officeart/2005/8/layout/hierarchy3"/>
    <dgm:cxn modelId="{32F0F8FD-64F1-4E46-879C-4109FA6C55E8}" type="presParOf" srcId="{573D7E02-7725-49AC-9244-FCE364379A35}" destId="{81975BED-F04C-45A6-997D-75DF0F776DEE}" srcOrd="0" destOrd="0" presId="urn:microsoft.com/office/officeart/2005/8/layout/hierarchy3"/>
    <dgm:cxn modelId="{74036CB0-C322-4D42-8E8C-15D89191D6C3}" type="presParOf" srcId="{81975BED-F04C-45A6-997D-75DF0F776DEE}" destId="{B6C1A527-7254-4117-8121-9DAB06D02876}" srcOrd="0" destOrd="0" presId="urn:microsoft.com/office/officeart/2005/8/layout/hierarchy3"/>
    <dgm:cxn modelId="{8C7D75BF-DC2D-4971-9408-26E2CA09058B}" type="presParOf" srcId="{81975BED-F04C-45A6-997D-75DF0F776DEE}" destId="{2589BD90-8E8C-4F97-AE5A-CE25070D591C}" srcOrd="1" destOrd="0" presId="urn:microsoft.com/office/officeart/2005/8/layout/hierarchy3"/>
    <dgm:cxn modelId="{45AB8CFD-D715-4CB7-81D1-A436DA32AD28}" type="presParOf" srcId="{573D7E02-7725-49AC-9244-FCE364379A35}" destId="{583011A6-02EF-4C12-8134-F8975B843D4A}" srcOrd="1" destOrd="0" presId="urn:microsoft.com/office/officeart/2005/8/layout/hierarchy3"/>
    <dgm:cxn modelId="{0FCFEBC1-A3AB-4FE8-B8D4-2537017E4B26}" type="presParOf" srcId="{583011A6-02EF-4C12-8134-F8975B843D4A}" destId="{0FEACD4B-62E0-404E-9165-1C82AFCEA302}" srcOrd="0" destOrd="0" presId="urn:microsoft.com/office/officeart/2005/8/layout/hierarchy3"/>
    <dgm:cxn modelId="{294CB44E-E937-4484-BF17-D401EA4DB964}" type="presParOf" srcId="{583011A6-02EF-4C12-8134-F8975B843D4A}" destId="{A99173E7-2CDA-4538-A890-EEBFC2A71BDF}" srcOrd="1" destOrd="0" presId="urn:microsoft.com/office/officeart/2005/8/layout/hierarchy3"/>
    <dgm:cxn modelId="{340F5498-70C7-4389-8AAF-D873A7B501D0}" type="presParOf" srcId="{583011A6-02EF-4C12-8134-F8975B843D4A}" destId="{AFC2B298-AD1F-4A4F-A53E-7E6F5EAD5165}" srcOrd="2" destOrd="0" presId="urn:microsoft.com/office/officeart/2005/8/layout/hierarchy3"/>
    <dgm:cxn modelId="{DC1CF968-3539-4D1C-90FF-685C2C1484A9}" type="presParOf" srcId="{583011A6-02EF-4C12-8134-F8975B843D4A}" destId="{8B71B5A5-1BE7-443E-A350-245F0FF3842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A309E-F369-4F19-A0D3-E2DEE3A4249C}">
      <dsp:nvSpPr>
        <dsp:cNvPr id="0" name=""/>
        <dsp:cNvSpPr/>
      </dsp:nvSpPr>
      <dsp:spPr>
        <a:xfrm>
          <a:off x="1196" y="259847"/>
          <a:ext cx="2799412" cy="1399706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Georgia" panose="02040502050405020303" pitchFamily="18" charset="0"/>
            </a:rPr>
            <a:t>Add a class</a:t>
          </a:r>
          <a:endParaRPr lang="en-US" sz="3100" kern="1200" dirty="0">
            <a:latin typeface="Georgia" panose="02040502050405020303" pitchFamily="18" charset="0"/>
          </a:endParaRPr>
        </a:p>
      </dsp:txBody>
      <dsp:txXfrm>
        <a:off x="42192" y="300843"/>
        <a:ext cx="2717420" cy="1317714"/>
      </dsp:txXfrm>
    </dsp:sp>
    <dsp:sp modelId="{87715478-CC65-4E2A-BE8D-6CAD64EAE285}">
      <dsp:nvSpPr>
        <dsp:cNvPr id="0" name=""/>
        <dsp:cNvSpPr/>
      </dsp:nvSpPr>
      <dsp:spPr>
        <a:xfrm>
          <a:off x="281137" y="1659553"/>
          <a:ext cx="279941" cy="1049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779"/>
              </a:lnTo>
              <a:lnTo>
                <a:pt x="279941" y="104977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FF81C-F8EA-4123-8A17-7D73A622501F}">
      <dsp:nvSpPr>
        <dsp:cNvPr id="0" name=""/>
        <dsp:cNvSpPr/>
      </dsp:nvSpPr>
      <dsp:spPr>
        <a:xfrm>
          <a:off x="561078" y="2009480"/>
          <a:ext cx="2239529" cy="1399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If your account was PAID IN FULL: you will owe a balance that is due immediately or </a:t>
          </a:r>
          <a:r>
            <a:rPr lang="en-US" sz="1500" kern="1200" smtClean="0"/>
            <a:t>risk cancellation of ALL YOUR CLASSES</a:t>
          </a:r>
          <a:endParaRPr lang="en-US" sz="1500" kern="1200" dirty="0"/>
        </a:p>
      </dsp:txBody>
      <dsp:txXfrm>
        <a:off x="602074" y="2050476"/>
        <a:ext cx="2157537" cy="1317714"/>
      </dsp:txXfrm>
    </dsp:sp>
    <dsp:sp modelId="{26C824B1-17B5-48EC-AAD6-8AC21A817973}">
      <dsp:nvSpPr>
        <dsp:cNvPr id="0" name=""/>
        <dsp:cNvSpPr/>
      </dsp:nvSpPr>
      <dsp:spPr>
        <a:xfrm>
          <a:off x="281137" y="1659553"/>
          <a:ext cx="279941" cy="2799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412"/>
              </a:lnTo>
              <a:lnTo>
                <a:pt x="279941" y="279941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A7403-71D6-4980-A0BC-1CE4C661EEC2}">
      <dsp:nvSpPr>
        <dsp:cNvPr id="0" name=""/>
        <dsp:cNvSpPr/>
      </dsp:nvSpPr>
      <dsp:spPr>
        <a:xfrm>
          <a:off x="561078" y="3759113"/>
          <a:ext cx="2239529" cy="1399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If you are ENROLLED IN A PAYMENT PLAN: your installment amounts will adjust overnight</a:t>
          </a:r>
          <a:endParaRPr lang="en-US" sz="1500" kern="1200" dirty="0"/>
        </a:p>
      </dsp:txBody>
      <dsp:txXfrm>
        <a:off x="602074" y="3800109"/>
        <a:ext cx="2157537" cy="1317714"/>
      </dsp:txXfrm>
    </dsp:sp>
    <dsp:sp modelId="{6BB17AC5-C21E-4464-8F64-10F1635A2D23}">
      <dsp:nvSpPr>
        <dsp:cNvPr id="0" name=""/>
        <dsp:cNvSpPr/>
      </dsp:nvSpPr>
      <dsp:spPr>
        <a:xfrm>
          <a:off x="3500461" y="259847"/>
          <a:ext cx="2799412" cy="1399706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Georgia" panose="02040502050405020303" pitchFamily="18" charset="0"/>
            </a:rPr>
            <a:t>Drop a class during the refund period*</a:t>
          </a:r>
          <a:endParaRPr lang="en-US" sz="3100" kern="1200" dirty="0">
            <a:latin typeface="Georgia" panose="02040502050405020303" pitchFamily="18" charset="0"/>
          </a:endParaRPr>
        </a:p>
      </dsp:txBody>
      <dsp:txXfrm>
        <a:off x="3541457" y="300843"/>
        <a:ext cx="2717420" cy="1317714"/>
      </dsp:txXfrm>
    </dsp:sp>
    <dsp:sp modelId="{27D1D8DF-49CD-48F2-B7FE-C395658905C1}">
      <dsp:nvSpPr>
        <dsp:cNvPr id="0" name=""/>
        <dsp:cNvSpPr/>
      </dsp:nvSpPr>
      <dsp:spPr>
        <a:xfrm>
          <a:off x="3780403" y="1659553"/>
          <a:ext cx="279941" cy="1049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779"/>
              </a:lnTo>
              <a:lnTo>
                <a:pt x="279941" y="104977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1C608-1680-400B-991C-00FFA64B373F}">
      <dsp:nvSpPr>
        <dsp:cNvPr id="0" name=""/>
        <dsp:cNvSpPr/>
      </dsp:nvSpPr>
      <dsp:spPr>
        <a:xfrm>
          <a:off x="4060344" y="2009480"/>
          <a:ext cx="2239529" cy="1399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If your account was PAID IN FULL: your tuition and fees will be reduced and you could be eligible for a refund</a:t>
          </a:r>
          <a:endParaRPr lang="en-US" sz="1500" kern="1200" dirty="0"/>
        </a:p>
      </dsp:txBody>
      <dsp:txXfrm>
        <a:off x="4101340" y="2050476"/>
        <a:ext cx="2157537" cy="1317714"/>
      </dsp:txXfrm>
    </dsp:sp>
    <dsp:sp modelId="{71010951-6F23-49BD-BE38-AD6F6887A2A9}">
      <dsp:nvSpPr>
        <dsp:cNvPr id="0" name=""/>
        <dsp:cNvSpPr/>
      </dsp:nvSpPr>
      <dsp:spPr>
        <a:xfrm>
          <a:off x="3780403" y="1659553"/>
          <a:ext cx="279941" cy="2799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412"/>
              </a:lnTo>
              <a:lnTo>
                <a:pt x="279941" y="279941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82A26-21CF-44E0-B608-FFD11A828796}">
      <dsp:nvSpPr>
        <dsp:cNvPr id="0" name=""/>
        <dsp:cNvSpPr/>
      </dsp:nvSpPr>
      <dsp:spPr>
        <a:xfrm>
          <a:off x="4060344" y="3759113"/>
          <a:ext cx="2239529" cy="1399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If you are ENROLLED IN A PAYMENT PLAN: your tuition and fees will be reduced and your installment amounts will adjust overnight</a:t>
          </a:r>
        </a:p>
      </dsp:txBody>
      <dsp:txXfrm>
        <a:off x="4101340" y="3800109"/>
        <a:ext cx="2157537" cy="1317714"/>
      </dsp:txXfrm>
    </dsp:sp>
    <dsp:sp modelId="{B6C1A527-7254-4117-8121-9DAB06D02876}">
      <dsp:nvSpPr>
        <dsp:cNvPr id="0" name=""/>
        <dsp:cNvSpPr/>
      </dsp:nvSpPr>
      <dsp:spPr>
        <a:xfrm>
          <a:off x="6999727" y="259847"/>
          <a:ext cx="2799412" cy="1399706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Georgia" panose="02040502050405020303" pitchFamily="18" charset="0"/>
            </a:rPr>
            <a:t>Drop a class after the refund period*</a:t>
          </a:r>
          <a:endParaRPr lang="en-US" sz="3100" kern="1200" dirty="0" smtClean="0">
            <a:latin typeface="Georgia" panose="02040502050405020303" pitchFamily="18" charset="0"/>
          </a:endParaRPr>
        </a:p>
      </dsp:txBody>
      <dsp:txXfrm>
        <a:off x="7040723" y="300843"/>
        <a:ext cx="2717420" cy="1317714"/>
      </dsp:txXfrm>
    </dsp:sp>
    <dsp:sp modelId="{0FEACD4B-62E0-404E-9165-1C82AFCEA302}">
      <dsp:nvSpPr>
        <dsp:cNvPr id="0" name=""/>
        <dsp:cNvSpPr/>
      </dsp:nvSpPr>
      <dsp:spPr>
        <a:xfrm>
          <a:off x="7279668" y="1659553"/>
          <a:ext cx="279941" cy="1049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779"/>
              </a:lnTo>
              <a:lnTo>
                <a:pt x="279941" y="104977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173E7-2CDA-4538-A890-EEBFC2A71BDF}">
      <dsp:nvSpPr>
        <dsp:cNvPr id="0" name=""/>
        <dsp:cNvSpPr/>
      </dsp:nvSpPr>
      <dsp:spPr>
        <a:xfrm>
          <a:off x="7559609" y="2009480"/>
          <a:ext cx="2239529" cy="1399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If your account was PAID IN FULL: your</a:t>
          </a:r>
          <a:r>
            <a:rPr lang="en-US" sz="1500" kern="1200" dirty="0" smtClean="0"/>
            <a:t> tuition and fees will not change</a:t>
          </a:r>
          <a:endParaRPr lang="en-US" sz="1500" kern="1200" dirty="0"/>
        </a:p>
      </dsp:txBody>
      <dsp:txXfrm>
        <a:off x="7600605" y="2050476"/>
        <a:ext cx="2157537" cy="1317714"/>
      </dsp:txXfrm>
    </dsp:sp>
    <dsp:sp modelId="{AFC2B298-AD1F-4A4F-A53E-7E6F5EAD5165}">
      <dsp:nvSpPr>
        <dsp:cNvPr id="0" name=""/>
        <dsp:cNvSpPr/>
      </dsp:nvSpPr>
      <dsp:spPr>
        <a:xfrm>
          <a:off x="7279668" y="1659553"/>
          <a:ext cx="279941" cy="2799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412"/>
              </a:lnTo>
              <a:lnTo>
                <a:pt x="279941" y="279941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1B5A5-1BE7-443E-A350-245F0FF38427}">
      <dsp:nvSpPr>
        <dsp:cNvPr id="0" name=""/>
        <dsp:cNvSpPr/>
      </dsp:nvSpPr>
      <dsp:spPr>
        <a:xfrm>
          <a:off x="7559609" y="3759113"/>
          <a:ext cx="2239529" cy="13997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If you are ENROLLED IN A PAYMENT PLAN: your tuition and fees will not change, and your installment amounts will remain the same</a:t>
          </a:r>
        </a:p>
      </dsp:txBody>
      <dsp:txXfrm>
        <a:off x="7600605" y="3800109"/>
        <a:ext cx="2157537" cy="1317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23E0D-7959-4EA8-B63E-D8351C2DACE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A1AA0-DE23-40D4-A6C5-FAED4AAB1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3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A1AA0-DE23-40D4-A6C5-FAED4AAB1F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7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9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0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3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8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2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3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4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67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6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5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75BE2-707B-47CF-BF76-B9A1957870F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AFA9-B373-41A2-9270-5B668B6F0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3332117"/>
              </p:ext>
            </p:extLst>
          </p:nvPr>
        </p:nvGraphicFramePr>
        <p:xfrm>
          <a:off x="1304036" y="767654"/>
          <a:ext cx="980033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80744" y="265176"/>
            <a:ext cx="9646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 panose="02040502050405020303" pitchFamily="18" charset="0"/>
              </a:rPr>
              <a:t>What happens to your student account whe</a:t>
            </a:r>
            <a:r>
              <a:rPr lang="en-US" sz="2800" dirty="0">
                <a:latin typeface="Georgia" panose="02040502050405020303" pitchFamily="18" charset="0"/>
              </a:rPr>
              <a:t>n</a:t>
            </a:r>
            <a:r>
              <a:rPr lang="en-US" sz="2800" dirty="0" smtClean="0">
                <a:latin typeface="Georgia" panose="02040502050405020303" pitchFamily="18" charset="0"/>
              </a:rPr>
              <a:t> you … ?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912" y="6257462"/>
            <a:ext cx="11631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Georgia" panose="02040502050405020303" pitchFamily="18" charset="0"/>
              </a:rPr>
              <a:t>*Students should contact the Office of Student Financial Aid before dropping to ensure reducing hours does not affect aid eligibility.</a:t>
            </a:r>
            <a:endParaRPr lang="en-US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32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177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Company>Texas Tech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Shelley</dc:creator>
  <cp:lastModifiedBy>Johnson, Shelley</cp:lastModifiedBy>
  <cp:revision>7</cp:revision>
  <dcterms:created xsi:type="dcterms:W3CDTF">2019-04-16T17:04:34Z</dcterms:created>
  <dcterms:modified xsi:type="dcterms:W3CDTF">2019-04-16T19:12:50Z</dcterms:modified>
</cp:coreProperties>
</file>