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71" r:id="rId14"/>
    <p:sldId id="270" r:id="rId15"/>
    <p:sldId id="273" r:id="rId16"/>
    <p:sldId id="281" r:id="rId17"/>
    <p:sldId id="272" r:id="rId18"/>
    <p:sldId id="274" r:id="rId19"/>
    <p:sldId id="275" r:id="rId20"/>
    <p:sldId id="282" r:id="rId21"/>
    <p:sldId id="276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61"/>
    <p:restoredTop sz="95353"/>
  </p:normalViewPr>
  <p:slideViewPr>
    <p:cSldViewPr snapToGrid="0" snapToObjects="1">
      <p:cViewPr varScale="1">
        <p:scale>
          <a:sx n="67" d="100"/>
          <a:sy n="67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DB4A-A9AE-8C44-93A7-83FCAE697E58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23E6-C0EC-4143-9D62-2C542938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5nPbIOF4Mc4&amp;t=80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b="5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455"/>
          <a:stretch/>
        </p:blipFill>
        <p:spPr>
          <a:xfrm>
            <a:off x="609600" y="0"/>
            <a:ext cx="113728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6315" y="3244334"/>
            <a:ext cx="565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https://www.youtube.com/watch?v=5nPbIOF4Mc4&amp;t=80s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b="6363"/>
          <a:stretch/>
        </p:blipFill>
        <p:spPr>
          <a:xfrm>
            <a:off x="609600" y="0"/>
            <a:ext cx="1129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4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1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4545"/>
          <a:stretch/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45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b="4848"/>
          <a:stretch/>
        </p:blipFill>
        <p:spPr>
          <a:xfrm>
            <a:off x="0" y="0"/>
            <a:ext cx="1194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270000"/>
            <a:ext cx="9080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b="579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b="5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6363"/>
          <a:stretch/>
        </p:blipFill>
        <p:spPr>
          <a:xfrm>
            <a:off x="609600" y="361950"/>
            <a:ext cx="11049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5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57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 b="492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4823"/>
          <a:stretch/>
        </p:blipFill>
        <p:spPr>
          <a:xfrm>
            <a:off x="0" y="-139148"/>
            <a:ext cx="12192000" cy="6997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191" y="3737113"/>
            <a:ext cx="345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</a:t>
            </a:r>
            <a:r>
              <a:rPr lang="en-US" dirty="0" smtClean="0"/>
              <a:t>-Test </a:t>
            </a:r>
          </a:p>
          <a:p>
            <a:r>
              <a:rPr lang="en-US" dirty="0" smtClean="0"/>
              <a:t>Asking the audience to “Predict” where we will need to improve, what do you think will stand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5151"/>
          <a:stretch/>
        </p:blipFill>
        <p:spPr>
          <a:xfrm>
            <a:off x="0" y="0"/>
            <a:ext cx="1179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5758"/>
          <a:stretch/>
        </p:blipFill>
        <p:spPr>
          <a:xfrm>
            <a:off x="0" y="419100"/>
            <a:ext cx="12039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63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" b="51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</Words>
  <Application>Microsoft Macintosh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Chadha</dc:creator>
  <cp:lastModifiedBy>Sanjay Chadha</cp:lastModifiedBy>
  <cp:revision>8</cp:revision>
  <dcterms:created xsi:type="dcterms:W3CDTF">2020-05-24T17:49:54Z</dcterms:created>
  <dcterms:modified xsi:type="dcterms:W3CDTF">2020-05-24T19:35:06Z</dcterms:modified>
</cp:coreProperties>
</file>